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3" r:id="rId28"/>
    <p:sldId id="282" r:id="rId29"/>
    <p:sldId id="284" r:id="rId30"/>
    <p:sldId id="285" r:id="rId31"/>
  </p:sldIdLst>
  <p:sldSz cx="12190413" cy="6859588"/>
  <p:notesSz cx="6858000" cy="9144000"/>
  <p:defaultTextStyle>
    <a:defPPr>
      <a:defRPr lang="zh-CN"/>
    </a:defPPr>
    <a:lvl1pPr marL="0" algn="l" defTabSz="1219048" rtl="0" eaLnBrk="1" latinLnBrk="0" hangingPunct="1">
      <a:defRPr sz="2400" kern="1200">
        <a:solidFill>
          <a:schemeClr val="tx1"/>
        </a:solidFill>
        <a:latin typeface="+mn-lt"/>
        <a:ea typeface="+mn-ea"/>
        <a:cs typeface="+mn-cs"/>
      </a:defRPr>
    </a:lvl1pPr>
    <a:lvl2pPr marL="609523" algn="l" defTabSz="1219048" rtl="0" eaLnBrk="1" latinLnBrk="0" hangingPunct="1">
      <a:defRPr sz="2400" kern="1200">
        <a:solidFill>
          <a:schemeClr val="tx1"/>
        </a:solidFill>
        <a:latin typeface="+mn-lt"/>
        <a:ea typeface="+mn-ea"/>
        <a:cs typeface="+mn-cs"/>
      </a:defRPr>
    </a:lvl2pPr>
    <a:lvl3pPr marL="1219048" algn="l" defTabSz="1219048" rtl="0" eaLnBrk="1" latinLnBrk="0" hangingPunct="1">
      <a:defRPr sz="2400" kern="1200">
        <a:solidFill>
          <a:schemeClr val="tx1"/>
        </a:solidFill>
        <a:latin typeface="+mn-lt"/>
        <a:ea typeface="+mn-ea"/>
        <a:cs typeface="+mn-cs"/>
      </a:defRPr>
    </a:lvl3pPr>
    <a:lvl4pPr marL="1828572" algn="l" defTabSz="1219048" rtl="0" eaLnBrk="1" latinLnBrk="0" hangingPunct="1">
      <a:defRPr sz="2400" kern="1200">
        <a:solidFill>
          <a:schemeClr val="tx1"/>
        </a:solidFill>
        <a:latin typeface="+mn-lt"/>
        <a:ea typeface="+mn-ea"/>
        <a:cs typeface="+mn-cs"/>
      </a:defRPr>
    </a:lvl4pPr>
    <a:lvl5pPr marL="2438095" algn="l" defTabSz="1219048" rtl="0" eaLnBrk="1" latinLnBrk="0" hangingPunct="1">
      <a:defRPr sz="2400" kern="1200">
        <a:solidFill>
          <a:schemeClr val="tx1"/>
        </a:solidFill>
        <a:latin typeface="+mn-lt"/>
        <a:ea typeface="+mn-ea"/>
        <a:cs typeface="+mn-cs"/>
      </a:defRPr>
    </a:lvl5pPr>
    <a:lvl6pPr marL="3047618" algn="l" defTabSz="1219048" rtl="0" eaLnBrk="1" latinLnBrk="0" hangingPunct="1">
      <a:defRPr sz="2400" kern="1200">
        <a:solidFill>
          <a:schemeClr val="tx1"/>
        </a:solidFill>
        <a:latin typeface="+mn-lt"/>
        <a:ea typeface="+mn-ea"/>
        <a:cs typeface="+mn-cs"/>
      </a:defRPr>
    </a:lvl6pPr>
    <a:lvl7pPr marL="3657143" algn="l" defTabSz="1219048" rtl="0" eaLnBrk="1" latinLnBrk="0" hangingPunct="1">
      <a:defRPr sz="2400" kern="1200">
        <a:solidFill>
          <a:schemeClr val="tx1"/>
        </a:solidFill>
        <a:latin typeface="+mn-lt"/>
        <a:ea typeface="+mn-ea"/>
        <a:cs typeface="+mn-cs"/>
      </a:defRPr>
    </a:lvl7pPr>
    <a:lvl8pPr marL="4266667" algn="l" defTabSz="1219048" rtl="0" eaLnBrk="1" latinLnBrk="0" hangingPunct="1">
      <a:defRPr sz="2400" kern="1200">
        <a:solidFill>
          <a:schemeClr val="tx1"/>
        </a:solidFill>
        <a:latin typeface="+mn-lt"/>
        <a:ea typeface="+mn-ea"/>
        <a:cs typeface="+mn-cs"/>
      </a:defRPr>
    </a:lvl8pPr>
    <a:lvl9pPr marL="4876190" algn="l" defTabSz="1219048"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326" y="-378"/>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21"/>
            <a:ext cx="10361851" cy="1470366"/>
          </a:xfrm>
          <a:prstGeom prst="rect">
            <a:avLst/>
          </a:prstGeom>
        </p:spPr>
        <p:txBody>
          <a:bodyPr lIns="121905" tIns="60953" rIns="121905" bIns="60953"/>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a:prstGeom prst="rect">
            <a:avLst/>
          </a:prstGeom>
        </p:spPr>
        <p:txBody>
          <a:bodyPr lIns="121905" tIns="60953" rIns="121905" bIns="60953"/>
          <a:lstStyle>
            <a:lvl1pPr marL="0" indent="0" algn="ctr">
              <a:buNone/>
              <a:defRPr>
                <a:solidFill>
                  <a:schemeClr val="tx1">
                    <a:tint val="75000"/>
                  </a:schemeClr>
                </a:solidFill>
              </a:defRPr>
            </a:lvl1pPr>
            <a:lvl2pPr marL="609523" indent="0" algn="ctr">
              <a:buNone/>
              <a:defRPr>
                <a:solidFill>
                  <a:schemeClr val="tx1">
                    <a:tint val="75000"/>
                  </a:schemeClr>
                </a:solidFill>
              </a:defRPr>
            </a:lvl2pPr>
            <a:lvl3pPr marL="1219048" indent="0" algn="ctr">
              <a:buNone/>
              <a:defRPr>
                <a:solidFill>
                  <a:schemeClr val="tx1">
                    <a:tint val="75000"/>
                  </a:schemeClr>
                </a:solidFill>
              </a:defRPr>
            </a:lvl3pPr>
            <a:lvl4pPr marL="1828572" indent="0" algn="ctr">
              <a:buNone/>
              <a:defRPr>
                <a:solidFill>
                  <a:schemeClr val="tx1">
                    <a:tint val="75000"/>
                  </a:schemeClr>
                </a:solidFill>
              </a:defRPr>
            </a:lvl4pPr>
            <a:lvl5pPr marL="2438095" indent="0" algn="ctr">
              <a:buNone/>
              <a:defRPr>
                <a:solidFill>
                  <a:schemeClr val="tx1">
                    <a:tint val="75000"/>
                  </a:schemeClr>
                </a:solidFill>
              </a:defRPr>
            </a:lvl5pPr>
            <a:lvl6pPr marL="3047618" indent="0" algn="ctr">
              <a:buNone/>
              <a:defRPr>
                <a:solidFill>
                  <a:schemeClr val="tx1">
                    <a:tint val="75000"/>
                  </a:schemeClr>
                </a:solidFill>
              </a:defRPr>
            </a:lvl6pPr>
            <a:lvl7pPr marL="3657143" indent="0" algn="ctr">
              <a:buNone/>
              <a:defRPr>
                <a:solidFill>
                  <a:schemeClr val="tx1">
                    <a:tint val="75000"/>
                  </a:schemeClr>
                </a:solidFill>
              </a:defRPr>
            </a:lvl7pPr>
            <a:lvl8pPr marL="4266667" indent="0" algn="ctr">
              <a:buNone/>
              <a:defRPr>
                <a:solidFill>
                  <a:schemeClr val="tx1">
                    <a:tint val="75000"/>
                  </a:schemeClr>
                </a:solidFill>
              </a:defRPr>
            </a:lvl8pPr>
            <a:lvl9pPr marL="487619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5" name="页脚占位符 4"/>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6" name="灯片编号占位符 5"/>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3565261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a:prstGeom prst="rect">
            <a:avLst/>
          </a:prstGeom>
        </p:spPr>
        <p:txBody>
          <a:bodyPr lIns="121905" tIns="60953" rIns="121905" bIns="6095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572"/>
            <a:ext cx="10971372" cy="4527011"/>
          </a:xfrm>
          <a:prstGeom prst="rect">
            <a:avLst/>
          </a:prstGeom>
        </p:spPr>
        <p:txBody>
          <a:bodyPr vert="eaVert" lIns="121905" tIns="60953" rIns="121905" bIns="6095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5" name="页脚占位符 4"/>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6" name="灯片编号占位符 5"/>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844518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06424"/>
            <a:ext cx="2742843" cy="4388867"/>
          </a:xfrm>
          <a:prstGeom prst="rect">
            <a:avLst/>
          </a:prstGeom>
        </p:spPr>
        <p:txBody>
          <a:bodyPr vert="eaVert" lIns="121905" tIns="60953" rIns="121905" bIns="6095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2" y="206424"/>
            <a:ext cx="8025355" cy="4388867"/>
          </a:xfrm>
          <a:prstGeom prst="rect">
            <a:avLst/>
          </a:prstGeom>
        </p:spPr>
        <p:txBody>
          <a:bodyPr vert="eaVert" lIns="121905" tIns="60953" rIns="121905" bIns="6095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5" name="页脚占位符 4"/>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6" name="灯片编号占位符 5"/>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2804915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a:prstGeom prst="rect">
            <a:avLst/>
          </a:prstGeom>
        </p:spPr>
        <p:txBody>
          <a:bodyPr lIns="121905" tIns="60953" rIns="121905" bIns="60953"/>
          <a:lstStyle/>
          <a:p>
            <a:r>
              <a:rPr lang="zh-CN" altLang="en-US" smtClean="0"/>
              <a:t>单击此处编辑母版标题样式</a:t>
            </a:r>
            <a:endParaRPr lang="zh-CN" altLang="en-US"/>
          </a:p>
        </p:txBody>
      </p:sp>
      <p:sp>
        <p:nvSpPr>
          <p:cNvPr id="3" name="内容占位符 2"/>
          <p:cNvSpPr>
            <a:spLocks noGrp="1"/>
          </p:cNvSpPr>
          <p:nvPr>
            <p:ph idx="1"/>
          </p:nvPr>
        </p:nvSpPr>
        <p:spPr>
          <a:xfrm>
            <a:off x="609521" y="1600572"/>
            <a:ext cx="10971372" cy="4527011"/>
          </a:xfrm>
          <a:prstGeom prst="rect">
            <a:avLst/>
          </a:prstGeom>
        </p:spPr>
        <p:txBody>
          <a:bodyPr lIns="121905" tIns="60953" rIns="121905" bIns="6095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5" name="页脚占位符 4"/>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6" name="灯片编号占位符 5"/>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1404999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60" y="4407922"/>
            <a:ext cx="10361851" cy="1362390"/>
          </a:xfrm>
          <a:prstGeom prst="rect">
            <a:avLst/>
          </a:prstGeom>
        </p:spPr>
        <p:txBody>
          <a:bodyPr lIns="121905" tIns="60953" rIns="121905" bIns="60953"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60" y="2907386"/>
            <a:ext cx="10361851" cy="1500534"/>
          </a:xfrm>
          <a:prstGeom prst="rect">
            <a:avLst/>
          </a:prstGeom>
        </p:spPr>
        <p:txBody>
          <a:bodyPr lIns="121905" tIns="60953" rIns="121905" bIns="60953" anchor="b"/>
          <a:lstStyle>
            <a:lvl1pPr marL="0" indent="0">
              <a:buNone/>
              <a:defRPr sz="2700">
                <a:solidFill>
                  <a:schemeClr val="tx1">
                    <a:tint val="75000"/>
                  </a:schemeClr>
                </a:solidFill>
              </a:defRPr>
            </a:lvl1pPr>
            <a:lvl2pPr marL="609523" indent="0">
              <a:buNone/>
              <a:defRPr sz="2400">
                <a:solidFill>
                  <a:schemeClr val="tx1">
                    <a:tint val="75000"/>
                  </a:schemeClr>
                </a:solidFill>
              </a:defRPr>
            </a:lvl2pPr>
            <a:lvl3pPr marL="1219048" indent="0">
              <a:buNone/>
              <a:defRPr sz="2100">
                <a:solidFill>
                  <a:schemeClr val="tx1">
                    <a:tint val="75000"/>
                  </a:schemeClr>
                </a:solidFill>
              </a:defRPr>
            </a:lvl3pPr>
            <a:lvl4pPr marL="1828572" indent="0">
              <a:buNone/>
              <a:defRPr sz="1900">
                <a:solidFill>
                  <a:schemeClr val="tx1">
                    <a:tint val="75000"/>
                  </a:schemeClr>
                </a:solidFill>
              </a:defRPr>
            </a:lvl4pPr>
            <a:lvl5pPr marL="2438095" indent="0">
              <a:buNone/>
              <a:defRPr sz="1900">
                <a:solidFill>
                  <a:schemeClr val="tx1">
                    <a:tint val="75000"/>
                  </a:schemeClr>
                </a:solidFill>
              </a:defRPr>
            </a:lvl5pPr>
            <a:lvl6pPr marL="3047618" indent="0">
              <a:buNone/>
              <a:defRPr sz="1900">
                <a:solidFill>
                  <a:schemeClr val="tx1">
                    <a:tint val="75000"/>
                  </a:schemeClr>
                </a:solidFill>
              </a:defRPr>
            </a:lvl6pPr>
            <a:lvl7pPr marL="3657143" indent="0">
              <a:buNone/>
              <a:defRPr sz="1900">
                <a:solidFill>
                  <a:schemeClr val="tx1">
                    <a:tint val="75000"/>
                  </a:schemeClr>
                </a:solidFill>
              </a:defRPr>
            </a:lvl7pPr>
            <a:lvl8pPr marL="4266667" indent="0">
              <a:buNone/>
              <a:defRPr sz="1900">
                <a:solidFill>
                  <a:schemeClr val="tx1">
                    <a:tint val="75000"/>
                  </a:schemeClr>
                </a:solidFill>
              </a:defRPr>
            </a:lvl8pPr>
            <a:lvl9pPr marL="4876190"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5" name="页脚占位符 4"/>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6" name="灯片编号占位符 5"/>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2015948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a:prstGeom prst="rect">
            <a:avLst/>
          </a:prstGeom>
        </p:spPr>
        <p:txBody>
          <a:bodyPr lIns="121905" tIns="60953" rIns="121905" bIns="60953"/>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2" y="1200430"/>
            <a:ext cx="5384099" cy="3394861"/>
          </a:xfrm>
          <a:prstGeom prst="rect">
            <a:avLst/>
          </a:prstGeom>
        </p:spPr>
        <p:txBody>
          <a:bodyPr lIns="121905" tIns="60953" rIns="121905" bIns="60953"/>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200430"/>
            <a:ext cx="5384099" cy="3394861"/>
          </a:xfrm>
          <a:prstGeom prst="rect">
            <a:avLst/>
          </a:prstGeom>
        </p:spPr>
        <p:txBody>
          <a:bodyPr lIns="121905" tIns="60953" rIns="121905" bIns="60953"/>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6" name="页脚占位符 5"/>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7" name="灯片编号占位符 6"/>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2703375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a:prstGeom prst="rect">
            <a:avLst/>
          </a:prstGeom>
        </p:spPr>
        <p:txBody>
          <a:bodyPr lIns="121905" tIns="60953" rIns="121905" bIns="60953"/>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1"/>
          </a:xfrm>
          <a:prstGeom prst="rect">
            <a:avLst/>
          </a:prstGeom>
        </p:spPr>
        <p:txBody>
          <a:bodyPr lIns="121905" tIns="60953" rIns="121905" bIns="60953" anchor="b"/>
          <a:lstStyle>
            <a:lvl1pPr marL="0" indent="0">
              <a:buNone/>
              <a:defRPr sz="3200" b="1"/>
            </a:lvl1pPr>
            <a:lvl2pPr marL="609523" indent="0">
              <a:buNone/>
              <a:defRPr sz="2700" b="1"/>
            </a:lvl2pPr>
            <a:lvl3pPr marL="1219048" indent="0">
              <a:buNone/>
              <a:defRPr sz="2400" b="1"/>
            </a:lvl3pPr>
            <a:lvl4pPr marL="1828572" indent="0">
              <a:buNone/>
              <a:defRPr sz="2100" b="1"/>
            </a:lvl4pPr>
            <a:lvl5pPr marL="2438095" indent="0">
              <a:buNone/>
              <a:defRPr sz="2100" b="1"/>
            </a:lvl5pPr>
            <a:lvl6pPr marL="3047618" indent="0">
              <a:buNone/>
              <a:defRPr sz="2100" b="1"/>
            </a:lvl6pPr>
            <a:lvl7pPr marL="3657143" indent="0">
              <a:buNone/>
              <a:defRPr sz="2100" b="1"/>
            </a:lvl7pPr>
            <a:lvl8pPr marL="4266667" indent="0">
              <a:buNone/>
              <a:defRPr sz="2100" b="1"/>
            </a:lvl8pPr>
            <a:lvl9pPr marL="4876190"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8"/>
            <a:ext cx="5386216" cy="3952203"/>
          </a:xfrm>
          <a:prstGeom prst="rect">
            <a:avLst/>
          </a:prstGeom>
        </p:spPr>
        <p:txBody>
          <a:bodyPr lIns="121905" tIns="60953" rIns="121905" bIns="60953"/>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2" y="1535469"/>
            <a:ext cx="5388332" cy="639911"/>
          </a:xfrm>
          <a:prstGeom prst="rect">
            <a:avLst/>
          </a:prstGeom>
        </p:spPr>
        <p:txBody>
          <a:bodyPr lIns="121905" tIns="60953" rIns="121905" bIns="60953" anchor="b"/>
          <a:lstStyle>
            <a:lvl1pPr marL="0" indent="0">
              <a:buNone/>
              <a:defRPr sz="3200" b="1"/>
            </a:lvl1pPr>
            <a:lvl2pPr marL="609523" indent="0">
              <a:buNone/>
              <a:defRPr sz="2700" b="1"/>
            </a:lvl2pPr>
            <a:lvl3pPr marL="1219048" indent="0">
              <a:buNone/>
              <a:defRPr sz="2400" b="1"/>
            </a:lvl3pPr>
            <a:lvl4pPr marL="1828572" indent="0">
              <a:buNone/>
              <a:defRPr sz="2100" b="1"/>
            </a:lvl4pPr>
            <a:lvl5pPr marL="2438095" indent="0">
              <a:buNone/>
              <a:defRPr sz="2100" b="1"/>
            </a:lvl5pPr>
            <a:lvl6pPr marL="3047618" indent="0">
              <a:buNone/>
              <a:defRPr sz="2100" b="1"/>
            </a:lvl6pPr>
            <a:lvl7pPr marL="3657143" indent="0">
              <a:buNone/>
              <a:defRPr sz="2100" b="1"/>
            </a:lvl7pPr>
            <a:lvl8pPr marL="4266667" indent="0">
              <a:buNone/>
              <a:defRPr sz="2100" b="1"/>
            </a:lvl8pPr>
            <a:lvl9pPr marL="4876190"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2562" y="2175378"/>
            <a:ext cx="5388332" cy="3952203"/>
          </a:xfrm>
          <a:prstGeom prst="rect">
            <a:avLst/>
          </a:prstGeom>
        </p:spPr>
        <p:txBody>
          <a:bodyPr lIns="121905" tIns="60953" rIns="121905" bIns="60953"/>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8" name="页脚占位符 7"/>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9" name="灯片编号占位符 8"/>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456997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2"/>
            <a:ext cx="10971372" cy="1143265"/>
          </a:xfrm>
          <a:prstGeom prst="rect">
            <a:avLst/>
          </a:prstGeom>
        </p:spPr>
        <p:txBody>
          <a:bodyPr lIns="121905" tIns="60953" rIns="121905" bIns="60953"/>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4" name="页脚占位符 3"/>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5" name="灯片编号占位符 4"/>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2234535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3" name="页脚占位符 2"/>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4" name="灯片编号占位符 3"/>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500598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4" y="273112"/>
            <a:ext cx="4010562" cy="1162320"/>
          </a:xfrm>
          <a:prstGeom prst="rect">
            <a:avLst/>
          </a:prstGeom>
        </p:spPr>
        <p:txBody>
          <a:bodyPr lIns="121905" tIns="60953" rIns="121905" bIns="60953"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6"/>
            <a:ext cx="6814779" cy="5854469"/>
          </a:xfrm>
          <a:prstGeom prst="rect">
            <a:avLst/>
          </a:prstGeom>
        </p:spPr>
        <p:txBody>
          <a:bodyPr lIns="121905" tIns="60953" rIns="121905" bIns="60953"/>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4" y="1435436"/>
            <a:ext cx="4010562" cy="4692149"/>
          </a:xfrm>
          <a:prstGeom prst="rect">
            <a:avLst/>
          </a:prstGeom>
        </p:spPr>
        <p:txBody>
          <a:bodyPr lIns="121905" tIns="60953" rIns="121905" bIns="60953"/>
          <a:lstStyle>
            <a:lvl1pPr marL="0" indent="0">
              <a:buNone/>
              <a:defRPr sz="1900"/>
            </a:lvl1pPr>
            <a:lvl2pPr marL="609523" indent="0">
              <a:buNone/>
              <a:defRPr sz="1600"/>
            </a:lvl2pPr>
            <a:lvl3pPr marL="1219048" indent="0">
              <a:buNone/>
              <a:defRPr sz="1300"/>
            </a:lvl3pPr>
            <a:lvl4pPr marL="1828572" indent="0">
              <a:buNone/>
              <a:defRPr sz="1200"/>
            </a:lvl4pPr>
            <a:lvl5pPr marL="2438095" indent="0">
              <a:buNone/>
              <a:defRPr sz="1200"/>
            </a:lvl5pPr>
            <a:lvl6pPr marL="3047618" indent="0">
              <a:buNone/>
              <a:defRPr sz="1200"/>
            </a:lvl6pPr>
            <a:lvl7pPr marL="3657143" indent="0">
              <a:buNone/>
              <a:defRPr sz="1200"/>
            </a:lvl7pPr>
            <a:lvl8pPr marL="4266667" indent="0">
              <a:buNone/>
              <a:defRPr sz="1200"/>
            </a:lvl8pPr>
            <a:lvl9pPr marL="487619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6" name="页脚占位符 5"/>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7" name="灯片编号占位符 6"/>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3628271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3"/>
            <a:ext cx="7314248" cy="566870"/>
          </a:xfrm>
          <a:prstGeom prst="rect">
            <a:avLst/>
          </a:prstGeom>
        </p:spPr>
        <p:txBody>
          <a:bodyPr lIns="121905" tIns="60953" rIns="121905" bIns="60953"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6"/>
            <a:ext cx="7314248" cy="4115753"/>
          </a:xfrm>
          <a:prstGeom prst="rect">
            <a:avLst/>
          </a:prstGeom>
        </p:spPr>
        <p:txBody>
          <a:bodyPr lIns="121905" tIns="60953" rIns="121905" bIns="60953"/>
          <a:lstStyle>
            <a:lvl1pPr marL="0" indent="0">
              <a:buNone/>
              <a:defRPr sz="4300"/>
            </a:lvl1pPr>
            <a:lvl2pPr marL="609523" indent="0">
              <a:buNone/>
              <a:defRPr sz="3700"/>
            </a:lvl2pPr>
            <a:lvl3pPr marL="1219048" indent="0">
              <a:buNone/>
              <a:defRPr sz="3200"/>
            </a:lvl3pPr>
            <a:lvl4pPr marL="1828572" indent="0">
              <a:buNone/>
              <a:defRPr sz="2700"/>
            </a:lvl4pPr>
            <a:lvl5pPr marL="2438095" indent="0">
              <a:buNone/>
              <a:defRPr sz="2700"/>
            </a:lvl5pPr>
            <a:lvl6pPr marL="3047618" indent="0">
              <a:buNone/>
              <a:defRPr sz="2700"/>
            </a:lvl6pPr>
            <a:lvl7pPr marL="3657143" indent="0">
              <a:buNone/>
              <a:defRPr sz="2700"/>
            </a:lvl7pPr>
            <a:lvl8pPr marL="4266667" indent="0">
              <a:buNone/>
              <a:defRPr sz="2700"/>
            </a:lvl8pPr>
            <a:lvl9pPr marL="4876190" indent="0">
              <a:buNone/>
              <a:defRPr sz="2700"/>
            </a:lvl9pPr>
          </a:lstStyle>
          <a:p>
            <a:endParaRPr lang="zh-CN" altLang="en-US"/>
          </a:p>
        </p:txBody>
      </p:sp>
      <p:sp>
        <p:nvSpPr>
          <p:cNvPr id="4" name="文本占位符 3"/>
          <p:cNvSpPr>
            <a:spLocks noGrp="1"/>
          </p:cNvSpPr>
          <p:nvPr>
            <p:ph type="body" sz="half" idx="2"/>
          </p:nvPr>
        </p:nvSpPr>
        <p:spPr>
          <a:xfrm>
            <a:off x="2389406" y="5368582"/>
            <a:ext cx="7314248" cy="805049"/>
          </a:xfrm>
          <a:prstGeom prst="rect">
            <a:avLst/>
          </a:prstGeom>
        </p:spPr>
        <p:txBody>
          <a:bodyPr lIns="121905" tIns="60953" rIns="121905" bIns="60953"/>
          <a:lstStyle>
            <a:lvl1pPr marL="0" indent="0">
              <a:buNone/>
              <a:defRPr sz="1900"/>
            </a:lvl1pPr>
            <a:lvl2pPr marL="609523" indent="0">
              <a:buNone/>
              <a:defRPr sz="1600"/>
            </a:lvl2pPr>
            <a:lvl3pPr marL="1219048" indent="0">
              <a:buNone/>
              <a:defRPr sz="1300"/>
            </a:lvl3pPr>
            <a:lvl4pPr marL="1828572" indent="0">
              <a:buNone/>
              <a:defRPr sz="1200"/>
            </a:lvl4pPr>
            <a:lvl5pPr marL="2438095" indent="0">
              <a:buNone/>
              <a:defRPr sz="1200"/>
            </a:lvl5pPr>
            <a:lvl6pPr marL="3047618" indent="0">
              <a:buNone/>
              <a:defRPr sz="1200"/>
            </a:lvl6pPr>
            <a:lvl7pPr marL="3657143" indent="0">
              <a:buNone/>
              <a:defRPr sz="1200"/>
            </a:lvl7pPr>
            <a:lvl8pPr marL="4266667" indent="0">
              <a:buNone/>
              <a:defRPr sz="1200"/>
            </a:lvl8pPr>
            <a:lvl9pPr marL="4876190"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7824"/>
            <a:ext cx="2844430" cy="365210"/>
          </a:xfrm>
          <a:prstGeom prst="rect">
            <a:avLst/>
          </a:prstGeom>
        </p:spPr>
        <p:txBody>
          <a:bodyPr lIns="121905" tIns="60953" rIns="121905" bIns="60953"/>
          <a:lstStyle/>
          <a:p>
            <a:fld id="{834AE50F-6745-4818-A88E-B7C116FEC34C}" type="datetimeFigureOut">
              <a:rPr lang="zh-CN" altLang="en-US" smtClean="0"/>
              <a:t>2016/9/26 Monday</a:t>
            </a:fld>
            <a:endParaRPr lang="zh-CN" altLang="en-US"/>
          </a:p>
        </p:txBody>
      </p:sp>
      <p:sp>
        <p:nvSpPr>
          <p:cNvPr id="6" name="页脚占位符 5"/>
          <p:cNvSpPr>
            <a:spLocks noGrp="1"/>
          </p:cNvSpPr>
          <p:nvPr>
            <p:ph type="ftr" sz="quarter" idx="11"/>
          </p:nvPr>
        </p:nvSpPr>
        <p:spPr>
          <a:xfrm>
            <a:off x="4165058" y="6357824"/>
            <a:ext cx="3860297" cy="365210"/>
          </a:xfrm>
          <a:prstGeom prst="rect">
            <a:avLst/>
          </a:prstGeom>
        </p:spPr>
        <p:txBody>
          <a:bodyPr lIns="121905" tIns="60953" rIns="121905" bIns="60953"/>
          <a:lstStyle/>
          <a:p>
            <a:endParaRPr lang="zh-CN" altLang="en-US"/>
          </a:p>
        </p:txBody>
      </p:sp>
      <p:sp>
        <p:nvSpPr>
          <p:cNvPr id="7" name="灯片编号占位符 6"/>
          <p:cNvSpPr>
            <a:spLocks noGrp="1"/>
          </p:cNvSpPr>
          <p:nvPr>
            <p:ph type="sldNum" sz="quarter" idx="12"/>
          </p:nvPr>
        </p:nvSpPr>
        <p:spPr>
          <a:xfrm>
            <a:off x="8736463" y="6357824"/>
            <a:ext cx="2844430" cy="365210"/>
          </a:xfrm>
          <a:prstGeom prst="rect">
            <a:avLst/>
          </a:prstGeom>
        </p:spPr>
        <p:txBody>
          <a:bodyPr lIns="121905" tIns="60953" rIns="121905" bIns="60953"/>
          <a:lstStyle/>
          <a:p>
            <a:fld id="{FE78BB1C-D173-4F26-AA33-1D0023D711E0}" type="slidenum">
              <a:rPr lang="zh-CN" altLang="en-US" smtClean="0"/>
              <a:t>‹#›</a:t>
            </a:fld>
            <a:endParaRPr lang="zh-CN" altLang="en-US"/>
          </a:p>
        </p:txBody>
      </p:sp>
    </p:spTree>
    <p:extLst>
      <p:ext uri="{BB962C8B-B14F-4D97-AF65-F5344CB8AC3E}">
        <p14:creationId xmlns:p14="http://schemas.microsoft.com/office/powerpoint/2010/main" val="3993534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1776642" y="2833504"/>
            <a:ext cx="4031923" cy="4995986"/>
          </a:xfrm>
          <a:prstGeom prst="rect">
            <a:avLst/>
          </a:prstGeom>
          <a:blipFill>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spcCol="0" rtlCol="0" anchor="ctr"/>
          <a:lstStyle/>
          <a:p>
            <a:pPr algn="ctr"/>
            <a:endParaRPr lang="zh-CN" altLang="en-US"/>
          </a:p>
        </p:txBody>
      </p:sp>
      <p:sp>
        <p:nvSpPr>
          <p:cNvPr id="8" name="矩形 7"/>
          <p:cNvSpPr/>
          <p:nvPr userDrawn="1"/>
        </p:nvSpPr>
        <p:spPr>
          <a:xfrm rot="6232126">
            <a:off x="8042012" y="-2415401"/>
            <a:ext cx="4033382" cy="4994179"/>
          </a:xfrm>
          <a:prstGeom prst="rect">
            <a:avLst/>
          </a:prstGeom>
          <a:blipFill>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spcCol="0" rtlCol="0" anchor="ctr"/>
          <a:lstStyle/>
          <a:p>
            <a:pPr algn="ctr"/>
            <a:endParaRPr lang="zh-CN" altLang="en-US"/>
          </a:p>
        </p:txBody>
      </p:sp>
      <p:sp>
        <p:nvSpPr>
          <p:cNvPr id="4" name="矩形 3"/>
          <p:cNvSpPr/>
          <p:nvPr userDrawn="1"/>
        </p:nvSpPr>
        <p:spPr>
          <a:xfrm>
            <a:off x="3646934" y="810072"/>
            <a:ext cx="4031923" cy="4995986"/>
          </a:xfrm>
          <a:prstGeom prst="rect">
            <a:avLst/>
          </a:prstGeom>
          <a:blipFill dpi="0" rotWithShape="1">
            <a:blip r:embed="rId14">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5" tIns="60953" rIns="121905" bIns="60953" spcCol="0" rtlCol="0" anchor="ctr"/>
          <a:lstStyle/>
          <a:p>
            <a:pPr algn="ctr"/>
            <a:endParaRPr lang="zh-CN" altLang="en-US"/>
          </a:p>
        </p:txBody>
      </p:sp>
    </p:spTree>
    <p:extLst>
      <p:ext uri="{BB962C8B-B14F-4D97-AF65-F5344CB8AC3E}">
        <p14:creationId xmlns:p14="http://schemas.microsoft.com/office/powerpoint/2010/main" val="813087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19048"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48"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477" indent="-380953" algn="l" defTabSz="1219048"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810" indent="-304763" algn="l" defTabSz="1219048"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333"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2858"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382"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905"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428"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953" indent="-304763" algn="l" defTabSz="1219048"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048" rtl="0" eaLnBrk="1" latinLnBrk="0" hangingPunct="1">
        <a:defRPr sz="2400" kern="1200">
          <a:solidFill>
            <a:schemeClr val="tx1"/>
          </a:solidFill>
          <a:latin typeface="+mn-lt"/>
          <a:ea typeface="+mn-ea"/>
          <a:cs typeface="+mn-cs"/>
        </a:defRPr>
      </a:lvl1pPr>
      <a:lvl2pPr marL="609523" algn="l" defTabSz="1219048" rtl="0" eaLnBrk="1" latinLnBrk="0" hangingPunct="1">
        <a:defRPr sz="2400" kern="1200">
          <a:solidFill>
            <a:schemeClr val="tx1"/>
          </a:solidFill>
          <a:latin typeface="+mn-lt"/>
          <a:ea typeface="+mn-ea"/>
          <a:cs typeface="+mn-cs"/>
        </a:defRPr>
      </a:lvl2pPr>
      <a:lvl3pPr marL="1219048" algn="l" defTabSz="1219048" rtl="0" eaLnBrk="1" latinLnBrk="0" hangingPunct="1">
        <a:defRPr sz="2400" kern="1200">
          <a:solidFill>
            <a:schemeClr val="tx1"/>
          </a:solidFill>
          <a:latin typeface="+mn-lt"/>
          <a:ea typeface="+mn-ea"/>
          <a:cs typeface="+mn-cs"/>
        </a:defRPr>
      </a:lvl3pPr>
      <a:lvl4pPr marL="1828572" algn="l" defTabSz="1219048" rtl="0" eaLnBrk="1" latinLnBrk="0" hangingPunct="1">
        <a:defRPr sz="2400" kern="1200">
          <a:solidFill>
            <a:schemeClr val="tx1"/>
          </a:solidFill>
          <a:latin typeface="+mn-lt"/>
          <a:ea typeface="+mn-ea"/>
          <a:cs typeface="+mn-cs"/>
        </a:defRPr>
      </a:lvl4pPr>
      <a:lvl5pPr marL="2438095" algn="l" defTabSz="1219048" rtl="0" eaLnBrk="1" latinLnBrk="0" hangingPunct="1">
        <a:defRPr sz="2400" kern="1200">
          <a:solidFill>
            <a:schemeClr val="tx1"/>
          </a:solidFill>
          <a:latin typeface="+mn-lt"/>
          <a:ea typeface="+mn-ea"/>
          <a:cs typeface="+mn-cs"/>
        </a:defRPr>
      </a:lvl5pPr>
      <a:lvl6pPr marL="3047618" algn="l" defTabSz="1219048" rtl="0" eaLnBrk="1" latinLnBrk="0" hangingPunct="1">
        <a:defRPr sz="2400" kern="1200">
          <a:solidFill>
            <a:schemeClr val="tx1"/>
          </a:solidFill>
          <a:latin typeface="+mn-lt"/>
          <a:ea typeface="+mn-ea"/>
          <a:cs typeface="+mn-cs"/>
        </a:defRPr>
      </a:lvl6pPr>
      <a:lvl7pPr marL="3657143" algn="l" defTabSz="1219048" rtl="0" eaLnBrk="1" latinLnBrk="0" hangingPunct="1">
        <a:defRPr sz="2400" kern="1200">
          <a:solidFill>
            <a:schemeClr val="tx1"/>
          </a:solidFill>
          <a:latin typeface="+mn-lt"/>
          <a:ea typeface="+mn-ea"/>
          <a:cs typeface="+mn-cs"/>
        </a:defRPr>
      </a:lvl7pPr>
      <a:lvl8pPr marL="4266667" algn="l" defTabSz="1219048" rtl="0" eaLnBrk="1" latinLnBrk="0" hangingPunct="1">
        <a:defRPr sz="2400" kern="1200">
          <a:solidFill>
            <a:schemeClr val="tx1"/>
          </a:solidFill>
          <a:latin typeface="+mn-lt"/>
          <a:ea typeface="+mn-ea"/>
          <a:cs typeface="+mn-cs"/>
        </a:defRPr>
      </a:lvl8pPr>
      <a:lvl9pPr marL="4876190" algn="l" defTabSz="1219048"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AutoShape 3"/>
          <p:cNvSpPr>
            <a:spLocks noChangeArrowheads="1"/>
          </p:cNvSpPr>
          <p:nvPr/>
        </p:nvSpPr>
        <p:spPr bwMode="auto">
          <a:xfrm flipH="1">
            <a:off x="1351547" y="2018313"/>
            <a:ext cx="9447570" cy="1649264"/>
          </a:xfrm>
          <a:prstGeom prst="roundRect">
            <a:avLst>
              <a:gd name="adj" fmla="val 16667"/>
            </a:avLst>
          </a:prstGeom>
          <a:solidFill>
            <a:schemeClr val="bg1">
              <a:alpha val="25098"/>
            </a:schemeClr>
          </a:solidFill>
          <a:ln w="28575">
            <a:solidFill>
              <a:schemeClr val="bg1"/>
            </a:solidFill>
            <a:prstDash val="dash"/>
            <a:round/>
            <a:headEnd/>
            <a:tailEnd/>
          </a:ln>
        </p:spPr>
        <p:txBody>
          <a:bodyPr lIns="120212" tIns="62645" rIns="120212" bIns="62645">
            <a:spAutoFit/>
          </a:bodyPr>
          <a:lstStyle/>
          <a:p>
            <a:pPr algn="ctr" eaLnBrk="1" latinLnBrk="1" hangingPunct="1"/>
            <a:r>
              <a:rPr lang="zh-CN" altLang="en-US" sz="8800" dirty="0">
                <a:solidFill>
                  <a:srgbClr val="CE5243"/>
                </a:solidFill>
                <a:latin typeface="方正毡笔黑简体" pitchFamily="1" charset="-122"/>
                <a:ea typeface="方正毡笔黑简体" pitchFamily="1" charset="-122"/>
                <a:sym typeface="Kozuka Gothic Pr6N EL" pitchFamily="34" charset="-128"/>
              </a:rPr>
              <a:t>清新文艺韩范PPT</a:t>
            </a:r>
          </a:p>
        </p:txBody>
      </p:sp>
      <p:sp>
        <p:nvSpPr>
          <p:cNvPr id="106" name="TextBox 21313"/>
          <p:cNvSpPr>
            <a:spLocks noChangeArrowheads="1"/>
          </p:cNvSpPr>
          <p:nvPr/>
        </p:nvSpPr>
        <p:spPr bwMode="auto">
          <a:xfrm flipH="1">
            <a:off x="2826605" y="4086776"/>
            <a:ext cx="6628537" cy="495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5" tIns="60953" rIns="121905" bIns="60953">
            <a:spAutoFit/>
          </a:bodyPr>
          <a:lstStyle/>
          <a:p>
            <a:pPr algn="ctr" eaLnBrk="1" latinLnBrk="1" hangingPunct="1"/>
            <a:r>
              <a:rPr lang="zh-CN" altLang="en-US" dirty="0" smtClean="0">
                <a:solidFill>
                  <a:srgbClr val="595959"/>
                </a:solidFill>
                <a:latin typeface="Kozuka Gothic Pr6N EL" pitchFamily="34" charset="-128"/>
                <a:ea typeface="Kozuka Gothic Pr6N EL" pitchFamily="34" charset="-128"/>
                <a:sym typeface="Kozuka Gothic Pr6N EL" pitchFamily="34" charset="-128"/>
              </a:rPr>
              <a:t>哎呀小小草素材</a:t>
            </a:r>
            <a:r>
              <a:rPr lang="en-US" altLang="zh-CN" dirty="0">
                <a:solidFill>
                  <a:srgbClr val="595959"/>
                </a:solidFill>
                <a:latin typeface="Kozuka Gothic Pr6N EL" pitchFamily="34" charset="-128"/>
                <a:ea typeface="Kozuka Gothic Pr6N EL" pitchFamily="34" charset="-128"/>
                <a:sym typeface="Kozuka Gothic Pr6N EL" pitchFamily="34" charset="-128"/>
              </a:rPr>
              <a:t>—</a:t>
            </a:r>
            <a:r>
              <a:rPr lang="zh-CN" altLang="en-US" dirty="0">
                <a:solidFill>
                  <a:srgbClr val="595959"/>
                </a:solidFill>
                <a:latin typeface="Kozuka Gothic Pr6N EL" pitchFamily="34" charset="-128"/>
                <a:ea typeface="Kozuka Gothic Pr6N EL" pitchFamily="34" charset="-128"/>
                <a:sym typeface="Kozuka Gothic Pr6N EL" pitchFamily="34" charset="-128"/>
              </a:rPr>
              <a:t>唯美类</a:t>
            </a:r>
            <a:r>
              <a:rPr lang="en-US" altLang="zh-CN" dirty="0" err="1">
                <a:solidFill>
                  <a:srgbClr val="595959"/>
                </a:solidFill>
                <a:latin typeface="Kozuka Gothic Pr6N EL" pitchFamily="34" charset="-128"/>
                <a:ea typeface="Kozuka Gothic Pr6N EL" pitchFamily="34" charset="-128"/>
                <a:sym typeface="Kozuka Gothic Pr6N EL" pitchFamily="34" charset="-128"/>
              </a:rPr>
              <a:t>ppt</a:t>
            </a:r>
            <a:r>
              <a:rPr lang="zh-CN" altLang="en-US" dirty="0">
                <a:solidFill>
                  <a:srgbClr val="595959"/>
                </a:solidFill>
                <a:latin typeface="Kozuka Gothic Pr6N EL" pitchFamily="34" charset="-128"/>
                <a:ea typeface="Kozuka Gothic Pr6N EL" pitchFamily="34" charset="-128"/>
                <a:sym typeface="Kozuka Gothic Pr6N EL" pitchFamily="34" charset="-128"/>
              </a:rPr>
              <a:t>模板</a:t>
            </a:r>
            <a:endParaRPr lang="zh-CN" dirty="0">
              <a:solidFill>
                <a:srgbClr val="595959"/>
              </a:solidFill>
              <a:latin typeface="Kozuka Gothic Pr6N EL" pitchFamily="34" charset="-128"/>
              <a:sym typeface="Kozuka Gothic Pr6N EL" pitchFamily="34" charset="-128"/>
            </a:endParaRPr>
          </a:p>
        </p:txBody>
      </p:sp>
    </p:spTree>
    <p:extLst>
      <p:ext uri="{BB962C8B-B14F-4D97-AF65-F5344CB8AC3E}">
        <p14:creationId xmlns:p14="http://schemas.microsoft.com/office/powerpoint/2010/main" val="6814198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1"/>
          <p:cNvSpPr>
            <a:spLocks noChangeArrowheads="1"/>
          </p:cNvSpPr>
          <p:nvPr/>
        </p:nvSpPr>
        <p:spPr bwMode="auto">
          <a:xfrm>
            <a:off x="2422798" y="1995488"/>
            <a:ext cx="4918075" cy="24638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en-US">
              <a:solidFill>
                <a:srgbClr val="FFFFFF"/>
              </a:solidFill>
              <a:latin typeface="Calibri" pitchFamily="34" charset="0"/>
            </a:endParaRPr>
          </a:p>
        </p:txBody>
      </p:sp>
      <p:sp>
        <p:nvSpPr>
          <p:cNvPr id="3" name="MH_SubTitle_1"/>
          <p:cNvSpPr>
            <a:spLocks noChangeArrowheads="1"/>
          </p:cNvSpPr>
          <p:nvPr/>
        </p:nvSpPr>
        <p:spPr bwMode="auto">
          <a:xfrm>
            <a:off x="7340873" y="1995488"/>
            <a:ext cx="2552700" cy="2463800"/>
          </a:xfrm>
          <a:prstGeom prst="rect">
            <a:avLst/>
          </a:prstGeom>
          <a:solidFill>
            <a:schemeClr val="accent2">
              <a:lumMod val="60000"/>
              <a:lumOff val="40000"/>
            </a:schemeClr>
          </a:solidFill>
          <a:ln>
            <a:noFill/>
          </a:ln>
        </p:spPr>
        <p:txBody>
          <a:bodyPr lIns="144145" tIns="46990" rIns="144145" bIns="46990" anchor="ctr"/>
          <a:lstStyle/>
          <a:p>
            <a:pPr eaLnBrk="1" latinLnBrk="1" hangingPunct="1">
              <a:lnSpc>
                <a:spcPct val="150000"/>
              </a:lnSpc>
            </a:pPr>
            <a:r>
              <a:rPr lang="en-US" altLang="zh-CN" sz="1400">
                <a:solidFill>
                  <a:srgbClr val="FFFFFF"/>
                </a:solidFill>
                <a:latin typeface="微软雅黑" pitchFamily="34" charset="-122"/>
              </a:rPr>
              <a:t>Lorem ipsum dolor sit amet consectetur adipisicing elit sed do eiusmod tempor incididunt ut labore et dolore magna aliqua</a:t>
            </a:r>
            <a:endParaRPr lang="zh-CN" altLang="en-US" sz="1000">
              <a:solidFill>
                <a:srgbClr val="FFFFFF"/>
              </a:solidFill>
              <a:latin typeface="微软雅黑" pitchFamily="34" charset="-122"/>
            </a:endParaRPr>
          </a:p>
        </p:txBody>
      </p:sp>
      <p:sp>
        <p:nvSpPr>
          <p:cNvPr id="4" name="MH_Text_1"/>
          <p:cNvSpPr txBox="1">
            <a:spLocks noChangeArrowheads="1"/>
          </p:cNvSpPr>
          <p:nvPr/>
        </p:nvSpPr>
        <p:spPr bwMode="auto">
          <a:xfrm>
            <a:off x="2422798" y="4735513"/>
            <a:ext cx="7470775"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30000"/>
              </a:lnSpc>
            </a:pPr>
            <a:r>
              <a:rPr lang="en-US" altLang="zh-CN" sz="1400">
                <a:solidFill>
                  <a:srgbClr val="595959"/>
                </a:solidFill>
                <a:latin typeface="微软雅黑 Light" charset="-122"/>
                <a:ea typeface="微软雅黑 Light" charset="-122"/>
                <a:sym typeface="나눔고딕" charset="-127"/>
              </a:rPr>
              <a:t>Lorem ipsum dolor sit amet consectetur adipisicing elit sed do eiusmod tempor incididunt ut labore et dolore magna aliqua Ut enim ad minim veniam quis nostrud exercitation ullamco laboris nisi ut aliquip ex ea commodo consequat Duis aute irure dolor .</a:t>
            </a:r>
            <a:endParaRPr lang="zh-CN" altLang="en-US" sz="1400">
              <a:solidFill>
                <a:srgbClr val="595959"/>
              </a:solidFill>
              <a:latin typeface="微软雅黑 Light" charset="-122"/>
              <a:ea typeface="微软雅黑 Light" charset="-122"/>
              <a:sym typeface="나눔고딕" charset="-127"/>
            </a:endParaRPr>
          </a:p>
        </p:txBody>
      </p:sp>
      <p:sp>
        <p:nvSpPr>
          <p:cNvPr id="5" name="TextBox 2"/>
          <p:cNvSpPr>
            <a:spLocks noChangeArrowheads="1"/>
          </p:cNvSpPr>
          <p:nvPr/>
        </p:nvSpPr>
        <p:spPr bwMode="auto">
          <a:xfrm flipH="1">
            <a:off x="4072211"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6" name="TextBox 5"/>
          <p:cNvSpPr>
            <a:spLocks noChangeArrowheads="1"/>
          </p:cNvSpPr>
          <p:nvPr/>
        </p:nvSpPr>
        <p:spPr bwMode="auto">
          <a:xfrm flipH="1">
            <a:off x="5262836"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20052723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8"/>
          <p:cNvSpPr>
            <a:spLocks noChangeArrowheads="1"/>
          </p:cNvSpPr>
          <p:nvPr/>
        </p:nvSpPr>
        <p:spPr bwMode="auto">
          <a:xfrm>
            <a:off x="7652966" y="2411984"/>
            <a:ext cx="1400175" cy="2173287"/>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latinLnBrk="1" hangingPunct="1"/>
            <a:endParaRPr lang="zh-CN" altLang="zh-CN" sz="1200">
              <a:solidFill>
                <a:srgbClr val="595959"/>
              </a:solidFill>
              <a:latin typeface="微软雅黑" pitchFamily="34" charset="-122"/>
              <a:ea typeface="微软雅黑" pitchFamily="34" charset="-122"/>
              <a:sym typeface="나눔고딕" charset="-127"/>
            </a:endParaRPr>
          </a:p>
        </p:txBody>
      </p:sp>
      <p:sp>
        <p:nvSpPr>
          <p:cNvPr id="3" name="MH_Picture_7"/>
          <p:cNvSpPr>
            <a:spLocks noChangeArrowheads="1"/>
          </p:cNvSpPr>
          <p:nvPr/>
        </p:nvSpPr>
        <p:spPr bwMode="auto">
          <a:xfrm>
            <a:off x="6224216" y="4620196"/>
            <a:ext cx="1704975" cy="101123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4" name="MH_Picture_6"/>
          <p:cNvSpPr>
            <a:spLocks noChangeArrowheads="1"/>
          </p:cNvSpPr>
          <p:nvPr/>
        </p:nvSpPr>
        <p:spPr bwMode="auto">
          <a:xfrm>
            <a:off x="6224216" y="2411984"/>
            <a:ext cx="1395412" cy="1290637"/>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5" name="MH_Picture_5"/>
          <p:cNvSpPr>
            <a:spLocks noChangeArrowheads="1"/>
          </p:cNvSpPr>
          <p:nvPr/>
        </p:nvSpPr>
        <p:spPr bwMode="auto">
          <a:xfrm>
            <a:off x="6224216" y="1197546"/>
            <a:ext cx="1552575" cy="118110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6" name="MH_Picture_4"/>
          <p:cNvSpPr>
            <a:spLocks noChangeArrowheads="1"/>
          </p:cNvSpPr>
          <p:nvPr/>
        </p:nvSpPr>
        <p:spPr bwMode="auto">
          <a:xfrm>
            <a:off x="4827216" y="3483546"/>
            <a:ext cx="1362075" cy="1392238"/>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7" name="MH_Picture_3"/>
          <p:cNvSpPr>
            <a:spLocks noChangeArrowheads="1"/>
          </p:cNvSpPr>
          <p:nvPr/>
        </p:nvSpPr>
        <p:spPr bwMode="auto">
          <a:xfrm>
            <a:off x="4827216" y="1311846"/>
            <a:ext cx="1362075" cy="1066800"/>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8" name="MH_Picture_2"/>
          <p:cNvSpPr>
            <a:spLocks noChangeArrowheads="1"/>
          </p:cNvSpPr>
          <p:nvPr/>
        </p:nvSpPr>
        <p:spPr bwMode="auto">
          <a:xfrm>
            <a:off x="3352428" y="3483546"/>
            <a:ext cx="1438275" cy="1762125"/>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9" name="MH_Picture_1"/>
          <p:cNvSpPr>
            <a:spLocks noChangeArrowheads="1"/>
          </p:cNvSpPr>
          <p:nvPr/>
        </p:nvSpPr>
        <p:spPr bwMode="auto">
          <a:xfrm>
            <a:off x="3142878" y="2092896"/>
            <a:ext cx="1647825" cy="1362075"/>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0" name="MH_Text_2"/>
          <p:cNvSpPr>
            <a:spLocks noChangeArrowheads="1"/>
          </p:cNvSpPr>
          <p:nvPr/>
        </p:nvSpPr>
        <p:spPr bwMode="auto">
          <a:xfrm>
            <a:off x="6224216" y="3731196"/>
            <a:ext cx="1395412" cy="855663"/>
          </a:xfrm>
          <a:prstGeom prst="rect">
            <a:avLst/>
          </a:prstGeom>
          <a:solidFill>
            <a:srgbClr val="DE626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latinLnBrk="1" hangingPunct="1"/>
            <a:r>
              <a:rPr lang="en-US" altLang="zh-CN">
                <a:solidFill>
                  <a:srgbClr val="FFFFFF"/>
                </a:solidFill>
                <a:latin typeface="华文中宋" pitchFamily="2" charset="-122"/>
                <a:ea typeface="华文中宋" pitchFamily="2" charset="-122"/>
                <a:sym typeface="나눔고딕" charset="-127"/>
              </a:rPr>
              <a:t>LOREM</a:t>
            </a:r>
          </a:p>
          <a:p>
            <a:pPr algn="ctr" eaLnBrk="1" latinLnBrk="1" hangingPunct="1"/>
            <a:r>
              <a:rPr lang="en-US" altLang="zh-CN">
                <a:solidFill>
                  <a:srgbClr val="FFFFFF"/>
                </a:solidFill>
                <a:latin typeface="华文中宋" pitchFamily="2" charset="-122"/>
                <a:ea typeface="华文中宋" pitchFamily="2" charset="-122"/>
                <a:sym typeface="나눔고딕" charset="-127"/>
              </a:rPr>
              <a:t>IPSUM</a:t>
            </a:r>
            <a:endParaRPr lang="zh-CN" altLang="en-US">
              <a:solidFill>
                <a:srgbClr val="FFFFFF"/>
              </a:solidFill>
              <a:latin typeface="华文中宋" pitchFamily="2" charset="-122"/>
              <a:ea typeface="华文中宋" pitchFamily="2" charset="-122"/>
              <a:sym typeface="나눔고딕" charset="-127"/>
            </a:endParaRPr>
          </a:p>
        </p:txBody>
      </p:sp>
      <p:sp>
        <p:nvSpPr>
          <p:cNvPr id="11" name="MH_Text_1"/>
          <p:cNvSpPr>
            <a:spLocks noChangeArrowheads="1"/>
          </p:cNvSpPr>
          <p:nvPr/>
        </p:nvSpPr>
        <p:spPr bwMode="auto">
          <a:xfrm>
            <a:off x="4827216" y="2411984"/>
            <a:ext cx="1362075" cy="1042987"/>
          </a:xfrm>
          <a:prstGeom prst="rect">
            <a:avLst/>
          </a:prstGeom>
          <a:solidFill>
            <a:srgbClr val="DE626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latinLnBrk="1" hangingPunct="1"/>
            <a:r>
              <a:rPr lang="en-US" altLang="zh-CN">
                <a:solidFill>
                  <a:srgbClr val="FFFFFF"/>
                </a:solidFill>
                <a:latin typeface="华文中宋" pitchFamily="2" charset="-122"/>
                <a:ea typeface="华文中宋" pitchFamily="2" charset="-122"/>
                <a:sym typeface="나눔고딕" charset="-127"/>
              </a:rPr>
              <a:t>LOREM</a:t>
            </a:r>
          </a:p>
          <a:p>
            <a:pPr algn="ctr" eaLnBrk="1" latinLnBrk="1" hangingPunct="1"/>
            <a:r>
              <a:rPr lang="en-US" altLang="zh-CN">
                <a:solidFill>
                  <a:srgbClr val="FFFFFF"/>
                </a:solidFill>
                <a:latin typeface="华文中宋" pitchFamily="2" charset="-122"/>
                <a:ea typeface="华文中宋" pitchFamily="2" charset="-122"/>
                <a:sym typeface="나눔고딕" charset="-127"/>
              </a:rPr>
              <a:t>IPSUM</a:t>
            </a:r>
            <a:endParaRPr lang="zh-CN" altLang="en-US">
              <a:solidFill>
                <a:srgbClr val="FFFFFF"/>
              </a:solidFill>
              <a:latin typeface="华文中宋" pitchFamily="2" charset="-122"/>
              <a:ea typeface="华文中宋" pitchFamily="2" charset="-122"/>
              <a:sym typeface="나눔고딕" charset="-127"/>
            </a:endParaRPr>
          </a:p>
        </p:txBody>
      </p:sp>
    </p:spTree>
    <p:extLst>
      <p:ext uri="{BB962C8B-B14F-4D97-AF65-F5344CB8AC3E}">
        <p14:creationId xmlns:p14="http://schemas.microsoft.com/office/powerpoint/2010/main" val="2005272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1"/>
          <p:cNvSpPr>
            <a:spLocks/>
          </p:cNvSpPr>
          <p:nvPr/>
        </p:nvSpPr>
        <p:spPr bwMode="auto">
          <a:xfrm>
            <a:off x="1516063" y="1512070"/>
            <a:ext cx="2252662" cy="3194050"/>
          </a:xfrm>
          <a:custGeom>
            <a:avLst/>
            <a:gdLst>
              <a:gd name="T0" fmla="*/ 0 w 1989077"/>
              <a:gd name="T1" fmla="*/ 0 h 2815963"/>
              <a:gd name="T2" fmla="*/ 889286 w 1989077"/>
              <a:gd name="T3" fmla="*/ 152645 h 2815963"/>
              <a:gd name="T4" fmla="*/ 1897992 w 1989077"/>
              <a:gd name="T5" fmla="*/ 284197 h 2815963"/>
              <a:gd name="T6" fmla="*/ 2551176 w 1989077"/>
              <a:gd name="T7" fmla="*/ 344042 h 2815963"/>
              <a:gd name="T8" fmla="*/ 2551176 w 1989077"/>
              <a:gd name="T9" fmla="*/ 735268 h 2815963"/>
              <a:gd name="T10" fmla="*/ 2551176 w 1989077"/>
              <a:gd name="T11" fmla="*/ 2887633 h 2815963"/>
              <a:gd name="T12" fmla="*/ 2551176 w 1989077"/>
              <a:gd name="T13" fmla="*/ 3278859 h 2815963"/>
              <a:gd name="T14" fmla="*/ 1897992 w 1989077"/>
              <a:gd name="T15" fmla="*/ 3338704 h 2815963"/>
              <a:gd name="T16" fmla="*/ 889286 w 1989077"/>
              <a:gd name="T17" fmla="*/ 3470256 h 2815963"/>
              <a:gd name="T18" fmla="*/ 0 w 1989077"/>
              <a:gd name="T19" fmla="*/ 3622901 h 2815963"/>
              <a:gd name="T20" fmla="*/ 0 w 1989077"/>
              <a:gd name="T21" fmla="*/ 2887633 h 2815963"/>
              <a:gd name="T22" fmla="*/ 0 w 1989077"/>
              <a:gd name="T23" fmla="*/ 735268 h 2815963"/>
              <a:gd name="T24" fmla="*/ 0 w 1989077"/>
              <a:gd name="T25" fmla="*/ 0 h 28159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815963">
                <a:moveTo>
                  <a:pt x="0" y="0"/>
                </a:moveTo>
                <a:lnTo>
                  <a:pt x="693350" y="118646"/>
                </a:lnTo>
                <a:cubicBezTo>
                  <a:pt x="949376" y="157114"/>
                  <a:pt x="1211768" y="191282"/>
                  <a:pt x="1479808" y="220897"/>
                </a:cubicBezTo>
                <a:lnTo>
                  <a:pt x="1989077" y="267413"/>
                </a:lnTo>
                <a:lnTo>
                  <a:pt x="1989077" y="571500"/>
                </a:lnTo>
                <a:lnTo>
                  <a:pt x="1989077" y="2244463"/>
                </a:lnTo>
                <a:lnTo>
                  <a:pt x="1989077" y="2548550"/>
                </a:lnTo>
                <a:lnTo>
                  <a:pt x="1479808" y="2595066"/>
                </a:lnTo>
                <a:cubicBezTo>
                  <a:pt x="1211768" y="2624681"/>
                  <a:pt x="949376" y="2658849"/>
                  <a:pt x="693350" y="2697317"/>
                </a:cubicBezTo>
                <a:lnTo>
                  <a:pt x="0" y="2815963"/>
                </a:lnTo>
                <a:lnTo>
                  <a:pt x="0" y="2244463"/>
                </a:lnTo>
                <a:lnTo>
                  <a:pt x="0" y="571500"/>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 name="MH_Picture_2"/>
          <p:cNvSpPr>
            <a:spLocks/>
          </p:cNvSpPr>
          <p:nvPr/>
        </p:nvSpPr>
        <p:spPr bwMode="auto">
          <a:xfrm>
            <a:off x="3811588" y="1816870"/>
            <a:ext cx="2255837" cy="2584450"/>
          </a:xfrm>
          <a:custGeom>
            <a:avLst/>
            <a:gdLst>
              <a:gd name="T0" fmla="*/ 0 w 1989078"/>
              <a:gd name="T1" fmla="*/ 0 h 2279483"/>
              <a:gd name="T2" fmla="*/ 388459 w 1989078"/>
              <a:gd name="T3" fmla="*/ 35461 h 2279483"/>
              <a:gd name="T4" fmla="*/ 2040786 w 1989078"/>
              <a:gd name="T5" fmla="*/ 109788 h 2279483"/>
              <a:gd name="T6" fmla="*/ 2558372 w 1989078"/>
              <a:gd name="T7" fmla="*/ 114434 h 2279483"/>
              <a:gd name="T8" fmla="*/ 2558372 w 1989078"/>
              <a:gd name="T9" fmla="*/ 389833 h 2279483"/>
              <a:gd name="T10" fmla="*/ 2558372 w 1989078"/>
              <a:gd name="T11" fmla="*/ 2540385 h 2279483"/>
              <a:gd name="T12" fmla="*/ 2558372 w 1989078"/>
              <a:gd name="T13" fmla="*/ 2815784 h 2279483"/>
              <a:gd name="T14" fmla="*/ 2040786 w 1989078"/>
              <a:gd name="T15" fmla="*/ 2820430 h 2279483"/>
              <a:gd name="T16" fmla="*/ 388459 w 1989078"/>
              <a:gd name="T17" fmla="*/ 2894756 h 2279483"/>
              <a:gd name="T18" fmla="*/ 0 w 1989078"/>
              <a:gd name="T19" fmla="*/ 2930218 h 2279483"/>
              <a:gd name="T20" fmla="*/ 0 w 1989078"/>
              <a:gd name="T21" fmla="*/ 2540385 h 2279483"/>
              <a:gd name="T22" fmla="*/ 0 w 1989078"/>
              <a:gd name="T23" fmla="*/ 389833 h 2279483"/>
              <a:gd name="T24" fmla="*/ 0 w 1989078"/>
              <a:gd name="T25" fmla="*/ 0 h 22794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8" h="2279483">
                <a:moveTo>
                  <a:pt x="0" y="0"/>
                </a:moveTo>
                <a:lnTo>
                  <a:pt x="302019" y="27586"/>
                </a:lnTo>
                <a:cubicBezTo>
                  <a:pt x="719947" y="57965"/>
                  <a:pt x="1148969" y="77525"/>
                  <a:pt x="1586666" y="85407"/>
                </a:cubicBezTo>
                <a:lnTo>
                  <a:pt x="1989078" y="89021"/>
                </a:lnTo>
                <a:lnTo>
                  <a:pt x="1989078" y="303260"/>
                </a:lnTo>
                <a:lnTo>
                  <a:pt x="1989078" y="1976223"/>
                </a:lnTo>
                <a:lnTo>
                  <a:pt x="1989078" y="2190462"/>
                </a:lnTo>
                <a:lnTo>
                  <a:pt x="1586666" y="2194076"/>
                </a:lnTo>
                <a:cubicBezTo>
                  <a:pt x="1148969" y="2201958"/>
                  <a:pt x="719947" y="2221518"/>
                  <a:pt x="302019" y="2251897"/>
                </a:cubicBezTo>
                <a:lnTo>
                  <a:pt x="0" y="2279483"/>
                </a:lnTo>
                <a:lnTo>
                  <a:pt x="0" y="1976223"/>
                </a:lnTo>
                <a:lnTo>
                  <a:pt x="0" y="303260"/>
                </a:lnTo>
                <a:lnTo>
                  <a:pt x="0"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 name="MH_Picture_3"/>
          <p:cNvSpPr>
            <a:spLocks/>
          </p:cNvSpPr>
          <p:nvPr/>
        </p:nvSpPr>
        <p:spPr bwMode="auto">
          <a:xfrm>
            <a:off x="6111875" y="1847032"/>
            <a:ext cx="2255838" cy="2522538"/>
          </a:xfrm>
          <a:custGeom>
            <a:avLst/>
            <a:gdLst>
              <a:gd name="T0" fmla="*/ 2558376 w 1989076"/>
              <a:gd name="T1" fmla="*/ 0 h 2223959"/>
              <a:gd name="T2" fmla="*/ 2558376 w 1989076"/>
              <a:gd name="T3" fmla="*/ 354438 h 2223959"/>
              <a:gd name="T4" fmla="*/ 2558376 w 1989076"/>
              <a:gd name="T5" fmla="*/ 2506765 h 2223959"/>
              <a:gd name="T6" fmla="*/ 2558376 w 1989076"/>
              <a:gd name="T7" fmla="*/ 2861203 h 2223959"/>
              <a:gd name="T8" fmla="*/ 2019750 w 1989076"/>
              <a:gd name="T9" fmla="*/ 2827026 h 2223959"/>
              <a:gd name="T10" fmla="*/ 343032 w 1989076"/>
              <a:gd name="T11" fmla="*/ 2781951 h 2223959"/>
              <a:gd name="T12" fmla="*/ 0 w 1989076"/>
              <a:gd name="T13" fmla="*/ 2785032 h 2223959"/>
              <a:gd name="T14" fmla="*/ 0 w 1989076"/>
              <a:gd name="T15" fmla="*/ 2506765 h 2223959"/>
              <a:gd name="T16" fmla="*/ 0 w 1989076"/>
              <a:gd name="T17" fmla="*/ 354438 h 2223959"/>
              <a:gd name="T18" fmla="*/ 0 w 1989076"/>
              <a:gd name="T19" fmla="*/ 76171 h 2223959"/>
              <a:gd name="T20" fmla="*/ 343032 w 1989076"/>
              <a:gd name="T21" fmla="*/ 79252 h 2223959"/>
              <a:gd name="T22" fmla="*/ 2019750 w 1989076"/>
              <a:gd name="T23" fmla="*/ 34177 h 2223959"/>
              <a:gd name="T24" fmla="*/ 2558376 w 1989076"/>
              <a:gd name="T25" fmla="*/ 0 h 22239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6" h="2223959">
                <a:moveTo>
                  <a:pt x="1989076" y="0"/>
                </a:moveTo>
                <a:lnTo>
                  <a:pt x="1989076" y="275498"/>
                </a:lnTo>
                <a:lnTo>
                  <a:pt x="1989076" y="1948461"/>
                </a:lnTo>
                <a:lnTo>
                  <a:pt x="1989076" y="2223959"/>
                </a:lnTo>
                <a:lnTo>
                  <a:pt x="1570307" y="2197394"/>
                </a:lnTo>
                <a:cubicBezTo>
                  <a:pt x="1145252" y="2174323"/>
                  <a:pt x="709909" y="2162358"/>
                  <a:pt x="266699" y="2162358"/>
                </a:cubicBezTo>
                <a:lnTo>
                  <a:pt x="0" y="2164753"/>
                </a:lnTo>
                <a:lnTo>
                  <a:pt x="0" y="1948461"/>
                </a:lnTo>
                <a:lnTo>
                  <a:pt x="0" y="275498"/>
                </a:lnTo>
                <a:lnTo>
                  <a:pt x="0" y="59206"/>
                </a:lnTo>
                <a:lnTo>
                  <a:pt x="266699" y="61601"/>
                </a:lnTo>
                <a:cubicBezTo>
                  <a:pt x="709909" y="61601"/>
                  <a:pt x="1145252" y="49636"/>
                  <a:pt x="1570307" y="26565"/>
                </a:cubicBezTo>
                <a:lnTo>
                  <a:pt x="1989076"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 name="MH_Picture_4"/>
          <p:cNvSpPr>
            <a:spLocks/>
          </p:cNvSpPr>
          <p:nvPr/>
        </p:nvSpPr>
        <p:spPr bwMode="auto">
          <a:xfrm>
            <a:off x="8410575" y="1566045"/>
            <a:ext cx="2257425" cy="3086100"/>
          </a:xfrm>
          <a:custGeom>
            <a:avLst/>
            <a:gdLst>
              <a:gd name="T0" fmla="*/ 2561976 w 1989077"/>
              <a:gd name="T1" fmla="*/ 0 h 2721587"/>
              <a:gd name="T2" fmla="*/ 2561976 w 1989077"/>
              <a:gd name="T3" fmla="*/ 674163 h 2721587"/>
              <a:gd name="T4" fmla="*/ 2561976 w 1989077"/>
              <a:gd name="T5" fmla="*/ 2825270 h 2721587"/>
              <a:gd name="T6" fmla="*/ 2561976 w 1989077"/>
              <a:gd name="T7" fmla="*/ 3499434 h 2721587"/>
              <a:gd name="T8" fmla="*/ 2024111 w 1989077"/>
              <a:gd name="T9" fmla="*/ 3407552 h 2721587"/>
              <a:gd name="T10" fmla="*/ 1011134 w 1989077"/>
              <a:gd name="T11" fmla="*/ 3276077 h 2721587"/>
              <a:gd name="T12" fmla="*/ 0 w 1989077"/>
              <a:gd name="T13" fmla="*/ 3183881 h 2721587"/>
              <a:gd name="T14" fmla="*/ 0 w 1989077"/>
              <a:gd name="T15" fmla="*/ 2825270 h 2721587"/>
              <a:gd name="T16" fmla="*/ 0 w 1989077"/>
              <a:gd name="T17" fmla="*/ 674163 h 2721587"/>
              <a:gd name="T18" fmla="*/ 0 w 1989077"/>
              <a:gd name="T19" fmla="*/ 315552 h 2721587"/>
              <a:gd name="T20" fmla="*/ 1011134 w 1989077"/>
              <a:gd name="T21" fmla="*/ 223357 h 2721587"/>
              <a:gd name="T22" fmla="*/ 2024111 w 1989077"/>
              <a:gd name="T23" fmla="*/ 91882 h 2721587"/>
              <a:gd name="T24" fmla="*/ 2561976 w 1989077"/>
              <a:gd name="T25" fmla="*/ 0 h 27215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9077" h="2721587">
                <a:moveTo>
                  <a:pt x="1989077" y="0"/>
                </a:moveTo>
                <a:lnTo>
                  <a:pt x="1989077" y="524312"/>
                </a:lnTo>
                <a:lnTo>
                  <a:pt x="1989077" y="2197275"/>
                </a:lnTo>
                <a:lnTo>
                  <a:pt x="1989077" y="2721587"/>
                </a:lnTo>
                <a:lnTo>
                  <a:pt x="1571487" y="2650129"/>
                </a:lnTo>
                <a:cubicBezTo>
                  <a:pt x="1315460" y="2611661"/>
                  <a:pt x="1053068" y="2577493"/>
                  <a:pt x="785028" y="2547878"/>
                </a:cubicBezTo>
                <a:lnTo>
                  <a:pt x="0" y="2476175"/>
                </a:lnTo>
                <a:lnTo>
                  <a:pt x="0" y="2197275"/>
                </a:lnTo>
                <a:lnTo>
                  <a:pt x="0" y="524312"/>
                </a:lnTo>
                <a:lnTo>
                  <a:pt x="0" y="245412"/>
                </a:lnTo>
                <a:lnTo>
                  <a:pt x="785028" y="173709"/>
                </a:lnTo>
                <a:cubicBezTo>
                  <a:pt x="1053068" y="144094"/>
                  <a:pt x="1315460" y="109926"/>
                  <a:pt x="1571487" y="71458"/>
                </a:cubicBezTo>
                <a:lnTo>
                  <a:pt x="1989077" y="0"/>
                </a:ln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6" name="MH_Text_1"/>
          <p:cNvSpPr txBox="1">
            <a:spLocks noChangeArrowheads="1"/>
          </p:cNvSpPr>
          <p:nvPr/>
        </p:nvSpPr>
        <p:spPr bwMode="auto">
          <a:xfrm>
            <a:off x="2209800" y="4829945"/>
            <a:ext cx="7732713"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latinLnBrk="1" hangingPunct="1">
              <a:lnSpc>
                <a:spcPct val="140000"/>
              </a:lnSpc>
            </a:pPr>
            <a:r>
              <a:rPr lang="en-US" altLang="zh-CN" sz="1400">
                <a:latin typeface="微软雅黑 Light" charset="-122"/>
                <a:ea typeface="微软雅黑 Light" charset="-122"/>
                <a:sym typeface="나눔고딕" charset="-127"/>
              </a:rPr>
              <a:t>Lorem ipsum dolor sit amet consectetur adipisicing elit sed do eiusmod tempor incididunt ut labore et dolore magna aliqua Ut enim ad minim veniam quis nostrud exercitation ullamco laboris nisi ut aliquip ex ea commodo consequat Duis aute.</a:t>
            </a:r>
          </a:p>
        </p:txBody>
      </p:sp>
      <p:sp>
        <p:nvSpPr>
          <p:cNvPr id="7" name="TextBox 2"/>
          <p:cNvSpPr>
            <a:spLocks noChangeArrowheads="1"/>
          </p:cNvSpPr>
          <p:nvPr/>
        </p:nvSpPr>
        <p:spPr bwMode="auto">
          <a:xfrm flipH="1">
            <a:off x="4010025" y="951607"/>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8" name="TextBox 5"/>
          <p:cNvSpPr>
            <a:spLocks noChangeArrowheads="1"/>
          </p:cNvSpPr>
          <p:nvPr/>
        </p:nvSpPr>
        <p:spPr bwMode="auto">
          <a:xfrm flipH="1">
            <a:off x="5200650" y="1008757"/>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2005272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MH_Other_5"/>
          <p:cNvSpPr>
            <a:spLocks/>
          </p:cNvSpPr>
          <p:nvPr/>
        </p:nvSpPr>
        <p:spPr bwMode="auto">
          <a:xfrm rot="200699">
            <a:off x="2760820" y="2907201"/>
            <a:ext cx="1828800" cy="1766888"/>
          </a:xfrm>
          <a:custGeom>
            <a:avLst/>
            <a:gdLst>
              <a:gd name="T0" fmla="*/ 558982 w 2474483"/>
              <a:gd name="T1" fmla="*/ 0 h 2387362"/>
              <a:gd name="T2" fmla="*/ 1117964 w 2474483"/>
              <a:gd name="T3" fmla="*/ 560552 h 2387362"/>
              <a:gd name="T4" fmla="*/ 1032062 w 2474483"/>
              <a:gd name="T5" fmla="*/ 858175 h 2387362"/>
              <a:gd name="T6" fmla="*/ 1196477 w 2474483"/>
              <a:gd name="T7" fmla="*/ 964026 h 2387362"/>
              <a:gd name="T8" fmla="*/ 1269812 w 2474483"/>
              <a:gd name="T9" fmla="*/ 849476 h 2387362"/>
              <a:gd name="T10" fmla="*/ 1351599 w 2474483"/>
              <a:gd name="T11" fmla="*/ 1225658 h 2387362"/>
              <a:gd name="T12" fmla="*/ 976471 w 2474483"/>
              <a:gd name="T13" fmla="*/ 1307675 h 2387362"/>
              <a:gd name="T14" fmla="*/ 1049806 w 2474483"/>
              <a:gd name="T15" fmla="*/ 1193125 h 2387362"/>
              <a:gd name="T16" fmla="*/ 829242 w 2474483"/>
              <a:gd name="T17" fmla="*/ 1051124 h 2387362"/>
              <a:gd name="T18" fmla="*/ 558982 w 2474483"/>
              <a:gd name="T19" fmla="*/ 1121104 h 2387362"/>
              <a:gd name="T20" fmla="*/ 0 w 2474483"/>
              <a:gd name="T21" fmla="*/ 560552 h 2387362"/>
              <a:gd name="T22" fmla="*/ 558982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2">
              <a:lumMod val="60000"/>
              <a:lumOff val="40000"/>
            </a:schemeClr>
          </a:solidFill>
          <a:ln>
            <a:noFill/>
          </a:ln>
        </p:spPr>
        <p:txBody>
          <a:bodyPr anchor="ctr"/>
          <a:lstStyle/>
          <a:p>
            <a:endParaRPr lang="zh-CN" altLang="en-US"/>
          </a:p>
        </p:txBody>
      </p:sp>
      <p:sp>
        <p:nvSpPr>
          <p:cNvPr id="2" name="MH_Other_1"/>
          <p:cNvSpPr>
            <a:spLocks noChangeArrowheads="1"/>
          </p:cNvSpPr>
          <p:nvPr/>
        </p:nvSpPr>
        <p:spPr bwMode="auto">
          <a:xfrm>
            <a:off x="8177163" y="2568452"/>
            <a:ext cx="1492250" cy="1492250"/>
          </a:xfrm>
          <a:prstGeom prst="ellipse">
            <a:avLst/>
          </a:prstGeom>
          <a:solidFill>
            <a:schemeClr val="accent2">
              <a:lumMod val="60000"/>
              <a:lumOff val="40000"/>
            </a:schemeClr>
          </a:solidFill>
          <a:ln>
            <a:noFill/>
          </a:ln>
        </p:spPr>
        <p:txBody>
          <a:bodyPr anchor="ctr"/>
          <a:lstStyle/>
          <a:p>
            <a:pPr algn="ctr" eaLnBrk="1" latinLnBrk="1" hangingPunct="1"/>
            <a:endParaRPr lang="zh-CN" altLang="en-US" sz="1300">
              <a:solidFill>
                <a:srgbClr val="FFFFFF"/>
              </a:solidFill>
              <a:latin typeface="Calibri" pitchFamily="34" charset="0"/>
              <a:ea typeface="微软雅黑" pitchFamily="34" charset="-122"/>
            </a:endParaRPr>
          </a:p>
        </p:txBody>
      </p:sp>
      <p:sp>
        <p:nvSpPr>
          <p:cNvPr id="3" name="MH_SubTitle_4"/>
          <p:cNvSpPr>
            <a:spLocks noChangeArrowheads="1"/>
          </p:cNvSpPr>
          <p:nvPr/>
        </p:nvSpPr>
        <p:spPr bwMode="auto">
          <a:xfrm>
            <a:off x="8251200" y="2628000"/>
            <a:ext cx="1346200" cy="13462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p>
            <a:pPr algn="ctr" eaLnBrk="1" latinLnBrk="1" hangingPunct="1">
              <a:lnSpc>
                <a:spcPct val="130000"/>
              </a:lnSpc>
            </a:pPr>
            <a:r>
              <a:rPr lang="en-US" altLang="zh-CN" sz="1300">
                <a:solidFill>
                  <a:srgbClr val="2C2C2C"/>
                </a:solidFill>
                <a:latin typeface="幼圆" pitchFamily="49" charset="-122"/>
                <a:ea typeface="幼圆" pitchFamily="49" charset="-122"/>
              </a:rPr>
              <a:t>Lorem ipsum</a:t>
            </a:r>
          </a:p>
          <a:p>
            <a:pPr algn="ctr" eaLnBrk="1" latinLnBrk="1" hangingPunct="1">
              <a:lnSpc>
                <a:spcPct val="130000"/>
              </a:lnSpc>
            </a:pPr>
            <a:r>
              <a:rPr lang="en-US" altLang="zh-CN" sz="1300">
                <a:solidFill>
                  <a:srgbClr val="2C2C2C"/>
                </a:solidFill>
                <a:latin typeface="幼圆" pitchFamily="49" charset="-122"/>
                <a:ea typeface="幼圆" pitchFamily="49" charset="-122"/>
              </a:rPr>
              <a:t>Lorem ipsum</a:t>
            </a:r>
            <a:endParaRPr lang="zh-CN" altLang="en-US" sz="1300">
              <a:solidFill>
                <a:srgbClr val="2C2C2C"/>
              </a:solidFill>
              <a:latin typeface="幼圆" pitchFamily="49" charset="-122"/>
              <a:ea typeface="幼圆" pitchFamily="49" charset="-122"/>
            </a:endParaRPr>
          </a:p>
        </p:txBody>
      </p:sp>
      <p:pic>
        <p:nvPicPr>
          <p:cNvPr id="4" name="MH_Other_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1488" y="2041402"/>
            <a:ext cx="78422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MH_Other_3"/>
          <p:cNvSpPr>
            <a:spLocks/>
          </p:cNvSpPr>
          <p:nvPr/>
        </p:nvSpPr>
        <p:spPr bwMode="auto">
          <a:xfrm rot="18278544">
            <a:off x="6417419" y="3021683"/>
            <a:ext cx="1830388" cy="1765300"/>
          </a:xfrm>
          <a:custGeom>
            <a:avLst/>
            <a:gdLst>
              <a:gd name="T0" fmla="*/ 559953 w 2474483"/>
              <a:gd name="T1" fmla="*/ 0 h 2387362"/>
              <a:gd name="T2" fmla="*/ 1119906 w 2474483"/>
              <a:gd name="T3" fmla="*/ 559545 h 2387362"/>
              <a:gd name="T4" fmla="*/ 1033856 w 2474483"/>
              <a:gd name="T5" fmla="*/ 856633 h 2387362"/>
              <a:gd name="T6" fmla="*/ 1198555 w 2474483"/>
              <a:gd name="T7" fmla="*/ 962294 h 2387362"/>
              <a:gd name="T8" fmla="*/ 1272019 w 2474483"/>
              <a:gd name="T9" fmla="*/ 847950 h 2387362"/>
              <a:gd name="T10" fmla="*/ 1353948 w 2474483"/>
              <a:gd name="T11" fmla="*/ 1223456 h 2387362"/>
              <a:gd name="T12" fmla="*/ 978168 w 2474483"/>
              <a:gd name="T13" fmla="*/ 1305325 h 2387362"/>
              <a:gd name="T14" fmla="*/ 1051630 w 2474483"/>
              <a:gd name="T15" fmla="*/ 1190981 h 2387362"/>
              <a:gd name="T16" fmla="*/ 830682 w 2474483"/>
              <a:gd name="T17" fmla="*/ 1049235 h 2387362"/>
              <a:gd name="T18" fmla="*/ 559953 w 2474483"/>
              <a:gd name="T19" fmla="*/ 1119090 h 2387362"/>
              <a:gd name="T20" fmla="*/ 0 w 2474483"/>
              <a:gd name="T21" fmla="*/ 559545 h 2387362"/>
              <a:gd name="T22" fmla="*/ 559953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2">
              <a:lumMod val="60000"/>
              <a:lumOff val="40000"/>
            </a:schemeClr>
          </a:solidFill>
          <a:ln>
            <a:noFill/>
          </a:ln>
        </p:spPr>
        <p:txBody>
          <a:bodyPr anchor="ctr"/>
          <a:lstStyle/>
          <a:p>
            <a:endParaRPr lang="zh-CN" altLang="en-US"/>
          </a:p>
        </p:txBody>
      </p:sp>
      <p:sp>
        <p:nvSpPr>
          <p:cNvPr id="6" name="MH_SubTitle_3"/>
          <p:cNvSpPr>
            <a:spLocks noChangeArrowheads="1"/>
          </p:cNvSpPr>
          <p:nvPr/>
        </p:nvSpPr>
        <p:spPr bwMode="auto">
          <a:xfrm>
            <a:off x="6440438" y="3255839"/>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p>
            <a:pPr algn="ctr" eaLnBrk="1" latinLnBrk="1" hangingPunct="1">
              <a:lnSpc>
                <a:spcPct val="130000"/>
              </a:lnSpc>
            </a:pPr>
            <a:r>
              <a:rPr lang="en-US" altLang="zh-CN" sz="1400">
                <a:solidFill>
                  <a:srgbClr val="2C2C2C"/>
                </a:solidFill>
                <a:latin typeface="幼圆" pitchFamily="49" charset="-122"/>
                <a:ea typeface="幼圆" pitchFamily="49" charset="-122"/>
              </a:rPr>
              <a:t>Lorem ipsum</a:t>
            </a:r>
          </a:p>
          <a:p>
            <a:pPr algn="ctr" eaLnBrk="1" latinLnBrk="1" hangingPunct="1">
              <a:lnSpc>
                <a:spcPct val="130000"/>
              </a:lnSpc>
            </a:pPr>
            <a:r>
              <a:rPr lang="en-US" altLang="zh-CN" sz="1400">
                <a:solidFill>
                  <a:srgbClr val="2C2C2C"/>
                </a:solidFill>
                <a:latin typeface="幼圆" pitchFamily="49" charset="-122"/>
                <a:ea typeface="幼圆" pitchFamily="49" charset="-122"/>
              </a:rPr>
              <a:t>Lorem ipsum</a:t>
            </a:r>
            <a:endParaRPr lang="zh-CN" altLang="en-US" sz="1400">
              <a:solidFill>
                <a:srgbClr val="2C2C2C"/>
              </a:solidFill>
              <a:latin typeface="幼圆" pitchFamily="49" charset="-122"/>
              <a:ea typeface="幼圆" pitchFamily="49" charset="-122"/>
            </a:endParaRPr>
          </a:p>
        </p:txBody>
      </p:sp>
      <p:sp>
        <p:nvSpPr>
          <p:cNvPr id="7" name="MH_Other_5"/>
          <p:cNvSpPr>
            <a:spLocks/>
          </p:cNvSpPr>
          <p:nvPr/>
        </p:nvSpPr>
        <p:spPr bwMode="auto">
          <a:xfrm rot="18235563">
            <a:off x="4567982" y="3753520"/>
            <a:ext cx="1828800" cy="1766888"/>
          </a:xfrm>
          <a:custGeom>
            <a:avLst/>
            <a:gdLst>
              <a:gd name="T0" fmla="*/ 558982 w 2474483"/>
              <a:gd name="T1" fmla="*/ 0 h 2387362"/>
              <a:gd name="T2" fmla="*/ 1117964 w 2474483"/>
              <a:gd name="T3" fmla="*/ 560552 h 2387362"/>
              <a:gd name="T4" fmla="*/ 1032062 w 2474483"/>
              <a:gd name="T5" fmla="*/ 858175 h 2387362"/>
              <a:gd name="T6" fmla="*/ 1196477 w 2474483"/>
              <a:gd name="T7" fmla="*/ 964026 h 2387362"/>
              <a:gd name="T8" fmla="*/ 1269812 w 2474483"/>
              <a:gd name="T9" fmla="*/ 849476 h 2387362"/>
              <a:gd name="T10" fmla="*/ 1351599 w 2474483"/>
              <a:gd name="T11" fmla="*/ 1225658 h 2387362"/>
              <a:gd name="T12" fmla="*/ 976471 w 2474483"/>
              <a:gd name="T13" fmla="*/ 1307675 h 2387362"/>
              <a:gd name="T14" fmla="*/ 1049806 w 2474483"/>
              <a:gd name="T15" fmla="*/ 1193125 h 2387362"/>
              <a:gd name="T16" fmla="*/ 829242 w 2474483"/>
              <a:gd name="T17" fmla="*/ 1051124 h 2387362"/>
              <a:gd name="T18" fmla="*/ 558982 w 2474483"/>
              <a:gd name="T19" fmla="*/ 1121104 h 2387362"/>
              <a:gd name="T20" fmla="*/ 0 w 2474483"/>
              <a:gd name="T21" fmla="*/ 560552 h 2387362"/>
              <a:gd name="T22" fmla="*/ 558982 w 2474483"/>
              <a:gd name="T23" fmla="*/ 0 h 2387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2">
              <a:lumMod val="60000"/>
              <a:lumOff val="40000"/>
            </a:schemeClr>
          </a:solidFill>
          <a:ln>
            <a:noFill/>
          </a:ln>
        </p:spPr>
        <p:txBody>
          <a:bodyPr anchor="ctr"/>
          <a:lstStyle/>
          <a:p>
            <a:endParaRPr lang="zh-CN" altLang="en-US"/>
          </a:p>
        </p:txBody>
      </p:sp>
      <p:sp>
        <p:nvSpPr>
          <p:cNvPr id="8" name="MH_SubTitle_2"/>
          <p:cNvSpPr>
            <a:spLocks noChangeArrowheads="1"/>
          </p:cNvSpPr>
          <p:nvPr/>
        </p:nvSpPr>
        <p:spPr bwMode="auto">
          <a:xfrm>
            <a:off x="4602113" y="4006727"/>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108000" rIns="0" bIns="0" anchor="ctr"/>
          <a:lstStyle/>
          <a:p>
            <a:pPr algn="ctr" eaLnBrk="1" latinLnBrk="1" hangingPunct="1">
              <a:lnSpc>
                <a:spcPct val="130000"/>
              </a:lnSpc>
            </a:pPr>
            <a:r>
              <a:rPr lang="en-US" altLang="zh-CN" sz="1400">
                <a:solidFill>
                  <a:srgbClr val="2C2C2C"/>
                </a:solidFill>
                <a:latin typeface="幼圆" pitchFamily="49" charset="-122"/>
                <a:ea typeface="幼圆" pitchFamily="49" charset="-122"/>
              </a:rPr>
              <a:t>Lorem ipsum</a:t>
            </a:r>
          </a:p>
          <a:p>
            <a:pPr algn="ctr" eaLnBrk="1" latinLnBrk="1" hangingPunct="1">
              <a:lnSpc>
                <a:spcPct val="130000"/>
              </a:lnSpc>
            </a:pPr>
            <a:r>
              <a:rPr lang="en-US" altLang="zh-CN" sz="1400">
                <a:solidFill>
                  <a:srgbClr val="2C2C2C"/>
                </a:solidFill>
                <a:latin typeface="幼圆" pitchFamily="49" charset="-122"/>
                <a:ea typeface="幼圆" pitchFamily="49" charset="-122"/>
              </a:rPr>
              <a:t>Lorem ipsum</a:t>
            </a:r>
            <a:endParaRPr lang="zh-CN" altLang="en-US" sz="1400">
              <a:solidFill>
                <a:srgbClr val="2C2C2C"/>
              </a:solidFill>
              <a:latin typeface="幼圆" pitchFamily="49" charset="-122"/>
              <a:ea typeface="幼圆" pitchFamily="49" charset="-122"/>
            </a:endParaRPr>
          </a:p>
        </p:txBody>
      </p:sp>
      <p:sp>
        <p:nvSpPr>
          <p:cNvPr id="10" name="MH_SubTitle_1"/>
          <p:cNvSpPr>
            <a:spLocks noChangeArrowheads="1"/>
          </p:cNvSpPr>
          <p:nvPr/>
        </p:nvSpPr>
        <p:spPr bwMode="auto">
          <a:xfrm>
            <a:off x="2844000" y="2954214"/>
            <a:ext cx="1384300" cy="1384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lnSpc>
                <a:spcPct val="130000"/>
              </a:lnSpc>
            </a:pPr>
            <a:r>
              <a:rPr lang="en-US" altLang="zh-CN" sz="1400" dirty="0" err="1">
                <a:solidFill>
                  <a:srgbClr val="2C2C2C"/>
                </a:solidFill>
                <a:latin typeface="幼圆" pitchFamily="49" charset="-122"/>
                <a:ea typeface="幼圆" pitchFamily="49" charset="-122"/>
              </a:rPr>
              <a:t>Lorem</a:t>
            </a:r>
            <a:r>
              <a:rPr lang="en-US" altLang="zh-CN" sz="1400" dirty="0">
                <a:solidFill>
                  <a:srgbClr val="2C2C2C"/>
                </a:solidFill>
                <a:latin typeface="幼圆" pitchFamily="49" charset="-122"/>
                <a:ea typeface="幼圆" pitchFamily="49" charset="-122"/>
              </a:rPr>
              <a:t> </a:t>
            </a:r>
            <a:r>
              <a:rPr lang="en-US" altLang="zh-CN" sz="1400" dirty="0" err="1">
                <a:solidFill>
                  <a:srgbClr val="2C2C2C"/>
                </a:solidFill>
                <a:latin typeface="幼圆" pitchFamily="49" charset="-122"/>
                <a:ea typeface="幼圆" pitchFamily="49" charset="-122"/>
              </a:rPr>
              <a:t>ipsum</a:t>
            </a:r>
            <a:endParaRPr lang="en-US" altLang="zh-CN" sz="1400" dirty="0">
              <a:solidFill>
                <a:srgbClr val="2C2C2C"/>
              </a:solidFill>
              <a:latin typeface="幼圆" pitchFamily="49" charset="-122"/>
              <a:ea typeface="幼圆" pitchFamily="49" charset="-122"/>
            </a:endParaRPr>
          </a:p>
          <a:p>
            <a:pPr algn="ctr" eaLnBrk="1" latinLnBrk="1" hangingPunct="1">
              <a:lnSpc>
                <a:spcPct val="130000"/>
              </a:lnSpc>
            </a:pPr>
            <a:r>
              <a:rPr lang="en-US" altLang="zh-CN" sz="1400" dirty="0" err="1">
                <a:solidFill>
                  <a:srgbClr val="2C2C2C"/>
                </a:solidFill>
                <a:latin typeface="幼圆" pitchFamily="49" charset="-122"/>
                <a:ea typeface="幼圆" pitchFamily="49" charset="-122"/>
              </a:rPr>
              <a:t>Lorem</a:t>
            </a:r>
            <a:r>
              <a:rPr lang="en-US" altLang="zh-CN" sz="1400" dirty="0">
                <a:solidFill>
                  <a:srgbClr val="2C2C2C"/>
                </a:solidFill>
                <a:latin typeface="幼圆" pitchFamily="49" charset="-122"/>
                <a:ea typeface="幼圆" pitchFamily="49" charset="-122"/>
              </a:rPr>
              <a:t> </a:t>
            </a:r>
            <a:r>
              <a:rPr lang="en-US" altLang="zh-CN" sz="1400" dirty="0" err="1">
                <a:solidFill>
                  <a:srgbClr val="2C2C2C"/>
                </a:solidFill>
                <a:latin typeface="幼圆" pitchFamily="49" charset="-122"/>
                <a:ea typeface="幼圆" pitchFamily="49" charset="-122"/>
              </a:rPr>
              <a:t>ipsum</a:t>
            </a:r>
            <a:endParaRPr lang="en-US" altLang="zh-CN" sz="1400" dirty="0">
              <a:solidFill>
                <a:srgbClr val="2C2C2C"/>
              </a:solidFill>
              <a:latin typeface="幼圆" pitchFamily="49" charset="-122"/>
              <a:ea typeface="幼圆" pitchFamily="49" charset="-122"/>
            </a:endParaRPr>
          </a:p>
        </p:txBody>
      </p:sp>
      <p:pic>
        <p:nvPicPr>
          <p:cNvPr id="11" name="MH_Other_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7513" y="2498602"/>
            <a:ext cx="7874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3"/>
          <p:cNvSpPr>
            <a:spLocks noChangeArrowheads="1"/>
          </p:cNvSpPr>
          <p:nvPr/>
        </p:nvSpPr>
        <p:spPr bwMode="auto">
          <a:xfrm>
            <a:off x="6950026" y="2839914"/>
            <a:ext cx="576262" cy="576263"/>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 name="Text Box 14"/>
          <p:cNvSpPr txBox="1">
            <a:spLocks noChangeArrowheads="1"/>
          </p:cNvSpPr>
          <p:nvPr/>
        </p:nvSpPr>
        <p:spPr bwMode="auto">
          <a:xfrm>
            <a:off x="7008763" y="2774827"/>
            <a:ext cx="30956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800">
                <a:solidFill>
                  <a:schemeClr val="bg1"/>
                </a:solidFill>
              </a:rPr>
              <a:t>3</a:t>
            </a:r>
          </a:p>
        </p:txBody>
      </p:sp>
      <p:sp>
        <p:nvSpPr>
          <p:cNvPr id="14" name="TextBox 2"/>
          <p:cNvSpPr>
            <a:spLocks noChangeArrowheads="1"/>
          </p:cNvSpPr>
          <p:nvPr/>
        </p:nvSpPr>
        <p:spPr bwMode="auto">
          <a:xfrm flipH="1">
            <a:off x="4161730" y="1599679"/>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5" name="TextBox 5"/>
          <p:cNvSpPr>
            <a:spLocks noChangeArrowheads="1"/>
          </p:cNvSpPr>
          <p:nvPr/>
        </p:nvSpPr>
        <p:spPr bwMode="auto">
          <a:xfrm flipH="1">
            <a:off x="5352355" y="1656829"/>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16" name="Oval 17"/>
          <p:cNvSpPr>
            <a:spLocks noChangeArrowheads="1"/>
          </p:cNvSpPr>
          <p:nvPr/>
        </p:nvSpPr>
        <p:spPr bwMode="auto">
          <a:xfrm>
            <a:off x="5027563" y="3573339"/>
            <a:ext cx="576263" cy="576263"/>
          </a:xfrm>
          <a:prstGeom prst="ellipse">
            <a:avLst/>
          </a:prstGeom>
          <a:solidFill>
            <a:srgbClr val="FFCC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7" name="Text Box 18"/>
          <p:cNvSpPr txBox="1">
            <a:spLocks noChangeArrowheads="1"/>
          </p:cNvSpPr>
          <p:nvPr/>
        </p:nvSpPr>
        <p:spPr bwMode="auto">
          <a:xfrm>
            <a:off x="5084713" y="3508252"/>
            <a:ext cx="31115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800">
                <a:solidFill>
                  <a:schemeClr val="bg1"/>
                </a:solidFill>
              </a:rPr>
              <a:t>2</a:t>
            </a:r>
          </a:p>
        </p:txBody>
      </p:sp>
    </p:spTree>
    <p:extLst>
      <p:ext uri="{BB962C8B-B14F-4D97-AF65-F5344CB8AC3E}">
        <p14:creationId xmlns:p14="http://schemas.microsoft.com/office/powerpoint/2010/main" val="1773023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5796582" y="2357314"/>
            <a:ext cx="1439862" cy="1476375"/>
          </a:xfrm>
          <a:custGeom>
            <a:avLst/>
            <a:gdLst>
              <a:gd name="T0" fmla="*/ 0 w 1775399"/>
              <a:gd name="T1" fmla="*/ 0 h 1819275"/>
              <a:gd name="T2" fmla="*/ 815482 w 1775399"/>
              <a:gd name="T3" fmla="*/ 0 h 1819275"/>
              <a:gd name="T4" fmla="*/ 937648 w 1775399"/>
              <a:gd name="T5" fmla="*/ 1198105 h 1819275"/>
              <a:gd name="T6" fmla="*/ 800469 w 1775399"/>
              <a:gd name="T7" fmla="*/ 758189 h 1819275"/>
              <a:gd name="T8" fmla="*/ 737011 w 1775399"/>
              <a:gd name="T9" fmla="*/ 632652 h 1819275"/>
              <a:gd name="T10" fmla="*/ 740093 w 1775399"/>
              <a:gd name="T11" fmla="*/ 633832 h 1819275"/>
              <a:gd name="T12" fmla="*/ 715161 w 1775399"/>
              <a:gd name="T13" fmla="*/ 589426 h 1819275"/>
              <a:gd name="T14" fmla="*/ 702192 w 1775399"/>
              <a:gd name="T15" fmla="*/ 563768 h 1819275"/>
              <a:gd name="T16" fmla="*/ 687149 w 1775399"/>
              <a:gd name="T17" fmla="*/ 539533 h 1819275"/>
              <a:gd name="T18" fmla="*/ 678943 w 1775399"/>
              <a:gd name="T19" fmla="*/ 524918 h 1819275"/>
              <a:gd name="T20" fmla="*/ 665017 w 1775399"/>
              <a:gd name="T21" fmla="*/ 503876 h 1819275"/>
              <a:gd name="T22" fmla="*/ 642223 w 1775399"/>
              <a:gd name="T23" fmla="*/ 467151 h 1819275"/>
              <a:gd name="T24" fmla="*/ 624236 w 1775399"/>
              <a:gd name="T25" fmla="*/ 442256 h 1819275"/>
              <a:gd name="T26" fmla="*/ 613419 w 1775399"/>
              <a:gd name="T27" fmla="*/ 425912 h 1819275"/>
              <a:gd name="T28" fmla="*/ 599315 w 1775399"/>
              <a:gd name="T29" fmla="*/ 407766 h 1819275"/>
              <a:gd name="T30" fmla="*/ 574744 w 1775399"/>
              <a:gd name="T31" fmla="*/ 373759 h 1819275"/>
              <a:gd name="T32" fmla="*/ 554111 w 1775399"/>
              <a:gd name="T33" fmla="*/ 349604 h 1819275"/>
              <a:gd name="T34" fmla="*/ 544248 w 1775399"/>
              <a:gd name="T35" fmla="*/ 336913 h 1819275"/>
              <a:gd name="T36" fmla="*/ 529251 w 1775399"/>
              <a:gd name="T37" fmla="*/ 320500 h 1819275"/>
              <a:gd name="T38" fmla="*/ 499538 w 1775399"/>
              <a:gd name="T39" fmla="*/ 285715 h 1819275"/>
              <a:gd name="T40" fmla="*/ 481473 w 1775399"/>
              <a:gd name="T41" fmla="*/ 268209 h 1819275"/>
              <a:gd name="T42" fmla="*/ 472162 w 1775399"/>
              <a:gd name="T43" fmla="*/ 258019 h 1819275"/>
              <a:gd name="T44" fmla="*/ 445695 w 1775399"/>
              <a:gd name="T45" fmla="*/ 233540 h 1819275"/>
              <a:gd name="T46" fmla="*/ 416387 w 1775399"/>
              <a:gd name="T47" fmla="*/ 205140 h 1819275"/>
              <a:gd name="T48" fmla="*/ 407623 w 1775399"/>
              <a:gd name="T49" fmla="*/ 198327 h 1819275"/>
              <a:gd name="T50" fmla="*/ 397891 w 1775399"/>
              <a:gd name="T51" fmla="*/ 189326 h 1819275"/>
              <a:gd name="T52" fmla="*/ 19294 w 1775399"/>
              <a:gd name="T53" fmla="*/ 2286 h 1819275"/>
              <a:gd name="T54" fmla="*/ 4704 w 1775399"/>
              <a:gd name="T55" fmla="*/ 1184 h 1819275"/>
              <a:gd name="T56" fmla="*/ 0 w 1775399"/>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accent2">
              <a:lumMod val="60000"/>
              <a:lumOff val="40000"/>
            </a:schemeClr>
          </a:solidFill>
          <a:ln>
            <a:noFill/>
          </a:ln>
        </p:spPr>
        <p:txBody>
          <a:bodyPr anchor="ctr"/>
          <a:lstStyle/>
          <a:p>
            <a:endParaRPr lang="zh-CN" altLang="en-US"/>
          </a:p>
        </p:txBody>
      </p:sp>
      <p:sp>
        <p:nvSpPr>
          <p:cNvPr id="3" name="MH_Other_2"/>
          <p:cNvSpPr>
            <a:spLocks/>
          </p:cNvSpPr>
          <p:nvPr/>
        </p:nvSpPr>
        <p:spPr bwMode="auto">
          <a:xfrm rot="18018922">
            <a:off x="5134594" y="2409702"/>
            <a:ext cx="1433513" cy="1474787"/>
          </a:xfrm>
          <a:custGeom>
            <a:avLst/>
            <a:gdLst>
              <a:gd name="T0" fmla="*/ 0 w 1768701"/>
              <a:gd name="T1" fmla="*/ 0 h 1819275"/>
              <a:gd name="T2" fmla="*/ 814439 w 1768701"/>
              <a:gd name="T3" fmla="*/ 0 h 1819275"/>
              <a:gd name="T4" fmla="*/ 936450 w 1768701"/>
              <a:gd name="T5" fmla="*/ 1195529 h 1819275"/>
              <a:gd name="T6" fmla="*/ 799445 w 1768701"/>
              <a:gd name="T7" fmla="*/ 756558 h 1819275"/>
              <a:gd name="T8" fmla="*/ 736069 w 1768701"/>
              <a:gd name="T9" fmla="*/ 631291 h 1819275"/>
              <a:gd name="T10" fmla="*/ 739147 w 1768701"/>
              <a:gd name="T11" fmla="*/ 632470 h 1819275"/>
              <a:gd name="T12" fmla="*/ 714248 w 1768701"/>
              <a:gd name="T13" fmla="*/ 588159 h 1819275"/>
              <a:gd name="T14" fmla="*/ 701294 w 1768701"/>
              <a:gd name="T15" fmla="*/ 562556 h 1819275"/>
              <a:gd name="T16" fmla="*/ 686271 w 1768701"/>
              <a:gd name="T17" fmla="*/ 538373 h 1819275"/>
              <a:gd name="T18" fmla="*/ 678075 w 1768701"/>
              <a:gd name="T19" fmla="*/ 523789 h 1819275"/>
              <a:gd name="T20" fmla="*/ 664168 w 1768701"/>
              <a:gd name="T21" fmla="*/ 502792 h 1819275"/>
              <a:gd name="T22" fmla="*/ 641402 w 1768701"/>
              <a:gd name="T23" fmla="*/ 466146 h 1819275"/>
              <a:gd name="T24" fmla="*/ 623438 w 1768701"/>
              <a:gd name="T25" fmla="*/ 441305 h 1819275"/>
              <a:gd name="T26" fmla="*/ 612634 w 1768701"/>
              <a:gd name="T27" fmla="*/ 424996 h 1819275"/>
              <a:gd name="T28" fmla="*/ 598549 w 1768701"/>
              <a:gd name="T29" fmla="*/ 406889 h 1819275"/>
              <a:gd name="T30" fmla="*/ 574010 w 1768701"/>
              <a:gd name="T31" fmla="*/ 372955 h 1819275"/>
              <a:gd name="T32" fmla="*/ 553403 w 1768701"/>
              <a:gd name="T33" fmla="*/ 348852 h 1819275"/>
              <a:gd name="T34" fmla="*/ 543552 w 1768701"/>
              <a:gd name="T35" fmla="*/ 336188 h 1819275"/>
              <a:gd name="T36" fmla="*/ 528575 w 1768701"/>
              <a:gd name="T37" fmla="*/ 319811 h 1819275"/>
              <a:gd name="T38" fmla="*/ 498900 w 1768701"/>
              <a:gd name="T39" fmla="*/ 285100 h 1819275"/>
              <a:gd name="T40" fmla="*/ 480858 w 1768701"/>
              <a:gd name="T41" fmla="*/ 267633 h 1819275"/>
              <a:gd name="T42" fmla="*/ 471559 w 1768701"/>
              <a:gd name="T43" fmla="*/ 257464 h 1819275"/>
              <a:gd name="T44" fmla="*/ 445125 w 1768701"/>
              <a:gd name="T45" fmla="*/ 233037 h 1819275"/>
              <a:gd name="T46" fmla="*/ 415856 w 1768701"/>
              <a:gd name="T47" fmla="*/ 204699 h 1819275"/>
              <a:gd name="T48" fmla="*/ 407102 w 1768701"/>
              <a:gd name="T49" fmla="*/ 197900 h 1819275"/>
              <a:gd name="T50" fmla="*/ 397382 w 1768701"/>
              <a:gd name="T51" fmla="*/ 188918 h 1819275"/>
              <a:gd name="T52" fmla="*/ 19269 w 1768701"/>
              <a:gd name="T53" fmla="*/ 2281 h 1819275"/>
              <a:gd name="T54" fmla="*/ 4698 w 1768701"/>
              <a:gd name="T55" fmla="*/ 1182 h 1819275"/>
              <a:gd name="T56" fmla="*/ 0 w 1768701"/>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bg2">
              <a:lumMod val="50000"/>
              <a:alpha val="87057"/>
            </a:schemeClr>
          </a:solidFill>
          <a:ln>
            <a:noFill/>
          </a:ln>
        </p:spPr>
        <p:txBody>
          <a:bodyPr anchor="ctr"/>
          <a:lstStyle/>
          <a:p>
            <a:endParaRPr lang="zh-CN" altLang="en-US"/>
          </a:p>
        </p:txBody>
      </p:sp>
      <p:sp>
        <p:nvSpPr>
          <p:cNvPr id="4" name="MH_Other_3"/>
          <p:cNvSpPr>
            <a:spLocks/>
          </p:cNvSpPr>
          <p:nvPr/>
        </p:nvSpPr>
        <p:spPr bwMode="auto">
          <a:xfrm rot="14427225">
            <a:off x="4841700" y="3002633"/>
            <a:ext cx="1433513" cy="1476375"/>
          </a:xfrm>
          <a:custGeom>
            <a:avLst/>
            <a:gdLst>
              <a:gd name="T0" fmla="*/ 0 w 1768701"/>
              <a:gd name="T1" fmla="*/ 0 h 1819275"/>
              <a:gd name="T2" fmla="*/ 814439 w 1768701"/>
              <a:gd name="T3" fmla="*/ 0 h 1819275"/>
              <a:gd name="T4" fmla="*/ 936450 w 1768701"/>
              <a:gd name="T5" fmla="*/ 1198105 h 1819275"/>
              <a:gd name="T6" fmla="*/ 799445 w 1768701"/>
              <a:gd name="T7" fmla="*/ 758189 h 1819275"/>
              <a:gd name="T8" fmla="*/ 736069 w 1768701"/>
              <a:gd name="T9" fmla="*/ 632652 h 1819275"/>
              <a:gd name="T10" fmla="*/ 739147 w 1768701"/>
              <a:gd name="T11" fmla="*/ 633832 h 1819275"/>
              <a:gd name="T12" fmla="*/ 714248 w 1768701"/>
              <a:gd name="T13" fmla="*/ 589426 h 1819275"/>
              <a:gd name="T14" fmla="*/ 701294 w 1768701"/>
              <a:gd name="T15" fmla="*/ 563768 h 1819275"/>
              <a:gd name="T16" fmla="*/ 686271 w 1768701"/>
              <a:gd name="T17" fmla="*/ 539533 h 1819275"/>
              <a:gd name="T18" fmla="*/ 678075 w 1768701"/>
              <a:gd name="T19" fmla="*/ 524918 h 1819275"/>
              <a:gd name="T20" fmla="*/ 664168 w 1768701"/>
              <a:gd name="T21" fmla="*/ 503876 h 1819275"/>
              <a:gd name="T22" fmla="*/ 641402 w 1768701"/>
              <a:gd name="T23" fmla="*/ 467151 h 1819275"/>
              <a:gd name="T24" fmla="*/ 623438 w 1768701"/>
              <a:gd name="T25" fmla="*/ 442256 h 1819275"/>
              <a:gd name="T26" fmla="*/ 612634 w 1768701"/>
              <a:gd name="T27" fmla="*/ 425912 h 1819275"/>
              <a:gd name="T28" fmla="*/ 598549 w 1768701"/>
              <a:gd name="T29" fmla="*/ 407766 h 1819275"/>
              <a:gd name="T30" fmla="*/ 574010 w 1768701"/>
              <a:gd name="T31" fmla="*/ 373759 h 1819275"/>
              <a:gd name="T32" fmla="*/ 553403 w 1768701"/>
              <a:gd name="T33" fmla="*/ 349604 h 1819275"/>
              <a:gd name="T34" fmla="*/ 543552 w 1768701"/>
              <a:gd name="T35" fmla="*/ 336913 h 1819275"/>
              <a:gd name="T36" fmla="*/ 528575 w 1768701"/>
              <a:gd name="T37" fmla="*/ 320500 h 1819275"/>
              <a:gd name="T38" fmla="*/ 498900 w 1768701"/>
              <a:gd name="T39" fmla="*/ 285715 h 1819275"/>
              <a:gd name="T40" fmla="*/ 480858 w 1768701"/>
              <a:gd name="T41" fmla="*/ 268209 h 1819275"/>
              <a:gd name="T42" fmla="*/ 471559 w 1768701"/>
              <a:gd name="T43" fmla="*/ 258019 h 1819275"/>
              <a:gd name="T44" fmla="*/ 445125 w 1768701"/>
              <a:gd name="T45" fmla="*/ 233540 h 1819275"/>
              <a:gd name="T46" fmla="*/ 415856 w 1768701"/>
              <a:gd name="T47" fmla="*/ 205140 h 1819275"/>
              <a:gd name="T48" fmla="*/ 407102 w 1768701"/>
              <a:gd name="T49" fmla="*/ 198327 h 1819275"/>
              <a:gd name="T50" fmla="*/ 397382 w 1768701"/>
              <a:gd name="T51" fmla="*/ 189326 h 1819275"/>
              <a:gd name="T52" fmla="*/ 19269 w 1768701"/>
              <a:gd name="T53" fmla="*/ 2286 h 1819275"/>
              <a:gd name="T54" fmla="*/ 4698 w 1768701"/>
              <a:gd name="T55" fmla="*/ 1184 h 1819275"/>
              <a:gd name="T56" fmla="*/ 0 w 1768701"/>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accent2">
              <a:lumMod val="60000"/>
              <a:lumOff val="40000"/>
            </a:schemeClr>
          </a:solidFill>
          <a:ln>
            <a:noFill/>
          </a:ln>
        </p:spPr>
        <p:txBody>
          <a:bodyPr anchor="ctr"/>
          <a:lstStyle/>
          <a:p>
            <a:endParaRPr lang="zh-CN" altLang="en-US"/>
          </a:p>
        </p:txBody>
      </p:sp>
      <p:sp>
        <p:nvSpPr>
          <p:cNvPr id="5" name="MH_Other_4"/>
          <p:cNvSpPr>
            <a:spLocks/>
          </p:cNvSpPr>
          <p:nvPr/>
        </p:nvSpPr>
        <p:spPr bwMode="auto">
          <a:xfrm rot="10859581">
            <a:off x="5210794" y="3559052"/>
            <a:ext cx="1435100" cy="1476375"/>
          </a:xfrm>
          <a:custGeom>
            <a:avLst/>
            <a:gdLst>
              <a:gd name="T0" fmla="*/ 0 w 1768701"/>
              <a:gd name="T1" fmla="*/ 0 h 1819275"/>
              <a:gd name="T2" fmla="*/ 816244 w 1768701"/>
              <a:gd name="T3" fmla="*/ 0 h 1819275"/>
              <a:gd name="T4" fmla="*/ 938524 w 1768701"/>
              <a:gd name="T5" fmla="*/ 1198105 h 1819275"/>
              <a:gd name="T6" fmla="*/ 801217 w 1768701"/>
              <a:gd name="T7" fmla="*/ 758189 h 1819275"/>
              <a:gd name="T8" fmla="*/ 737700 w 1768701"/>
              <a:gd name="T9" fmla="*/ 632652 h 1819275"/>
              <a:gd name="T10" fmla="*/ 740785 w 1768701"/>
              <a:gd name="T11" fmla="*/ 633832 h 1819275"/>
              <a:gd name="T12" fmla="*/ 715829 w 1768701"/>
              <a:gd name="T13" fmla="*/ 589426 h 1819275"/>
              <a:gd name="T14" fmla="*/ 702848 w 1768701"/>
              <a:gd name="T15" fmla="*/ 563768 h 1819275"/>
              <a:gd name="T16" fmla="*/ 687791 w 1768701"/>
              <a:gd name="T17" fmla="*/ 539533 h 1819275"/>
              <a:gd name="T18" fmla="*/ 679578 w 1768701"/>
              <a:gd name="T19" fmla="*/ 524918 h 1819275"/>
              <a:gd name="T20" fmla="*/ 665639 w 1768701"/>
              <a:gd name="T21" fmla="*/ 503876 h 1819275"/>
              <a:gd name="T22" fmla="*/ 642823 w 1768701"/>
              <a:gd name="T23" fmla="*/ 467151 h 1819275"/>
              <a:gd name="T24" fmla="*/ 624819 w 1768701"/>
              <a:gd name="T25" fmla="*/ 442256 h 1819275"/>
              <a:gd name="T26" fmla="*/ 613992 w 1768701"/>
              <a:gd name="T27" fmla="*/ 425912 h 1819275"/>
              <a:gd name="T28" fmla="*/ 599876 w 1768701"/>
              <a:gd name="T29" fmla="*/ 407766 h 1819275"/>
              <a:gd name="T30" fmla="*/ 575282 w 1768701"/>
              <a:gd name="T31" fmla="*/ 373759 h 1819275"/>
              <a:gd name="T32" fmla="*/ 554629 w 1768701"/>
              <a:gd name="T33" fmla="*/ 349604 h 1819275"/>
              <a:gd name="T34" fmla="*/ 544757 w 1768701"/>
              <a:gd name="T35" fmla="*/ 336913 h 1819275"/>
              <a:gd name="T36" fmla="*/ 529746 w 1768701"/>
              <a:gd name="T37" fmla="*/ 320500 h 1819275"/>
              <a:gd name="T38" fmla="*/ 500006 w 1768701"/>
              <a:gd name="T39" fmla="*/ 285715 h 1819275"/>
              <a:gd name="T40" fmla="*/ 481923 w 1768701"/>
              <a:gd name="T41" fmla="*/ 268209 h 1819275"/>
              <a:gd name="T42" fmla="*/ 472603 w 1768701"/>
              <a:gd name="T43" fmla="*/ 258019 h 1819275"/>
              <a:gd name="T44" fmla="*/ 446111 w 1768701"/>
              <a:gd name="T45" fmla="*/ 233540 h 1819275"/>
              <a:gd name="T46" fmla="*/ 416777 w 1768701"/>
              <a:gd name="T47" fmla="*/ 205140 h 1819275"/>
              <a:gd name="T48" fmla="*/ 408004 w 1768701"/>
              <a:gd name="T49" fmla="*/ 198327 h 1819275"/>
              <a:gd name="T50" fmla="*/ 398263 w 1768701"/>
              <a:gd name="T51" fmla="*/ 189326 h 1819275"/>
              <a:gd name="T52" fmla="*/ 19312 w 1768701"/>
              <a:gd name="T53" fmla="*/ 2286 h 1819275"/>
              <a:gd name="T54" fmla="*/ 4708 w 1768701"/>
              <a:gd name="T55" fmla="*/ 1184 h 1819275"/>
              <a:gd name="T56" fmla="*/ 0 w 1768701"/>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bg2">
              <a:lumMod val="50000"/>
              <a:alpha val="87057"/>
            </a:schemeClr>
          </a:solidFill>
          <a:ln>
            <a:noFill/>
          </a:ln>
        </p:spPr>
        <p:txBody>
          <a:bodyPr anchor="ctr"/>
          <a:lstStyle/>
          <a:p>
            <a:endParaRPr lang="zh-CN" altLang="en-US"/>
          </a:p>
        </p:txBody>
      </p:sp>
      <p:sp>
        <p:nvSpPr>
          <p:cNvPr id="6" name="MH_Other_5"/>
          <p:cNvSpPr>
            <a:spLocks/>
          </p:cNvSpPr>
          <p:nvPr/>
        </p:nvSpPr>
        <p:spPr bwMode="auto">
          <a:xfrm rot="7267884">
            <a:off x="5867226" y="3516983"/>
            <a:ext cx="1435100" cy="1474787"/>
          </a:xfrm>
          <a:custGeom>
            <a:avLst/>
            <a:gdLst>
              <a:gd name="T0" fmla="*/ 0 w 1768701"/>
              <a:gd name="T1" fmla="*/ 0 h 1819275"/>
              <a:gd name="T2" fmla="*/ 816244 w 1768701"/>
              <a:gd name="T3" fmla="*/ 0 h 1819275"/>
              <a:gd name="T4" fmla="*/ 938524 w 1768701"/>
              <a:gd name="T5" fmla="*/ 1195529 h 1819275"/>
              <a:gd name="T6" fmla="*/ 801217 w 1768701"/>
              <a:gd name="T7" fmla="*/ 756558 h 1819275"/>
              <a:gd name="T8" fmla="*/ 737700 w 1768701"/>
              <a:gd name="T9" fmla="*/ 631291 h 1819275"/>
              <a:gd name="T10" fmla="*/ 740785 w 1768701"/>
              <a:gd name="T11" fmla="*/ 632470 h 1819275"/>
              <a:gd name="T12" fmla="*/ 715829 w 1768701"/>
              <a:gd name="T13" fmla="*/ 588159 h 1819275"/>
              <a:gd name="T14" fmla="*/ 702848 w 1768701"/>
              <a:gd name="T15" fmla="*/ 562556 h 1819275"/>
              <a:gd name="T16" fmla="*/ 687791 w 1768701"/>
              <a:gd name="T17" fmla="*/ 538373 h 1819275"/>
              <a:gd name="T18" fmla="*/ 679578 w 1768701"/>
              <a:gd name="T19" fmla="*/ 523789 h 1819275"/>
              <a:gd name="T20" fmla="*/ 665639 w 1768701"/>
              <a:gd name="T21" fmla="*/ 502792 h 1819275"/>
              <a:gd name="T22" fmla="*/ 642823 w 1768701"/>
              <a:gd name="T23" fmla="*/ 466146 h 1819275"/>
              <a:gd name="T24" fmla="*/ 624819 w 1768701"/>
              <a:gd name="T25" fmla="*/ 441305 h 1819275"/>
              <a:gd name="T26" fmla="*/ 613992 w 1768701"/>
              <a:gd name="T27" fmla="*/ 424996 h 1819275"/>
              <a:gd name="T28" fmla="*/ 599876 w 1768701"/>
              <a:gd name="T29" fmla="*/ 406889 h 1819275"/>
              <a:gd name="T30" fmla="*/ 575282 w 1768701"/>
              <a:gd name="T31" fmla="*/ 372955 h 1819275"/>
              <a:gd name="T32" fmla="*/ 554629 w 1768701"/>
              <a:gd name="T33" fmla="*/ 348852 h 1819275"/>
              <a:gd name="T34" fmla="*/ 544757 w 1768701"/>
              <a:gd name="T35" fmla="*/ 336188 h 1819275"/>
              <a:gd name="T36" fmla="*/ 529746 w 1768701"/>
              <a:gd name="T37" fmla="*/ 319811 h 1819275"/>
              <a:gd name="T38" fmla="*/ 500006 w 1768701"/>
              <a:gd name="T39" fmla="*/ 285100 h 1819275"/>
              <a:gd name="T40" fmla="*/ 481923 w 1768701"/>
              <a:gd name="T41" fmla="*/ 267633 h 1819275"/>
              <a:gd name="T42" fmla="*/ 472603 w 1768701"/>
              <a:gd name="T43" fmla="*/ 257464 h 1819275"/>
              <a:gd name="T44" fmla="*/ 446111 w 1768701"/>
              <a:gd name="T45" fmla="*/ 233037 h 1819275"/>
              <a:gd name="T46" fmla="*/ 416777 w 1768701"/>
              <a:gd name="T47" fmla="*/ 204699 h 1819275"/>
              <a:gd name="T48" fmla="*/ 408004 w 1768701"/>
              <a:gd name="T49" fmla="*/ 197900 h 1819275"/>
              <a:gd name="T50" fmla="*/ 398263 w 1768701"/>
              <a:gd name="T51" fmla="*/ 188918 h 1819275"/>
              <a:gd name="T52" fmla="*/ 19312 w 1768701"/>
              <a:gd name="T53" fmla="*/ 2281 h 1819275"/>
              <a:gd name="T54" fmla="*/ 4708 w 1768701"/>
              <a:gd name="T55" fmla="*/ 1182 h 1819275"/>
              <a:gd name="T56" fmla="*/ 0 w 1768701"/>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accent2">
              <a:lumMod val="60000"/>
              <a:lumOff val="40000"/>
            </a:schemeClr>
          </a:solidFill>
          <a:ln>
            <a:noFill/>
          </a:ln>
        </p:spPr>
        <p:txBody>
          <a:bodyPr anchor="ctr"/>
          <a:lstStyle/>
          <a:p>
            <a:endParaRPr lang="zh-CN" altLang="en-US"/>
          </a:p>
        </p:txBody>
      </p:sp>
      <p:sp>
        <p:nvSpPr>
          <p:cNvPr id="7" name="MH_Other_6"/>
          <p:cNvSpPr>
            <a:spLocks/>
          </p:cNvSpPr>
          <p:nvPr/>
        </p:nvSpPr>
        <p:spPr bwMode="auto">
          <a:xfrm rot="3662163">
            <a:off x="6162500" y="2926433"/>
            <a:ext cx="1433513" cy="1476375"/>
          </a:xfrm>
          <a:custGeom>
            <a:avLst/>
            <a:gdLst>
              <a:gd name="T0" fmla="*/ 0 w 1768701"/>
              <a:gd name="T1" fmla="*/ 0 h 1819275"/>
              <a:gd name="T2" fmla="*/ 814439 w 1768701"/>
              <a:gd name="T3" fmla="*/ 0 h 1819275"/>
              <a:gd name="T4" fmla="*/ 936450 w 1768701"/>
              <a:gd name="T5" fmla="*/ 1198105 h 1819275"/>
              <a:gd name="T6" fmla="*/ 799445 w 1768701"/>
              <a:gd name="T7" fmla="*/ 758189 h 1819275"/>
              <a:gd name="T8" fmla="*/ 736069 w 1768701"/>
              <a:gd name="T9" fmla="*/ 632652 h 1819275"/>
              <a:gd name="T10" fmla="*/ 739147 w 1768701"/>
              <a:gd name="T11" fmla="*/ 633832 h 1819275"/>
              <a:gd name="T12" fmla="*/ 714248 w 1768701"/>
              <a:gd name="T13" fmla="*/ 589426 h 1819275"/>
              <a:gd name="T14" fmla="*/ 701294 w 1768701"/>
              <a:gd name="T15" fmla="*/ 563768 h 1819275"/>
              <a:gd name="T16" fmla="*/ 686271 w 1768701"/>
              <a:gd name="T17" fmla="*/ 539533 h 1819275"/>
              <a:gd name="T18" fmla="*/ 678075 w 1768701"/>
              <a:gd name="T19" fmla="*/ 524918 h 1819275"/>
              <a:gd name="T20" fmla="*/ 664168 w 1768701"/>
              <a:gd name="T21" fmla="*/ 503876 h 1819275"/>
              <a:gd name="T22" fmla="*/ 641402 w 1768701"/>
              <a:gd name="T23" fmla="*/ 467151 h 1819275"/>
              <a:gd name="T24" fmla="*/ 623438 w 1768701"/>
              <a:gd name="T25" fmla="*/ 442256 h 1819275"/>
              <a:gd name="T26" fmla="*/ 612634 w 1768701"/>
              <a:gd name="T27" fmla="*/ 425912 h 1819275"/>
              <a:gd name="T28" fmla="*/ 598549 w 1768701"/>
              <a:gd name="T29" fmla="*/ 407766 h 1819275"/>
              <a:gd name="T30" fmla="*/ 574010 w 1768701"/>
              <a:gd name="T31" fmla="*/ 373759 h 1819275"/>
              <a:gd name="T32" fmla="*/ 553403 w 1768701"/>
              <a:gd name="T33" fmla="*/ 349604 h 1819275"/>
              <a:gd name="T34" fmla="*/ 543552 w 1768701"/>
              <a:gd name="T35" fmla="*/ 336913 h 1819275"/>
              <a:gd name="T36" fmla="*/ 528575 w 1768701"/>
              <a:gd name="T37" fmla="*/ 320500 h 1819275"/>
              <a:gd name="T38" fmla="*/ 498900 w 1768701"/>
              <a:gd name="T39" fmla="*/ 285715 h 1819275"/>
              <a:gd name="T40" fmla="*/ 480858 w 1768701"/>
              <a:gd name="T41" fmla="*/ 268209 h 1819275"/>
              <a:gd name="T42" fmla="*/ 471559 w 1768701"/>
              <a:gd name="T43" fmla="*/ 258019 h 1819275"/>
              <a:gd name="T44" fmla="*/ 445125 w 1768701"/>
              <a:gd name="T45" fmla="*/ 233540 h 1819275"/>
              <a:gd name="T46" fmla="*/ 415856 w 1768701"/>
              <a:gd name="T47" fmla="*/ 205140 h 1819275"/>
              <a:gd name="T48" fmla="*/ 407102 w 1768701"/>
              <a:gd name="T49" fmla="*/ 198327 h 1819275"/>
              <a:gd name="T50" fmla="*/ 397382 w 1768701"/>
              <a:gd name="T51" fmla="*/ 189326 h 1819275"/>
              <a:gd name="T52" fmla="*/ 19269 w 1768701"/>
              <a:gd name="T53" fmla="*/ 2286 h 1819275"/>
              <a:gd name="T54" fmla="*/ 4698 w 1768701"/>
              <a:gd name="T55" fmla="*/ 1184 h 1819275"/>
              <a:gd name="T56" fmla="*/ 0 w 1768701"/>
              <a:gd name="T57" fmla="*/ 0 h 181927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solidFill>
            <a:schemeClr val="bg2">
              <a:lumMod val="50000"/>
              <a:alpha val="87057"/>
            </a:schemeClr>
          </a:solidFill>
          <a:ln>
            <a:noFill/>
          </a:ln>
        </p:spPr>
        <p:txBody>
          <a:bodyPr anchor="ctr"/>
          <a:lstStyle/>
          <a:p>
            <a:endParaRPr lang="zh-CN" altLang="en-US"/>
          </a:p>
        </p:txBody>
      </p:sp>
      <p:sp>
        <p:nvSpPr>
          <p:cNvPr id="8" name="MH_Other_7"/>
          <p:cNvSpPr>
            <a:spLocks/>
          </p:cNvSpPr>
          <p:nvPr/>
        </p:nvSpPr>
        <p:spPr bwMode="auto">
          <a:xfrm flipH="1">
            <a:off x="4456732" y="2285877"/>
            <a:ext cx="1150937" cy="412750"/>
          </a:xfrm>
          <a:custGeom>
            <a:avLst/>
            <a:gdLst>
              <a:gd name="T0" fmla="*/ 0 w 2286000"/>
              <a:gd name="T1" fmla="*/ 360601 h 472440"/>
              <a:gd name="T2" fmla="*/ 119756 w 2286000"/>
              <a:gd name="T3" fmla="*/ 0 h 472440"/>
              <a:gd name="T4" fmla="*/ 579465 w 2286000"/>
              <a:gd name="T5" fmla="*/ 0 h 472440"/>
              <a:gd name="T6" fmla="*/ 0 60000 65536"/>
              <a:gd name="T7" fmla="*/ 0 60000 65536"/>
              <a:gd name="T8" fmla="*/ 0 60000 65536"/>
            </a:gdLst>
            <a:ahLst/>
            <a:cxnLst>
              <a:cxn ang="T6">
                <a:pos x="T0" y="T1"/>
              </a:cxn>
              <a:cxn ang="T7">
                <a:pos x="T2" y="T3"/>
              </a:cxn>
              <a:cxn ang="T8">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 name="MH_Other_8"/>
          <p:cNvSpPr>
            <a:spLocks/>
          </p:cNvSpPr>
          <p:nvPr/>
        </p:nvSpPr>
        <p:spPr bwMode="auto">
          <a:xfrm>
            <a:off x="6801469" y="2285877"/>
            <a:ext cx="1150938" cy="412750"/>
          </a:xfrm>
          <a:custGeom>
            <a:avLst/>
            <a:gdLst>
              <a:gd name="T0" fmla="*/ 0 w 2286000"/>
              <a:gd name="T1" fmla="*/ 360601 h 472440"/>
              <a:gd name="T2" fmla="*/ 119756 w 2286000"/>
              <a:gd name="T3" fmla="*/ 0 h 472440"/>
              <a:gd name="T4" fmla="*/ 579466 w 2286000"/>
              <a:gd name="T5" fmla="*/ 0 h 472440"/>
              <a:gd name="T6" fmla="*/ 0 60000 65536"/>
              <a:gd name="T7" fmla="*/ 0 60000 65536"/>
              <a:gd name="T8" fmla="*/ 0 60000 65536"/>
            </a:gdLst>
            <a:ahLst/>
            <a:cxnLst>
              <a:cxn ang="T6">
                <a:pos x="T0" y="T1"/>
              </a:cxn>
              <a:cxn ang="T7">
                <a:pos x="T2" y="T3"/>
              </a:cxn>
              <a:cxn ang="T8">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 name="MH_Other_9"/>
          <p:cNvSpPr>
            <a:spLocks/>
          </p:cNvSpPr>
          <p:nvPr/>
        </p:nvSpPr>
        <p:spPr bwMode="auto">
          <a:xfrm flipH="1" flipV="1">
            <a:off x="4456732" y="4733802"/>
            <a:ext cx="1150937" cy="412750"/>
          </a:xfrm>
          <a:custGeom>
            <a:avLst/>
            <a:gdLst>
              <a:gd name="T0" fmla="*/ 0 w 2286000"/>
              <a:gd name="T1" fmla="*/ 360601 h 472440"/>
              <a:gd name="T2" fmla="*/ 119756 w 2286000"/>
              <a:gd name="T3" fmla="*/ 0 h 472440"/>
              <a:gd name="T4" fmla="*/ 579465 w 2286000"/>
              <a:gd name="T5" fmla="*/ 0 h 472440"/>
              <a:gd name="T6" fmla="*/ 0 60000 65536"/>
              <a:gd name="T7" fmla="*/ 0 60000 65536"/>
              <a:gd name="T8" fmla="*/ 0 60000 65536"/>
            </a:gdLst>
            <a:ahLst/>
            <a:cxnLst>
              <a:cxn ang="T6">
                <a:pos x="T0" y="T1"/>
              </a:cxn>
              <a:cxn ang="T7">
                <a:pos x="T2" y="T3"/>
              </a:cxn>
              <a:cxn ang="T8">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 name="MH_Other_10"/>
          <p:cNvSpPr>
            <a:spLocks/>
          </p:cNvSpPr>
          <p:nvPr/>
        </p:nvSpPr>
        <p:spPr bwMode="auto">
          <a:xfrm flipV="1">
            <a:off x="6801469" y="4733802"/>
            <a:ext cx="1150938" cy="412750"/>
          </a:xfrm>
          <a:custGeom>
            <a:avLst/>
            <a:gdLst>
              <a:gd name="T0" fmla="*/ 0 w 2286000"/>
              <a:gd name="T1" fmla="*/ 360601 h 472440"/>
              <a:gd name="T2" fmla="*/ 119756 w 2286000"/>
              <a:gd name="T3" fmla="*/ 0 h 472440"/>
              <a:gd name="T4" fmla="*/ 579466 w 2286000"/>
              <a:gd name="T5" fmla="*/ 0 h 472440"/>
              <a:gd name="T6" fmla="*/ 0 60000 65536"/>
              <a:gd name="T7" fmla="*/ 0 60000 65536"/>
              <a:gd name="T8" fmla="*/ 0 60000 65536"/>
            </a:gdLst>
            <a:ahLst/>
            <a:cxnLst>
              <a:cxn ang="T6">
                <a:pos x="T0" y="T1"/>
              </a:cxn>
              <a:cxn ang="T7">
                <a:pos x="T2" y="T3"/>
              </a:cxn>
              <a:cxn ang="T8">
                <a:pos x="T4" y="T5"/>
              </a:cxn>
            </a:cxnLst>
            <a:rect l="0" t="0" r="r" b="b"/>
            <a:pathLst>
              <a:path w="2286000" h="472440">
                <a:moveTo>
                  <a:pt x="0" y="472440"/>
                </a:moveTo>
                <a:lnTo>
                  <a:pt x="472440" y="0"/>
                </a:lnTo>
                <a:lnTo>
                  <a:pt x="2286000" y="0"/>
                </a:lnTo>
              </a:path>
            </a:pathLst>
          </a:custGeom>
          <a:noFill/>
          <a:ln w="19050" cap="flat" cmpd="sng">
            <a:solidFill>
              <a:srgbClr val="C4C4C4"/>
            </a:solidFill>
            <a:prstDash val="sysDot"/>
            <a:miter lim="800000"/>
            <a:headEnd type="oval" w="sm" len="sm"/>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12" name="MH_Other_11"/>
          <p:cNvCxnSpPr>
            <a:cxnSpLocks noChangeShapeType="1"/>
          </p:cNvCxnSpPr>
          <p:nvPr/>
        </p:nvCxnSpPr>
        <p:spPr bwMode="auto">
          <a:xfrm flipH="1">
            <a:off x="7304707" y="3741614"/>
            <a:ext cx="647700" cy="11113"/>
          </a:xfrm>
          <a:prstGeom prst="straightConnector1">
            <a:avLst/>
          </a:prstGeom>
          <a:noFill/>
          <a:ln w="19050">
            <a:solidFill>
              <a:srgbClr val="C4C4C4"/>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3" name="MH_Other_12"/>
          <p:cNvCxnSpPr>
            <a:cxnSpLocks noChangeShapeType="1"/>
          </p:cNvCxnSpPr>
          <p:nvPr/>
        </p:nvCxnSpPr>
        <p:spPr bwMode="auto">
          <a:xfrm flipH="1">
            <a:off x="4456732" y="3746377"/>
            <a:ext cx="647700" cy="12700"/>
          </a:xfrm>
          <a:prstGeom prst="straightConnector1">
            <a:avLst/>
          </a:prstGeom>
          <a:noFill/>
          <a:ln w="19050">
            <a:solidFill>
              <a:srgbClr val="C4C4C4"/>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14" name="MH_SubTitle_2"/>
          <p:cNvSpPr txBox="1">
            <a:spLocks noChangeArrowheads="1"/>
          </p:cNvSpPr>
          <p:nvPr/>
        </p:nvSpPr>
        <p:spPr bwMode="auto">
          <a:xfrm>
            <a:off x="8060357" y="1688977"/>
            <a:ext cx="1419225"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15" name="MH_SubTitle_4"/>
          <p:cNvSpPr txBox="1">
            <a:spLocks noChangeArrowheads="1"/>
          </p:cNvSpPr>
          <p:nvPr/>
        </p:nvSpPr>
        <p:spPr bwMode="auto">
          <a:xfrm>
            <a:off x="8060357" y="3154239"/>
            <a:ext cx="1419225"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16" name="MH_SubTitle_6"/>
          <p:cNvSpPr txBox="1">
            <a:spLocks noChangeArrowheads="1"/>
          </p:cNvSpPr>
          <p:nvPr/>
        </p:nvSpPr>
        <p:spPr bwMode="auto">
          <a:xfrm>
            <a:off x="8060357" y="4549652"/>
            <a:ext cx="1419225"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17" name="MH_SubTitle_1"/>
          <p:cNvSpPr txBox="1">
            <a:spLocks noChangeArrowheads="1"/>
          </p:cNvSpPr>
          <p:nvPr/>
        </p:nvSpPr>
        <p:spPr bwMode="auto">
          <a:xfrm>
            <a:off x="2939082" y="1688977"/>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18" name="MH_SubTitle_3"/>
          <p:cNvSpPr txBox="1">
            <a:spLocks noChangeArrowheads="1"/>
          </p:cNvSpPr>
          <p:nvPr/>
        </p:nvSpPr>
        <p:spPr bwMode="auto">
          <a:xfrm>
            <a:off x="2939082" y="3171702"/>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19" name="MH_SubTitle_5"/>
          <p:cNvSpPr txBox="1">
            <a:spLocks noChangeArrowheads="1"/>
          </p:cNvSpPr>
          <p:nvPr/>
        </p:nvSpPr>
        <p:spPr bwMode="auto">
          <a:xfrm>
            <a:off x="2939082" y="4549652"/>
            <a:ext cx="1417637"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latin typeface="微软雅黑" pitchFamily="34" charset="-122"/>
                <a:ea typeface="微软雅黑" pitchFamily="34" charset="-122"/>
              </a:rPr>
              <a:t>Lorem ipsum</a:t>
            </a:r>
          </a:p>
          <a:p>
            <a:pPr algn="ctr" eaLnBrk="1" latinLnBrk="1" hangingPunct="1">
              <a:lnSpc>
                <a:spcPct val="130000"/>
              </a:lnSpc>
            </a:pPr>
            <a:r>
              <a:rPr lang="en-US" altLang="zh-CN" sz="1600">
                <a:latin typeface="微软雅黑" pitchFamily="34" charset="-122"/>
                <a:ea typeface="微软雅黑" pitchFamily="34" charset="-122"/>
              </a:rPr>
              <a:t>Lorem ipsum</a:t>
            </a:r>
          </a:p>
        </p:txBody>
      </p:sp>
      <p:sp>
        <p:nvSpPr>
          <p:cNvPr id="20" name="TextBox 2"/>
          <p:cNvSpPr>
            <a:spLocks noChangeArrowheads="1"/>
          </p:cNvSpPr>
          <p:nvPr/>
        </p:nvSpPr>
        <p:spPr bwMode="auto">
          <a:xfrm flipH="1">
            <a:off x="4205907" y="909514"/>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1" name="TextBox 5"/>
          <p:cNvSpPr>
            <a:spLocks noChangeArrowheads="1"/>
          </p:cNvSpPr>
          <p:nvPr/>
        </p:nvSpPr>
        <p:spPr bwMode="auto">
          <a:xfrm flipH="1">
            <a:off x="5396532" y="966664"/>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17730235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noChangeArrowheads="1"/>
          </p:cNvSpPr>
          <p:nvPr/>
        </p:nvSpPr>
        <p:spPr bwMode="auto">
          <a:xfrm rot="1538538" flipH="1">
            <a:off x="6513611" y="4910000"/>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3</a:t>
            </a:r>
            <a:endParaRPr lang="zh-CN" altLang="en-US" sz="2000">
              <a:solidFill>
                <a:srgbClr val="FFFFFF"/>
              </a:solidFill>
              <a:latin typeface="Arial Narrow" pitchFamily="34" charset="0"/>
              <a:ea typeface="微软雅黑" pitchFamily="34" charset="-122"/>
              <a:sym typeface="나눔고딕" charset="-127"/>
            </a:endParaRPr>
          </a:p>
        </p:txBody>
      </p:sp>
      <p:sp>
        <p:nvSpPr>
          <p:cNvPr id="3" name="MH_Other_2"/>
          <p:cNvSpPr>
            <a:spLocks noChangeArrowheads="1"/>
          </p:cNvSpPr>
          <p:nvPr/>
        </p:nvSpPr>
        <p:spPr bwMode="auto">
          <a:xfrm rot="1538538" flipH="1">
            <a:off x="6723161" y="44718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2</a:t>
            </a:r>
            <a:endParaRPr lang="zh-CN" altLang="en-US" sz="2000">
              <a:solidFill>
                <a:srgbClr val="FFFFFF"/>
              </a:solidFill>
              <a:latin typeface="Arial Narrow" pitchFamily="34" charset="0"/>
              <a:ea typeface="微软雅黑" pitchFamily="34" charset="-122"/>
              <a:sym typeface="나눔고딕" charset="-127"/>
            </a:endParaRPr>
          </a:p>
        </p:txBody>
      </p:sp>
      <p:sp>
        <p:nvSpPr>
          <p:cNvPr id="4" name="MH_Other_3"/>
          <p:cNvSpPr>
            <a:spLocks noChangeArrowheads="1"/>
          </p:cNvSpPr>
          <p:nvPr/>
        </p:nvSpPr>
        <p:spPr bwMode="auto">
          <a:xfrm rot="1538538" flipH="1">
            <a:off x="6945411" y="401782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1</a:t>
            </a:r>
            <a:endParaRPr lang="zh-CN" altLang="en-US" sz="2000">
              <a:solidFill>
                <a:srgbClr val="FFFFFF"/>
              </a:solidFill>
              <a:latin typeface="Arial Narrow" pitchFamily="34" charset="0"/>
              <a:ea typeface="微软雅黑" pitchFamily="34" charset="-122"/>
              <a:sym typeface="나눔고딕" charset="-127"/>
            </a:endParaRPr>
          </a:p>
        </p:txBody>
      </p:sp>
      <p:sp>
        <p:nvSpPr>
          <p:cNvPr id="5" name="MH_Other_4"/>
          <p:cNvSpPr>
            <a:spLocks noChangeArrowheads="1"/>
          </p:cNvSpPr>
          <p:nvPr/>
        </p:nvSpPr>
        <p:spPr bwMode="auto">
          <a:xfrm rot="1538538" flipH="1">
            <a:off x="6796186" y="3332025"/>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6" name="MH_Other_5"/>
          <p:cNvSpPr>
            <a:spLocks noChangeAspect="1"/>
          </p:cNvSpPr>
          <p:nvPr/>
        </p:nvSpPr>
        <p:spPr bwMode="auto">
          <a:xfrm rot="1538538" flipH="1">
            <a:off x="7000973" y="2363650"/>
            <a:ext cx="1371600" cy="1371600"/>
          </a:xfrm>
          <a:custGeom>
            <a:avLst/>
            <a:gdLst>
              <a:gd name="T0" fmla="*/ 0 w 1219200"/>
              <a:gd name="T1" fmla="*/ 771169 h 1219765"/>
              <a:gd name="T2" fmla="*/ 0 w 1219200"/>
              <a:gd name="T3" fmla="*/ 771169 h 1219765"/>
              <a:gd name="T4" fmla="*/ 771525 w 1219200"/>
              <a:gd name="T5" fmla="*/ 1 h 1219765"/>
              <a:gd name="T6" fmla="*/ 771526 w 1219200"/>
              <a:gd name="T7" fmla="*/ 1 h 1219765"/>
              <a:gd name="T8" fmla="*/ 1543050 w 1219200"/>
              <a:gd name="T9" fmla="*/ 771170 h 1219765"/>
              <a:gd name="T10" fmla="*/ 1543049 w 1219200"/>
              <a:gd name="T11" fmla="*/ 771171 h 1219765"/>
              <a:gd name="T12" fmla="*/ 1543050 w 1219200"/>
              <a:gd name="T13" fmla="*/ 771171 h 1219765"/>
              <a:gd name="T14" fmla="*/ 771525 w 1219200"/>
              <a:gd name="T15" fmla="*/ 1542339 h 1219765"/>
              <a:gd name="T16" fmla="*/ 0 w 1219200"/>
              <a:gd name="T17" fmla="*/ 771171 h 1219765"/>
              <a:gd name="T18" fmla="*/ 0 w 1219200"/>
              <a:gd name="T19" fmla="*/ 771170 h 1219765"/>
              <a:gd name="T20" fmla="*/ 0 w 1219200"/>
              <a:gd name="T21" fmla="*/ 771169 h 1219765"/>
              <a:gd name="T22" fmla="*/ 306682 w 1219200"/>
              <a:gd name="T23" fmla="*/ 771169 h 1219765"/>
              <a:gd name="T24" fmla="*/ 306682 w 1219200"/>
              <a:gd name="T25" fmla="*/ 771169 h 1219765"/>
              <a:gd name="T26" fmla="*/ 771525 w 1219200"/>
              <a:gd name="T27" fmla="*/ 1235938 h 1219765"/>
              <a:gd name="T28" fmla="*/ 1236369 w 1219200"/>
              <a:gd name="T29" fmla="*/ 771169 h 1219765"/>
              <a:gd name="T30" fmla="*/ 771525 w 1219200"/>
              <a:gd name="T31" fmla="*/ 306398 h 1219765"/>
              <a:gd name="T32" fmla="*/ 771524 w 1219200"/>
              <a:gd name="T33" fmla="*/ 306398 h 1219765"/>
              <a:gd name="T34" fmla="*/ 306682 w 1219200"/>
              <a:gd name="T35" fmla="*/ 771169 h 12197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178548 w 1219200"/>
              <a:gd name="T55" fmla="*/ 178630 h 1219765"/>
              <a:gd name="T56" fmla="*/ 1040652 w 1219200"/>
              <a:gd name="T57" fmla="*/ 1041135 h 121976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7" name="MH_Title_2"/>
          <p:cNvSpPr>
            <a:spLocks noChangeAspect="1" noChangeArrowheads="1"/>
          </p:cNvSpPr>
          <p:nvPr/>
        </p:nvSpPr>
        <p:spPr bwMode="auto">
          <a:xfrm flipH="1">
            <a:off x="7037486" y="2398575"/>
            <a:ext cx="1292225" cy="1292225"/>
          </a:xfrm>
          <a:custGeom>
            <a:avLst/>
            <a:gdLst>
              <a:gd name="T0" fmla="*/ 4299798 w 1147868"/>
              <a:gd name="T1" fmla="*/ 0 h 1148400"/>
              <a:gd name="T2" fmla="*/ 1259376 w 1147868"/>
              <a:gd name="T3" fmla="*/ 1250078 h 1148400"/>
              <a:gd name="T4" fmla="*/ 0 w 1147868"/>
              <a:gd name="T5" fmla="*/ 4268034 h 1148400"/>
              <a:gd name="T6" fmla="*/ 1259376 w 1147868"/>
              <a:gd name="T7" fmla="*/ 7285981 h 1148400"/>
              <a:gd name="T8" fmla="*/ 4299798 w 1147868"/>
              <a:gd name="T9" fmla="*/ 8536060 h 1148400"/>
              <a:gd name="T10" fmla="*/ 7340197 w 1147868"/>
              <a:gd name="T11" fmla="*/ 7285981 h 1148400"/>
              <a:gd name="T12" fmla="*/ 8599578 w 1147868"/>
              <a:gd name="T13" fmla="*/ 4268034 h 1148400"/>
              <a:gd name="T14" fmla="*/ 7340197 w 1147868"/>
              <a:gd name="T15" fmla="*/ 1250078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r>
              <a:rPr lang="en-US" altLang="zh-CN" sz="2000" b="1">
                <a:solidFill>
                  <a:srgbClr val="BC8F00"/>
                </a:solidFill>
                <a:latin typeface="微软雅黑" pitchFamily="34" charset="-122"/>
                <a:ea typeface="微软雅黑" pitchFamily="34" charset="-122"/>
                <a:sym typeface="나눔고딕" charset="-127"/>
              </a:rPr>
              <a:t>NO</a:t>
            </a:r>
            <a:endParaRPr lang="zh-CN" altLang="en-US" sz="2000" b="1">
              <a:solidFill>
                <a:srgbClr val="BC8F00"/>
              </a:solidFill>
              <a:latin typeface="微软雅黑" pitchFamily="34" charset="-122"/>
              <a:ea typeface="微软雅黑" pitchFamily="34" charset="-122"/>
              <a:sym typeface="나눔고딕" charset="-127"/>
            </a:endParaRPr>
          </a:p>
        </p:txBody>
      </p:sp>
      <p:sp>
        <p:nvSpPr>
          <p:cNvPr id="8" name="MH_Other_6"/>
          <p:cNvSpPr>
            <a:spLocks noChangeArrowheads="1"/>
          </p:cNvSpPr>
          <p:nvPr/>
        </p:nvSpPr>
        <p:spPr bwMode="auto">
          <a:xfrm rot="1538538" flipH="1">
            <a:off x="3076673" y="4910000"/>
            <a:ext cx="762000" cy="3079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3</a:t>
            </a:r>
            <a:endParaRPr lang="zh-CN" altLang="en-US" sz="2000">
              <a:solidFill>
                <a:srgbClr val="FFFFFF"/>
              </a:solidFill>
              <a:latin typeface="Arial Narrow" pitchFamily="34" charset="0"/>
              <a:ea typeface="微软雅黑" pitchFamily="34" charset="-122"/>
              <a:sym typeface="나눔고딕" charset="-127"/>
            </a:endParaRPr>
          </a:p>
        </p:txBody>
      </p:sp>
      <p:sp>
        <p:nvSpPr>
          <p:cNvPr id="9" name="MH_Other_7"/>
          <p:cNvSpPr>
            <a:spLocks noChangeArrowheads="1"/>
          </p:cNvSpPr>
          <p:nvPr/>
        </p:nvSpPr>
        <p:spPr bwMode="auto">
          <a:xfrm rot="1538538" flipH="1">
            <a:off x="3286223" y="4471850"/>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2</a:t>
            </a:r>
            <a:endParaRPr lang="zh-CN" altLang="en-US" sz="2000">
              <a:solidFill>
                <a:srgbClr val="FFFFFF"/>
              </a:solidFill>
              <a:latin typeface="Arial Narrow" pitchFamily="34" charset="0"/>
              <a:ea typeface="微软雅黑" pitchFamily="34" charset="-122"/>
              <a:sym typeface="나눔고딕" charset="-127"/>
            </a:endParaRPr>
          </a:p>
        </p:txBody>
      </p:sp>
      <p:sp>
        <p:nvSpPr>
          <p:cNvPr id="10" name="MH_Other_8"/>
          <p:cNvSpPr>
            <a:spLocks noChangeArrowheads="1"/>
          </p:cNvSpPr>
          <p:nvPr/>
        </p:nvSpPr>
        <p:spPr bwMode="auto">
          <a:xfrm rot="1538538" flipH="1">
            <a:off x="3508473" y="4017825"/>
            <a:ext cx="762000" cy="304800"/>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r" eaLnBrk="1" latinLnBrk="1" hangingPunct="1"/>
            <a:r>
              <a:rPr lang="en-US" altLang="zh-CN" sz="2000">
                <a:solidFill>
                  <a:srgbClr val="FFFFFF"/>
                </a:solidFill>
                <a:latin typeface="Arial Narrow" pitchFamily="34" charset="0"/>
                <a:ea typeface="微软雅黑" pitchFamily="34" charset="-122"/>
                <a:sym typeface="나눔고딕" charset="-127"/>
              </a:rPr>
              <a:t>1</a:t>
            </a:r>
            <a:endParaRPr lang="zh-CN" altLang="en-US" sz="2000">
              <a:solidFill>
                <a:srgbClr val="FFFFFF"/>
              </a:solidFill>
              <a:latin typeface="Arial Narrow" pitchFamily="34" charset="0"/>
              <a:ea typeface="微软雅黑" pitchFamily="34" charset="-122"/>
              <a:sym typeface="나눔고딕" charset="-127"/>
            </a:endParaRPr>
          </a:p>
        </p:txBody>
      </p:sp>
      <p:sp>
        <p:nvSpPr>
          <p:cNvPr id="11" name="MH_Other_9"/>
          <p:cNvSpPr>
            <a:spLocks noChangeArrowheads="1"/>
          </p:cNvSpPr>
          <p:nvPr/>
        </p:nvSpPr>
        <p:spPr bwMode="auto">
          <a:xfrm rot="1538538" flipH="1">
            <a:off x="3359248" y="3332025"/>
            <a:ext cx="381000" cy="2136775"/>
          </a:xfrm>
          <a:prstGeom prst="roundRect">
            <a:avLst>
              <a:gd name="adj" fmla="val 50000"/>
            </a:avLst>
          </a:prstGeom>
          <a:gradFill rotWithShape="1">
            <a:gsLst>
              <a:gs pos="0">
                <a:srgbClr val="BC8F00"/>
              </a:gs>
              <a:gs pos="50000">
                <a:srgbClr val="FFC000"/>
              </a:gs>
              <a:gs pos="100000">
                <a:srgbClr val="BC8F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latinLnBrk="1" hangingPunct="1"/>
            <a:endParaRPr lang="zh-CN" altLang="zh-CN">
              <a:solidFill>
                <a:srgbClr val="FFFFFF"/>
              </a:solidFill>
              <a:latin typeface="Arial Narrow" pitchFamily="34" charset="0"/>
              <a:ea typeface="微软雅黑" pitchFamily="34" charset="-122"/>
              <a:sym typeface="나눔고딕" charset="-127"/>
            </a:endParaRPr>
          </a:p>
        </p:txBody>
      </p:sp>
      <p:sp>
        <p:nvSpPr>
          <p:cNvPr id="12" name="MH_Other_10"/>
          <p:cNvSpPr>
            <a:spLocks noChangeAspect="1"/>
          </p:cNvSpPr>
          <p:nvPr/>
        </p:nvSpPr>
        <p:spPr bwMode="auto">
          <a:xfrm rot="1538538" flipH="1">
            <a:off x="3564036" y="2363650"/>
            <a:ext cx="1371600" cy="1371600"/>
          </a:xfrm>
          <a:custGeom>
            <a:avLst/>
            <a:gdLst>
              <a:gd name="T0" fmla="*/ 0 w 1219200"/>
              <a:gd name="T1" fmla="*/ 771169 h 1219765"/>
              <a:gd name="T2" fmla="*/ 0 w 1219200"/>
              <a:gd name="T3" fmla="*/ 771169 h 1219765"/>
              <a:gd name="T4" fmla="*/ 771525 w 1219200"/>
              <a:gd name="T5" fmla="*/ 1 h 1219765"/>
              <a:gd name="T6" fmla="*/ 771526 w 1219200"/>
              <a:gd name="T7" fmla="*/ 1 h 1219765"/>
              <a:gd name="T8" fmla="*/ 1543050 w 1219200"/>
              <a:gd name="T9" fmla="*/ 771170 h 1219765"/>
              <a:gd name="T10" fmla="*/ 1543049 w 1219200"/>
              <a:gd name="T11" fmla="*/ 771171 h 1219765"/>
              <a:gd name="T12" fmla="*/ 1543050 w 1219200"/>
              <a:gd name="T13" fmla="*/ 771171 h 1219765"/>
              <a:gd name="T14" fmla="*/ 771525 w 1219200"/>
              <a:gd name="T15" fmla="*/ 1542339 h 1219765"/>
              <a:gd name="T16" fmla="*/ 0 w 1219200"/>
              <a:gd name="T17" fmla="*/ 771171 h 1219765"/>
              <a:gd name="T18" fmla="*/ 0 w 1219200"/>
              <a:gd name="T19" fmla="*/ 771170 h 1219765"/>
              <a:gd name="T20" fmla="*/ 0 w 1219200"/>
              <a:gd name="T21" fmla="*/ 771169 h 1219765"/>
              <a:gd name="T22" fmla="*/ 306682 w 1219200"/>
              <a:gd name="T23" fmla="*/ 771169 h 1219765"/>
              <a:gd name="T24" fmla="*/ 306682 w 1219200"/>
              <a:gd name="T25" fmla="*/ 771169 h 1219765"/>
              <a:gd name="T26" fmla="*/ 771525 w 1219200"/>
              <a:gd name="T27" fmla="*/ 1235938 h 1219765"/>
              <a:gd name="T28" fmla="*/ 1236369 w 1219200"/>
              <a:gd name="T29" fmla="*/ 771169 h 1219765"/>
              <a:gd name="T30" fmla="*/ 771525 w 1219200"/>
              <a:gd name="T31" fmla="*/ 306398 h 1219765"/>
              <a:gd name="T32" fmla="*/ 771524 w 1219200"/>
              <a:gd name="T33" fmla="*/ 306398 h 1219765"/>
              <a:gd name="T34" fmla="*/ 306682 w 1219200"/>
              <a:gd name="T35" fmla="*/ 771169 h 12197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178548 w 1219200"/>
              <a:gd name="T55" fmla="*/ 178630 h 1219765"/>
              <a:gd name="T56" fmla="*/ 1040652 w 1219200"/>
              <a:gd name="T57" fmla="*/ 1041135 h 121976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FC000"/>
              </a:gs>
              <a:gs pos="100000">
                <a:srgbClr val="BC8F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 name="MH_Title_1"/>
          <p:cNvSpPr>
            <a:spLocks noChangeAspect="1" noChangeArrowheads="1"/>
          </p:cNvSpPr>
          <p:nvPr/>
        </p:nvSpPr>
        <p:spPr bwMode="auto">
          <a:xfrm flipH="1">
            <a:off x="3600548" y="2398575"/>
            <a:ext cx="1292225" cy="1292225"/>
          </a:xfrm>
          <a:custGeom>
            <a:avLst/>
            <a:gdLst>
              <a:gd name="T0" fmla="*/ 4299798 w 1147868"/>
              <a:gd name="T1" fmla="*/ 0 h 1148400"/>
              <a:gd name="T2" fmla="*/ 1259376 w 1147868"/>
              <a:gd name="T3" fmla="*/ 1250078 h 1148400"/>
              <a:gd name="T4" fmla="*/ 0 w 1147868"/>
              <a:gd name="T5" fmla="*/ 4268034 h 1148400"/>
              <a:gd name="T6" fmla="*/ 1259376 w 1147868"/>
              <a:gd name="T7" fmla="*/ 7285981 h 1148400"/>
              <a:gd name="T8" fmla="*/ 4299798 w 1147868"/>
              <a:gd name="T9" fmla="*/ 8536060 h 1148400"/>
              <a:gd name="T10" fmla="*/ 7340197 w 1147868"/>
              <a:gd name="T11" fmla="*/ 7285981 h 1148400"/>
              <a:gd name="T12" fmla="*/ 8599578 w 1147868"/>
              <a:gd name="T13" fmla="*/ 4268034 h 1148400"/>
              <a:gd name="T14" fmla="*/ 7340197 w 1147868"/>
              <a:gd name="T15" fmla="*/ 1250078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BC8F00"/>
              </a:gs>
              <a:gs pos="100000">
                <a:srgbClr val="FFC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latinLnBrk="1" hangingPunct="1"/>
            <a:r>
              <a:rPr lang="en-US" altLang="zh-CN" sz="2000" b="1">
                <a:solidFill>
                  <a:srgbClr val="BC8F00"/>
                </a:solidFill>
                <a:latin typeface="微软雅黑" pitchFamily="34" charset="-122"/>
                <a:ea typeface="微软雅黑" pitchFamily="34" charset="-122"/>
                <a:sym typeface="나눔고딕" charset="-127"/>
              </a:rPr>
              <a:t>YES</a:t>
            </a:r>
            <a:endParaRPr lang="zh-CN" altLang="en-US" sz="2000" b="1">
              <a:solidFill>
                <a:srgbClr val="BC8F00"/>
              </a:solidFill>
              <a:latin typeface="微软雅黑" pitchFamily="34" charset="-122"/>
              <a:ea typeface="微软雅黑" pitchFamily="34" charset="-122"/>
              <a:sym typeface="나눔고딕" charset="-127"/>
            </a:endParaRPr>
          </a:p>
        </p:txBody>
      </p:sp>
      <p:sp>
        <p:nvSpPr>
          <p:cNvPr id="14" name="MH_SubTitle_2"/>
          <p:cNvSpPr txBox="1">
            <a:spLocks noChangeArrowheads="1"/>
          </p:cNvSpPr>
          <p:nvPr/>
        </p:nvSpPr>
        <p:spPr bwMode="auto">
          <a:xfrm>
            <a:off x="7772498" y="4125775"/>
            <a:ext cx="2643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15" name="MH_SubTitle_4"/>
          <p:cNvSpPr txBox="1">
            <a:spLocks noChangeArrowheads="1"/>
          </p:cNvSpPr>
          <p:nvPr/>
        </p:nvSpPr>
        <p:spPr bwMode="auto">
          <a:xfrm>
            <a:off x="7561361" y="4598850"/>
            <a:ext cx="26431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16" name="MH_SubTitle_6"/>
          <p:cNvSpPr txBox="1">
            <a:spLocks noChangeArrowheads="1"/>
          </p:cNvSpPr>
          <p:nvPr/>
        </p:nvSpPr>
        <p:spPr bwMode="auto">
          <a:xfrm>
            <a:off x="7343873" y="5037000"/>
            <a:ext cx="2643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17" name="MH_SubTitle_1"/>
          <p:cNvSpPr txBox="1">
            <a:spLocks noChangeArrowheads="1"/>
          </p:cNvSpPr>
          <p:nvPr/>
        </p:nvSpPr>
        <p:spPr bwMode="auto">
          <a:xfrm>
            <a:off x="4337148" y="4125775"/>
            <a:ext cx="20526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18" name="MH_SubTitle_3"/>
          <p:cNvSpPr txBox="1">
            <a:spLocks noChangeArrowheads="1"/>
          </p:cNvSpPr>
          <p:nvPr/>
        </p:nvSpPr>
        <p:spPr bwMode="auto">
          <a:xfrm>
            <a:off x="4126011" y="4598850"/>
            <a:ext cx="2052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19" name="MH_SubTitle_5"/>
          <p:cNvSpPr txBox="1">
            <a:spLocks noChangeArrowheads="1"/>
          </p:cNvSpPr>
          <p:nvPr/>
        </p:nvSpPr>
        <p:spPr bwMode="auto">
          <a:xfrm>
            <a:off x="3906936" y="5037000"/>
            <a:ext cx="2054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400">
                <a:latin typeface="微软雅黑" pitchFamily="34" charset="-122"/>
                <a:ea typeface="微软雅黑" pitchFamily="34" charset="-122"/>
                <a:sym typeface="나눔고딕" charset="-127"/>
              </a:rPr>
              <a:t>Lorem ipsum dolor sit </a:t>
            </a:r>
          </a:p>
        </p:txBody>
      </p:sp>
      <p:sp>
        <p:nvSpPr>
          <p:cNvPr id="20" name="TextBox 2"/>
          <p:cNvSpPr>
            <a:spLocks noChangeArrowheads="1"/>
          </p:cNvSpPr>
          <p:nvPr/>
        </p:nvSpPr>
        <p:spPr bwMode="auto">
          <a:xfrm flipH="1">
            <a:off x="4202211" y="1167631"/>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1" name="TextBox 5"/>
          <p:cNvSpPr>
            <a:spLocks noChangeArrowheads="1"/>
          </p:cNvSpPr>
          <p:nvPr/>
        </p:nvSpPr>
        <p:spPr bwMode="auto">
          <a:xfrm flipH="1">
            <a:off x="5392836" y="1224781"/>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17730235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2278782" y="2210247"/>
            <a:ext cx="3619500" cy="2674937"/>
          </a:xfrm>
          <a:custGeom>
            <a:avLst/>
            <a:gdLst>
              <a:gd name="T0" fmla="*/ 0 w 1726088"/>
              <a:gd name="T1" fmla="*/ 7152184 h 1000434"/>
              <a:gd name="T2" fmla="*/ 6053060 w 1726088"/>
              <a:gd name="T3" fmla="*/ 7120585 h 1000434"/>
              <a:gd name="T4" fmla="*/ 6976746 w 1726088"/>
              <a:gd name="T5" fmla="*/ 760141 h 1000434"/>
              <a:gd name="T6" fmla="*/ 7539529 w 1726088"/>
              <a:gd name="T7" fmla="*/ 217196 h 1000434"/>
              <a:gd name="T8" fmla="*/ 7523647 w 1726088"/>
              <a:gd name="T9" fmla="*/ 1081235 h 1000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6088" h="1000434">
                <a:moveTo>
                  <a:pt x="0" y="1000434"/>
                </a:moveTo>
                <a:lnTo>
                  <a:pt x="1376587" y="996014"/>
                </a:lnTo>
                <a:lnTo>
                  <a:pt x="1586652" y="106327"/>
                </a:lnTo>
                <a:cubicBezTo>
                  <a:pt x="1642258" y="-50192"/>
                  <a:pt x="1698331" y="5216"/>
                  <a:pt x="1714640" y="30381"/>
                </a:cubicBezTo>
                <a:cubicBezTo>
                  <a:pt x="1730949" y="55546"/>
                  <a:pt x="1729911" y="97695"/>
                  <a:pt x="1711028" y="151241"/>
                </a:cubicBezTo>
              </a:path>
            </a:pathLst>
          </a:custGeom>
          <a:noFill/>
          <a:ln w="57150" cap="flat" cmpd="sng">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 name="MH_Other_2"/>
          <p:cNvSpPr>
            <a:spLocks noChangeArrowheads="1"/>
          </p:cNvSpPr>
          <p:nvPr/>
        </p:nvSpPr>
        <p:spPr bwMode="auto">
          <a:xfrm>
            <a:off x="2688357" y="4885184"/>
            <a:ext cx="563563" cy="565150"/>
          </a:xfrm>
          <a:prstGeom prst="ellipse">
            <a:avLst/>
          </a:prstGeom>
          <a:noFill/>
          <a:ln w="571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zh-CN" altLang="en-US" sz="1300">
              <a:solidFill>
                <a:srgbClr val="FFFFFF"/>
              </a:solidFill>
              <a:latin typeface="幼圆" pitchFamily="49" charset="-122"/>
              <a:ea typeface="微软雅黑" pitchFamily="34" charset="-122"/>
            </a:endParaRPr>
          </a:p>
        </p:txBody>
      </p:sp>
      <p:sp>
        <p:nvSpPr>
          <p:cNvPr id="4" name="MH_Other_3"/>
          <p:cNvSpPr>
            <a:spLocks noChangeArrowheads="1"/>
          </p:cNvSpPr>
          <p:nvPr/>
        </p:nvSpPr>
        <p:spPr bwMode="auto">
          <a:xfrm>
            <a:off x="4253632" y="4885184"/>
            <a:ext cx="563563" cy="565150"/>
          </a:xfrm>
          <a:prstGeom prst="ellipse">
            <a:avLst/>
          </a:prstGeom>
          <a:noFill/>
          <a:ln w="57150">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zh-CN" altLang="en-US" sz="1300">
              <a:solidFill>
                <a:srgbClr val="FFFFFF"/>
              </a:solidFill>
              <a:latin typeface="幼圆" pitchFamily="49" charset="-122"/>
              <a:ea typeface="微软雅黑" pitchFamily="34" charset="-122"/>
            </a:endParaRPr>
          </a:p>
        </p:txBody>
      </p:sp>
      <p:sp>
        <p:nvSpPr>
          <p:cNvPr id="5" name="MH_Other_4"/>
          <p:cNvSpPr>
            <a:spLocks noChangeArrowheads="1"/>
          </p:cNvSpPr>
          <p:nvPr/>
        </p:nvSpPr>
        <p:spPr bwMode="auto">
          <a:xfrm>
            <a:off x="2629620" y="5447159"/>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latinLnBrk="1" hangingPunct="1"/>
            <a:endParaRPr lang="zh-CN" altLang="en-US" sz="1300">
              <a:solidFill>
                <a:srgbClr val="000000"/>
              </a:solidFill>
              <a:latin typeface="幼圆" pitchFamily="49" charset="-122"/>
              <a:ea typeface="微软雅黑" pitchFamily="34" charset="-122"/>
            </a:endParaRPr>
          </a:p>
        </p:txBody>
      </p:sp>
      <p:sp>
        <p:nvSpPr>
          <p:cNvPr id="6" name="MH_Other_5"/>
          <p:cNvSpPr>
            <a:spLocks noChangeArrowheads="1"/>
          </p:cNvSpPr>
          <p:nvPr/>
        </p:nvSpPr>
        <p:spPr bwMode="auto">
          <a:xfrm>
            <a:off x="4198070" y="5447159"/>
            <a:ext cx="674687" cy="134938"/>
          </a:xfrm>
          <a:prstGeom prst="ellipse">
            <a:avLst/>
          </a:prstGeom>
          <a:gradFill rotWithShape="1">
            <a:gsLst>
              <a:gs pos="0">
                <a:srgbClr val="6E6D68"/>
              </a:gs>
              <a:gs pos="100000">
                <a:srgbClr val="EEECE1">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latinLnBrk="1" hangingPunct="1"/>
            <a:endParaRPr lang="zh-CN" altLang="en-US" sz="1300">
              <a:solidFill>
                <a:srgbClr val="000000"/>
              </a:solidFill>
              <a:latin typeface="幼圆" pitchFamily="49" charset="-122"/>
              <a:ea typeface="微软雅黑" pitchFamily="34" charset="-122"/>
            </a:endParaRPr>
          </a:p>
        </p:txBody>
      </p:sp>
      <p:sp>
        <p:nvSpPr>
          <p:cNvPr id="7" name="TextBox 2"/>
          <p:cNvSpPr>
            <a:spLocks noChangeArrowheads="1"/>
          </p:cNvSpPr>
          <p:nvPr/>
        </p:nvSpPr>
        <p:spPr bwMode="auto">
          <a:xfrm flipH="1">
            <a:off x="3544020" y="1095624"/>
            <a:ext cx="1779587" cy="461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8" name="TextBox 5"/>
          <p:cNvSpPr>
            <a:spLocks noChangeArrowheads="1"/>
          </p:cNvSpPr>
          <p:nvPr/>
        </p:nvSpPr>
        <p:spPr bwMode="auto">
          <a:xfrm flipH="1">
            <a:off x="4734645" y="1152774"/>
            <a:ext cx="2759075"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9" name="MH_Desc_1"/>
          <p:cNvSpPr>
            <a:spLocks/>
          </p:cNvSpPr>
          <p:nvPr/>
        </p:nvSpPr>
        <p:spPr bwMode="auto">
          <a:xfrm>
            <a:off x="6461845" y="2532509"/>
            <a:ext cx="3487737" cy="3057525"/>
          </a:xfrm>
          <a:custGeom>
            <a:avLst/>
            <a:gdLst>
              <a:gd name="T0" fmla="*/ 0 w 3456384"/>
              <a:gd name="T1" fmla="*/ 1895395 h 3882329"/>
              <a:gd name="T2" fmla="*/ 2980699 w 3456384"/>
              <a:gd name="T3" fmla="*/ 1895395 h 3882329"/>
              <a:gd name="T4" fmla="*/ 0 w 3456384"/>
              <a:gd name="T5" fmla="*/ 1895395 h 3882329"/>
              <a:gd name="T6" fmla="*/ 0 w 3456384"/>
              <a:gd name="T7" fmla="*/ 0 h 3882329"/>
              <a:gd name="T8" fmla="*/ 2980699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a:solidFill>
              <a:srgbClr val="BFBFB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72000" rIns="0" bIns="72000" anchor="ctr"/>
          <a:lstStyle/>
          <a:p>
            <a:pPr algn="just" eaLnBrk="1" latinLnBrk="1" hangingPunct="1">
              <a:lnSpc>
                <a:spcPct val="140000"/>
              </a:lnSpc>
              <a:spcBef>
                <a:spcPts val="600"/>
              </a:spcBef>
              <a:spcAft>
                <a:spcPts val="600"/>
              </a:spcAft>
            </a:pPr>
            <a:r>
              <a:rPr lang="en-US" altLang="zh-CN" sz="1600">
                <a:latin typeface="微软雅黑 Light" charset="-122"/>
                <a:ea typeface="微软雅黑 Light" charset="-122"/>
              </a:rPr>
              <a:t>Lorem ipsum dolor sit amet consectetur adipisicing elit Lorem ipsum dolor sit amet consectetur adipisicing elit Lorem ipsum dolor sit amet consectetur adipisicing elit Lorem ipsum dolor sit amet consectetur adipisicing elit</a:t>
            </a:r>
          </a:p>
        </p:txBody>
      </p:sp>
    </p:spTree>
    <p:extLst>
      <p:ext uri="{BB962C8B-B14F-4D97-AF65-F5344CB8AC3E}">
        <p14:creationId xmlns:p14="http://schemas.microsoft.com/office/powerpoint/2010/main" val="17730235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2977033" y="3608586"/>
            <a:ext cx="3759200" cy="1793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 name="MH_Other_2"/>
          <p:cNvSpPr>
            <a:spLocks/>
          </p:cNvSpPr>
          <p:nvPr/>
        </p:nvSpPr>
        <p:spPr bwMode="auto">
          <a:xfrm>
            <a:off x="2977033" y="1944886"/>
            <a:ext cx="3263900" cy="1778000"/>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 name="MH_Other_3"/>
          <p:cNvSpPr>
            <a:spLocks/>
          </p:cNvSpPr>
          <p:nvPr/>
        </p:nvSpPr>
        <p:spPr bwMode="auto">
          <a:xfrm>
            <a:off x="2977033" y="2783086"/>
            <a:ext cx="4203700" cy="939800"/>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 name="MH_Other_4"/>
          <p:cNvSpPr>
            <a:spLocks/>
          </p:cNvSpPr>
          <p:nvPr/>
        </p:nvSpPr>
        <p:spPr bwMode="auto">
          <a:xfrm>
            <a:off x="3040533" y="3710186"/>
            <a:ext cx="4152900" cy="685800"/>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 name="MH_Other_5"/>
          <p:cNvSpPr>
            <a:spLocks/>
          </p:cNvSpPr>
          <p:nvPr/>
        </p:nvSpPr>
        <p:spPr bwMode="auto">
          <a:xfrm>
            <a:off x="2989733" y="3710186"/>
            <a:ext cx="3251200" cy="1536700"/>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12700" cap="flat"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 name="MH_SubTitle_1"/>
          <p:cNvSpPr txBox="1">
            <a:spLocks noChangeArrowheads="1"/>
          </p:cNvSpPr>
          <p:nvPr/>
        </p:nvSpPr>
        <p:spPr bwMode="auto">
          <a:xfrm>
            <a:off x="6656858" y="1586111"/>
            <a:ext cx="367188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8" name="MH_SubTitle_3"/>
          <p:cNvSpPr txBox="1">
            <a:spLocks noChangeArrowheads="1"/>
          </p:cNvSpPr>
          <p:nvPr/>
        </p:nvSpPr>
        <p:spPr bwMode="auto">
          <a:xfrm>
            <a:off x="7106121" y="3272036"/>
            <a:ext cx="3671887"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9" name="MH_SubTitle_5"/>
          <p:cNvSpPr txBox="1">
            <a:spLocks noChangeArrowheads="1"/>
          </p:cNvSpPr>
          <p:nvPr/>
        </p:nvSpPr>
        <p:spPr bwMode="auto">
          <a:xfrm>
            <a:off x="6620346" y="4964311"/>
            <a:ext cx="4443412"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30000"/>
              </a:lnSpc>
            </a:pPr>
            <a:r>
              <a:rPr lang="da-DK" altLang="en-US">
                <a:solidFill>
                  <a:srgbClr val="404040"/>
                </a:solidFill>
                <a:latin typeface="微软雅黑" pitchFamily="34" charset="-122"/>
                <a:ea typeface="微软雅黑" pitchFamily="34" charset="-122"/>
              </a:rPr>
              <a:t>Lorem ipsum dolor sit</a:t>
            </a:r>
            <a:endParaRPr lang="zh-CN" altLang="en-US">
              <a:solidFill>
                <a:srgbClr val="404040"/>
              </a:solidFill>
              <a:latin typeface="微软雅黑" pitchFamily="34" charset="-122"/>
              <a:ea typeface="微软雅黑" pitchFamily="34" charset="-122"/>
            </a:endParaRPr>
          </a:p>
        </p:txBody>
      </p:sp>
      <p:sp>
        <p:nvSpPr>
          <p:cNvPr id="10" name="MH_Other_6"/>
          <p:cNvSpPr>
            <a:spLocks noChangeArrowheads="1"/>
          </p:cNvSpPr>
          <p:nvPr/>
        </p:nvSpPr>
        <p:spPr bwMode="auto">
          <a:xfrm>
            <a:off x="5945658" y="1586111"/>
            <a:ext cx="668338" cy="668338"/>
          </a:xfrm>
          <a:prstGeom prst="ellipse">
            <a:avLst/>
          </a:prstGeom>
          <a:solidFill>
            <a:schemeClr val="bg2">
              <a:lumMod val="75000"/>
            </a:schemeClr>
          </a:solidFill>
          <a:ln>
            <a:noFill/>
          </a:ln>
        </p:spPr>
        <p:txBody>
          <a:bodyPr lIns="0" tIns="0" rIns="0" bIns="0" anchor="ctr"/>
          <a:lstStyle/>
          <a:p>
            <a:pPr algn="ctr" eaLnBrk="1" latinLnBrk="1" hangingPunct="1"/>
            <a:r>
              <a:rPr lang="en-US" altLang="zh-CN" sz="2400">
                <a:solidFill>
                  <a:srgbClr val="FFFFFF"/>
                </a:solidFill>
                <a:latin typeface="Calibri" pitchFamily="34" charset="0"/>
                <a:ea typeface="Gungsuh" pitchFamily="18" charset="-127"/>
              </a:rPr>
              <a:t>01</a:t>
            </a:r>
            <a:endParaRPr lang="zh-CN" altLang="en-US" sz="2400">
              <a:solidFill>
                <a:srgbClr val="FFFFFF"/>
              </a:solidFill>
              <a:latin typeface="Calibri" pitchFamily="34" charset="0"/>
              <a:ea typeface="Gungsuh" pitchFamily="18" charset="-127"/>
            </a:endParaRPr>
          </a:p>
        </p:txBody>
      </p:sp>
      <p:sp>
        <p:nvSpPr>
          <p:cNvPr id="11" name="MH_Other_7"/>
          <p:cNvSpPr>
            <a:spLocks noChangeArrowheads="1"/>
          </p:cNvSpPr>
          <p:nvPr/>
        </p:nvSpPr>
        <p:spPr bwMode="auto">
          <a:xfrm>
            <a:off x="6874346" y="2390974"/>
            <a:ext cx="668337" cy="668337"/>
          </a:xfrm>
          <a:prstGeom prst="ellipse">
            <a:avLst/>
          </a:prstGeom>
          <a:solidFill>
            <a:schemeClr val="bg2">
              <a:lumMod val="75000"/>
            </a:schemeClr>
          </a:solidFill>
          <a:ln>
            <a:noFill/>
          </a:ln>
        </p:spPr>
        <p:txBody>
          <a:bodyPr lIns="0" tIns="0" rIns="0" bIns="0" anchor="ctr"/>
          <a:lstStyle/>
          <a:p>
            <a:pPr algn="ctr" eaLnBrk="1" latinLnBrk="1" hangingPunct="1"/>
            <a:r>
              <a:rPr lang="en-US" altLang="zh-CN" sz="2400">
                <a:solidFill>
                  <a:srgbClr val="FFFFFF"/>
                </a:solidFill>
                <a:latin typeface="Calibri" pitchFamily="34" charset="0"/>
                <a:ea typeface="Gungsuh" pitchFamily="18" charset="-127"/>
              </a:rPr>
              <a:t>02</a:t>
            </a:r>
            <a:endParaRPr lang="zh-CN" altLang="en-US" sz="2400">
              <a:solidFill>
                <a:srgbClr val="FFFFFF"/>
              </a:solidFill>
              <a:latin typeface="Calibri" pitchFamily="34" charset="0"/>
              <a:ea typeface="Gungsuh" pitchFamily="18" charset="-127"/>
            </a:endParaRPr>
          </a:p>
        </p:txBody>
      </p:sp>
      <p:sp>
        <p:nvSpPr>
          <p:cNvPr id="12" name="MH_Other_8"/>
          <p:cNvSpPr>
            <a:spLocks noChangeArrowheads="1"/>
          </p:cNvSpPr>
          <p:nvPr/>
        </p:nvSpPr>
        <p:spPr bwMode="auto">
          <a:xfrm>
            <a:off x="6399683" y="3259336"/>
            <a:ext cx="668338" cy="669925"/>
          </a:xfrm>
          <a:prstGeom prst="ellipse">
            <a:avLst/>
          </a:prstGeom>
          <a:solidFill>
            <a:schemeClr val="bg2">
              <a:lumMod val="75000"/>
            </a:schemeClr>
          </a:solidFill>
          <a:ln>
            <a:noFill/>
          </a:ln>
        </p:spPr>
        <p:txBody>
          <a:bodyPr lIns="0" tIns="0" rIns="0" bIns="0" anchor="ctr"/>
          <a:lstStyle/>
          <a:p>
            <a:pPr algn="ctr" eaLnBrk="1" latinLnBrk="1" hangingPunct="1"/>
            <a:r>
              <a:rPr lang="en-US" altLang="zh-CN" sz="2400">
                <a:solidFill>
                  <a:srgbClr val="FFFFFF"/>
                </a:solidFill>
                <a:latin typeface="Calibri" pitchFamily="34" charset="0"/>
                <a:ea typeface="Gungsuh" pitchFamily="18" charset="-127"/>
              </a:rPr>
              <a:t>03</a:t>
            </a:r>
            <a:endParaRPr lang="zh-CN" altLang="en-US" sz="2400">
              <a:solidFill>
                <a:srgbClr val="FFFFFF"/>
              </a:solidFill>
              <a:latin typeface="Calibri" pitchFamily="34" charset="0"/>
              <a:ea typeface="Gungsuh" pitchFamily="18" charset="-127"/>
            </a:endParaRPr>
          </a:p>
        </p:txBody>
      </p:sp>
      <p:sp>
        <p:nvSpPr>
          <p:cNvPr id="13" name="MH_Other_9"/>
          <p:cNvSpPr>
            <a:spLocks noChangeArrowheads="1"/>
          </p:cNvSpPr>
          <p:nvPr/>
        </p:nvSpPr>
        <p:spPr bwMode="auto">
          <a:xfrm>
            <a:off x="6871171" y="4000699"/>
            <a:ext cx="668337" cy="669925"/>
          </a:xfrm>
          <a:prstGeom prst="ellipse">
            <a:avLst/>
          </a:prstGeom>
          <a:solidFill>
            <a:schemeClr val="bg2">
              <a:lumMod val="75000"/>
            </a:schemeClr>
          </a:solidFill>
          <a:ln>
            <a:noFill/>
          </a:ln>
        </p:spPr>
        <p:txBody>
          <a:bodyPr lIns="0" tIns="0" rIns="0" bIns="0" anchor="ctr"/>
          <a:lstStyle/>
          <a:p>
            <a:pPr algn="ctr" eaLnBrk="1" latinLnBrk="1" hangingPunct="1"/>
            <a:r>
              <a:rPr lang="en-US" altLang="zh-CN" sz="2400">
                <a:solidFill>
                  <a:srgbClr val="FFFFFF"/>
                </a:solidFill>
                <a:latin typeface="Calibri" pitchFamily="34" charset="0"/>
                <a:ea typeface="Gungsuh" pitchFamily="18" charset="-127"/>
              </a:rPr>
              <a:t>04</a:t>
            </a:r>
            <a:endParaRPr lang="zh-CN" altLang="en-US" sz="2400">
              <a:solidFill>
                <a:srgbClr val="FFFFFF"/>
              </a:solidFill>
              <a:latin typeface="Calibri" pitchFamily="34" charset="0"/>
              <a:ea typeface="Gungsuh" pitchFamily="18" charset="-127"/>
            </a:endParaRPr>
          </a:p>
        </p:txBody>
      </p:sp>
      <p:sp>
        <p:nvSpPr>
          <p:cNvPr id="14" name="MH_Other_10"/>
          <p:cNvSpPr>
            <a:spLocks noChangeArrowheads="1"/>
          </p:cNvSpPr>
          <p:nvPr/>
        </p:nvSpPr>
        <p:spPr bwMode="auto">
          <a:xfrm>
            <a:off x="5913908" y="4934149"/>
            <a:ext cx="668338" cy="668337"/>
          </a:xfrm>
          <a:prstGeom prst="ellipse">
            <a:avLst/>
          </a:prstGeom>
          <a:solidFill>
            <a:schemeClr val="bg2">
              <a:lumMod val="75000"/>
            </a:schemeClr>
          </a:solidFill>
          <a:ln>
            <a:noFill/>
          </a:ln>
        </p:spPr>
        <p:txBody>
          <a:bodyPr lIns="0" tIns="0" rIns="0" bIns="0" anchor="ctr"/>
          <a:lstStyle/>
          <a:p>
            <a:pPr algn="ctr" eaLnBrk="1" latinLnBrk="1" hangingPunct="1"/>
            <a:r>
              <a:rPr lang="en-US" altLang="zh-CN" sz="2400">
                <a:solidFill>
                  <a:srgbClr val="FFFFFF"/>
                </a:solidFill>
                <a:latin typeface="Calibri" pitchFamily="34" charset="0"/>
                <a:ea typeface="Gungsuh" pitchFamily="18" charset="-127"/>
              </a:rPr>
              <a:t>05</a:t>
            </a:r>
            <a:endParaRPr lang="zh-CN" altLang="en-US" sz="2400">
              <a:solidFill>
                <a:srgbClr val="FFFFFF"/>
              </a:solidFill>
              <a:latin typeface="Calibri" pitchFamily="34" charset="0"/>
              <a:ea typeface="Gungsuh" pitchFamily="18" charset="-127"/>
            </a:endParaRPr>
          </a:p>
        </p:txBody>
      </p:sp>
      <p:sp>
        <p:nvSpPr>
          <p:cNvPr id="16" name="TextBox 2"/>
          <p:cNvSpPr>
            <a:spLocks noChangeArrowheads="1"/>
          </p:cNvSpPr>
          <p:nvPr/>
        </p:nvSpPr>
        <p:spPr bwMode="auto">
          <a:xfrm flipH="1">
            <a:off x="2134766" y="837506"/>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7" name="TextBox 5"/>
          <p:cNvSpPr>
            <a:spLocks noChangeArrowheads="1"/>
          </p:cNvSpPr>
          <p:nvPr/>
        </p:nvSpPr>
        <p:spPr bwMode="auto">
          <a:xfrm flipH="1">
            <a:off x="3325391" y="894656"/>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18" name="椭圆 17"/>
          <p:cNvSpPr/>
          <p:nvPr/>
        </p:nvSpPr>
        <p:spPr>
          <a:xfrm>
            <a:off x="2062758" y="2725142"/>
            <a:ext cx="1800200" cy="18002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FFFFF"/>
                </a:solidFill>
                <a:latin typeface="微软雅黑" pitchFamily="34" charset="-122"/>
                <a:ea typeface="微软雅黑" pitchFamily="34" charset="-122"/>
              </a:rPr>
              <a:t>LOREM</a:t>
            </a:r>
            <a:endParaRPr lang="zh-CN" altLang="en-US" dirty="0" smtClean="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17730235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noChangeArrowheads="1"/>
          </p:cNvSpPr>
          <p:nvPr/>
        </p:nvSpPr>
        <p:spPr bwMode="auto">
          <a:xfrm>
            <a:off x="4116388" y="2689225"/>
            <a:ext cx="3883025" cy="1984375"/>
          </a:xfrm>
          <a:prstGeom prst="ellipse">
            <a:avLst/>
          </a:prstGeom>
          <a:noFill/>
          <a:ln w="25400">
            <a:solidFill>
              <a:schemeClr val="accent3">
                <a:lumMod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en-US" altLang="zh-CN">
              <a:solidFill>
                <a:srgbClr val="FFFFFF"/>
              </a:solidFill>
              <a:latin typeface="Calibri" pitchFamily="34" charset="0"/>
            </a:endParaRPr>
          </a:p>
        </p:txBody>
      </p:sp>
      <p:sp>
        <p:nvSpPr>
          <p:cNvPr id="3" name="MH_Other_2"/>
          <p:cNvSpPr>
            <a:spLocks noChangeArrowheads="1"/>
          </p:cNvSpPr>
          <p:nvPr/>
        </p:nvSpPr>
        <p:spPr bwMode="auto">
          <a:xfrm rot="7200000">
            <a:off x="4116388" y="2698750"/>
            <a:ext cx="3883025" cy="1984375"/>
          </a:xfrm>
          <a:prstGeom prst="ellipse">
            <a:avLst/>
          </a:prstGeom>
          <a:noFill/>
          <a:ln w="25400">
            <a:solidFill>
              <a:schemeClr val="accent3">
                <a:lumMod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en-US" altLang="zh-CN">
              <a:solidFill>
                <a:srgbClr val="FFFFFF"/>
              </a:solidFill>
              <a:latin typeface="Calibri" pitchFamily="34" charset="0"/>
            </a:endParaRPr>
          </a:p>
        </p:txBody>
      </p:sp>
      <p:sp>
        <p:nvSpPr>
          <p:cNvPr id="4" name="MH_Other_3"/>
          <p:cNvSpPr>
            <a:spLocks noChangeArrowheads="1"/>
          </p:cNvSpPr>
          <p:nvPr/>
        </p:nvSpPr>
        <p:spPr bwMode="auto">
          <a:xfrm rot="14400000">
            <a:off x="4116388" y="2698750"/>
            <a:ext cx="3883025" cy="1984375"/>
          </a:xfrm>
          <a:prstGeom prst="ellipse">
            <a:avLst/>
          </a:prstGeom>
          <a:noFill/>
          <a:ln w="25400">
            <a:solidFill>
              <a:schemeClr val="accent3">
                <a:lumMod val="50000"/>
              </a:schemeClr>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latinLnBrk="1" hangingPunct="1"/>
            <a:endParaRPr lang="en-US" altLang="zh-CN">
              <a:solidFill>
                <a:srgbClr val="FFFFFF"/>
              </a:solidFill>
              <a:latin typeface="Calibri" pitchFamily="34" charset="0"/>
            </a:endParaRPr>
          </a:p>
        </p:txBody>
      </p:sp>
      <p:sp>
        <p:nvSpPr>
          <p:cNvPr id="5" name="MH_SubTitle_1"/>
          <p:cNvSpPr>
            <a:spLocks noChangeArrowheads="1"/>
          </p:cNvSpPr>
          <p:nvPr/>
        </p:nvSpPr>
        <p:spPr bwMode="auto">
          <a:xfrm>
            <a:off x="4506913" y="1473200"/>
            <a:ext cx="1258887"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6" name="MH_SubTitle_6"/>
          <p:cNvSpPr>
            <a:spLocks noChangeArrowheads="1"/>
          </p:cNvSpPr>
          <p:nvPr/>
        </p:nvSpPr>
        <p:spPr bwMode="auto">
          <a:xfrm>
            <a:off x="3609975" y="3070225"/>
            <a:ext cx="1260475"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7" name="MH_SubTitle_5"/>
          <p:cNvSpPr>
            <a:spLocks noChangeArrowheads="1"/>
          </p:cNvSpPr>
          <p:nvPr/>
        </p:nvSpPr>
        <p:spPr bwMode="auto">
          <a:xfrm>
            <a:off x="4506913" y="4651375"/>
            <a:ext cx="1258887"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8" name="MH_SubTitle_4"/>
          <p:cNvSpPr>
            <a:spLocks noChangeArrowheads="1"/>
          </p:cNvSpPr>
          <p:nvPr/>
        </p:nvSpPr>
        <p:spPr bwMode="auto">
          <a:xfrm>
            <a:off x="6353175" y="4651375"/>
            <a:ext cx="1260475"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9" name="MH_SubTitle_3"/>
          <p:cNvSpPr>
            <a:spLocks noChangeArrowheads="1"/>
          </p:cNvSpPr>
          <p:nvPr/>
        </p:nvSpPr>
        <p:spPr bwMode="auto">
          <a:xfrm>
            <a:off x="7267575" y="3070225"/>
            <a:ext cx="1260475"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10" name="MH_SubTitle_2"/>
          <p:cNvSpPr>
            <a:spLocks noChangeArrowheads="1"/>
          </p:cNvSpPr>
          <p:nvPr/>
        </p:nvSpPr>
        <p:spPr bwMode="auto">
          <a:xfrm>
            <a:off x="6334125" y="1473200"/>
            <a:ext cx="1260475" cy="1260475"/>
          </a:xfrm>
          <a:prstGeom prst="ellipse">
            <a:avLst/>
          </a:prstGeom>
          <a:solidFill>
            <a:srgbClr val="FFFFFF"/>
          </a:solidFill>
          <a:ln w="38100">
            <a:solidFill>
              <a:schemeClr val="accent2">
                <a:lumMod val="60000"/>
                <a:lumOff val="40000"/>
              </a:schemeClr>
            </a:solidFill>
            <a:round/>
            <a:headEnd/>
            <a:tailEnd/>
          </a:ln>
        </p:spPr>
        <p:txBody>
          <a:bodyPr lIns="0" tIns="215900" rIns="0" bIns="0" anchor="ctr"/>
          <a:lstStyle/>
          <a:p>
            <a:pPr algn="ctr" eaLnBrk="1" latinLnBrk="1" hangingPunct="1">
              <a:lnSpc>
                <a:spcPct val="120000"/>
              </a:lnSpc>
            </a:pPr>
            <a:r>
              <a:rPr lang="en-US" altLang="zh-CN">
                <a:solidFill>
                  <a:srgbClr val="4B4B4B"/>
                </a:solidFill>
                <a:latin typeface="微软雅黑" pitchFamily="34" charset="-122"/>
                <a:ea typeface="微软雅黑" pitchFamily="34" charset="-122"/>
              </a:rPr>
              <a:t>LOREM</a:t>
            </a:r>
          </a:p>
        </p:txBody>
      </p:sp>
      <p:sp>
        <p:nvSpPr>
          <p:cNvPr id="11" name="MH_Title_1"/>
          <p:cNvSpPr txBox="1">
            <a:spLocks noChangeArrowheads="1"/>
          </p:cNvSpPr>
          <p:nvPr/>
        </p:nvSpPr>
        <p:spPr bwMode="auto">
          <a:xfrm>
            <a:off x="5310188" y="3136900"/>
            <a:ext cx="1506537"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2400" b="1">
                <a:solidFill>
                  <a:srgbClr val="CC3300"/>
                </a:solidFill>
                <a:latin typeface="微软雅黑" pitchFamily="34" charset="-122"/>
                <a:ea typeface="微软雅黑" pitchFamily="34" charset="-122"/>
              </a:rPr>
              <a:t>LOREM</a:t>
            </a:r>
          </a:p>
        </p:txBody>
      </p:sp>
      <p:sp>
        <p:nvSpPr>
          <p:cNvPr id="12" name="TextBox 2"/>
          <p:cNvSpPr>
            <a:spLocks noChangeArrowheads="1"/>
          </p:cNvSpPr>
          <p:nvPr/>
        </p:nvSpPr>
        <p:spPr bwMode="auto">
          <a:xfrm flipH="1">
            <a:off x="4189413" y="807591"/>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3" name="TextBox 5"/>
          <p:cNvSpPr>
            <a:spLocks noChangeArrowheads="1"/>
          </p:cNvSpPr>
          <p:nvPr/>
        </p:nvSpPr>
        <p:spPr bwMode="auto">
          <a:xfrm flipH="1">
            <a:off x="5380038" y="765175"/>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17730235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noChangeArrowheads="1"/>
          </p:cNvSpPr>
          <p:nvPr/>
        </p:nvSpPr>
        <p:spPr bwMode="auto">
          <a:xfrm>
            <a:off x="3033092" y="2696844"/>
            <a:ext cx="2409825" cy="2411412"/>
          </a:xfrm>
          <a:prstGeom prst="ellipse">
            <a:avLst/>
          </a:prstGeom>
          <a:noFill/>
          <a:ln w="9525">
            <a:solidFill>
              <a:schemeClr val="bg2">
                <a:lumMod val="50000"/>
              </a:schemeClr>
            </a:solidFill>
            <a:round/>
            <a:headEnd/>
            <a:tailEnd/>
          </a:ln>
          <a:extLst>
            <a:ext uri="{909E8E84-426E-40DD-AFC4-6F175D3DCCD1}">
              <a14:hiddenFill xmlns:a14="http://schemas.microsoft.com/office/drawing/2010/main">
                <a:solidFill>
                  <a:srgbClr val="FFFFFF"/>
                </a:solidFill>
              </a14:hiddenFill>
            </a:ext>
          </a:extLst>
        </p:spPr>
        <p:txBody>
          <a:bodyPr lIns="90170" tIns="46990" rIns="90170" bIns="46990" anchor="ctr"/>
          <a:lstStyle/>
          <a:p>
            <a:pPr algn="ctr" eaLnBrk="1" latinLnBrk="1" hangingPunct="1"/>
            <a:endParaRPr lang="en-US" altLang="zh-CN">
              <a:solidFill>
                <a:srgbClr val="FFFFFF"/>
              </a:solidFill>
              <a:latin typeface="微软雅黑" pitchFamily="34" charset="-122"/>
              <a:ea typeface="微软雅黑" pitchFamily="34" charset="-122"/>
            </a:endParaRPr>
          </a:p>
        </p:txBody>
      </p:sp>
      <p:sp>
        <p:nvSpPr>
          <p:cNvPr id="3" name="MH_Title_1"/>
          <p:cNvSpPr>
            <a:spLocks noChangeArrowheads="1"/>
          </p:cNvSpPr>
          <p:nvPr/>
        </p:nvSpPr>
        <p:spPr bwMode="auto">
          <a:xfrm>
            <a:off x="4880942" y="3442969"/>
            <a:ext cx="1033463" cy="1031875"/>
          </a:xfrm>
          <a:prstGeom prst="ellipse">
            <a:avLst/>
          </a:prstGeom>
          <a:solidFill>
            <a:schemeClr val="accent2">
              <a:lumMod val="60000"/>
              <a:lumOff val="40000"/>
            </a:schemeClr>
          </a:solidFill>
          <a:ln w="38100">
            <a:solidFill>
              <a:schemeClr val="bg2">
                <a:lumMod val="50000"/>
              </a:schemeClr>
            </a:solidFill>
            <a:round/>
            <a:headEnd/>
            <a:tailEnd/>
          </a:ln>
        </p:spPr>
        <p:txBody>
          <a:bodyPr lIns="0" tIns="0" rIns="0" bIns="0" anchor="ctr"/>
          <a:lstStyle/>
          <a:p>
            <a:pPr algn="ctr" eaLnBrk="1" latinLnBrk="1" hangingPunct="1"/>
            <a:r>
              <a:rPr lang="en-US" altLang="zh-CN" sz="1600">
                <a:solidFill>
                  <a:srgbClr val="FFFFFF"/>
                </a:solidFill>
                <a:latin typeface="微软雅黑" pitchFamily="34" charset="-122"/>
                <a:ea typeface="微软雅黑" pitchFamily="34" charset="-122"/>
              </a:rPr>
              <a:t>LOREM</a:t>
            </a:r>
          </a:p>
        </p:txBody>
      </p:sp>
      <p:sp>
        <p:nvSpPr>
          <p:cNvPr id="4" name="MH_SubTitle_3"/>
          <p:cNvSpPr>
            <a:spLocks noChangeArrowheads="1"/>
          </p:cNvSpPr>
          <p:nvPr/>
        </p:nvSpPr>
        <p:spPr bwMode="auto">
          <a:xfrm>
            <a:off x="2710830" y="3698556"/>
            <a:ext cx="674687" cy="674688"/>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5" name="MH_SubTitle_1"/>
          <p:cNvSpPr>
            <a:spLocks noChangeArrowheads="1"/>
          </p:cNvSpPr>
          <p:nvPr/>
        </p:nvSpPr>
        <p:spPr bwMode="auto">
          <a:xfrm>
            <a:off x="3901455" y="2360294"/>
            <a:ext cx="673100" cy="674687"/>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6" name="MH_SubTitle_5"/>
          <p:cNvSpPr>
            <a:spLocks noChangeArrowheads="1"/>
          </p:cNvSpPr>
          <p:nvPr/>
        </p:nvSpPr>
        <p:spPr bwMode="auto">
          <a:xfrm>
            <a:off x="3796680" y="4666931"/>
            <a:ext cx="674687" cy="674688"/>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7" name="MH_Other_2"/>
          <p:cNvSpPr>
            <a:spLocks noChangeArrowheads="1"/>
          </p:cNvSpPr>
          <p:nvPr/>
        </p:nvSpPr>
        <p:spPr bwMode="auto">
          <a:xfrm flipH="1">
            <a:off x="7062167" y="2696844"/>
            <a:ext cx="2411413" cy="2411412"/>
          </a:xfrm>
          <a:prstGeom prst="ellipse">
            <a:avLst/>
          </a:prstGeom>
          <a:noFill/>
          <a:ln w="9525">
            <a:solidFill>
              <a:schemeClr val="bg2">
                <a:lumMod val="50000"/>
              </a:schemeClr>
            </a:solidFill>
            <a:round/>
            <a:headEnd/>
            <a:tailEnd/>
          </a:ln>
          <a:extLst>
            <a:ext uri="{909E8E84-426E-40DD-AFC4-6F175D3DCCD1}">
              <a14:hiddenFill xmlns:a14="http://schemas.microsoft.com/office/drawing/2010/main">
                <a:solidFill>
                  <a:srgbClr val="FFFFFF"/>
                </a:solidFill>
              </a14:hiddenFill>
            </a:ext>
          </a:extLst>
        </p:spPr>
        <p:txBody>
          <a:bodyPr lIns="90170" tIns="46990" rIns="90170" bIns="46990" anchor="ctr"/>
          <a:lstStyle/>
          <a:p>
            <a:pPr algn="ctr" eaLnBrk="1" latinLnBrk="1" hangingPunct="1"/>
            <a:endParaRPr lang="en-US" altLang="zh-CN">
              <a:solidFill>
                <a:srgbClr val="FFFFFF"/>
              </a:solidFill>
              <a:latin typeface="微软雅黑" pitchFamily="34" charset="-122"/>
              <a:ea typeface="微软雅黑" pitchFamily="34" charset="-122"/>
            </a:endParaRPr>
          </a:p>
        </p:txBody>
      </p:sp>
      <p:sp>
        <p:nvSpPr>
          <p:cNvPr id="8" name="MH_Title_2"/>
          <p:cNvSpPr>
            <a:spLocks noChangeArrowheads="1"/>
          </p:cNvSpPr>
          <p:nvPr/>
        </p:nvSpPr>
        <p:spPr bwMode="auto">
          <a:xfrm flipH="1">
            <a:off x="6592267" y="3442969"/>
            <a:ext cx="1031875" cy="1031875"/>
          </a:xfrm>
          <a:prstGeom prst="ellipse">
            <a:avLst/>
          </a:prstGeom>
          <a:solidFill>
            <a:schemeClr val="accent2">
              <a:lumMod val="60000"/>
              <a:lumOff val="40000"/>
            </a:schemeClr>
          </a:solidFill>
          <a:ln w="38100">
            <a:solidFill>
              <a:schemeClr val="bg2">
                <a:lumMod val="50000"/>
              </a:schemeClr>
            </a:solidFill>
            <a:round/>
            <a:headEnd/>
            <a:tailEnd/>
          </a:ln>
        </p:spPr>
        <p:txBody>
          <a:bodyPr lIns="0" tIns="0" rIns="0" bIns="0" anchor="ctr"/>
          <a:lstStyle/>
          <a:p>
            <a:pPr algn="ctr" eaLnBrk="1" latinLnBrk="1" hangingPunct="1"/>
            <a:r>
              <a:rPr lang="en-US" altLang="zh-CN" sz="1600">
                <a:solidFill>
                  <a:srgbClr val="FFFFFF"/>
                </a:solidFill>
                <a:latin typeface="微软雅黑" pitchFamily="34" charset="-122"/>
                <a:ea typeface="微软雅黑" pitchFamily="34" charset="-122"/>
              </a:rPr>
              <a:t>LOREM</a:t>
            </a:r>
          </a:p>
        </p:txBody>
      </p:sp>
      <p:sp>
        <p:nvSpPr>
          <p:cNvPr id="9" name="MH_SubTitle_4"/>
          <p:cNvSpPr>
            <a:spLocks noChangeArrowheads="1"/>
          </p:cNvSpPr>
          <p:nvPr/>
        </p:nvSpPr>
        <p:spPr bwMode="auto">
          <a:xfrm flipH="1">
            <a:off x="9121155" y="3698556"/>
            <a:ext cx="673100" cy="674688"/>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10" name="MH_SubTitle_2"/>
          <p:cNvSpPr>
            <a:spLocks noChangeArrowheads="1"/>
          </p:cNvSpPr>
          <p:nvPr/>
        </p:nvSpPr>
        <p:spPr bwMode="auto">
          <a:xfrm flipH="1">
            <a:off x="7930530" y="2360294"/>
            <a:ext cx="674687" cy="674687"/>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11" name="MH_SubTitle_6"/>
          <p:cNvSpPr>
            <a:spLocks noChangeArrowheads="1"/>
          </p:cNvSpPr>
          <p:nvPr/>
        </p:nvSpPr>
        <p:spPr bwMode="auto">
          <a:xfrm flipH="1">
            <a:off x="8035305" y="4666931"/>
            <a:ext cx="673100" cy="674688"/>
          </a:xfrm>
          <a:prstGeom prst="ellipse">
            <a:avLst/>
          </a:prstGeom>
          <a:solidFill>
            <a:schemeClr val="bg2">
              <a:lumMod val="50000"/>
            </a:schemeClr>
          </a:solidFill>
          <a:ln w="25400">
            <a:solidFill>
              <a:srgbClr val="FFFFFF"/>
            </a:solidFill>
            <a:round/>
            <a:headEnd/>
            <a:tailEnd/>
          </a:ln>
        </p:spPr>
        <p:txBody>
          <a:bodyPr lIns="0" tIns="0" rIns="0" bIns="0" anchor="ctr"/>
          <a:lstStyle/>
          <a:p>
            <a:pPr algn="ctr" eaLnBrk="1" latinLnBrk="1" hangingPunct="1"/>
            <a:r>
              <a:rPr lang="en-US" altLang="zh-CN" sz="1200">
                <a:solidFill>
                  <a:srgbClr val="FFFFFF"/>
                </a:solidFill>
                <a:latin typeface="微软雅黑" pitchFamily="34" charset="-122"/>
                <a:ea typeface="微软雅黑" pitchFamily="34" charset="-122"/>
              </a:rPr>
              <a:t>Lorem</a:t>
            </a:r>
          </a:p>
        </p:txBody>
      </p:sp>
      <p:sp>
        <p:nvSpPr>
          <p:cNvPr id="12" name="MH_Text_1"/>
          <p:cNvSpPr txBox="1">
            <a:spLocks noChangeArrowheads="1"/>
          </p:cNvSpPr>
          <p:nvPr/>
        </p:nvSpPr>
        <p:spPr bwMode="auto">
          <a:xfrm>
            <a:off x="3591892" y="3111181"/>
            <a:ext cx="128905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latinLnBrk="1" hangingPunct="1">
              <a:lnSpc>
                <a:spcPct val="130000"/>
              </a:lnSpc>
            </a:pPr>
            <a:r>
              <a:rPr lang="en-US" altLang="zh-CN" sz="1600">
                <a:solidFill>
                  <a:srgbClr val="595959"/>
                </a:solidFill>
                <a:latin typeface="幼圆" pitchFamily="49" charset="-122"/>
                <a:ea typeface="幼圆" pitchFamily="49" charset="-122"/>
              </a:rPr>
              <a:t>Lorem ipsum </a:t>
            </a:r>
          </a:p>
          <a:p>
            <a:pPr algn="just" eaLnBrk="1" latinLnBrk="1" hangingPunct="1">
              <a:lnSpc>
                <a:spcPct val="130000"/>
              </a:lnSpc>
            </a:pPr>
            <a:r>
              <a:rPr lang="en-US" altLang="zh-CN" sz="1600">
                <a:solidFill>
                  <a:srgbClr val="595959"/>
                </a:solidFill>
                <a:latin typeface="幼圆" pitchFamily="49" charset="-122"/>
                <a:ea typeface="幼圆" pitchFamily="49" charset="-122"/>
              </a:rPr>
              <a:t>Lorem ipsum</a:t>
            </a:r>
          </a:p>
          <a:p>
            <a:pPr algn="just" eaLnBrk="1" latinLnBrk="1" hangingPunct="1">
              <a:lnSpc>
                <a:spcPct val="130000"/>
              </a:lnSpc>
            </a:pPr>
            <a:r>
              <a:rPr lang="en-US" altLang="zh-CN" sz="1600">
                <a:solidFill>
                  <a:srgbClr val="595959"/>
                </a:solidFill>
                <a:latin typeface="幼圆" pitchFamily="49" charset="-122"/>
                <a:ea typeface="幼圆" pitchFamily="49" charset="-122"/>
              </a:rPr>
              <a:t>Lorem ipsum</a:t>
            </a:r>
          </a:p>
        </p:txBody>
      </p:sp>
      <p:sp>
        <p:nvSpPr>
          <p:cNvPr id="13" name="MH_Text_2"/>
          <p:cNvSpPr txBox="1">
            <a:spLocks noChangeArrowheads="1"/>
          </p:cNvSpPr>
          <p:nvPr/>
        </p:nvSpPr>
        <p:spPr bwMode="auto">
          <a:xfrm>
            <a:off x="7755905" y="3092131"/>
            <a:ext cx="1365250"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latinLnBrk="1" hangingPunct="1">
              <a:lnSpc>
                <a:spcPct val="130000"/>
              </a:lnSpc>
            </a:pPr>
            <a:r>
              <a:rPr lang="en-US" altLang="zh-CN" sz="1600">
                <a:solidFill>
                  <a:srgbClr val="595959"/>
                </a:solidFill>
                <a:latin typeface="幼圆" pitchFamily="49" charset="-122"/>
                <a:ea typeface="幼圆" pitchFamily="49" charset="-122"/>
              </a:rPr>
              <a:t>Lorem ipsum </a:t>
            </a:r>
          </a:p>
          <a:p>
            <a:pPr algn="just" eaLnBrk="1" latinLnBrk="1" hangingPunct="1">
              <a:lnSpc>
                <a:spcPct val="130000"/>
              </a:lnSpc>
            </a:pPr>
            <a:r>
              <a:rPr lang="en-US" altLang="zh-CN" sz="1600">
                <a:solidFill>
                  <a:srgbClr val="595959"/>
                </a:solidFill>
                <a:latin typeface="幼圆" pitchFamily="49" charset="-122"/>
                <a:ea typeface="幼圆" pitchFamily="49" charset="-122"/>
              </a:rPr>
              <a:t>Lorem ipsum</a:t>
            </a:r>
          </a:p>
          <a:p>
            <a:pPr algn="just" eaLnBrk="1" latinLnBrk="1" hangingPunct="1">
              <a:lnSpc>
                <a:spcPct val="130000"/>
              </a:lnSpc>
            </a:pPr>
            <a:r>
              <a:rPr lang="en-US" altLang="zh-CN" sz="1600">
                <a:solidFill>
                  <a:srgbClr val="595959"/>
                </a:solidFill>
                <a:latin typeface="幼圆" pitchFamily="49" charset="-122"/>
                <a:ea typeface="幼圆" pitchFamily="49" charset="-122"/>
              </a:rPr>
              <a:t>Lorem ipsum</a:t>
            </a:r>
          </a:p>
        </p:txBody>
      </p:sp>
      <p:sp>
        <p:nvSpPr>
          <p:cNvPr id="14" name="MH_Other_3"/>
          <p:cNvSpPr>
            <a:spLocks/>
          </p:cNvSpPr>
          <p:nvPr/>
        </p:nvSpPr>
        <p:spPr bwMode="auto">
          <a:xfrm rot="18955331">
            <a:off x="5152405" y="3057206"/>
            <a:ext cx="2217737" cy="2217738"/>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2">
                <a:lumMod val="50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 name="MH_Other_4"/>
          <p:cNvSpPr>
            <a:spLocks/>
          </p:cNvSpPr>
          <p:nvPr/>
        </p:nvSpPr>
        <p:spPr bwMode="auto">
          <a:xfrm rot="18955331" flipH="1" flipV="1">
            <a:off x="5136530" y="2641281"/>
            <a:ext cx="2219325" cy="2217738"/>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9525" cap="flat" cmpd="sng">
            <a:solidFill>
              <a:schemeClr val="accent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 name="TextBox 2"/>
          <p:cNvSpPr>
            <a:spLocks noChangeArrowheads="1"/>
          </p:cNvSpPr>
          <p:nvPr/>
        </p:nvSpPr>
        <p:spPr bwMode="auto">
          <a:xfrm flipH="1">
            <a:off x="4331667" y="1455663"/>
            <a:ext cx="17811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7" name="TextBox 5"/>
          <p:cNvSpPr>
            <a:spLocks noChangeArrowheads="1"/>
          </p:cNvSpPr>
          <p:nvPr/>
        </p:nvSpPr>
        <p:spPr bwMode="auto">
          <a:xfrm flipH="1">
            <a:off x="5522292" y="1512813"/>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17730235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MH_Other_1"/>
          <p:cNvCxnSpPr>
            <a:cxnSpLocks noChangeShapeType="1"/>
          </p:cNvCxnSpPr>
          <p:nvPr/>
        </p:nvCxnSpPr>
        <p:spPr bwMode="auto">
          <a:xfrm flipV="1">
            <a:off x="5511800" y="2419350"/>
            <a:ext cx="609600" cy="533400"/>
          </a:xfrm>
          <a:prstGeom prst="curvedConnector3">
            <a:avLst>
              <a:gd name="adj1" fmla="val 50000"/>
            </a:avLst>
          </a:prstGeom>
          <a:noFill/>
          <a:ln w="12700">
            <a:solidFill>
              <a:srgbClr val="E95D0E"/>
            </a:solidFill>
            <a:miter lim="800000"/>
            <a:headEnd/>
            <a:tailEnd/>
          </a:ln>
          <a:extLst>
            <a:ext uri="{909E8E84-426E-40DD-AFC4-6F175D3DCCD1}">
              <a14:hiddenFill xmlns:a14="http://schemas.microsoft.com/office/drawing/2010/main">
                <a:noFill/>
              </a14:hiddenFill>
            </a:ext>
          </a:extLst>
        </p:spPr>
      </p:cxnSp>
      <p:cxnSp>
        <p:nvCxnSpPr>
          <p:cNvPr id="29" name="MH_Other_2"/>
          <p:cNvCxnSpPr>
            <a:cxnSpLocks noChangeShapeType="1"/>
          </p:cNvCxnSpPr>
          <p:nvPr/>
        </p:nvCxnSpPr>
        <p:spPr bwMode="auto">
          <a:xfrm>
            <a:off x="6121400" y="2411413"/>
            <a:ext cx="742950" cy="0"/>
          </a:xfrm>
          <a:prstGeom prst="line">
            <a:avLst/>
          </a:prstGeom>
          <a:noFill/>
          <a:ln w="12700">
            <a:solidFill>
              <a:srgbClr val="E95D0E"/>
            </a:solidFill>
            <a:miter lim="800000"/>
            <a:headEnd/>
            <a:tailEnd/>
          </a:ln>
          <a:extLst>
            <a:ext uri="{909E8E84-426E-40DD-AFC4-6F175D3DCCD1}">
              <a14:hiddenFill xmlns:a14="http://schemas.microsoft.com/office/drawing/2010/main">
                <a:noFill/>
              </a14:hiddenFill>
            </a:ext>
          </a:extLst>
        </p:spPr>
      </p:cxnSp>
      <p:cxnSp>
        <p:nvCxnSpPr>
          <p:cNvPr id="30" name="MH_Other_3"/>
          <p:cNvCxnSpPr>
            <a:cxnSpLocks noChangeShapeType="1"/>
          </p:cNvCxnSpPr>
          <p:nvPr/>
        </p:nvCxnSpPr>
        <p:spPr bwMode="auto">
          <a:xfrm>
            <a:off x="3397250" y="2952750"/>
            <a:ext cx="2114550" cy="0"/>
          </a:xfrm>
          <a:prstGeom prst="line">
            <a:avLst/>
          </a:prstGeom>
          <a:noFill/>
          <a:ln w="12700">
            <a:solidFill>
              <a:srgbClr val="E95D0E"/>
            </a:solidFill>
            <a:miter lim="800000"/>
            <a:headEnd/>
            <a:tailEnd/>
          </a:ln>
          <a:extLst>
            <a:ext uri="{909E8E84-426E-40DD-AFC4-6F175D3DCCD1}">
              <a14:hiddenFill xmlns:a14="http://schemas.microsoft.com/office/drawing/2010/main">
                <a:noFill/>
              </a14:hiddenFill>
            </a:ext>
          </a:extLst>
        </p:spPr>
      </p:cxnSp>
      <p:sp>
        <p:nvSpPr>
          <p:cNvPr id="31" name="MH_Other_4"/>
          <p:cNvSpPr txBox="1">
            <a:spLocks noChangeArrowheads="1"/>
          </p:cNvSpPr>
          <p:nvPr/>
        </p:nvSpPr>
        <p:spPr bwMode="auto">
          <a:xfrm>
            <a:off x="5703888" y="1781175"/>
            <a:ext cx="169386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sz="3600">
                <a:solidFill>
                  <a:schemeClr val="tx2"/>
                </a:solidFill>
                <a:ea typeface="幼圆" pitchFamily="49" charset="-122"/>
              </a:rPr>
              <a:t>01</a:t>
            </a:r>
          </a:p>
        </p:txBody>
      </p:sp>
      <p:sp>
        <p:nvSpPr>
          <p:cNvPr id="32" name="MH_SubTitle_1"/>
          <p:cNvSpPr txBox="1">
            <a:spLocks noChangeArrowheads="1"/>
          </p:cNvSpPr>
          <p:nvPr/>
        </p:nvSpPr>
        <p:spPr bwMode="auto">
          <a:xfrm>
            <a:off x="3368675" y="2149475"/>
            <a:ext cx="2371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da-DK" altLang="en-US" sz="1600">
                <a:solidFill>
                  <a:srgbClr val="E95D0E"/>
                </a:solidFill>
                <a:latin typeface="微软雅黑" pitchFamily="34" charset="-122"/>
                <a:ea typeface="微软雅黑" pitchFamily="34" charset="-122"/>
              </a:rPr>
              <a:t>Lorem ipsum dolor</a:t>
            </a:r>
          </a:p>
          <a:p>
            <a:pPr algn="ctr" eaLnBrk="1" latinLnBrk="1" hangingPunct="1">
              <a:lnSpc>
                <a:spcPct val="130000"/>
              </a:lnSpc>
            </a:pPr>
            <a:r>
              <a:rPr lang="da-DK" altLang="en-US" sz="1600">
                <a:solidFill>
                  <a:srgbClr val="E95D0E"/>
                </a:solidFill>
                <a:latin typeface="微软雅黑" pitchFamily="34" charset="-122"/>
                <a:ea typeface="微软雅黑" pitchFamily="34" charset="-122"/>
              </a:rPr>
              <a:t>Lorem ipsum dolor</a:t>
            </a:r>
            <a:endParaRPr lang="zh-CN" altLang="en-US" sz="1600">
              <a:solidFill>
                <a:srgbClr val="E95D0E"/>
              </a:solidFill>
              <a:latin typeface="微软雅黑" pitchFamily="34" charset="-122"/>
              <a:ea typeface="微软雅黑" pitchFamily="34" charset="-122"/>
            </a:endParaRPr>
          </a:p>
        </p:txBody>
      </p:sp>
      <p:cxnSp>
        <p:nvCxnSpPr>
          <p:cNvPr id="33" name="MH_Other_5"/>
          <p:cNvCxnSpPr>
            <a:cxnSpLocks noChangeShapeType="1"/>
          </p:cNvCxnSpPr>
          <p:nvPr/>
        </p:nvCxnSpPr>
        <p:spPr bwMode="auto">
          <a:xfrm flipV="1">
            <a:off x="8250238" y="3165475"/>
            <a:ext cx="609600" cy="533400"/>
          </a:xfrm>
          <a:prstGeom prst="curvedConnector3">
            <a:avLst>
              <a:gd name="adj1" fmla="val 50000"/>
            </a:avLst>
          </a:prstGeom>
          <a:noFill/>
          <a:ln w="12700">
            <a:solidFill>
              <a:schemeClr val="accent1"/>
            </a:solidFill>
            <a:miter lim="800000"/>
            <a:headEnd/>
            <a:tailEnd/>
          </a:ln>
          <a:extLst>
            <a:ext uri="{909E8E84-426E-40DD-AFC4-6F175D3DCCD1}">
              <a14:hiddenFill xmlns:a14="http://schemas.microsoft.com/office/drawing/2010/main">
                <a:noFill/>
              </a14:hiddenFill>
            </a:ext>
          </a:extLst>
        </p:spPr>
      </p:cxnSp>
      <p:cxnSp>
        <p:nvCxnSpPr>
          <p:cNvPr id="34" name="MH_Other_6"/>
          <p:cNvCxnSpPr>
            <a:cxnSpLocks noChangeShapeType="1"/>
          </p:cNvCxnSpPr>
          <p:nvPr/>
        </p:nvCxnSpPr>
        <p:spPr bwMode="auto">
          <a:xfrm>
            <a:off x="8859838" y="3157538"/>
            <a:ext cx="742950" cy="0"/>
          </a:xfrm>
          <a:prstGeom prst="line">
            <a:avLst/>
          </a:prstGeom>
          <a:noFill/>
          <a:ln w="12700">
            <a:solidFill>
              <a:schemeClr val="accent1"/>
            </a:solidFill>
            <a:miter lim="800000"/>
            <a:headEnd/>
            <a:tailEnd/>
          </a:ln>
          <a:extLst>
            <a:ext uri="{909E8E84-426E-40DD-AFC4-6F175D3DCCD1}">
              <a14:hiddenFill xmlns:a14="http://schemas.microsoft.com/office/drawing/2010/main">
                <a:noFill/>
              </a14:hiddenFill>
            </a:ext>
          </a:extLst>
        </p:spPr>
      </p:cxnSp>
      <p:cxnSp>
        <p:nvCxnSpPr>
          <p:cNvPr id="35" name="MH_Other_7"/>
          <p:cNvCxnSpPr>
            <a:cxnSpLocks noChangeShapeType="1"/>
          </p:cNvCxnSpPr>
          <p:nvPr/>
        </p:nvCxnSpPr>
        <p:spPr bwMode="auto">
          <a:xfrm>
            <a:off x="6135688" y="3690938"/>
            <a:ext cx="2114550" cy="0"/>
          </a:xfrm>
          <a:prstGeom prst="line">
            <a:avLst/>
          </a:prstGeom>
          <a:noFill/>
          <a:ln w="12700">
            <a:solidFill>
              <a:schemeClr val="accent1"/>
            </a:solidFill>
            <a:miter lim="800000"/>
            <a:headEnd/>
            <a:tailEnd/>
          </a:ln>
          <a:extLst>
            <a:ext uri="{909E8E84-426E-40DD-AFC4-6F175D3DCCD1}">
              <a14:hiddenFill xmlns:a14="http://schemas.microsoft.com/office/drawing/2010/main">
                <a:noFill/>
              </a14:hiddenFill>
            </a:ext>
          </a:extLst>
        </p:spPr>
      </p:cxnSp>
      <p:sp>
        <p:nvSpPr>
          <p:cNvPr id="36" name="MH_Other_8"/>
          <p:cNvSpPr txBox="1">
            <a:spLocks noChangeArrowheads="1"/>
          </p:cNvSpPr>
          <p:nvPr/>
        </p:nvSpPr>
        <p:spPr bwMode="auto">
          <a:xfrm>
            <a:off x="8859838" y="2527300"/>
            <a:ext cx="7429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sz="3600">
                <a:solidFill>
                  <a:schemeClr val="tx2"/>
                </a:solidFill>
                <a:ea typeface="幼圆" pitchFamily="49" charset="-122"/>
                <a:sym typeface="Arial" pitchFamily="34" charset="0"/>
              </a:rPr>
              <a:t>02</a:t>
            </a:r>
            <a:endParaRPr lang="zh-CN" altLang="en-US" sz="3600">
              <a:solidFill>
                <a:schemeClr val="tx2"/>
              </a:solidFill>
              <a:ea typeface="幼圆" pitchFamily="49" charset="-122"/>
              <a:sym typeface="Arial" pitchFamily="34" charset="0"/>
            </a:endParaRPr>
          </a:p>
        </p:txBody>
      </p:sp>
      <p:sp>
        <p:nvSpPr>
          <p:cNvPr id="37" name="MH_SubTitle_2"/>
          <p:cNvSpPr txBox="1">
            <a:spLocks noChangeArrowheads="1"/>
          </p:cNvSpPr>
          <p:nvPr/>
        </p:nvSpPr>
        <p:spPr bwMode="auto">
          <a:xfrm>
            <a:off x="6107113" y="2887663"/>
            <a:ext cx="2371725" cy="79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p>
          <a:p>
            <a:pPr algn="ctr" eaLnBrk="1" latin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endParaRPr lang="zh-CN" altLang="en-US" sz="1600">
              <a:solidFill>
                <a:srgbClr val="E95D0E"/>
              </a:solidFill>
              <a:latin typeface="微软雅黑" pitchFamily="34" charset="-122"/>
              <a:ea typeface="微软雅黑" pitchFamily="34" charset="-122"/>
              <a:sym typeface="Arial" pitchFamily="34" charset="0"/>
            </a:endParaRPr>
          </a:p>
        </p:txBody>
      </p:sp>
      <p:cxnSp>
        <p:nvCxnSpPr>
          <p:cNvPr id="38" name="MH_Other_9"/>
          <p:cNvCxnSpPr>
            <a:cxnSpLocks noChangeShapeType="1"/>
          </p:cNvCxnSpPr>
          <p:nvPr/>
        </p:nvCxnSpPr>
        <p:spPr bwMode="auto">
          <a:xfrm flipV="1">
            <a:off x="4587875" y="4410075"/>
            <a:ext cx="609600" cy="533400"/>
          </a:xfrm>
          <a:prstGeom prst="curvedConnector3">
            <a:avLst>
              <a:gd name="adj1" fmla="val 50000"/>
            </a:avLst>
          </a:prstGeom>
          <a:noFill/>
          <a:ln w="12700">
            <a:solidFill>
              <a:schemeClr val="accent1"/>
            </a:solidFill>
            <a:miter lim="800000"/>
            <a:headEnd/>
            <a:tailEnd/>
          </a:ln>
          <a:extLst>
            <a:ext uri="{909E8E84-426E-40DD-AFC4-6F175D3DCCD1}">
              <a14:hiddenFill xmlns:a14="http://schemas.microsoft.com/office/drawing/2010/main">
                <a:noFill/>
              </a14:hiddenFill>
            </a:ext>
          </a:extLst>
        </p:spPr>
      </p:cxnSp>
      <p:cxnSp>
        <p:nvCxnSpPr>
          <p:cNvPr id="39" name="MH_Other_10"/>
          <p:cNvCxnSpPr>
            <a:cxnSpLocks noChangeShapeType="1"/>
          </p:cNvCxnSpPr>
          <p:nvPr/>
        </p:nvCxnSpPr>
        <p:spPr bwMode="auto">
          <a:xfrm>
            <a:off x="5197475" y="4410075"/>
            <a:ext cx="742950" cy="0"/>
          </a:xfrm>
          <a:prstGeom prst="line">
            <a:avLst/>
          </a:prstGeom>
          <a:noFill/>
          <a:ln w="12700">
            <a:solidFill>
              <a:schemeClr val="accent1"/>
            </a:solidFill>
            <a:miter lim="800000"/>
            <a:headEnd/>
            <a:tailEnd/>
          </a:ln>
          <a:extLst>
            <a:ext uri="{909E8E84-426E-40DD-AFC4-6F175D3DCCD1}">
              <a14:hiddenFill xmlns:a14="http://schemas.microsoft.com/office/drawing/2010/main">
                <a:noFill/>
              </a14:hiddenFill>
            </a:ext>
          </a:extLst>
        </p:spPr>
      </p:cxnSp>
      <p:cxnSp>
        <p:nvCxnSpPr>
          <p:cNvPr id="40" name="MH_Other_11"/>
          <p:cNvCxnSpPr>
            <a:cxnSpLocks noChangeShapeType="1"/>
          </p:cNvCxnSpPr>
          <p:nvPr/>
        </p:nvCxnSpPr>
        <p:spPr bwMode="auto">
          <a:xfrm>
            <a:off x="2473325" y="4943475"/>
            <a:ext cx="2114550" cy="0"/>
          </a:xfrm>
          <a:prstGeom prst="line">
            <a:avLst/>
          </a:prstGeom>
          <a:noFill/>
          <a:ln w="12700">
            <a:solidFill>
              <a:schemeClr val="accent1"/>
            </a:solidFill>
            <a:miter lim="800000"/>
            <a:headEnd/>
            <a:tailEnd/>
          </a:ln>
          <a:extLst>
            <a:ext uri="{909E8E84-426E-40DD-AFC4-6F175D3DCCD1}">
              <a14:hiddenFill xmlns:a14="http://schemas.microsoft.com/office/drawing/2010/main">
                <a:noFill/>
              </a14:hiddenFill>
            </a:ext>
          </a:extLst>
        </p:spPr>
      </p:cxnSp>
      <p:sp>
        <p:nvSpPr>
          <p:cNvPr id="41" name="MH_Other_12"/>
          <p:cNvSpPr txBox="1">
            <a:spLocks noChangeArrowheads="1"/>
          </p:cNvSpPr>
          <p:nvPr/>
        </p:nvSpPr>
        <p:spPr bwMode="auto">
          <a:xfrm>
            <a:off x="5197475" y="3763963"/>
            <a:ext cx="74295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sz="3600">
                <a:solidFill>
                  <a:schemeClr val="tx2"/>
                </a:solidFill>
                <a:ea typeface="幼圆" pitchFamily="49" charset="-122"/>
                <a:sym typeface="Arial" pitchFamily="34" charset="0"/>
              </a:rPr>
              <a:t>03</a:t>
            </a:r>
            <a:endParaRPr lang="zh-CN" altLang="en-US" sz="3600">
              <a:solidFill>
                <a:schemeClr val="tx2"/>
              </a:solidFill>
              <a:ea typeface="幼圆" pitchFamily="49" charset="-122"/>
              <a:sym typeface="Arial" pitchFamily="34" charset="0"/>
            </a:endParaRPr>
          </a:p>
        </p:txBody>
      </p:sp>
      <p:sp>
        <p:nvSpPr>
          <p:cNvPr id="42" name="MH_SubTitle_3"/>
          <p:cNvSpPr txBox="1">
            <a:spLocks noChangeArrowheads="1"/>
          </p:cNvSpPr>
          <p:nvPr/>
        </p:nvSpPr>
        <p:spPr bwMode="auto">
          <a:xfrm>
            <a:off x="2444750" y="4140200"/>
            <a:ext cx="23717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p>
          <a:p>
            <a:pPr algn="ctr" eaLnBrk="1" latinLnBrk="1" hangingPunct="1">
              <a:lnSpc>
                <a:spcPct val="130000"/>
              </a:lnSpc>
            </a:pPr>
            <a:r>
              <a:rPr lang="en-US" altLang="zh-CN" sz="1600">
                <a:solidFill>
                  <a:srgbClr val="E95D0E"/>
                </a:solidFill>
                <a:latin typeface="微软雅黑" pitchFamily="34" charset="-122"/>
                <a:ea typeface="微软雅黑" pitchFamily="34" charset="-122"/>
                <a:sym typeface="Arial" pitchFamily="34" charset="0"/>
              </a:rPr>
              <a:t>Lorem ipsum dolor</a:t>
            </a:r>
            <a:endParaRPr lang="zh-CN" altLang="en-US" sz="1600">
              <a:solidFill>
                <a:srgbClr val="E95D0E"/>
              </a:solidFill>
              <a:latin typeface="微软雅黑" pitchFamily="34" charset="-122"/>
              <a:ea typeface="微软雅黑" pitchFamily="34" charset="-122"/>
              <a:sym typeface="Arial" pitchFamily="34" charset="0"/>
            </a:endParaRPr>
          </a:p>
        </p:txBody>
      </p:sp>
      <p:cxnSp>
        <p:nvCxnSpPr>
          <p:cNvPr id="43" name="MH_Other_13"/>
          <p:cNvCxnSpPr>
            <a:cxnSpLocks noChangeShapeType="1"/>
          </p:cNvCxnSpPr>
          <p:nvPr/>
        </p:nvCxnSpPr>
        <p:spPr bwMode="auto">
          <a:xfrm flipV="1">
            <a:off x="7326313" y="5148263"/>
            <a:ext cx="609600" cy="533400"/>
          </a:xfrm>
          <a:prstGeom prst="curvedConnector3">
            <a:avLst>
              <a:gd name="adj1" fmla="val 50000"/>
            </a:avLst>
          </a:prstGeom>
          <a:noFill/>
          <a:ln w="12700">
            <a:solidFill>
              <a:schemeClr val="accent1"/>
            </a:solidFill>
            <a:miter lim="800000"/>
            <a:headEnd/>
            <a:tailEnd/>
          </a:ln>
          <a:extLst>
            <a:ext uri="{909E8E84-426E-40DD-AFC4-6F175D3DCCD1}">
              <a14:hiddenFill xmlns:a14="http://schemas.microsoft.com/office/drawing/2010/main">
                <a:noFill/>
              </a14:hiddenFill>
            </a:ext>
          </a:extLst>
        </p:spPr>
      </p:cxnSp>
      <p:cxnSp>
        <p:nvCxnSpPr>
          <p:cNvPr id="44" name="MH_Other_14"/>
          <p:cNvCxnSpPr>
            <a:cxnSpLocks noChangeShapeType="1"/>
          </p:cNvCxnSpPr>
          <p:nvPr/>
        </p:nvCxnSpPr>
        <p:spPr bwMode="auto">
          <a:xfrm>
            <a:off x="7935913" y="5148263"/>
            <a:ext cx="742950" cy="0"/>
          </a:xfrm>
          <a:prstGeom prst="line">
            <a:avLst/>
          </a:prstGeom>
          <a:noFill/>
          <a:ln w="12700">
            <a:solidFill>
              <a:schemeClr val="accent1"/>
            </a:solidFill>
            <a:miter lim="800000"/>
            <a:headEnd/>
            <a:tailEnd/>
          </a:ln>
          <a:extLst>
            <a:ext uri="{909E8E84-426E-40DD-AFC4-6F175D3DCCD1}">
              <a14:hiddenFill xmlns:a14="http://schemas.microsoft.com/office/drawing/2010/main">
                <a:noFill/>
              </a14:hiddenFill>
            </a:ext>
          </a:extLst>
        </p:spPr>
      </p:cxnSp>
      <p:cxnSp>
        <p:nvCxnSpPr>
          <p:cNvPr id="45" name="MH_Other_15"/>
          <p:cNvCxnSpPr>
            <a:cxnSpLocks noChangeShapeType="1"/>
          </p:cNvCxnSpPr>
          <p:nvPr/>
        </p:nvCxnSpPr>
        <p:spPr bwMode="auto">
          <a:xfrm>
            <a:off x="5211763" y="5681663"/>
            <a:ext cx="2114550" cy="0"/>
          </a:xfrm>
          <a:prstGeom prst="line">
            <a:avLst/>
          </a:prstGeom>
          <a:noFill/>
          <a:ln w="12700">
            <a:solidFill>
              <a:schemeClr val="accent1"/>
            </a:solidFill>
            <a:miter lim="800000"/>
            <a:headEnd/>
            <a:tailEnd/>
          </a:ln>
          <a:extLst>
            <a:ext uri="{909E8E84-426E-40DD-AFC4-6F175D3DCCD1}">
              <a14:hiddenFill xmlns:a14="http://schemas.microsoft.com/office/drawing/2010/main">
                <a:noFill/>
              </a14:hiddenFill>
            </a:ext>
          </a:extLst>
        </p:spPr>
      </p:cxnSp>
      <p:sp>
        <p:nvSpPr>
          <p:cNvPr id="46" name="MH_Other_16"/>
          <p:cNvSpPr txBox="1">
            <a:spLocks noChangeArrowheads="1"/>
          </p:cNvSpPr>
          <p:nvPr/>
        </p:nvSpPr>
        <p:spPr bwMode="auto">
          <a:xfrm>
            <a:off x="7935913" y="4495800"/>
            <a:ext cx="7429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sz="3600">
                <a:solidFill>
                  <a:schemeClr val="tx2"/>
                </a:solidFill>
                <a:ea typeface="幼圆" pitchFamily="49" charset="-122"/>
                <a:sym typeface="Arial" pitchFamily="34" charset="0"/>
              </a:rPr>
              <a:t>04</a:t>
            </a:r>
            <a:endParaRPr lang="zh-CN" altLang="en-US" sz="3600">
              <a:solidFill>
                <a:schemeClr val="tx2"/>
              </a:solidFill>
              <a:ea typeface="幼圆" pitchFamily="49" charset="-122"/>
              <a:sym typeface="Arial" pitchFamily="34" charset="0"/>
            </a:endParaRPr>
          </a:p>
        </p:txBody>
      </p:sp>
      <p:sp>
        <p:nvSpPr>
          <p:cNvPr id="47" name="MH_SubTitle_4"/>
          <p:cNvSpPr txBox="1">
            <a:spLocks noChangeArrowheads="1"/>
          </p:cNvSpPr>
          <p:nvPr/>
        </p:nvSpPr>
        <p:spPr bwMode="auto">
          <a:xfrm>
            <a:off x="5183188" y="4878388"/>
            <a:ext cx="23717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da-DK" altLang="en-US" sz="1600">
                <a:solidFill>
                  <a:srgbClr val="E95D0E"/>
                </a:solidFill>
                <a:latin typeface="微软雅黑" pitchFamily="34" charset="-122"/>
                <a:ea typeface="微软雅黑" pitchFamily="34" charset="-122"/>
                <a:sym typeface="Arial" pitchFamily="34" charset="0"/>
              </a:rPr>
              <a:t>Lorem ipsum dolor</a:t>
            </a:r>
          </a:p>
          <a:p>
            <a:pPr algn="ctr" eaLnBrk="1" latinLnBrk="1" hangingPunct="1">
              <a:lnSpc>
                <a:spcPct val="130000"/>
              </a:lnSpc>
            </a:pPr>
            <a:r>
              <a:rPr lang="en-US" altLang="zh-CN" sz="1600">
                <a:solidFill>
                  <a:srgbClr val="E95D0E"/>
                </a:solidFill>
                <a:latin typeface="微软雅黑" pitchFamily="34" charset="-122"/>
                <a:ea typeface="微软雅黑" pitchFamily="34" charset="-122"/>
                <a:sym typeface="Arial" pitchFamily="34" charset="0"/>
              </a:rPr>
              <a:t>Lorem ipsum dolor</a:t>
            </a:r>
            <a:endParaRPr lang="zh-CN" altLang="en-US" sz="1600">
              <a:solidFill>
                <a:srgbClr val="E95D0E"/>
              </a:solidFill>
              <a:latin typeface="微软雅黑" pitchFamily="34" charset="-122"/>
              <a:ea typeface="微软雅黑" pitchFamily="34" charset="-122"/>
              <a:sym typeface="Arial" pitchFamily="34" charset="0"/>
            </a:endParaRPr>
          </a:p>
        </p:txBody>
      </p:sp>
      <p:sp>
        <p:nvSpPr>
          <p:cNvPr id="48" name="AutoShape 24"/>
          <p:cNvSpPr>
            <a:spLocks noChangeArrowheads="1"/>
          </p:cNvSpPr>
          <p:nvPr/>
        </p:nvSpPr>
        <p:spPr bwMode="auto">
          <a:xfrm>
            <a:off x="4552950" y="-4763"/>
            <a:ext cx="2959100" cy="1158876"/>
          </a:xfrm>
          <a:prstGeom prst="flowChartManualOperation">
            <a:avLst/>
          </a:prstGeom>
          <a:solidFill>
            <a:schemeClr val="accent2">
              <a:lumMod val="60000"/>
              <a:lumOff val="40000"/>
            </a:schemeClr>
          </a:solidFill>
          <a:ln>
            <a:noFill/>
          </a:ln>
          <a:effectLst/>
        </p:spPr>
        <p:txBody>
          <a:bodyPr anchor="ctr"/>
          <a:lstStyle/>
          <a:p>
            <a:endParaRPr lang="zh-CN" altLang="en-US"/>
          </a:p>
        </p:txBody>
      </p:sp>
      <p:sp>
        <p:nvSpPr>
          <p:cNvPr id="49" name="Text Box 25"/>
          <p:cNvSpPr txBox="1">
            <a:spLocks noChangeArrowheads="1"/>
          </p:cNvSpPr>
          <p:nvPr/>
        </p:nvSpPr>
        <p:spPr bwMode="auto">
          <a:xfrm>
            <a:off x="5106988" y="277813"/>
            <a:ext cx="19954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sz="3200" dirty="0">
                <a:solidFill>
                  <a:schemeClr val="bg1"/>
                </a:solidFill>
                <a:ea typeface="方正毡笔黑简体" pitchFamily="1" charset="-122"/>
              </a:rPr>
              <a:t>内容大纲</a:t>
            </a:r>
          </a:p>
        </p:txBody>
      </p:sp>
      <p:sp>
        <p:nvSpPr>
          <p:cNvPr id="50" name="Line 26"/>
          <p:cNvSpPr>
            <a:spLocks noChangeShapeType="1"/>
          </p:cNvSpPr>
          <p:nvPr/>
        </p:nvSpPr>
        <p:spPr bwMode="auto">
          <a:xfrm>
            <a:off x="5213350" y="844550"/>
            <a:ext cx="1641475" cy="1588"/>
          </a:xfrm>
          <a:prstGeom prst="line">
            <a:avLst/>
          </a:prstGeom>
          <a:noFill/>
          <a:ln w="12700">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 name="Line 27"/>
          <p:cNvSpPr>
            <a:spLocks noChangeShapeType="1"/>
          </p:cNvSpPr>
          <p:nvPr/>
        </p:nvSpPr>
        <p:spPr bwMode="auto">
          <a:xfrm>
            <a:off x="5213350" y="892175"/>
            <a:ext cx="1641475" cy="1588"/>
          </a:xfrm>
          <a:prstGeom prst="line">
            <a:avLst/>
          </a:prstGeom>
          <a:noFill/>
          <a:ln w="12700">
            <a:solidFill>
              <a:schemeClr val="bg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2070611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8796164" y="3534793"/>
            <a:ext cx="152400" cy="187325"/>
          </a:xfrm>
          <a:custGeom>
            <a:avLst/>
            <a:gdLst>
              <a:gd name="T0" fmla="*/ 40219 w 288741"/>
              <a:gd name="T1" fmla="*/ 14275 h 348541"/>
              <a:gd name="T2" fmla="*/ 13767 w 288741"/>
              <a:gd name="T3" fmla="*/ 41703 h 348541"/>
              <a:gd name="T4" fmla="*/ 40219 w 288741"/>
              <a:gd name="T5" fmla="*/ 69130 h 348541"/>
              <a:gd name="T6" fmla="*/ 66671 w 288741"/>
              <a:gd name="T7" fmla="*/ 41703 h 348541"/>
              <a:gd name="T8" fmla="*/ 40219 w 288741"/>
              <a:gd name="T9" fmla="*/ 14275 h 348541"/>
              <a:gd name="T10" fmla="*/ 40219 w 288741"/>
              <a:gd name="T11" fmla="*/ 0 h 348541"/>
              <a:gd name="T12" fmla="*/ 68658 w 288741"/>
              <a:gd name="T13" fmla="*/ 12214 h 348541"/>
              <a:gd name="T14" fmla="*/ 68658 w 288741"/>
              <a:gd name="T15" fmla="*/ 71190 h 348541"/>
              <a:gd name="T16" fmla="*/ 40219 w 288741"/>
              <a:gd name="T17" fmla="*/ 100679 h 348541"/>
              <a:gd name="T18" fmla="*/ 11780 w 288741"/>
              <a:gd name="T19" fmla="*/ 71190 h 348541"/>
              <a:gd name="T20" fmla="*/ 11780 w 288741"/>
              <a:gd name="T21" fmla="*/ 12214 h 348541"/>
              <a:gd name="T22" fmla="*/ 40219 w 288741"/>
              <a:gd name="T23" fmla="*/ 0 h 3485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 name="MH_Other_2"/>
          <p:cNvSpPr>
            <a:spLocks/>
          </p:cNvSpPr>
          <p:nvPr/>
        </p:nvSpPr>
        <p:spPr bwMode="auto">
          <a:xfrm>
            <a:off x="5894214" y="2034605"/>
            <a:ext cx="1939925" cy="1654175"/>
          </a:xfrm>
          <a:custGeom>
            <a:avLst/>
            <a:gdLst>
              <a:gd name="T0" fmla="*/ 2147483647 w 1428"/>
              <a:gd name="T1" fmla="*/ 195511805 h 1218"/>
              <a:gd name="T2" fmla="*/ 2147483647 w 1428"/>
              <a:gd name="T3" fmla="*/ 213956264 h 1218"/>
              <a:gd name="T4" fmla="*/ 2147483647 w 1428"/>
              <a:gd name="T5" fmla="*/ 110666752 h 1218"/>
              <a:gd name="T6" fmla="*/ 2147483647 w 1428"/>
              <a:gd name="T7" fmla="*/ 106978132 h 1218"/>
              <a:gd name="T8" fmla="*/ 2096485642 w 1428"/>
              <a:gd name="T9" fmla="*/ 14755839 h 1218"/>
              <a:gd name="T10" fmla="*/ 2107558701 w 1428"/>
              <a:gd name="T11" fmla="*/ 81156433 h 1218"/>
              <a:gd name="T12" fmla="*/ 2063266464 w 1428"/>
              <a:gd name="T13" fmla="*/ 284046837 h 1218"/>
              <a:gd name="T14" fmla="*/ 2041120345 w 1428"/>
              <a:gd name="T15" fmla="*/ 450046965 h 1218"/>
              <a:gd name="T16" fmla="*/ 1871334795 w 1428"/>
              <a:gd name="T17" fmla="*/ 516447559 h 1218"/>
              <a:gd name="T18" fmla="*/ 1797514399 w 1428"/>
              <a:gd name="T19" fmla="*/ 793115798 h 1218"/>
              <a:gd name="T20" fmla="*/ 2041120345 w 1428"/>
              <a:gd name="T21" fmla="*/ 737782422 h 1218"/>
              <a:gd name="T22" fmla="*/ 2147483647 w 1428"/>
              <a:gd name="T23" fmla="*/ 885339449 h 1218"/>
              <a:gd name="T24" fmla="*/ 2000519128 w 1428"/>
              <a:gd name="T25" fmla="*/ 944361445 h 1218"/>
              <a:gd name="T26" fmla="*/ 1838115617 w 1428"/>
              <a:gd name="T27" fmla="*/ 1117740172 h 1218"/>
              <a:gd name="T28" fmla="*/ 1679403125 w 1428"/>
              <a:gd name="T29" fmla="*/ 1224718304 h 1218"/>
              <a:gd name="T30" fmla="*/ 1457943298 w 1428"/>
              <a:gd name="T31" fmla="*/ 1221029684 h 1218"/>
              <a:gd name="T32" fmla="*/ 1465325337 w 1428"/>
              <a:gd name="T33" fmla="*/ 1379652572 h 1218"/>
              <a:gd name="T34" fmla="*/ 1384122903 w 1428"/>
              <a:gd name="T35" fmla="*/ 1449743144 h 1218"/>
              <a:gd name="T36" fmla="*/ 1269702648 w 1428"/>
              <a:gd name="T37" fmla="*/ 1593610194 h 1218"/>
              <a:gd name="T38" fmla="*/ 830474013 w 1428"/>
              <a:gd name="T39" fmla="*/ 1685832487 h 1218"/>
              <a:gd name="T40" fmla="*/ 645924383 w 1428"/>
              <a:gd name="T41" fmla="*/ 1700588326 h 1218"/>
              <a:gd name="T42" fmla="*/ 394936398 w 1428"/>
              <a:gd name="T43" fmla="*/ 1578854355 h 1218"/>
              <a:gd name="T44" fmla="*/ 0 w 1428"/>
              <a:gd name="T45" fmla="*/ 1556721276 h 1218"/>
              <a:gd name="T46" fmla="*/ 44292237 w 1428"/>
              <a:gd name="T47" fmla="*/ 1674766627 h 1218"/>
              <a:gd name="T48" fmla="*/ 99657534 w 1428"/>
              <a:gd name="T49" fmla="*/ 1833389515 h 1218"/>
              <a:gd name="T50" fmla="*/ 276825124 w 1428"/>
              <a:gd name="T51" fmla="*/ 1814945056 h 1218"/>
              <a:gd name="T52" fmla="*/ 273134104 w 1428"/>
              <a:gd name="T53" fmla="*/ 1940367647 h 1218"/>
              <a:gd name="T54" fmla="*/ 354335180 w 1428"/>
              <a:gd name="T55" fmla="*/ 2014145481 h 1218"/>
              <a:gd name="T56" fmla="*/ 461374754 w 1428"/>
              <a:gd name="T57" fmla="*/ 2073168836 h 1218"/>
              <a:gd name="T58" fmla="*/ 616396225 w 1428"/>
              <a:gd name="T59" fmla="*/ 1992012403 h 1218"/>
              <a:gd name="T60" fmla="*/ 697598660 w 1428"/>
              <a:gd name="T61" fmla="*/ 1999391001 h 1218"/>
              <a:gd name="T62" fmla="*/ 675452542 w 1428"/>
              <a:gd name="T63" fmla="*/ 2106369133 h 1218"/>
              <a:gd name="T64" fmla="*/ 771417697 w 1428"/>
              <a:gd name="T65" fmla="*/ 2147483647 h 1218"/>
              <a:gd name="T66" fmla="*/ 845238092 w 1428"/>
              <a:gd name="T67" fmla="*/ 2117434993 h 1218"/>
              <a:gd name="T68" fmla="*/ 989186505 w 1428"/>
              <a:gd name="T69" fmla="*/ 2032591298 h 1218"/>
              <a:gd name="T70" fmla="*/ 1018714663 w 1428"/>
              <a:gd name="T71" fmla="*/ 2147483647 h 1218"/>
              <a:gd name="T72" fmla="*/ 1177427154 w 1428"/>
              <a:gd name="T73" fmla="*/ 2147483647 h 1218"/>
              <a:gd name="T74" fmla="*/ 1313994886 w 1428"/>
              <a:gd name="T75" fmla="*/ 2025212700 h 1218"/>
              <a:gd name="T76" fmla="*/ 1391504942 w 1428"/>
              <a:gd name="T77" fmla="*/ 1966190704 h 1218"/>
              <a:gd name="T78" fmla="*/ 1524380295 w 1428"/>
              <a:gd name="T79" fmla="*/ 1873967052 h 1218"/>
              <a:gd name="T80" fmla="*/ 1616655789 w 1428"/>
              <a:gd name="T81" fmla="*/ 1818633676 h 1218"/>
              <a:gd name="T82" fmla="*/ 1686785165 w 1428"/>
              <a:gd name="T83" fmla="*/ 1733788623 h 1218"/>
              <a:gd name="T84" fmla="*/ 1767986241 w 1428"/>
              <a:gd name="T85" fmla="*/ 1549342678 h 1218"/>
              <a:gd name="T86" fmla="*/ 1827042557 w 1428"/>
              <a:gd name="T87" fmla="*/ 1652632190 h 1218"/>
              <a:gd name="T88" fmla="*/ 1970990970 w 1428"/>
              <a:gd name="T89" fmla="*/ 1564098517 h 1218"/>
              <a:gd name="T90" fmla="*/ 2074339523 w 1428"/>
              <a:gd name="T91" fmla="*/ 1468187603 h 1218"/>
              <a:gd name="T92" fmla="*/ 2144467540 w 1428"/>
              <a:gd name="T93" fmla="*/ 1538276818 h 1218"/>
              <a:gd name="T94" fmla="*/ 2147483647 w 1428"/>
              <a:gd name="T95" fmla="*/ 1645254950 h 1218"/>
              <a:gd name="T96" fmla="*/ 2147483647 w 1428"/>
              <a:gd name="T97" fmla="*/ 1534586839 h 1218"/>
              <a:gd name="T98" fmla="*/ 2147483647 w 1428"/>
              <a:gd name="T99" fmla="*/ 1394408410 h 1218"/>
              <a:gd name="T100" fmla="*/ 2147483647 w 1428"/>
              <a:gd name="T101" fmla="*/ 1291118898 h 1218"/>
              <a:gd name="T102" fmla="*/ 2147483647 w 1428"/>
              <a:gd name="T103" fmla="*/ 1173073548 h 1218"/>
              <a:gd name="T104" fmla="*/ 2147483647 w 1428"/>
              <a:gd name="T105" fmla="*/ 1084539875 h 1218"/>
              <a:gd name="T106" fmla="*/ 2147483647 w 1428"/>
              <a:gd name="T107" fmla="*/ 936984205 h 1218"/>
              <a:gd name="T108" fmla="*/ 2147483647 w 1428"/>
              <a:gd name="T109" fmla="*/ 855827772 h 1218"/>
              <a:gd name="T110" fmla="*/ 2147483647 w 1428"/>
              <a:gd name="T111" fmla="*/ 697204884 h 1218"/>
              <a:gd name="T112" fmla="*/ 2147483647 w 1428"/>
              <a:gd name="T113" fmla="*/ 590225394 h 1218"/>
              <a:gd name="T114" fmla="*/ 2147483647 w 1428"/>
              <a:gd name="T115" fmla="*/ 479558642 h 1218"/>
              <a:gd name="T116" fmla="*/ 2147483647 w 1428"/>
              <a:gd name="T117" fmla="*/ 30986853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MH_Other_3"/>
          <p:cNvSpPr>
            <a:spLocks/>
          </p:cNvSpPr>
          <p:nvPr/>
        </p:nvSpPr>
        <p:spPr bwMode="auto">
          <a:xfrm>
            <a:off x="5522739" y="3153793"/>
            <a:ext cx="1238250" cy="1047750"/>
          </a:xfrm>
          <a:custGeom>
            <a:avLst/>
            <a:gdLst>
              <a:gd name="T0" fmla="*/ 988078695 w 912"/>
              <a:gd name="T1" fmla="*/ 567324052 h 772"/>
              <a:gd name="T2" fmla="*/ 951210887 w 912"/>
              <a:gd name="T3" fmla="*/ 589428592 h 772"/>
              <a:gd name="T4" fmla="*/ 840604749 w 912"/>
              <a:gd name="T5" fmla="*/ 486278147 h 772"/>
              <a:gd name="T6" fmla="*/ 781615442 w 912"/>
              <a:gd name="T7" fmla="*/ 445755194 h 772"/>
              <a:gd name="T8" fmla="*/ 718938540 w 912"/>
              <a:gd name="T9" fmla="*/ 375760880 h 772"/>
              <a:gd name="T10" fmla="*/ 729998611 w 912"/>
              <a:gd name="T11" fmla="*/ 287346795 h 772"/>
              <a:gd name="T12" fmla="*/ 615706235 w 912"/>
              <a:gd name="T13" fmla="*/ 327869747 h 772"/>
              <a:gd name="T14" fmla="*/ 560403166 w 912"/>
              <a:gd name="T15" fmla="*/ 261558844 h 772"/>
              <a:gd name="T16" fmla="*/ 508787692 w 912"/>
              <a:gd name="T17" fmla="*/ 88414085 h 772"/>
              <a:gd name="T18" fmla="*/ 471918527 w 912"/>
              <a:gd name="T19" fmla="*/ 25787950 h 772"/>
              <a:gd name="T20" fmla="*/ 387120126 w 912"/>
              <a:gd name="T21" fmla="*/ 103150445 h 772"/>
              <a:gd name="T22" fmla="*/ 309696915 w 912"/>
              <a:gd name="T23" fmla="*/ 128937038 h 772"/>
              <a:gd name="T24" fmla="*/ 199090777 w 912"/>
              <a:gd name="T25" fmla="*/ 158408400 h 772"/>
              <a:gd name="T26" fmla="*/ 110606138 w 912"/>
              <a:gd name="T27" fmla="*/ 243139074 h 772"/>
              <a:gd name="T28" fmla="*/ 14747666 w 912"/>
              <a:gd name="T29" fmla="*/ 291030206 h 772"/>
              <a:gd name="T30" fmla="*/ 73736973 w 912"/>
              <a:gd name="T31" fmla="*/ 434703603 h 772"/>
              <a:gd name="T32" fmla="*/ 206464610 w 912"/>
              <a:gd name="T33" fmla="*/ 467858376 h 772"/>
              <a:gd name="T34" fmla="*/ 405555387 w 912"/>
              <a:gd name="T35" fmla="*/ 512066097 h 772"/>
              <a:gd name="T36" fmla="*/ 556716928 w 912"/>
              <a:gd name="T37" fmla="*/ 523117688 h 772"/>
              <a:gd name="T38" fmla="*/ 685756970 w 912"/>
              <a:gd name="T39" fmla="*/ 574692232 h 772"/>
              <a:gd name="T40" fmla="*/ 792675513 w 912"/>
              <a:gd name="T41" fmla="*/ 618899953 h 772"/>
              <a:gd name="T42" fmla="*/ 965958553 w 912"/>
              <a:gd name="T43" fmla="*/ 747836991 h 772"/>
              <a:gd name="T44" fmla="*/ 1032321693 w 912"/>
              <a:gd name="T45" fmla="*/ 909928802 h 772"/>
              <a:gd name="T46" fmla="*/ 973332387 w 912"/>
              <a:gd name="T47" fmla="*/ 1101493332 h 772"/>
              <a:gd name="T48" fmla="*/ 936463221 w 912"/>
              <a:gd name="T49" fmla="*/ 1160436055 h 772"/>
              <a:gd name="T50" fmla="*/ 899594056 w 912"/>
              <a:gd name="T51" fmla="*/ 1212010599 h 772"/>
              <a:gd name="T52" fmla="*/ 918029317 w 912"/>
              <a:gd name="T53" fmla="*/ 1300426041 h 772"/>
              <a:gd name="T54" fmla="*/ 965958553 w 912"/>
              <a:gd name="T55" fmla="*/ 1282006271 h 772"/>
              <a:gd name="T56" fmla="*/ 973332387 w 912"/>
              <a:gd name="T57" fmla="*/ 1230430370 h 772"/>
              <a:gd name="T58" fmla="*/ 1021261623 w 912"/>
              <a:gd name="T59" fmla="*/ 1182539237 h 772"/>
              <a:gd name="T60" fmla="*/ 1098684833 w 912"/>
              <a:gd name="T61" fmla="*/ 1259901732 h 772"/>
              <a:gd name="T62" fmla="*/ 1227724875 w 912"/>
              <a:gd name="T63" fmla="*/ 1333580814 h 772"/>
              <a:gd name="T64" fmla="*/ 1235098708 w 912"/>
              <a:gd name="T65" fmla="*/ 1399891718 h 772"/>
              <a:gd name="T66" fmla="*/ 1345704846 w 912"/>
              <a:gd name="T67" fmla="*/ 1370420356 h 772"/>
              <a:gd name="T68" fmla="*/ 1342018609 w 912"/>
              <a:gd name="T69" fmla="*/ 1311477632 h 772"/>
              <a:gd name="T70" fmla="*/ 1437877081 w 912"/>
              <a:gd name="T71" fmla="*/ 1267269911 h 772"/>
              <a:gd name="T72" fmla="*/ 1412067986 w 912"/>
              <a:gd name="T73" fmla="*/ 1153067876 h 772"/>
              <a:gd name="T74" fmla="*/ 1467371055 w 912"/>
              <a:gd name="T75" fmla="*/ 1068338559 h 772"/>
              <a:gd name="T76" fmla="*/ 1544795623 w 912"/>
              <a:gd name="T77" fmla="*/ 1079390150 h 772"/>
              <a:gd name="T78" fmla="*/ 1614846359 w 912"/>
              <a:gd name="T79" fmla="*/ 1024130838 h 772"/>
              <a:gd name="T80" fmla="*/ 1670149428 w 912"/>
              <a:gd name="T81" fmla="*/ 943084932 h 772"/>
              <a:gd name="T82" fmla="*/ 1600098692 w 912"/>
              <a:gd name="T83" fmla="*/ 869405849 h 772"/>
              <a:gd name="T84" fmla="*/ 1493180150 w 912"/>
              <a:gd name="T85" fmla="*/ 803094946 h 772"/>
              <a:gd name="T86" fmla="*/ 1489492554 w 912"/>
              <a:gd name="T87" fmla="*/ 913613571 h 772"/>
              <a:gd name="T88" fmla="*/ 1496866387 w 912"/>
              <a:gd name="T89" fmla="*/ 990976065 h 772"/>
              <a:gd name="T90" fmla="*/ 1459997222 w 912"/>
              <a:gd name="T91" fmla="*/ 1002027656 h 772"/>
              <a:gd name="T92" fmla="*/ 1430503248 w 912"/>
              <a:gd name="T93" fmla="*/ 1068338559 h 772"/>
              <a:gd name="T94" fmla="*/ 1375200178 w 912"/>
              <a:gd name="T95" fmla="*/ 1042550608 h 772"/>
              <a:gd name="T96" fmla="*/ 1312523276 w 912"/>
              <a:gd name="T97" fmla="*/ 990976065 h 772"/>
              <a:gd name="T98" fmla="*/ 1319897109 w 912"/>
              <a:gd name="T99" fmla="*/ 932033341 h 772"/>
              <a:gd name="T100" fmla="*/ 1268280278 w 912"/>
              <a:gd name="T101" fmla="*/ 799411535 h 772"/>
              <a:gd name="T102" fmla="*/ 1150301664 w 912"/>
              <a:gd name="T103" fmla="*/ 740468812 h 772"/>
              <a:gd name="T104" fmla="*/ 1102372428 w 912"/>
              <a:gd name="T105" fmla="*/ 692577679 h 772"/>
              <a:gd name="T106" fmla="*/ 1113432499 w 912"/>
              <a:gd name="T107" fmla="*/ 596795414 h 772"/>
              <a:gd name="T108" fmla="*/ 1194543305 w 912"/>
              <a:gd name="T109" fmla="*/ 508381329 h 772"/>
              <a:gd name="T110" fmla="*/ 1091311000 w 912"/>
              <a:gd name="T111" fmla="*/ 526801100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MH_Other_4"/>
          <p:cNvSpPr>
            <a:spLocks/>
          </p:cNvSpPr>
          <p:nvPr/>
        </p:nvSpPr>
        <p:spPr bwMode="auto">
          <a:xfrm>
            <a:off x="6402214" y="3517330"/>
            <a:ext cx="250825" cy="412750"/>
          </a:xfrm>
          <a:custGeom>
            <a:avLst/>
            <a:gdLst>
              <a:gd name="T0" fmla="*/ 170960412 w 184"/>
              <a:gd name="T1" fmla="*/ 106918543 h 304"/>
              <a:gd name="T2" fmla="*/ 170960412 w 184"/>
              <a:gd name="T3" fmla="*/ 158535374 h 304"/>
              <a:gd name="T4" fmla="*/ 156093578 w 184"/>
              <a:gd name="T5" fmla="*/ 199090777 h 304"/>
              <a:gd name="T6" fmla="*/ 156093578 w 184"/>
              <a:gd name="T7" fmla="*/ 206464610 h 304"/>
              <a:gd name="T8" fmla="*/ 148660161 w 184"/>
              <a:gd name="T9" fmla="*/ 221212276 h 304"/>
              <a:gd name="T10" fmla="*/ 141228107 w 184"/>
              <a:gd name="T11" fmla="*/ 228586109 h 304"/>
              <a:gd name="T12" fmla="*/ 137510717 w 184"/>
              <a:gd name="T13" fmla="*/ 224898514 h 304"/>
              <a:gd name="T14" fmla="*/ 81763497 w 184"/>
              <a:gd name="T15" fmla="*/ 239646180 h 304"/>
              <a:gd name="T16" fmla="*/ 22298888 w 184"/>
              <a:gd name="T17" fmla="*/ 247020013 h 304"/>
              <a:gd name="T18" fmla="*/ 14865471 w 184"/>
              <a:gd name="T19" fmla="*/ 258080084 h 304"/>
              <a:gd name="T20" fmla="*/ 70614053 w 184"/>
              <a:gd name="T21" fmla="*/ 265453917 h 304"/>
              <a:gd name="T22" fmla="*/ 74330080 w 184"/>
              <a:gd name="T23" fmla="*/ 265453917 h 304"/>
              <a:gd name="T24" fmla="*/ 89196914 w 184"/>
              <a:gd name="T25" fmla="*/ 298635487 h 304"/>
              <a:gd name="T26" fmla="*/ 104062385 w 184"/>
              <a:gd name="T27" fmla="*/ 309696915 h 304"/>
              <a:gd name="T28" fmla="*/ 111495802 w 184"/>
              <a:gd name="T29" fmla="*/ 339190890 h 304"/>
              <a:gd name="T30" fmla="*/ 130078663 w 184"/>
              <a:gd name="T31" fmla="*/ 398181554 h 304"/>
              <a:gd name="T32" fmla="*/ 133794690 w 184"/>
              <a:gd name="T33" fmla="*/ 398181554 h 304"/>
              <a:gd name="T34" fmla="*/ 141228107 w 184"/>
              <a:gd name="T35" fmla="*/ 427675529 h 304"/>
              <a:gd name="T36" fmla="*/ 133794690 w 184"/>
              <a:gd name="T37" fmla="*/ 457170861 h 304"/>
              <a:gd name="T38" fmla="*/ 133794690 w 184"/>
              <a:gd name="T39" fmla="*/ 486666193 h 304"/>
              <a:gd name="T40" fmla="*/ 152377551 w 184"/>
              <a:gd name="T41" fmla="*/ 497726264 h 304"/>
              <a:gd name="T42" fmla="*/ 185825882 w 184"/>
              <a:gd name="T43" fmla="*/ 516160168 h 304"/>
              <a:gd name="T44" fmla="*/ 196975326 w 184"/>
              <a:gd name="T45" fmla="*/ 538281667 h 304"/>
              <a:gd name="T46" fmla="*/ 215558187 w 184"/>
              <a:gd name="T47" fmla="*/ 556716928 h 304"/>
              <a:gd name="T48" fmla="*/ 230423658 w 184"/>
              <a:gd name="T49" fmla="*/ 560403166 h 304"/>
              <a:gd name="T50" fmla="*/ 226707631 w 184"/>
              <a:gd name="T51" fmla="*/ 530907834 h 304"/>
              <a:gd name="T52" fmla="*/ 226707631 w 184"/>
              <a:gd name="T53" fmla="*/ 512473930 h 304"/>
              <a:gd name="T54" fmla="*/ 234141048 w 184"/>
              <a:gd name="T55" fmla="*/ 505100097 h 304"/>
              <a:gd name="T56" fmla="*/ 260155963 w 184"/>
              <a:gd name="T57" fmla="*/ 494040026 h 304"/>
              <a:gd name="T58" fmla="*/ 263871990 w 184"/>
              <a:gd name="T59" fmla="*/ 494040026 h 304"/>
              <a:gd name="T60" fmla="*/ 267589380 w 184"/>
              <a:gd name="T61" fmla="*/ 494040026 h 304"/>
              <a:gd name="T62" fmla="*/ 289888267 w 184"/>
              <a:gd name="T63" fmla="*/ 490352431 h 304"/>
              <a:gd name="T64" fmla="*/ 293604294 w 184"/>
              <a:gd name="T65" fmla="*/ 449797028 h 304"/>
              <a:gd name="T66" fmla="*/ 275022797 w 184"/>
              <a:gd name="T67" fmla="*/ 427675529 h 304"/>
              <a:gd name="T68" fmla="*/ 256439936 w 184"/>
              <a:gd name="T69" fmla="*/ 427675529 h 304"/>
              <a:gd name="T70" fmla="*/ 245290492 w 184"/>
              <a:gd name="T71" fmla="*/ 387120126 h 304"/>
              <a:gd name="T72" fmla="*/ 252722546 w 184"/>
              <a:gd name="T73" fmla="*/ 309696915 h 304"/>
              <a:gd name="T74" fmla="*/ 304753738 w 184"/>
              <a:gd name="T75" fmla="*/ 294949249 h 304"/>
              <a:gd name="T76" fmla="*/ 341919460 w 184"/>
              <a:gd name="T77" fmla="*/ 199090777 h 304"/>
              <a:gd name="T78" fmla="*/ 334486043 w 184"/>
              <a:gd name="T79" fmla="*/ 184343111 h 304"/>
              <a:gd name="T80" fmla="*/ 312187155 w 184"/>
              <a:gd name="T81" fmla="*/ 176969278 h 304"/>
              <a:gd name="T82" fmla="*/ 308471128 w 184"/>
              <a:gd name="T83" fmla="*/ 176969278 h 304"/>
              <a:gd name="T84" fmla="*/ 282454850 w 184"/>
              <a:gd name="T85" fmla="*/ 176969278 h 304"/>
              <a:gd name="T86" fmla="*/ 267589380 w 184"/>
              <a:gd name="T87" fmla="*/ 154847779 h 304"/>
              <a:gd name="T88" fmla="*/ 263871990 w 184"/>
              <a:gd name="T89" fmla="*/ 154847779 h 304"/>
              <a:gd name="T90" fmla="*/ 271305407 w 184"/>
              <a:gd name="T91" fmla="*/ 95858472 h 304"/>
              <a:gd name="T92" fmla="*/ 275022797 w 184"/>
              <a:gd name="T93" fmla="*/ 88484639 h 304"/>
              <a:gd name="T94" fmla="*/ 282454850 w 184"/>
              <a:gd name="T95" fmla="*/ 66363140 h 304"/>
              <a:gd name="T96" fmla="*/ 289888267 w 184"/>
              <a:gd name="T97" fmla="*/ 36869165 h 304"/>
              <a:gd name="T98" fmla="*/ 237857075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MH_Other_5"/>
          <p:cNvSpPr>
            <a:spLocks/>
          </p:cNvSpPr>
          <p:nvPr/>
        </p:nvSpPr>
        <p:spPr bwMode="auto">
          <a:xfrm>
            <a:off x="4036839" y="2431480"/>
            <a:ext cx="1771650" cy="1338263"/>
          </a:xfrm>
          <a:custGeom>
            <a:avLst/>
            <a:gdLst>
              <a:gd name="T0" fmla="*/ 2147483647 w 1304"/>
              <a:gd name="T1" fmla="*/ 817923001 h 986"/>
              <a:gd name="T2" fmla="*/ 2147483647 w 1304"/>
              <a:gd name="T3" fmla="*/ 751604333 h 986"/>
              <a:gd name="T4" fmla="*/ 2147483647 w 1304"/>
              <a:gd name="T5" fmla="*/ 696339228 h 986"/>
              <a:gd name="T6" fmla="*/ 2104289515 w 1304"/>
              <a:gd name="T7" fmla="*/ 626336944 h 986"/>
              <a:gd name="T8" fmla="*/ 1904935414 w 1304"/>
              <a:gd name="T9" fmla="*/ 589493993 h 986"/>
              <a:gd name="T10" fmla="*/ 1927086474 w 1304"/>
              <a:gd name="T11" fmla="*/ 453173041 h 986"/>
              <a:gd name="T12" fmla="*/ 1890168494 w 1304"/>
              <a:gd name="T13" fmla="*/ 206323237 h 986"/>
              <a:gd name="T14" fmla="*/ 1801566973 w 1304"/>
              <a:gd name="T15" fmla="*/ 165795313 h 986"/>
              <a:gd name="T16" fmla="*/ 1760957603 w 1304"/>
              <a:gd name="T17" fmla="*/ 110530209 h 986"/>
              <a:gd name="T18" fmla="*/ 1712965452 w 1304"/>
              <a:gd name="T19" fmla="*/ 0 h 986"/>
              <a:gd name="T20" fmla="*/ 1616981151 w 1304"/>
              <a:gd name="T21" fmla="*/ 66318668 h 986"/>
              <a:gd name="T22" fmla="*/ 1506228571 w 1304"/>
              <a:gd name="T23" fmla="*/ 121582415 h 986"/>
              <a:gd name="T24" fmla="*/ 1473003340 w 1304"/>
              <a:gd name="T25" fmla="*/ 239481214 h 986"/>
              <a:gd name="T26" fmla="*/ 1402860130 w 1304"/>
              <a:gd name="T27" fmla="*/ 268956931 h 986"/>
              <a:gd name="T28" fmla="*/ 1244115399 w 1304"/>
              <a:gd name="T29" fmla="*/ 191586057 h 986"/>
              <a:gd name="T30" fmla="*/ 1125980038 w 1304"/>
              <a:gd name="T31" fmla="*/ 427382297 h 986"/>
              <a:gd name="T32" fmla="*/ 1063219608 w 1304"/>
              <a:gd name="T33" fmla="*/ 416330090 h 986"/>
              <a:gd name="T34" fmla="*/ 911859016 w 1304"/>
              <a:gd name="T35" fmla="*/ 397907937 h 986"/>
              <a:gd name="T36" fmla="*/ 911859016 w 1304"/>
              <a:gd name="T37" fmla="*/ 471595195 h 986"/>
              <a:gd name="T38" fmla="*/ 871249646 w 1304"/>
              <a:gd name="T39" fmla="*/ 714761382 h 986"/>
              <a:gd name="T40" fmla="*/ 856482726 w 1304"/>
              <a:gd name="T41" fmla="*/ 718444999 h 986"/>
              <a:gd name="T42" fmla="*/ 834333025 w 1304"/>
              <a:gd name="T43" fmla="*/ 722129972 h 986"/>
              <a:gd name="T44" fmla="*/ 760497066 w 1304"/>
              <a:gd name="T45" fmla="*/ 817923001 h 986"/>
              <a:gd name="T46" fmla="*/ 609136474 w 1304"/>
              <a:gd name="T47" fmla="*/ 862134541 h 986"/>
              <a:gd name="T48" fmla="*/ 457775883 w 1304"/>
              <a:gd name="T49" fmla="*/ 865818158 h 986"/>
              <a:gd name="T50" fmla="*/ 339639163 w 1304"/>
              <a:gd name="T51" fmla="*/ 932136826 h 986"/>
              <a:gd name="T52" fmla="*/ 195661352 w 1304"/>
              <a:gd name="T53" fmla="*/ 910031055 h 986"/>
              <a:gd name="T54" fmla="*/ 110752580 w 1304"/>
              <a:gd name="T55" fmla="*/ 887925285 h 986"/>
              <a:gd name="T56" fmla="*/ 18458311 w 1304"/>
              <a:gd name="T57" fmla="*/ 972664750 h 986"/>
              <a:gd name="T58" fmla="*/ 25842450 w 1304"/>
              <a:gd name="T59" fmla="*/ 1035298444 h 986"/>
              <a:gd name="T60" fmla="*/ 25842450 w 1304"/>
              <a:gd name="T61" fmla="*/ 1101615755 h 986"/>
              <a:gd name="T62" fmla="*/ 107059831 w 1304"/>
              <a:gd name="T63" fmla="*/ 1201093757 h 986"/>
              <a:gd name="T64" fmla="*/ 11075530 w 1304"/>
              <a:gd name="T65" fmla="*/ 1318992556 h 986"/>
              <a:gd name="T66" fmla="*/ 77525991 w 1304"/>
              <a:gd name="T67" fmla="*/ 1352150532 h 986"/>
              <a:gd name="T68" fmla="*/ 136593672 w 1304"/>
              <a:gd name="T69" fmla="*/ 1458997125 h 986"/>
              <a:gd name="T70" fmla="*/ 184587181 w 1304"/>
              <a:gd name="T71" fmla="*/ 1569527333 h 986"/>
              <a:gd name="T72" fmla="*/ 321180852 w 1304"/>
              <a:gd name="T73" fmla="*/ 1635844644 h 986"/>
              <a:gd name="T74" fmla="*/ 380248533 w 1304"/>
              <a:gd name="T75" fmla="*/ 1809008547 h 986"/>
              <a:gd name="T76" fmla="*/ 479925584 w 1304"/>
              <a:gd name="T77" fmla="*/ 1812692163 h 986"/>
              <a:gd name="T78" fmla="*/ 505768033 w 1304"/>
              <a:gd name="T79" fmla="*/ 1753743443 h 986"/>
              <a:gd name="T80" fmla="*/ 550068794 w 1304"/>
              <a:gd name="T81" fmla="*/ 1705846929 h 986"/>
              <a:gd name="T82" fmla="*/ 705122135 w 1304"/>
              <a:gd name="T83" fmla="*/ 1742689879 h 986"/>
              <a:gd name="T84" fmla="*/ 834333025 w 1304"/>
              <a:gd name="T85" fmla="*/ 1702163312 h 986"/>
              <a:gd name="T86" fmla="*/ 900783487 w 1304"/>
              <a:gd name="T87" fmla="*/ 1768480623 h 986"/>
              <a:gd name="T88" fmla="*/ 1018918848 w 1304"/>
              <a:gd name="T89" fmla="*/ 1775849213 h 986"/>
              <a:gd name="T90" fmla="*/ 1229348478 w 1304"/>
              <a:gd name="T91" fmla="*/ 1739006263 h 986"/>
              <a:gd name="T92" fmla="*/ 1391784600 w 1304"/>
              <a:gd name="T93" fmla="*/ 1709531902 h 986"/>
              <a:gd name="T94" fmla="*/ 1535762411 w 1304"/>
              <a:gd name="T95" fmla="*/ 1746374853 h 986"/>
              <a:gd name="T96" fmla="*/ 1676048831 w 1304"/>
              <a:gd name="T97" fmla="*/ 1797954983 h 986"/>
              <a:gd name="T98" fmla="*/ 1735116512 w 1304"/>
              <a:gd name="T99" fmla="*/ 1731637672 h 986"/>
              <a:gd name="T100" fmla="*/ 1760957603 w 1304"/>
              <a:gd name="T101" fmla="*/ 1694794722 h 986"/>
              <a:gd name="T102" fmla="*/ 1753574822 w 1304"/>
              <a:gd name="T103" fmla="*/ 1628476054 h 986"/>
              <a:gd name="T104" fmla="*/ 1701889923 w 1304"/>
              <a:gd name="T105" fmla="*/ 1576895923 h 986"/>
              <a:gd name="T106" fmla="*/ 1724040982 w 1304"/>
              <a:gd name="T107" fmla="*/ 1481102895 h 986"/>
              <a:gd name="T108" fmla="*/ 1853251873 w 1304"/>
              <a:gd name="T109" fmla="*/ 1462680741 h 986"/>
              <a:gd name="T110" fmla="*/ 2011996604 w 1304"/>
              <a:gd name="T111" fmla="*/ 1422152817 h 986"/>
              <a:gd name="T112" fmla="*/ 2004612465 w 1304"/>
              <a:gd name="T113" fmla="*/ 1377941276 h 986"/>
              <a:gd name="T114" fmla="*/ 2004612465 w 1304"/>
              <a:gd name="T115" fmla="*/ 1293201812 h 986"/>
              <a:gd name="T116" fmla="*/ 2078447065 w 1304"/>
              <a:gd name="T117" fmla="*/ 1245305298 h 986"/>
              <a:gd name="T118" fmla="*/ 2147483647 w 1304"/>
              <a:gd name="T119" fmla="*/ 1131091473 h 986"/>
              <a:gd name="T120" fmla="*/ 2147483647 w 1304"/>
              <a:gd name="T121" fmla="*/ 1097932139 h 986"/>
              <a:gd name="T122" fmla="*/ 2147483647 w 1304"/>
              <a:gd name="T123" fmla="*/ 1068457778 h 986"/>
              <a:gd name="T124" fmla="*/ 2147483647 w 1304"/>
              <a:gd name="T125" fmla="*/ 976348366 h 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accent2">
              <a:lumMod val="60000"/>
              <a:lumOff val="40000"/>
            </a:schemeClr>
          </a:solidFill>
          <a:ln>
            <a:noFill/>
          </a:ln>
        </p:spPr>
        <p:txBody>
          <a:bodyPr/>
          <a:lstStyle/>
          <a:p>
            <a:endParaRPr lang="zh-CN" altLang="en-US"/>
          </a:p>
        </p:txBody>
      </p:sp>
      <p:sp>
        <p:nvSpPr>
          <p:cNvPr id="7" name="MH_Other_6"/>
          <p:cNvSpPr>
            <a:spLocks/>
          </p:cNvSpPr>
          <p:nvPr/>
        </p:nvSpPr>
        <p:spPr bwMode="auto">
          <a:xfrm>
            <a:off x="5186189" y="3482405"/>
            <a:ext cx="1101725" cy="788988"/>
          </a:xfrm>
          <a:custGeom>
            <a:avLst/>
            <a:gdLst>
              <a:gd name="T0" fmla="*/ 887322802 w 812"/>
              <a:gd name="T1" fmla="*/ 106592008 h 582"/>
              <a:gd name="T2" fmla="*/ 802640583 w 812"/>
              <a:gd name="T3" fmla="*/ 135996045 h 582"/>
              <a:gd name="T4" fmla="*/ 655366272 w 812"/>
              <a:gd name="T5" fmla="*/ 33080559 h 582"/>
              <a:gd name="T6" fmla="*/ 578048785 w 812"/>
              <a:gd name="T7" fmla="*/ 11026853 h 582"/>
              <a:gd name="T8" fmla="*/ 456546971 w 812"/>
              <a:gd name="T9" fmla="*/ 11026853 h 582"/>
              <a:gd name="T10" fmla="*/ 360820365 w 812"/>
              <a:gd name="T11" fmla="*/ 36755724 h 582"/>
              <a:gd name="T12" fmla="*/ 290864898 w 812"/>
              <a:gd name="T13" fmla="*/ 51457743 h 582"/>
              <a:gd name="T14" fmla="*/ 150955320 w 812"/>
              <a:gd name="T15" fmla="*/ 73511449 h 582"/>
              <a:gd name="T16" fmla="*/ 180410182 w 812"/>
              <a:gd name="T17" fmla="*/ 165400082 h 582"/>
              <a:gd name="T18" fmla="*/ 220910787 w 812"/>
              <a:gd name="T19" fmla="*/ 216859181 h 582"/>
              <a:gd name="T20" fmla="*/ 187773559 w 812"/>
              <a:gd name="T21" fmla="*/ 305072649 h 582"/>
              <a:gd name="T22" fmla="*/ 206182678 w 812"/>
              <a:gd name="T23" fmla="*/ 374907576 h 582"/>
              <a:gd name="T24" fmla="*/ 176727816 w 812"/>
              <a:gd name="T25" fmla="*/ 396961282 h 582"/>
              <a:gd name="T26" fmla="*/ 80999853 w 812"/>
              <a:gd name="T27" fmla="*/ 371232410 h 582"/>
              <a:gd name="T28" fmla="*/ 29454862 w 812"/>
              <a:gd name="T29" fmla="*/ 455770712 h 582"/>
              <a:gd name="T30" fmla="*/ 7363376 w 812"/>
              <a:gd name="T31" fmla="*/ 481499584 h 582"/>
              <a:gd name="T32" fmla="*/ 33135872 w 812"/>
              <a:gd name="T33" fmla="*/ 569713052 h 582"/>
              <a:gd name="T34" fmla="*/ 0 w 812"/>
              <a:gd name="T35" fmla="*/ 679980225 h 582"/>
              <a:gd name="T36" fmla="*/ 73636477 w 812"/>
              <a:gd name="T37" fmla="*/ 775545380 h 582"/>
              <a:gd name="T38" fmla="*/ 139909577 w 812"/>
              <a:gd name="T39" fmla="*/ 768193693 h 582"/>
              <a:gd name="T40" fmla="*/ 169364439 w 812"/>
              <a:gd name="T41" fmla="*/ 782897067 h 582"/>
              <a:gd name="T42" fmla="*/ 231955173 w 812"/>
              <a:gd name="T43" fmla="*/ 841705142 h 582"/>
              <a:gd name="T44" fmla="*/ 294547264 w 812"/>
              <a:gd name="T45" fmla="*/ 871110534 h 582"/>
              <a:gd name="T46" fmla="*/ 427093465 w 812"/>
              <a:gd name="T47" fmla="*/ 915216590 h 582"/>
              <a:gd name="T48" fmla="*/ 559638309 w 812"/>
              <a:gd name="T49" fmla="*/ 911541425 h 582"/>
              <a:gd name="T50" fmla="*/ 625911410 w 812"/>
              <a:gd name="T51" fmla="*/ 985052874 h 582"/>
              <a:gd name="T52" fmla="*/ 644320529 w 812"/>
              <a:gd name="T53" fmla="*/ 1018133432 h 582"/>
              <a:gd name="T54" fmla="*/ 673775391 w 812"/>
              <a:gd name="T55" fmla="*/ 1062239488 h 582"/>
              <a:gd name="T56" fmla="*/ 743730858 w 812"/>
              <a:gd name="T57" fmla="*/ 1018133432 h 582"/>
              <a:gd name="T58" fmla="*/ 817367335 w 812"/>
              <a:gd name="T59" fmla="*/ 1018133432 h 582"/>
              <a:gd name="T60" fmla="*/ 832094088 w 812"/>
              <a:gd name="T61" fmla="*/ 959324002 h 582"/>
              <a:gd name="T62" fmla="*/ 891003812 w 812"/>
              <a:gd name="T63" fmla="*/ 841705142 h 582"/>
              <a:gd name="T64" fmla="*/ 883640436 w 812"/>
              <a:gd name="T65" fmla="*/ 768193693 h 582"/>
              <a:gd name="T66" fmla="*/ 979368398 w 812"/>
              <a:gd name="T67" fmla="*/ 760843361 h 582"/>
              <a:gd name="T68" fmla="*/ 1030913389 w 812"/>
              <a:gd name="T69" fmla="*/ 830679644 h 582"/>
              <a:gd name="T70" fmla="*/ 1067731628 w 812"/>
              <a:gd name="T71" fmla="*/ 860083682 h 582"/>
              <a:gd name="T72" fmla="*/ 1100868857 w 812"/>
              <a:gd name="T73" fmla="*/ 915216590 h 582"/>
              <a:gd name="T74" fmla="*/ 1196596819 w 812"/>
              <a:gd name="T75" fmla="*/ 951972315 h 582"/>
              <a:gd name="T76" fmla="*/ 1222369315 w 812"/>
              <a:gd name="T77" fmla="*/ 959324002 h 582"/>
              <a:gd name="T78" fmla="*/ 1288642415 w 812"/>
              <a:gd name="T79" fmla="*/ 933595131 h 582"/>
              <a:gd name="T80" fmla="*/ 1284960049 w 812"/>
              <a:gd name="T81" fmla="*/ 882137387 h 582"/>
              <a:gd name="T82" fmla="*/ 1281279039 w 812"/>
              <a:gd name="T83" fmla="*/ 845381663 h 582"/>
              <a:gd name="T84" fmla="*/ 1270233296 w 812"/>
              <a:gd name="T85" fmla="*/ 746141342 h 582"/>
              <a:gd name="T86" fmla="*/ 1373324635 w 812"/>
              <a:gd name="T87" fmla="*/ 720412471 h 582"/>
              <a:gd name="T88" fmla="*/ 1340187406 w 812"/>
              <a:gd name="T89" fmla="*/ 687331912 h 582"/>
              <a:gd name="T90" fmla="*/ 1439597735 w 812"/>
              <a:gd name="T91" fmla="*/ 577064739 h 582"/>
              <a:gd name="T92" fmla="*/ 1472733607 w 812"/>
              <a:gd name="T93" fmla="*/ 470472731 h 582"/>
              <a:gd name="T94" fmla="*/ 1432234359 w 812"/>
              <a:gd name="T95" fmla="*/ 334476686 h 582"/>
              <a:gd name="T96" fmla="*/ 1354915516 w 812"/>
              <a:gd name="T97" fmla="*/ 290370630 h 582"/>
              <a:gd name="T98" fmla="*/ 1222369315 w 812"/>
              <a:gd name="T99" fmla="*/ 172751769 h 582"/>
              <a:gd name="T100" fmla="*/ 1185551076 w 812"/>
              <a:gd name="T101" fmla="*/ 194805475 h 582"/>
              <a:gd name="T102" fmla="*/ 1097186490 w 812"/>
              <a:gd name="T103" fmla="*/ 113942339 h 582"/>
              <a:gd name="T104" fmla="*/ 1030913389 w 812"/>
              <a:gd name="T105" fmla="*/ 95565155 h 582"/>
              <a:gd name="T106" fmla="*/ 997777518 w 812"/>
              <a:gd name="T107" fmla="*/ 10291548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MH_Other_7"/>
          <p:cNvSpPr>
            <a:spLocks/>
          </p:cNvSpPr>
          <p:nvPr/>
        </p:nvSpPr>
        <p:spPr bwMode="auto">
          <a:xfrm>
            <a:off x="5818014" y="4036443"/>
            <a:ext cx="955675" cy="836612"/>
          </a:xfrm>
          <a:custGeom>
            <a:avLst/>
            <a:gdLst>
              <a:gd name="T0" fmla="*/ 37065760 w 702"/>
              <a:gd name="T1" fmla="*/ 51647210 h 616"/>
              <a:gd name="T2" fmla="*/ 40772744 w 702"/>
              <a:gd name="T3" fmla="*/ 166007724 h 616"/>
              <a:gd name="T4" fmla="*/ 70425896 w 702"/>
              <a:gd name="T5" fmla="*/ 250857293 h 616"/>
              <a:gd name="T6" fmla="*/ 129730839 w 702"/>
              <a:gd name="T7" fmla="*/ 357839053 h 616"/>
              <a:gd name="T8" fmla="*/ 137144808 w 702"/>
              <a:gd name="T9" fmla="*/ 450066019 h 616"/>
              <a:gd name="T10" fmla="*/ 170503583 w 702"/>
              <a:gd name="T11" fmla="*/ 557049137 h 616"/>
              <a:gd name="T12" fmla="*/ 181623175 w 702"/>
              <a:gd name="T13" fmla="*/ 638208649 h 616"/>
              <a:gd name="T14" fmla="*/ 166796599 w 702"/>
              <a:gd name="T15" fmla="*/ 711990765 h 616"/>
              <a:gd name="T16" fmla="*/ 166796599 w 702"/>
              <a:gd name="T17" fmla="*/ 800527675 h 616"/>
              <a:gd name="T18" fmla="*/ 196449751 w 702"/>
              <a:gd name="T19" fmla="*/ 852174885 h 616"/>
              <a:gd name="T20" fmla="*/ 218690296 w 702"/>
              <a:gd name="T21" fmla="*/ 830039978 h 616"/>
              <a:gd name="T22" fmla="*/ 229809888 w 702"/>
              <a:gd name="T23" fmla="*/ 785771523 h 616"/>
              <a:gd name="T24" fmla="*/ 270582632 w 702"/>
              <a:gd name="T25" fmla="*/ 774704070 h 616"/>
              <a:gd name="T26" fmla="*/ 315060998 w 702"/>
              <a:gd name="T27" fmla="*/ 874309791 h 616"/>
              <a:gd name="T28" fmla="*/ 370660319 w 702"/>
              <a:gd name="T29" fmla="*/ 866931036 h 616"/>
              <a:gd name="T30" fmla="*/ 441086215 w 702"/>
              <a:gd name="T31" fmla="*/ 1025561363 h 616"/>
              <a:gd name="T32" fmla="*/ 470739367 w 702"/>
              <a:gd name="T33" fmla="*/ 1084585970 h 616"/>
              <a:gd name="T34" fmla="*/ 485564582 w 702"/>
              <a:gd name="T35" fmla="*/ 1103032178 h 616"/>
              <a:gd name="T36" fmla="*/ 515217734 w 702"/>
              <a:gd name="T37" fmla="*/ 1110409575 h 616"/>
              <a:gd name="T38" fmla="*/ 607882813 w 702"/>
              <a:gd name="T39" fmla="*/ 1084585970 h 616"/>
              <a:gd name="T40" fmla="*/ 607882813 w 702"/>
              <a:gd name="T41" fmla="*/ 988670305 h 616"/>
              <a:gd name="T42" fmla="*/ 644948573 w 702"/>
              <a:gd name="T43" fmla="*/ 940713152 h 616"/>
              <a:gd name="T44" fmla="*/ 722788438 w 702"/>
              <a:gd name="T45" fmla="*/ 830039978 h 616"/>
              <a:gd name="T46" fmla="*/ 793212973 w 702"/>
              <a:gd name="T47" fmla="*/ 774704070 h 616"/>
              <a:gd name="T48" fmla="*/ 830278732 w 702"/>
              <a:gd name="T49" fmla="*/ 885375886 h 616"/>
              <a:gd name="T50" fmla="*/ 885878052 w 702"/>
              <a:gd name="T51" fmla="*/ 859553639 h 616"/>
              <a:gd name="T52" fmla="*/ 922943812 w 702"/>
              <a:gd name="T53" fmla="*/ 911199491 h 616"/>
              <a:gd name="T54" fmla="*/ 1026729845 w 702"/>
              <a:gd name="T55" fmla="*/ 889065943 h 616"/>
              <a:gd name="T56" fmla="*/ 934064765 w 702"/>
              <a:gd name="T57" fmla="*/ 800527675 h 616"/>
              <a:gd name="T58" fmla="*/ 989662724 w 702"/>
              <a:gd name="T59" fmla="*/ 767326673 h 616"/>
              <a:gd name="T60" fmla="*/ 985957101 w 702"/>
              <a:gd name="T61" fmla="*/ 730435615 h 616"/>
              <a:gd name="T62" fmla="*/ 967423540 w 702"/>
              <a:gd name="T63" fmla="*/ 579184043 h 616"/>
              <a:gd name="T64" fmla="*/ 1126807532 w 702"/>
              <a:gd name="T65" fmla="*/ 527536833 h 616"/>
              <a:gd name="T66" fmla="*/ 1230592203 w 702"/>
              <a:gd name="T67" fmla="*/ 413176319 h 616"/>
              <a:gd name="T68" fmla="*/ 1271364947 w 702"/>
              <a:gd name="T69" fmla="*/ 320949353 h 616"/>
              <a:gd name="T70" fmla="*/ 1267659324 w 702"/>
              <a:gd name="T71" fmla="*/ 287746993 h 616"/>
              <a:gd name="T72" fmla="*/ 1167580276 w 702"/>
              <a:gd name="T73" fmla="*/ 254545992 h 616"/>
              <a:gd name="T74" fmla="*/ 1134221500 w 702"/>
              <a:gd name="T75" fmla="*/ 269302143 h 616"/>
              <a:gd name="T76" fmla="*/ 1108275333 w 702"/>
              <a:gd name="T77" fmla="*/ 232411085 h 616"/>
              <a:gd name="T78" fmla="*/ 1067502589 w 702"/>
              <a:gd name="T79" fmla="*/ 228722387 h 616"/>
              <a:gd name="T80" fmla="*/ 971130525 w 702"/>
              <a:gd name="T81" fmla="*/ 210277537 h 616"/>
              <a:gd name="T82" fmla="*/ 904411613 w 702"/>
              <a:gd name="T83" fmla="*/ 243478538 h 616"/>
              <a:gd name="T84" fmla="*/ 811746533 w 702"/>
              <a:gd name="T85" fmla="*/ 202898782 h 616"/>
              <a:gd name="T86" fmla="*/ 770973789 w 702"/>
              <a:gd name="T87" fmla="*/ 106983118 h 616"/>
              <a:gd name="T88" fmla="*/ 648655557 w 702"/>
              <a:gd name="T89" fmla="*/ 33201002 h 616"/>
              <a:gd name="T90" fmla="*/ 574524038 w 702"/>
              <a:gd name="T91" fmla="*/ 55335908 h 616"/>
              <a:gd name="T92" fmla="*/ 589350614 w 702"/>
              <a:gd name="T93" fmla="*/ 114360514 h 616"/>
              <a:gd name="T94" fmla="*/ 518924718 w 702"/>
              <a:gd name="T95" fmla="*/ 121739269 h 616"/>
              <a:gd name="T96" fmla="*/ 485564582 w 702"/>
              <a:gd name="T97" fmla="*/ 158630327 h 616"/>
              <a:gd name="T98" fmla="*/ 455912791 w 702"/>
              <a:gd name="T99" fmla="*/ 191831329 h 616"/>
              <a:gd name="T100" fmla="*/ 385486895 w 702"/>
              <a:gd name="T101" fmla="*/ 217654934 h 616"/>
              <a:gd name="T102" fmla="*/ 296528799 w 702"/>
              <a:gd name="T103" fmla="*/ 202898782 h 616"/>
              <a:gd name="T104" fmla="*/ 244636464 w 702"/>
              <a:gd name="T105" fmla="*/ 199210084 h 616"/>
              <a:gd name="T106" fmla="*/ 196449751 w 702"/>
              <a:gd name="T107" fmla="*/ 121739269 h 616"/>
              <a:gd name="T108" fmla="*/ 159383991 w 702"/>
              <a:gd name="T109" fmla="*/ 84848211 h 616"/>
              <a:gd name="T110" fmla="*/ 122318232 w 702"/>
              <a:gd name="T111" fmla="*/ 25823605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2">
              <a:lumMod val="50000"/>
            </a:schemeClr>
          </a:solidFill>
          <a:ln>
            <a:noFill/>
          </a:ln>
        </p:spPr>
        <p:txBody>
          <a:bodyPr/>
          <a:lstStyle/>
          <a:p>
            <a:endParaRPr lang="zh-CN" altLang="en-US"/>
          </a:p>
        </p:txBody>
      </p:sp>
      <p:sp>
        <p:nvSpPr>
          <p:cNvPr id="9" name="MH_Other_8"/>
          <p:cNvSpPr>
            <a:spLocks/>
          </p:cNvSpPr>
          <p:nvPr/>
        </p:nvSpPr>
        <p:spPr bwMode="auto">
          <a:xfrm>
            <a:off x="4236864" y="3696718"/>
            <a:ext cx="1704975" cy="1036637"/>
          </a:xfrm>
          <a:custGeom>
            <a:avLst/>
            <a:gdLst>
              <a:gd name="T0" fmla="*/ 254293763 w 1256"/>
              <a:gd name="T1" fmla="*/ 40503470 h 764"/>
              <a:gd name="T2" fmla="*/ 224810999 w 1256"/>
              <a:gd name="T3" fmla="*/ 103099248 h 764"/>
              <a:gd name="T4" fmla="*/ 121619288 w 1256"/>
              <a:gd name="T5" fmla="*/ 106781752 h 764"/>
              <a:gd name="T6" fmla="*/ 88449651 w 1256"/>
              <a:gd name="T7" fmla="*/ 169377531 h 764"/>
              <a:gd name="T8" fmla="*/ 103191711 w 1256"/>
              <a:gd name="T9" fmla="*/ 276157926 h 764"/>
              <a:gd name="T10" fmla="*/ 103191711 w 1256"/>
              <a:gd name="T11" fmla="*/ 360847370 h 764"/>
              <a:gd name="T12" fmla="*/ 29482764 w 1256"/>
              <a:gd name="T13" fmla="*/ 427124295 h 764"/>
              <a:gd name="T14" fmla="*/ 3685515 w 1256"/>
              <a:gd name="T15" fmla="*/ 482356423 h 764"/>
              <a:gd name="T16" fmla="*/ 51595856 w 1256"/>
              <a:gd name="T17" fmla="*/ 552315852 h 764"/>
              <a:gd name="T18" fmla="*/ 110562742 w 1256"/>
              <a:gd name="T19" fmla="*/ 611230483 h 764"/>
              <a:gd name="T20" fmla="*/ 254293763 w 1256"/>
              <a:gd name="T21" fmla="*/ 751150698 h 764"/>
              <a:gd name="T22" fmla="*/ 335372383 w 1256"/>
              <a:gd name="T23" fmla="*/ 725375886 h 764"/>
              <a:gd name="T24" fmla="*/ 442249610 w 1256"/>
              <a:gd name="T25" fmla="*/ 854249946 h 764"/>
              <a:gd name="T26" fmla="*/ 541755806 w 1256"/>
              <a:gd name="T27" fmla="*/ 927891879 h 764"/>
              <a:gd name="T28" fmla="*/ 692859216 w 1256"/>
              <a:gd name="T29" fmla="*/ 1078858248 h 764"/>
              <a:gd name="T30" fmla="*/ 784994381 w 1256"/>
              <a:gd name="T31" fmla="*/ 1156182684 h 764"/>
              <a:gd name="T32" fmla="*/ 965579198 w 1256"/>
              <a:gd name="T33" fmla="*/ 1193003651 h 764"/>
              <a:gd name="T34" fmla="*/ 1087198485 w 1256"/>
              <a:gd name="T35" fmla="*/ 1185638643 h 764"/>
              <a:gd name="T36" fmla="*/ 1083512970 w 1256"/>
              <a:gd name="T37" fmla="*/ 1233507121 h 764"/>
              <a:gd name="T38" fmla="*/ 1090884000 w 1256"/>
              <a:gd name="T39" fmla="*/ 1285056745 h 764"/>
              <a:gd name="T40" fmla="*/ 1135108826 w 1256"/>
              <a:gd name="T41" fmla="*/ 1244553275 h 764"/>
              <a:gd name="T42" fmla="*/ 1216187446 w 1256"/>
              <a:gd name="T43" fmla="*/ 1174592489 h 764"/>
              <a:gd name="T44" fmla="*/ 1422570869 w 1256"/>
              <a:gd name="T45" fmla="*/ 1255599429 h 764"/>
              <a:gd name="T46" fmla="*/ 1488908785 w 1256"/>
              <a:gd name="T47" fmla="*/ 1402883294 h 764"/>
              <a:gd name="T48" fmla="*/ 1710034269 w 1256"/>
              <a:gd name="T49" fmla="*/ 1318195208 h 764"/>
              <a:gd name="T50" fmla="*/ 1886933570 w 1256"/>
              <a:gd name="T51" fmla="*/ 1251916925 h 764"/>
              <a:gd name="T52" fmla="*/ 2067519744 w 1256"/>
              <a:gd name="T53" fmla="*/ 1310831557 h 764"/>
              <a:gd name="T54" fmla="*/ 2097002508 w 1256"/>
              <a:gd name="T55" fmla="*/ 1318195208 h 764"/>
              <a:gd name="T56" fmla="*/ 2108059054 w 1256"/>
              <a:gd name="T57" fmla="*/ 1240870771 h 764"/>
              <a:gd name="T58" fmla="*/ 2147483647 w 1256"/>
              <a:gd name="T59" fmla="*/ 1255599429 h 764"/>
              <a:gd name="T60" fmla="*/ 2147483647 w 1256"/>
              <a:gd name="T61" fmla="*/ 1262963080 h 764"/>
              <a:gd name="T62" fmla="*/ 2147483647 w 1256"/>
              <a:gd name="T63" fmla="*/ 1215095959 h 764"/>
              <a:gd name="T64" fmla="*/ 2147483647 w 1256"/>
              <a:gd name="T65" fmla="*/ 1100950556 h 764"/>
              <a:gd name="T66" fmla="*/ 2147483647 w 1256"/>
              <a:gd name="T67" fmla="*/ 994170161 h 764"/>
              <a:gd name="T68" fmla="*/ 2147483647 w 1256"/>
              <a:gd name="T69" fmla="*/ 916845725 h 764"/>
              <a:gd name="T70" fmla="*/ 2147483647 w 1256"/>
              <a:gd name="T71" fmla="*/ 824792631 h 764"/>
              <a:gd name="T72" fmla="*/ 2147483647 w 1256"/>
              <a:gd name="T73" fmla="*/ 758514349 h 764"/>
              <a:gd name="T74" fmla="*/ 2141227333 w 1256"/>
              <a:gd name="T75" fmla="*/ 673826262 h 764"/>
              <a:gd name="T76" fmla="*/ 2122801115 w 1256"/>
              <a:gd name="T77" fmla="*/ 769560503 h 764"/>
              <a:gd name="T78" fmla="*/ 1979070093 w 1256"/>
              <a:gd name="T79" fmla="*/ 802700322 h 764"/>
              <a:gd name="T80" fmla="*/ 1886933570 w 1256"/>
              <a:gd name="T81" fmla="*/ 699601074 h 764"/>
              <a:gd name="T82" fmla="*/ 1794798404 w 1256"/>
              <a:gd name="T83" fmla="*/ 644368946 h 764"/>
              <a:gd name="T84" fmla="*/ 1584729466 w 1256"/>
              <a:gd name="T85" fmla="*/ 596501825 h 764"/>
              <a:gd name="T86" fmla="*/ 1511021877 w 1256"/>
              <a:gd name="T87" fmla="*/ 567044510 h 764"/>
              <a:gd name="T88" fmla="*/ 1452054990 w 1256"/>
              <a:gd name="T89" fmla="*/ 500766227 h 764"/>
              <a:gd name="T90" fmla="*/ 1400459135 w 1256"/>
              <a:gd name="T91" fmla="*/ 515494885 h 764"/>
              <a:gd name="T92" fmla="*/ 1356234309 w 1256"/>
              <a:gd name="T93" fmla="*/ 500766227 h 764"/>
              <a:gd name="T94" fmla="*/ 1297267423 w 1256"/>
              <a:gd name="T95" fmla="*/ 427124295 h 764"/>
              <a:gd name="T96" fmla="*/ 1275154332 w 1256"/>
              <a:gd name="T97" fmla="*/ 360847370 h 764"/>
              <a:gd name="T98" fmla="*/ 1278839847 w 1256"/>
              <a:gd name="T99" fmla="*/ 217244651 h 764"/>
              <a:gd name="T100" fmla="*/ 1304638454 w 1256"/>
              <a:gd name="T101" fmla="*/ 154648873 h 764"/>
              <a:gd name="T102" fmla="*/ 1312008127 w 1256"/>
              <a:gd name="T103" fmla="*/ 114145403 h 764"/>
              <a:gd name="T104" fmla="*/ 1308323969 w 1256"/>
              <a:gd name="T105" fmla="*/ 77324436 h 764"/>
              <a:gd name="T106" fmla="*/ 1275154332 w 1256"/>
              <a:gd name="T107" fmla="*/ 55232128 h 764"/>
              <a:gd name="T108" fmla="*/ 1120366765 w 1256"/>
              <a:gd name="T109" fmla="*/ 7363651 h 764"/>
              <a:gd name="T110" fmla="*/ 980321259 w 1256"/>
              <a:gd name="T111" fmla="*/ 29457316 h 764"/>
              <a:gd name="T112" fmla="*/ 869758517 w 1256"/>
              <a:gd name="T113" fmla="*/ 73641933 h 764"/>
              <a:gd name="T114" fmla="*/ 807106115 w 1256"/>
              <a:gd name="T115" fmla="*/ 66278282 h 764"/>
              <a:gd name="T116" fmla="*/ 656004063 w 1256"/>
              <a:gd name="T117" fmla="*/ 66278282 h 764"/>
              <a:gd name="T118" fmla="*/ 585981989 w 1256"/>
              <a:gd name="T119" fmla="*/ 36820966 h 764"/>
              <a:gd name="T120" fmla="*/ 545441321 w 1256"/>
              <a:gd name="T121" fmla="*/ 14728658 h 764"/>
              <a:gd name="T122" fmla="*/ 416452361 w 1256"/>
              <a:gd name="T123" fmla="*/ 36820966 h 764"/>
              <a:gd name="T124" fmla="*/ 280092370 w 1256"/>
              <a:gd name="T125" fmla="*/ 7363651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MH_Other_9"/>
          <p:cNvSpPr>
            <a:spLocks/>
          </p:cNvSpPr>
          <p:nvPr/>
        </p:nvSpPr>
        <p:spPr bwMode="auto">
          <a:xfrm>
            <a:off x="5789439" y="4560318"/>
            <a:ext cx="771525" cy="803275"/>
          </a:xfrm>
          <a:custGeom>
            <a:avLst/>
            <a:gdLst>
              <a:gd name="T0" fmla="*/ 36900085 w 568"/>
              <a:gd name="T1" fmla="*/ 670172875 h 592"/>
              <a:gd name="T2" fmla="*/ 136532759 w 568"/>
              <a:gd name="T3" fmla="*/ 695948233 h 592"/>
              <a:gd name="T4" fmla="*/ 250923565 w 568"/>
              <a:gd name="T5" fmla="*/ 813779992 h 592"/>
              <a:gd name="T6" fmla="*/ 202953183 w 568"/>
              <a:gd name="T7" fmla="*/ 931613107 h 592"/>
              <a:gd name="T8" fmla="*/ 265684414 w 568"/>
              <a:gd name="T9" fmla="*/ 957388465 h 592"/>
              <a:gd name="T10" fmla="*/ 435426705 w 568"/>
              <a:gd name="T11" fmla="*/ 1034715896 h 592"/>
              <a:gd name="T12" fmla="*/ 464947045 w 568"/>
              <a:gd name="T13" fmla="*/ 1078904162 h 592"/>
              <a:gd name="T14" fmla="*/ 483397087 w 568"/>
              <a:gd name="T15" fmla="*/ 961071047 h 592"/>
              <a:gd name="T16" fmla="*/ 590409506 w 568"/>
              <a:gd name="T17" fmla="*/ 865332064 h 592"/>
              <a:gd name="T18" fmla="*/ 667900228 w 568"/>
              <a:gd name="T19" fmla="*/ 902155167 h 592"/>
              <a:gd name="T20" fmla="*/ 808123538 w 568"/>
              <a:gd name="T21" fmla="*/ 857968258 h 592"/>
              <a:gd name="T22" fmla="*/ 974175278 w 568"/>
              <a:gd name="T23" fmla="*/ 784322052 h 592"/>
              <a:gd name="T24" fmla="*/ 996315872 w 568"/>
              <a:gd name="T25" fmla="*/ 795369797 h 592"/>
              <a:gd name="T26" fmla="*/ 1044286254 w 568"/>
              <a:gd name="T27" fmla="*/ 710677203 h 592"/>
              <a:gd name="T28" fmla="*/ 985245575 w 568"/>
              <a:gd name="T29" fmla="*/ 721723591 h 592"/>
              <a:gd name="T30" fmla="*/ 929895448 w 568"/>
              <a:gd name="T31" fmla="*/ 662807712 h 592"/>
              <a:gd name="T32" fmla="*/ 863473665 w 568"/>
              <a:gd name="T33" fmla="*/ 670172875 h 592"/>
              <a:gd name="T34" fmla="*/ 863473665 w 568"/>
              <a:gd name="T35" fmla="*/ 570751311 h 592"/>
              <a:gd name="T36" fmla="*/ 833953326 w 568"/>
              <a:gd name="T37" fmla="*/ 500787687 h 592"/>
              <a:gd name="T38" fmla="*/ 811812732 w 568"/>
              <a:gd name="T39" fmla="*/ 349815407 h 592"/>
              <a:gd name="T40" fmla="*/ 738011204 w 568"/>
              <a:gd name="T41" fmla="*/ 309309723 h 592"/>
              <a:gd name="T42" fmla="*/ 760151798 w 568"/>
              <a:gd name="T43" fmla="*/ 243030037 h 592"/>
              <a:gd name="T44" fmla="*/ 870853410 w 568"/>
              <a:gd name="T45" fmla="*/ 231982292 h 592"/>
              <a:gd name="T46" fmla="*/ 944654938 w 568"/>
              <a:gd name="T47" fmla="*/ 206206934 h 592"/>
              <a:gd name="T48" fmla="*/ 881923708 w 568"/>
              <a:gd name="T49" fmla="*/ 184112801 h 592"/>
              <a:gd name="T50" fmla="*/ 837643878 w 568"/>
              <a:gd name="T51" fmla="*/ 165702606 h 592"/>
              <a:gd name="T52" fmla="*/ 837643878 w 568"/>
              <a:gd name="T53" fmla="*/ 121514340 h 592"/>
              <a:gd name="T54" fmla="*/ 745392307 w 568"/>
              <a:gd name="T55" fmla="*/ 150972280 h 592"/>
              <a:gd name="T56" fmla="*/ 712181416 w 568"/>
              <a:gd name="T57" fmla="*/ 228301067 h 592"/>
              <a:gd name="T58" fmla="*/ 671590779 w 568"/>
              <a:gd name="T59" fmla="*/ 312992304 h 592"/>
              <a:gd name="T60" fmla="*/ 656829931 w 568"/>
              <a:gd name="T61" fmla="*/ 382955929 h 592"/>
              <a:gd name="T62" fmla="*/ 638379888 w 568"/>
              <a:gd name="T63" fmla="*/ 394002317 h 592"/>
              <a:gd name="T64" fmla="*/ 583029761 w 568"/>
              <a:gd name="T65" fmla="*/ 394002317 h 592"/>
              <a:gd name="T66" fmla="*/ 531368827 w 568"/>
              <a:gd name="T67" fmla="*/ 441871808 h 592"/>
              <a:gd name="T68" fmla="*/ 509228233 w 568"/>
              <a:gd name="T69" fmla="*/ 412413868 h 592"/>
              <a:gd name="T70" fmla="*/ 487087639 w 568"/>
              <a:gd name="T71" fmla="*/ 408731287 h 592"/>
              <a:gd name="T72" fmla="*/ 464947045 w 568"/>
              <a:gd name="T73" fmla="*/ 324038693 h 592"/>
              <a:gd name="T74" fmla="*/ 405906366 w 568"/>
              <a:gd name="T75" fmla="*/ 213570741 h 592"/>
              <a:gd name="T76" fmla="*/ 391146875 w 568"/>
              <a:gd name="T77" fmla="*/ 169383831 h 592"/>
              <a:gd name="T78" fmla="*/ 346865687 w 568"/>
              <a:gd name="T79" fmla="*/ 176748995 h 592"/>
              <a:gd name="T80" fmla="*/ 317345347 w 568"/>
              <a:gd name="T81" fmla="*/ 128879503 h 592"/>
              <a:gd name="T82" fmla="*/ 287825008 w 568"/>
              <a:gd name="T83" fmla="*/ 92056401 h 592"/>
              <a:gd name="T84" fmla="*/ 261993862 w 568"/>
              <a:gd name="T85" fmla="*/ 143608473 h 592"/>
              <a:gd name="T86" fmla="*/ 228784329 w 568"/>
              <a:gd name="T87" fmla="*/ 154654861 h 592"/>
              <a:gd name="T88" fmla="*/ 214023480 w 568"/>
              <a:gd name="T89" fmla="*/ 114150534 h 592"/>
              <a:gd name="T90" fmla="*/ 191882886 w 568"/>
              <a:gd name="T91" fmla="*/ 11046388 h 592"/>
              <a:gd name="T92" fmla="*/ 151292249 w 568"/>
              <a:gd name="T93" fmla="*/ 66281043 h 592"/>
              <a:gd name="T94" fmla="*/ 132842207 w 568"/>
              <a:gd name="T95" fmla="*/ 110467952 h 592"/>
              <a:gd name="T96" fmla="*/ 99631316 w 568"/>
              <a:gd name="T97" fmla="*/ 191477964 h 592"/>
              <a:gd name="T98" fmla="*/ 132842207 w 568"/>
              <a:gd name="T99" fmla="*/ 195160546 h 592"/>
              <a:gd name="T100" fmla="*/ 169742292 w 568"/>
              <a:gd name="T101" fmla="*/ 257759007 h 592"/>
              <a:gd name="T102" fmla="*/ 125462462 w 568"/>
              <a:gd name="T103" fmla="*/ 467647166 h 592"/>
              <a:gd name="T104" fmla="*/ 40590637 w 568"/>
              <a:gd name="T105" fmla="*/ 548657178 h 592"/>
              <a:gd name="T106" fmla="*/ 7379745 w 568"/>
              <a:gd name="T107" fmla="*/ 600209251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MH_Other_10"/>
          <p:cNvSpPr>
            <a:spLocks/>
          </p:cNvSpPr>
          <p:nvPr/>
        </p:nvSpPr>
        <p:spPr bwMode="auto">
          <a:xfrm>
            <a:off x="6345064" y="4549205"/>
            <a:ext cx="520700" cy="450850"/>
          </a:xfrm>
          <a:custGeom>
            <a:avLst/>
            <a:gdLst>
              <a:gd name="T0" fmla="*/ 522192945 w 384"/>
              <a:gd name="T1" fmla="*/ 25817952 h 332"/>
              <a:gd name="T2" fmla="*/ 500128282 w 384"/>
              <a:gd name="T3" fmla="*/ 47947626 h 332"/>
              <a:gd name="T4" fmla="*/ 481741063 w 384"/>
              <a:gd name="T5" fmla="*/ 36882789 h 332"/>
              <a:gd name="T6" fmla="*/ 478063620 w 384"/>
              <a:gd name="T7" fmla="*/ 18441395 h 332"/>
              <a:gd name="T8" fmla="*/ 459676401 w 384"/>
              <a:gd name="T9" fmla="*/ 14753116 h 332"/>
              <a:gd name="T10" fmla="*/ 441290538 w 384"/>
              <a:gd name="T11" fmla="*/ 62699384 h 332"/>
              <a:gd name="T12" fmla="*/ 397161213 w 384"/>
              <a:gd name="T13" fmla="*/ 62699384 h 332"/>
              <a:gd name="T14" fmla="*/ 382451438 w 384"/>
              <a:gd name="T15" fmla="*/ 81140778 h 332"/>
              <a:gd name="T16" fmla="*/ 345677001 w 384"/>
              <a:gd name="T17" fmla="*/ 106958731 h 332"/>
              <a:gd name="T18" fmla="*/ 334644669 w 384"/>
              <a:gd name="T19" fmla="*/ 106958731 h 332"/>
              <a:gd name="T20" fmla="*/ 294192788 w 384"/>
              <a:gd name="T21" fmla="*/ 99582173 h 332"/>
              <a:gd name="T22" fmla="*/ 294192788 w 384"/>
              <a:gd name="T23" fmla="*/ 92205615 h 332"/>
              <a:gd name="T24" fmla="*/ 272128126 w 384"/>
              <a:gd name="T25" fmla="*/ 136464962 h 332"/>
              <a:gd name="T26" fmla="*/ 312580007 w 384"/>
              <a:gd name="T27" fmla="*/ 151218078 h 332"/>
              <a:gd name="T28" fmla="*/ 323612338 w 384"/>
              <a:gd name="T29" fmla="*/ 202852624 h 332"/>
              <a:gd name="T30" fmla="*/ 294192788 w 384"/>
              <a:gd name="T31" fmla="*/ 224982298 h 332"/>
              <a:gd name="T32" fmla="*/ 228000157 w 384"/>
              <a:gd name="T33" fmla="*/ 239735414 h 332"/>
              <a:gd name="T34" fmla="*/ 209612938 w 384"/>
              <a:gd name="T35" fmla="*/ 232358856 h 332"/>
              <a:gd name="T36" fmla="*/ 191225719 w 384"/>
              <a:gd name="T37" fmla="*/ 247111971 h 332"/>
              <a:gd name="T38" fmla="*/ 143418950 w 384"/>
              <a:gd name="T39" fmla="*/ 272928566 h 332"/>
              <a:gd name="T40" fmla="*/ 29419550 w 384"/>
              <a:gd name="T41" fmla="*/ 269240287 h 332"/>
              <a:gd name="T42" fmla="*/ 0 w 384"/>
              <a:gd name="T43" fmla="*/ 317187913 h 332"/>
              <a:gd name="T44" fmla="*/ 33096994 w 384"/>
              <a:gd name="T45" fmla="*/ 361445902 h 332"/>
              <a:gd name="T46" fmla="*/ 51484213 w 384"/>
              <a:gd name="T47" fmla="*/ 350382423 h 332"/>
              <a:gd name="T48" fmla="*/ 80903763 w 384"/>
              <a:gd name="T49" fmla="*/ 346694144 h 332"/>
              <a:gd name="T50" fmla="*/ 121354288 w 384"/>
              <a:gd name="T51" fmla="*/ 405705249 h 332"/>
              <a:gd name="T52" fmla="*/ 106644513 w 384"/>
              <a:gd name="T53" fmla="*/ 453652875 h 332"/>
              <a:gd name="T54" fmla="*/ 113999400 w 384"/>
              <a:gd name="T55" fmla="*/ 527417095 h 332"/>
              <a:gd name="T56" fmla="*/ 125031732 w 384"/>
              <a:gd name="T57" fmla="*/ 590116479 h 332"/>
              <a:gd name="T58" fmla="*/ 143418950 w 384"/>
              <a:gd name="T59" fmla="*/ 601181315 h 332"/>
              <a:gd name="T60" fmla="*/ 202258050 w 384"/>
              <a:gd name="T61" fmla="*/ 590116479 h 332"/>
              <a:gd name="T62" fmla="*/ 308902563 w 384"/>
              <a:gd name="T63" fmla="*/ 590116479 h 332"/>
              <a:gd name="T64" fmla="*/ 360386776 w 384"/>
              <a:gd name="T65" fmla="*/ 556923326 h 332"/>
              <a:gd name="T66" fmla="*/ 397161213 w 384"/>
              <a:gd name="T67" fmla="*/ 534793653 h 332"/>
              <a:gd name="T68" fmla="*/ 455998957 w 384"/>
              <a:gd name="T69" fmla="*/ 520040537 h 332"/>
              <a:gd name="T70" fmla="*/ 470708732 w 384"/>
              <a:gd name="T71" fmla="*/ 538481932 h 332"/>
              <a:gd name="T72" fmla="*/ 507483170 w 384"/>
              <a:gd name="T73" fmla="*/ 538481932 h 332"/>
              <a:gd name="T74" fmla="*/ 540580163 w 384"/>
              <a:gd name="T75" fmla="*/ 545858490 h 332"/>
              <a:gd name="T76" fmla="*/ 544257607 w 384"/>
              <a:gd name="T77" fmla="*/ 531105374 h 332"/>
              <a:gd name="T78" fmla="*/ 573677157 w 384"/>
              <a:gd name="T79" fmla="*/ 508975700 h 332"/>
              <a:gd name="T80" fmla="*/ 592064376 w 384"/>
              <a:gd name="T81" fmla="*/ 508975700 h 332"/>
              <a:gd name="T82" fmla="*/ 606774151 w 384"/>
              <a:gd name="T83" fmla="*/ 483157748 h 332"/>
              <a:gd name="T84" fmla="*/ 639869789 w 384"/>
              <a:gd name="T85" fmla="*/ 464716353 h 332"/>
              <a:gd name="T86" fmla="*/ 647224676 w 384"/>
              <a:gd name="T87" fmla="*/ 457341154 h 332"/>
              <a:gd name="T88" fmla="*/ 687676557 w 384"/>
              <a:gd name="T89" fmla="*/ 449964596 h 332"/>
              <a:gd name="T90" fmla="*/ 706063776 w 384"/>
              <a:gd name="T91" fmla="*/ 420458364 h 332"/>
              <a:gd name="T92" fmla="*/ 683999114 w 384"/>
              <a:gd name="T93" fmla="*/ 379887296 h 332"/>
              <a:gd name="T94" fmla="*/ 683999114 w 384"/>
              <a:gd name="T95" fmla="*/ 376199017 h 332"/>
              <a:gd name="T96" fmla="*/ 698708889 w 384"/>
              <a:gd name="T97" fmla="*/ 320876192 h 332"/>
              <a:gd name="T98" fmla="*/ 683999114 w 384"/>
              <a:gd name="T99" fmla="*/ 287681681 h 332"/>
              <a:gd name="T100" fmla="*/ 643547232 w 384"/>
              <a:gd name="T101" fmla="*/ 250800250 h 332"/>
              <a:gd name="T102" fmla="*/ 672966782 w 384"/>
              <a:gd name="T103" fmla="*/ 169658114 h 332"/>
              <a:gd name="T104" fmla="*/ 683999114 w 384"/>
              <a:gd name="T105" fmla="*/ 125400125 h 332"/>
              <a:gd name="T106" fmla="*/ 654579564 w 384"/>
              <a:gd name="T107" fmla="*/ 140153241 h 332"/>
              <a:gd name="T108" fmla="*/ 636192345 w 384"/>
              <a:gd name="T109" fmla="*/ 151218078 h 332"/>
              <a:gd name="T110" fmla="*/ 617806482 w 384"/>
              <a:gd name="T111" fmla="*/ 140153241 h 332"/>
              <a:gd name="T112" fmla="*/ 610451595 w 384"/>
              <a:gd name="T113" fmla="*/ 110647009 h 332"/>
              <a:gd name="T114" fmla="*/ 581032045 w 384"/>
              <a:gd name="T115" fmla="*/ 110647009 h 332"/>
              <a:gd name="T116" fmla="*/ 558967382 w 384"/>
              <a:gd name="T117" fmla="*/ 22129673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MH_Other_11"/>
          <p:cNvSpPr>
            <a:spLocks/>
          </p:cNvSpPr>
          <p:nvPr/>
        </p:nvSpPr>
        <p:spPr bwMode="auto">
          <a:xfrm>
            <a:off x="6427614" y="4825430"/>
            <a:ext cx="682625" cy="519113"/>
          </a:xfrm>
          <a:custGeom>
            <a:avLst/>
            <a:gdLst>
              <a:gd name="T0" fmla="*/ 728539010 w 502"/>
              <a:gd name="T1" fmla="*/ 51707460 h 382"/>
              <a:gd name="T2" fmla="*/ 695256282 w 502"/>
              <a:gd name="T3" fmla="*/ 66481796 h 382"/>
              <a:gd name="T4" fmla="*/ 636085477 w 502"/>
              <a:gd name="T5" fmla="*/ 81254774 h 382"/>
              <a:gd name="T6" fmla="*/ 595405378 w 502"/>
              <a:gd name="T7" fmla="*/ 77561190 h 382"/>
              <a:gd name="T8" fmla="*/ 595405378 w 502"/>
              <a:gd name="T9" fmla="*/ 77561190 h 382"/>
              <a:gd name="T10" fmla="*/ 521442552 w 502"/>
              <a:gd name="T11" fmla="*/ 110802088 h 382"/>
              <a:gd name="T12" fmla="*/ 499253160 w 502"/>
              <a:gd name="T13" fmla="*/ 129268650 h 382"/>
              <a:gd name="T14" fmla="*/ 469667757 w 502"/>
              <a:gd name="T15" fmla="*/ 147736570 h 382"/>
              <a:gd name="T16" fmla="*/ 440082354 w 502"/>
              <a:gd name="T17" fmla="*/ 184669693 h 382"/>
              <a:gd name="T18" fmla="*/ 388307560 w 502"/>
              <a:gd name="T19" fmla="*/ 177283884 h 382"/>
              <a:gd name="T20" fmla="*/ 351326146 w 502"/>
              <a:gd name="T21" fmla="*/ 177283884 h 382"/>
              <a:gd name="T22" fmla="*/ 299551352 w 502"/>
              <a:gd name="T23" fmla="*/ 169896716 h 382"/>
              <a:gd name="T24" fmla="*/ 273664634 w 502"/>
              <a:gd name="T25" fmla="*/ 184669693 h 382"/>
              <a:gd name="T26" fmla="*/ 232984536 w 502"/>
              <a:gd name="T27" fmla="*/ 214217008 h 382"/>
              <a:gd name="T28" fmla="*/ 129436307 w 502"/>
              <a:gd name="T29" fmla="*/ 247457906 h 382"/>
              <a:gd name="T30" fmla="*/ 36981413 w 502"/>
              <a:gd name="T31" fmla="*/ 240070737 h 382"/>
              <a:gd name="T32" fmla="*/ 18490707 w 502"/>
              <a:gd name="T33" fmla="*/ 243764322 h 382"/>
              <a:gd name="T34" fmla="*/ 7396011 w 502"/>
              <a:gd name="T35" fmla="*/ 291779556 h 382"/>
              <a:gd name="T36" fmla="*/ 73962827 w 502"/>
              <a:gd name="T37" fmla="*/ 291779556 h 382"/>
              <a:gd name="T38" fmla="*/ 85057523 w 502"/>
              <a:gd name="T39" fmla="*/ 347180600 h 382"/>
              <a:gd name="T40" fmla="*/ 140531002 w 502"/>
              <a:gd name="T41" fmla="*/ 339793432 h 382"/>
              <a:gd name="T42" fmla="*/ 184908427 w 502"/>
              <a:gd name="T43" fmla="*/ 328712680 h 382"/>
              <a:gd name="T44" fmla="*/ 196003123 w 502"/>
              <a:gd name="T45" fmla="*/ 402581644 h 382"/>
              <a:gd name="T46" fmla="*/ 136832317 w 502"/>
              <a:gd name="T47" fmla="*/ 446901936 h 382"/>
              <a:gd name="T48" fmla="*/ 196003123 w 502"/>
              <a:gd name="T49" fmla="*/ 472755666 h 382"/>
              <a:gd name="T50" fmla="*/ 281060645 w 502"/>
              <a:gd name="T51" fmla="*/ 487530002 h 382"/>
              <a:gd name="T52" fmla="*/ 284759330 w 502"/>
              <a:gd name="T53" fmla="*/ 528156709 h 382"/>
              <a:gd name="T54" fmla="*/ 262569938 w 502"/>
              <a:gd name="T55" fmla="*/ 590944922 h 382"/>
              <a:gd name="T56" fmla="*/ 358722157 w 502"/>
              <a:gd name="T57" fmla="*/ 657426718 h 382"/>
              <a:gd name="T58" fmla="*/ 399402256 w 502"/>
              <a:gd name="T59" fmla="*/ 642652381 h 382"/>
              <a:gd name="T60" fmla="*/ 469667757 w 502"/>
              <a:gd name="T61" fmla="*/ 664812527 h 382"/>
              <a:gd name="T62" fmla="*/ 499253160 w 502"/>
              <a:gd name="T63" fmla="*/ 664812527 h 382"/>
              <a:gd name="T64" fmla="*/ 576914672 w 502"/>
              <a:gd name="T65" fmla="*/ 683280448 h 382"/>
              <a:gd name="T66" fmla="*/ 591706693 w 502"/>
              <a:gd name="T67" fmla="*/ 701747010 h 382"/>
              <a:gd name="T68" fmla="*/ 661972194 w 502"/>
              <a:gd name="T69" fmla="*/ 657426718 h 382"/>
              <a:gd name="T70" fmla="*/ 687860271 w 502"/>
              <a:gd name="T71" fmla="*/ 605719258 h 382"/>
              <a:gd name="T72" fmla="*/ 739633706 w 502"/>
              <a:gd name="T73" fmla="*/ 565091192 h 382"/>
              <a:gd name="T74" fmla="*/ 758124413 w 502"/>
              <a:gd name="T75" fmla="*/ 528156709 h 382"/>
              <a:gd name="T76" fmla="*/ 769219109 w 502"/>
              <a:gd name="T77" fmla="*/ 505996564 h 382"/>
              <a:gd name="T78" fmla="*/ 843183295 w 502"/>
              <a:gd name="T79" fmla="*/ 424741790 h 382"/>
              <a:gd name="T80" fmla="*/ 861674002 w 502"/>
              <a:gd name="T81" fmla="*/ 387807308 h 382"/>
              <a:gd name="T82" fmla="*/ 906051426 w 502"/>
              <a:gd name="T83" fmla="*/ 310246118 h 382"/>
              <a:gd name="T84" fmla="*/ 928240818 w 502"/>
              <a:gd name="T85" fmla="*/ 269618051 h 382"/>
              <a:gd name="T86" fmla="*/ 917146122 w 502"/>
              <a:gd name="T87" fmla="*/ 221604176 h 382"/>
              <a:gd name="T88" fmla="*/ 872768698 w 502"/>
              <a:gd name="T89" fmla="*/ 236378512 h 382"/>
              <a:gd name="T90" fmla="*/ 839484610 w 502"/>
              <a:gd name="T91" fmla="*/ 225297760 h 382"/>
              <a:gd name="T92" fmla="*/ 824692589 w 502"/>
              <a:gd name="T93" fmla="*/ 180977468 h 382"/>
              <a:gd name="T94" fmla="*/ 791408501 w 502"/>
              <a:gd name="T95" fmla="*/ 210524782 h 382"/>
              <a:gd name="T96" fmla="*/ 780313805 w 502"/>
              <a:gd name="T97" fmla="*/ 199444030 h 382"/>
              <a:gd name="T98" fmla="*/ 784012490 w 502"/>
              <a:gd name="T99" fmla="*/ 162509548 h 382"/>
              <a:gd name="T100" fmla="*/ 820993903 w 502"/>
              <a:gd name="T101" fmla="*/ 107108504 h 382"/>
              <a:gd name="T102" fmla="*/ 817295218 w 502"/>
              <a:gd name="T103" fmla="*/ 51707460 h 382"/>
              <a:gd name="T104" fmla="*/ 813597893 w 502"/>
              <a:gd name="T105" fmla="*/ 14772978 h 382"/>
              <a:gd name="T106" fmla="*/ 798804511 w 502"/>
              <a:gd name="T107" fmla="*/ 3693584 h 382"/>
              <a:gd name="T108" fmla="*/ 780313805 w 502"/>
              <a:gd name="T109" fmla="*/ 18466562 h 382"/>
              <a:gd name="T110" fmla="*/ 743332391 w 502"/>
              <a:gd name="T111" fmla="*/ 14772978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MH_Other_12"/>
          <p:cNvSpPr>
            <a:spLocks/>
          </p:cNvSpPr>
          <p:nvPr/>
        </p:nvSpPr>
        <p:spPr bwMode="auto">
          <a:xfrm>
            <a:off x="6522864" y="4255518"/>
            <a:ext cx="387350" cy="392112"/>
          </a:xfrm>
          <a:custGeom>
            <a:avLst/>
            <a:gdLst>
              <a:gd name="T0" fmla="*/ 498545364 w 284"/>
              <a:gd name="T1" fmla="*/ 59317832 h 288"/>
              <a:gd name="T2" fmla="*/ 479943017 w 284"/>
              <a:gd name="T3" fmla="*/ 51903103 h 288"/>
              <a:gd name="T4" fmla="*/ 465061412 w 284"/>
              <a:gd name="T5" fmla="*/ 44488374 h 288"/>
              <a:gd name="T6" fmla="*/ 435298202 w 284"/>
              <a:gd name="T7" fmla="*/ 51903103 h 288"/>
              <a:gd name="T8" fmla="*/ 412975112 w 284"/>
              <a:gd name="T9" fmla="*/ 40781010 h 288"/>
              <a:gd name="T10" fmla="*/ 409254370 w 284"/>
              <a:gd name="T11" fmla="*/ 37073645 h 288"/>
              <a:gd name="T12" fmla="*/ 379489796 w 284"/>
              <a:gd name="T13" fmla="*/ 7414729 h 288"/>
              <a:gd name="T14" fmla="*/ 327403496 w 284"/>
              <a:gd name="T15" fmla="*/ 29658916 h 288"/>
              <a:gd name="T16" fmla="*/ 319962011 w 284"/>
              <a:gd name="T17" fmla="*/ 74147290 h 288"/>
              <a:gd name="T18" fmla="*/ 301359664 w 284"/>
              <a:gd name="T19" fmla="*/ 111220935 h 288"/>
              <a:gd name="T20" fmla="*/ 267875711 w 284"/>
              <a:gd name="T21" fmla="*/ 159416674 h 288"/>
              <a:gd name="T22" fmla="*/ 230671017 w 284"/>
              <a:gd name="T23" fmla="*/ 192782954 h 288"/>
              <a:gd name="T24" fmla="*/ 212068669 w 284"/>
              <a:gd name="T25" fmla="*/ 222441870 h 288"/>
              <a:gd name="T26" fmla="*/ 163701748 w 284"/>
              <a:gd name="T27" fmla="*/ 266930244 h 288"/>
              <a:gd name="T28" fmla="*/ 133937174 w 284"/>
              <a:gd name="T29" fmla="*/ 304003889 h 288"/>
              <a:gd name="T30" fmla="*/ 14881605 w 284"/>
              <a:gd name="T31" fmla="*/ 296589160 h 288"/>
              <a:gd name="T32" fmla="*/ 11160863 w 284"/>
              <a:gd name="T33" fmla="*/ 385565908 h 288"/>
              <a:gd name="T34" fmla="*/ 59527784 w 284"/>
              <a:gd name="T35" fmla="*/ 433761647 h 288"/>
              <a:gd name="T36" fmla="*/ 59527784 w 284"/>
              <a:gd name="T37" fmla="*/ 433761647 h 288"/>
              <a:gd name="T38" fmla="*/ 78130132 w 284"/>
              <a:gd name="T39" fmla="*/ 485664750 h 288"/>
              <a:gd name="T40" fmla="*/ 81850874 w 284"/>
              <a:gd name="T41" fmla="*/ 496786843 h 288"/>
              <a:gd name="T42" fmla="*/ 115334826 w 284"/>
              <a:gd name="T43" fmla="*/ 485664750 h 288"/>
              <a:gd name="T44" fmla="*/ 130217795 w 284"/>
              <a:gd name="T45" fmla="*/ 493079479 h 288"/>
              <a:gd name="T46" fmla="*/ 141378658 w 284"/>
              <a:gd name="T47" fmla="*/ 456005834 h 288"/>
              <a:gd name="T48" fmla="*/ 148820143 w 284"/>
              <a:gd name="T49" fmla="*/ 448591105 h 288"/>
              <a:gd name="T50" fmla="*/ 204627185 w 284"/>
              <a:gd name="T51" fmla="*/ 430054282 h 288"/>
              <a:gd name="T52" fmla="*/ 208347927 w 284"/>
              <a:gd name="T53" fmla="*/ 392980637 h 288"/>
              <a:gd name="T54" fmla="*/ 223229532 w 284"/>
              <a:gd name="T55" fmla="*/ 381858544 h 288"/>
              <a:gd name="T56" fmla="*/ 226950274 w 284"/>
              <a:gd name="T57" fmla="*/ 381858544 h 288"/>
              <a:gd name="T58" fmla="*/ 252994106 w 284"/>
              <a:gd name="T59" fmla="*/ 407810095 h 288"/>
              <a:gd name="T60" fmla="*/ 260434227 w 284"/>
              <a:gd name="T61" fmla="*/ 430054282 h 288"/>
              <a:gd name="T62" fmla="*/ 282757317 w 284"/>
              <a:gd name="T63" fmla="*/ 400395366 h 288"/>
              <a:gd name="T64" fmla="*/ 301359664 w 284"/>
              <a:gd name="T65" fmla="*/ 392980637 h 288"/>
              <a:gd name="T66" fmla="*/ 323682754 w 284"/>
              <a:gd name="T67" fmla="*/ 396688002 h 288"/>
              <a:gd name="T68" fmla="*/ 334844980 w 284"/>
              <a:gd name="T69" fmla="*/ 437469011 h 288"/>
              <a:gd name="T70" fmla="*/ 349726585 w 284"/>
              <a:gd name="T71" fmla="*/ 470835292 h 288"/>
              <a:gd name="T72" fmla="*/ 360887448 w 284"/>
              <a:gd name="T73" fmla="*/ 500494208 h 288"/>
              <a:gd name="T74" fmla="*/ 386931280 w 284"/>
              <a:gd name="T75" fmla="*/ 500494208 h 288"/>
              <a:gd name="T76" fmla="*/ 386931280 w 284"/>
              <a:gd name="T77" fmla="*/ 504201572 h 288"/>
              <a:gd name="T78" fmla="*/ 401812885 w 284"/>
              <a:gd name="T79" fmla="*/ 533860488 h 288"/>
              <a:gd name="T80" fmla="*/ 409254370 w 284"/>
              <a:gd name="T81" fmla="*/ 511616301 h 288"/>
              <a:gd name="T82" fmla="*/ 416694490 w 284"/>
              <a:gd name="T83" fmla="*/ 507908937 h 288"/>
              <a:gd name="T84" fmla="*/ 427856717 w 284"/>
              <a:gd name="T85" fmla="*/ 500494208 h 288"/>
              <a:gd name="T86" fmla="*/ 439017580 w 284"/>
              <a:gd name="T87" fmla="*/ 489372114 h 288"/>
              <a:gd name="T88" fmla="*/ 349726585 w 284"/>
              <a:gd name="T89" fmla="*/ 311418618 h 288"/>
              <a:gd name="T90" fmla="*/ 327403496 w 284"/>
              <a:gd name="T91" fmla="*/ 237271328 h 288"/>
              <a:gd name="T92" fmla="*/ 323682754 w 284"/>
              <a:gd name="T93" fmla="*/ 237271328 h 288"/>
              <a:gd name="T94" fmla="*/ 338564359 w 284"/>
              <a:gd name="T95" fmla="*/ 192782954 h 288"/>
              <a:gd name="T96" fmla="*/ 483663759 w 284"/>
              <a:gd name="T97" fmla="*/ 163124038 h 288"/>
              <a:gd name="T98" fmla="*/ 487384501 w 284"/>
              <a:gd name="T99" fmla="*/ 159416674 h 288"/>
              <a:gd name="T100" fmla="*/ 520868454 w 284"/>
              <a:gd name="T101" fmla="*/ 140879851 h 288"/>
              <a:gd name="T102" fmla="*/ 528309938 w 284"/>
              <a:gd name="T103" fmla="*/ 107513571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MH_Other_13"/>
          <p:cNvSpPr>
            <a:spLocks/>
          </p:cNvSpPr>
          <p:nvPr/>
        </p:nvSpPr>
        <p:spPr bwMode="auto">
          <a:xfrm>
            <a:off x="6522864" y="3495105"/>
            <a:ext cx="441325" cy="785813"/>
          </a:xfrm>
          <a:custGeom>
            <a:avLst/>
            <a:gdLst>
              <a:gd name="T0" fmla="*/ 200377895 w 324"/>
              <a:gd name="T1" fmla="*/ 362274748 h 578"/>
              <a:gd name="T2" fmla="*/ 230063812 w 324"/>
              <a:gd name="T3" fmla="*/ 373365859 h 578"/>
              <a:gd name="T4" fmla="*/ 326542361 w 324"/>
              <a:gd name="T5" fmla="*/ 421422811 h 578"/>
              <a:gd name="T6" fmla="*/ 345095718 w 324"/>
              <a:gd name="T7" fmla="*/ 450995483 h 578"/>
              <a:gd name="T8" fmla="*/ 330252760 w 324"/>
              <a:gd name="T9" fmla="*/ 480569514 h 578"/>
              <a:gd name="T10" fmla="*/ 330252760 w 324"/>
              <a:gd name="T11" fmla="*/ 528626466 h 578"/>
              <a:gd name="T12" fmla="*/ 311699402 w 324"/>
              <a:gd name="T13" fmla="*/ 584076585 h 578"/>
              <a:gd name="T14" fmla="*/ 259749729 w 324"/>
              <a:gd name="T15" fmla="*/ 576683417 h 578"/>
              <a:gd name="T16" fmla="*/ 241196372 w 324"/>
              <a:gd name="T17" fmla="*/ 628436953 h 578"/>
              <a:gd name="T18" fmla="*/ 215220854 w 324"/>
              <a:gd name="T19" fmla="*/ 654313040 h 578"/>
              <a:gd name="T20" fmla="*/ 163271180 w 324"/>
              <a:gd name="T21" fmla="*/ 643223288 h 578"/>
              <a:gd name="T22" fmla="*/ 74214792 w 324"/>
              <a:gd name="T23" fmla="*/ 694976824 h 578"/>
              <a:gd name="T24" fmla="*/ 89056388 w 324"/>
              <a:gd name="T25" fmla="*/ 754124887 h 578"/>
              <a:gd name="T26" fmla="*/ 96478549 w 324"/>
              <a:gd name="T27" fmla="*/ 813271590 h 578"/>
              <a:gd name="T28" fmla="*/ 29685917 w 324"/>
              <a:gd name="T29" fmla="*/ 824361342 h 578"/>
              <a:gd name="T30" fmla="*/ 11132559 w 324"/>
              <a:gd name="T31" fmla="*/ 898294382 h 578"/>
              <a:gd name="T32" fmla="*/ 55660072 w 324"/>
              <a:gd name="T33" fmla="*/ 957442445 h 578"/>
              <a:gd name="T34" fmla="*/ 148428222 w 324"/>
              <a:gd name="T35" fmla="*/ 931564997 h 578"/>
              <a:gd name="T36" fmla="*/ 174403740 w 324"/>
              <a:gd name="T37" fmla="*/ 983318532 h 578"/>
              <a:gd name="T38" fmla="*/ 192957097 w 324"/>
              <a:gd name="T39" fmla="*/ 979621948 h 578"/>
              <a:gd name="T40" fmla="*/ 282013486 w 324"/>
              <a:gd name="T41" fmla="*/ 1009195980 h 578"/>
              <a:gd name="T42" fmla="*/ 363649076 w 324"/>
              <a:gd name="T43" fmla="*/ 1012892564 h 578"/>
              <a:gd name="T44" fmla="*/ 385914194 w 324"/>
              <a:gd name="T45" fmla="*/ 1027678900 h 578"/>
              <a:gd name="T46" fmla="*/ 419310510 w 324"/>
              <a:gd name="T47" fmla="*/ 1060949515 h 578"/>
              <a:gd name="T48" fmla="*/ 445284666 w 324"/>
              <a:gd name="T49" fmla="*/ 1012892564 h 578"/>
              <a:gd name="T50" fmla="*/ 456417225 w 324"/>
              <a:gd name="T51" fmla="*/ 953745861 h 578"/>
              <a:gd name="T52" fmla="*/ 497235701 w 324"/>
              <a:gd name="T53" fmla="*/ 946351333 h 578"/>
              <a:gd name="T54" fmla="*/ 437863868 w 324"/>
              <a:gd name="T55" fmla="*/ 879811462 h 578"/>
              <a:gd name="T56" fmla="*/ 448996427 w 324"/>
              <a:gd name="T57" fmla="*/ 850238790 h 578"/>
              <a:gd name="T58" fmla="*/ 560316572 w 324"/>
              <a:gd name="T59" fmla="*/ 861328542 h 578"/>
              <a:gd name="T60" fmla="*/ 593714250 w 324"/>
              <a:gd name="T61" fmla="*/ 809575006 h 578"/>
              <a:gd name="T62" fmla="*/ 549185375 w 324"/>
              <a:gd name="T63" fmla="*/ 776304391 h 578"/>
              <a:gd name="T64" fmla="*/ 512078660 w 324"/>
              <a:gd name="T65" fmla="*/ 680190488 h 578"/>
              <a:gd name="T66" fmla="*/ 508366899 w 324"/>
              <a:gd name="T67" fmla="*/ 672797320 h 578"/>
              <a:gd name="T68" fmla="*/ 519499458 w 324"/>
              <a:gd name="T69" fmla="*/ 428815979 h 578"/>
              <a:gd name="T70" fmla="*/ 515789059 w 324"/>
              <a:gd name="T71" fmla="*/ 299431461 h 578"/>
              <a:gd name="T72" fmla="*/ 549185375 w 324"/>
              <a:gd name="T73" fmla="*/ 251374509 h 578"/>
              <a:gd name="T74" fmla="*/ 519499458 w 324"/>
              <a:gd name="T75" fmla="*/ 203317558 h 578"/>
              <a:gd name="T76" fmla="*/ 512078660 w 324"/>
              <a:gd name="T77" fmla="*/ 162653774 h 578"/>
              <a:gd name="T78" fmla="*/ 552895774 w 324"/>
              <a:gd name="T79" fmla="*/ 110900239 h 578"/>
              <a:gd name="T80" fmla="*/ 538052816 w 324"/>
              <a:gd name="T81" fmla="*/ 62843287 h 578"/>
              <a:gd name="T82" fmla="*/ 578871292 w 324"/>
              <a:gd name="T83" fmla="*/ 22179504 h 578"/>
              <a:gd name="T84" fmla="*/ 541763215 w 324"/>
              <a:gd name="T85" fmla="*/ 33270615 h 578"/>
              <a:gd name="T86" fmla="*/ 482392743 w 324"/>
              <a:gd name="T87" fmla="*/ 51753535 h 578"/>
              <a:gd name="T88" fmla="*/ 389624594 w 324"/>
              <a:gd name="T89" fmla="*/ 103507071 h 578"/>
              <a:gd name="T90" fmla="*/ 356228278 w 324"/>
              <a:gd name="T91" fmla="*/ 162653774 h 578"/>
              <a:gd name="T92" fmla="*/ 341385319 w 324"/>
              <a:gd name="T93" fmla="*/ 240284757 h 578"/>
              <a:gd name="T94" fmla="*/ 322831962 w 324"/>
              <a:gd name="T95" fmla="*/ 266160845 h 578"/>
              <a:gd name="T96" fmla="*/ 319121563 w 324"/>
              <a:gd name="T97" fmla="*/ 269858789 h 578"/>
              <a:gd name="T98" fmla="*/ 282013486 w 324"/>
              <a:gd name="T99" fmla="*/ 273555373 h 578"/>
              <a:gd name="T100" fmla="*/ 200377895 w 324"/>
              <a:gd name="T101" fmla="*/ 243981341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MH_Other_14"/>
          <p:cNvSpPr>
            <a:spLocks/>
          </p:cNvSpPr>
          <p:nvPr/>
        </p:nvSpPr>
        <p:spPr bwMode="auto">
          <a:xfrm>
            <a:off x="6903864" y="3349055"/>
            <a:ext cx="292100" cy="642938"/>
          </a:xfrm>
          <a:custGeom>
            <a:avLst/>
            <a:gdLst>
              <a:gd name="T0" fmla="*/ 365751122 w 216"/>
              <a:gd name="T1" fmla="*/ 14718397 h 474"/>
              <a:gd name="T2" fmla="*/ 343805757 w 216"/>
              <a:gd name="T3" fmla="*/ 22078274 h 474"/>
              <a:gd name="T4" fmla="*/ 321860392 w 216"/>
              <a:gd name="T5" fmla="*/ 44156548 h 474"/>
              <a:gd name="T6" fmla="*/ 318203733 w 216"/>
              <a:gd name="T7" fmla="*/ 44156548 h 474"/>
              <a:gd name="T8" fmla="*/ 248710979 w 216"/>
              <a:gd name="T9" fmla="*/ 51515068 h 474"/>
              <a:gd name="T10" fmla="*/ 223107603 w 216"/>
              <a:gd name="T11" fmla="*/ 73593342 h 474"/>
              <a:gd name="T12" fmla="*/ 204820250 w 216"/>
              <a:gd name="T13" fmla="*/ 88313096 h 474"/>
              <a:gd name="T14" fmla="*/ 168245543 w 216"/>
              <a:gd name="T15" fmla="*/ 88313096 h 474"/>
              <a:gd name="T16" fmla="*/ 153614849 w 216"/>
              <a:gd name="T17" fmla="*/ 139828164 h 474"/>
              <a:gd name="T18" fmla="*/ 149958190 w 216"/>
              <a:gd name="T19" fmla="*/ 139828164 h 474"/>
              <a:gd name="T20" fmla="*/ 120698154 w 216"/>
              <a:gd name="T21" fmla="*/ 169266314 h 474"/>
              <a:gd name="T22" fmla="*/ 76807425 w 216"/>
              <a:gd name="T23" fmla="*/ 220781383 h 474"/>
              <a:gd name="T24" fmla="*/ 51205400 w 216"/>
              <a:gd name="T25" fmla="*/ 250219533 h 474"/>
              <a:gd name="T26" fmla="*/ 47547389 w 216"/>
              <a:gd name="T27" fmla="*/ 283336266 h 474"/>
              <a:gd name="T28" fmla="*/ 47547389 w 216"/>
              <a:gd name="T29" fmla="*/ 312774416 h 474"/>
              <a:gd name="T30" fmla="*/ 29260036 w 216"/>
              <a:gd name="T31" fmla="*/ 338531272 h 474"/>
              <a:gd name="T32" fmla="*/ 29260036 w 216"/>
              <a:gd name="T33" fmla="*/ 412125971 h 474"/>
              <a:gd name="T34" fmla="*/ 29260036 w 216"/>
              <a:gd name="T35" fmla="*/ 412125971 h 474"/>
              <a:gd name="T36" fmla="*/ 43890730 w 216"/>
              <a:gd name="T37" fmla="*/ 482039374 h 474"/>
              <a:gd name="T38" fmla="*/ 10972682 w 216"/>
              <a:gd name="T39" fmla="*/ 507797587 h 474"/>
              <a:gd name="T40" fmla="*/ 10972682 w 216"/>
              <a:gd name="T41" fmla="*/ 596110682 h 474"/>
              <a:gd name="T42" fmla="*/ 32918047 w 216"/>
              <a:gd name="T43" fmla="*/ 680742483 h 474"/>
              <a:gd name="T44" fmla="*/ 3658012 w 216"/>
              <a:gd name="T45" fmla="*/ 861048613 h 474"/>
              <a:gd name="T46" fmla="*/ 58520071 w 216"/>
              <a:gd name="T47" fmla="*/ 838970339 h 474"/>
              <a:gd name="T48" fmla="*/ 204820250 w 216"/>
              <a:gd name="T49" fmla="*/ 765375640 h 474"/>
              <a:gd name="T50" fmla="*/ 212136273 w 216"/>
              <a:gd name="T51" fmla="*/ 765375640 h 474"/>
              <a:gd name="T52" fmla="*/ 296258368 w 216"/>
              <a:gd name="T53" fmla="*/ 765375640 h 474"/>
              <a:gd name="T54" fmla="*/ 332833075 w 216"/>
              <a:gd name="T55" fmla="*/ 721219093 h 474"/>
              <a:gd name="T56" fmla="*/ 347463769 w 216"/>
              <a:gd name="T57" fmla="*/ 684422422 h 474"/>
              <a:gd name="T58" fmla="*/ 347463769 w 216"/>
              <a:gd name="T59" fmla="*/ 677063901 h 474"/>
              <a:gd name="T60" fmla="*/ 354778439 w 216"/>
              <a:gd name="T61" fmla="*/ 669704024 h 474"/>
              <a:gd name="T62" fmla="*/ 347463769 w 216"/>
              <a:gd name="T63" fmla="*/ 654985627 h 474"/>
              <a:gd name="T64" fmla="*/ 362093110 w 216"/>
              <a:gd name="T65" fmla="*/ 618188956 h 474"/>
              <a:gd name="T66" fmla="*/ 336491086 w 216"/>
              <a:gd name="T67" fmla="*/ 570352470 h 474"/>
              <a:gd name="T68" fmla="*/ 329176415 w 216"/>
              <a:gd name="T69" fmla="*/ 555634073 h 474"/>
              <a:gd name="T70" fmla="*/ 332833075 w 216"/>
              <a:gd name="T71" fmla="*/ 540914319 h 474"/>
              <a:gd name="T72" fmla="*/ 351120428 w 216"/>
              <a:gd name="T73" fmla="*/ 493079190 h 474"/>
              <a:gd name="T74" fmla="*/ 369409133 w 216"/>
              <a:gd name="T75" fmla="*/ 456282519 h 474"/>
              <a:gd name="T76" fmla="*/ 380380463 w 216"/>
              <a:gd name="T77" fmla="*/ 367969423 h 474"/>
              <a:gd name="T78" fmla="*/ 332833075 w 216"/>
              <a:gd name="T79" fmla="*/ 338531272 h 474"/>
              <a:gd name="T80" fmla="*/ 321860392 w 216"/>
              <a:gd name="T81" fmla="*/ 312774416 h 474"/>
              <a:gd name="T82" fmla="*/ 329176415 w 216"/>
              <a:gd name="T83" fmla="*/ 268617869 h 474"/>
              <a:gd name="T84" fmla="*/ 336491086 w 216"/>
              <a:gd name="T85" fmla="*/ 239179718 h 474"/>
              <a:gd name="T86" fmla="*/ 343805757 w 216"/>
              <a:gd name="T87" fmla="*/ 213421506 h 474"/>
              <a:gd name="T88" fmla="*/ 380380463 w 216"/>
              <a:gd name="T89" fmla="*/ 206062985 h 474"/>
              <a:gd name="T90" fmla="*/ 391353146 w 216"/>
              <a:gd name="T91" fmla="*/ 121429828 h 474"/>
              <a:gd name="T92" fmla="*/ 365751122 w 216"/>
              <a:gd name="T93" fmla="*/ 117749890 h 474"/>
              <a:gd name="T94" fmla="*/ 332833075 w 216"/>
              <a:gd name="T95" fmla="*/ 95671616 h 474"/>
              <a:gd name="T96" fmla="*/ 329176415 w 216"/>
              <a:gd name="T97" fmla="*/ 58874945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MH_Other_15"/>
          <p:cNvSpPr>
            <a:spLocks/>
          </p:cNvSpPr>
          <p:nvPr/>
        </p:nvSpPr>
        <p:spPr bwMode="auto">
          <a:xfrm>
            <a:off x="6827664" y="4446018"/>
            <a:ext cx="466725" cy="542925"/>
          </a:xfrm>
          <a:custGeom>
            <a:avLst/>
            <a:gdLst>
              <a:gd name="T0" fmla="*/ 552238789 w 344"/>
              <a:gd name="T1" fmla="*/ 121592126 h 400"/>
              <a:gd name="T2" fmla="*/ 541193416 w 344"/>
              <a:gd name="T3" fmla="*/ 58953511 h 400"/>
              <a:gd name="T4" fmla="*/ 519104027 w 344"/>
              <a:gd name="T5" fmla="*/ 44215812 h 400"/>
              <a:gd name="T6" fmla="*/ 463879877 w 344"/>
              <a:gd name="T7" fmla="*/ 81061417 h 400"/>
              <a:gd name="T8" fmla="*/ 460198991 w 344"/>
              <a:gd name="T9" fmla="*/ 25791652 h 400"/>
              <a:gd name="T10" fmla="*/ 449153618 w 344"/>
              <a:gd name="T11" fmla="*/ 36845605 h 400"/>
              <a:gd name="T12" fmla="*/ 397611711 w 344"/>
              <a:gd name="T13" fmla="*/ 81061417 h 400"/>
              <a:gd name="T14" fmla="*/ 364476949 w 344"/>
              <a:gd name="T15" fmla="*/ 58953511 h 400"/>
              <a:gd name="T16" fmla="*/ 323980415 w 344"/>
              <a:gd name="T17" fmla="*/ 36845605 h 400"/>
              <a:gd name="T18" fmla="*/ 242984633 w 344"/>
              <a:gd name="T19" fmla="*/ 11053953 h 400"/>
              <a:gd name="T20" fmla="*/ 173034223 w 344"/>
              <a:gd name="T21" fmla="*/ 0 h 400"/>
              <a:gd name="T22" fmla="*/ 128855446 w 344"/>
              <a:gd name="T23" fmla="*/ 58953511 h 400"/>
              <a:gd name="T24" fmla="*/ 80994425 w 344"/>
              <a:gd name="T25" fmla="*/ 58953511 h 400"/>
              <a:gd name="T26" fmla="*/ 47861021 w 344"/>
              <a:gd name="T27" fmla="*/ 265290800 h 400"/>
              <a:gd name="T28" fmla="*/ 44178777 w 344"/>
              <a:gd name="T29" fmla="*/ 276344753 h 400"/>
              <a:gd name="T30" fmla="*/ 47861021 w 344"/>
              <a:gd name="T31" fmla="*/ 364775020 h 400"/>
              <a:gd name="T32" fmla="*/ 7363130 w 344"/>
              <a:gd name="T33" fmla="*/ 394251775 h 400"/>
              <a:gd name="T34" fmla="*/ 25771632 w 344"/>
              <a:gd name="T35" fmla="*/ 408989474 h 400"/>
              <a:gd name="T36" fmla="*/ 47861021 w 344"/>
              <a:gd name="T37" fmla="*/ 416359681 h 400"/>
              <a:gd name="T38" fmla="*/ 58905037 w 344"/>
              <a:gd name="T39" fmla="*/ 467942986 h 400"/>
              <a:gd name="T40" fmla="*/ 51541907 w 344"/>
              <a:gd name="T41" fmla="*/ 486367145 h 400"/>
              <a:gd name="T42" fmla="*/ 58905037 w 344"/>
              <a:gd name="T43" fmla="*/ 545320657 h 400"/>
              <a:gd name="T44" fmla="*/ 139900819 w 344"/>
              <a:gd name="T45" fmla="*/ 556373252 h 400"/>
              <a:gd name="T46" fmla="*/ 161990207 w 344"/>
              <a:gd name="T47" fmla="*/ 563743459 h 400"/>
              <a:gd name="T48" fmla="*/ 180397353 w 344"/>
              <a:gd name="T49" fmla="*/ 526896497 h 400"/>
              <a:gd name="T50" fmla="*/ 228258374 w 344"/>
              <a:gd name="T51" fmla="*/ 515843901 h 400"/>
              <a:gd name="T52" fmla="*/ 246666876 w 344"/>
              <a:gd name="T53" fmla="*/ 504789948 h 400"/>
              <a:gd name="T54" fmla="*/ 268756265 w 344"/>
              <a:gd name="T55" fmla="*/ 501104845 h 400"/>
              <a:gd name="T56" fmla="*/ 287163410 w 344"/>
              <a:gd name="T57" fmla="*/ 530581600 h 400"/>
              <a:gd name="T58" fmla="*/ 298208783 w 344"/>
              <a:gd name="T59" fmla="*/ 571112309 h 400"/>
              <a:gd name="T60" fmla="*/ 290845653 w 344"/>
              <a:gd name="T61" fmla="*/ 626380716 h 400"/>
              <a:gd name="T62" fmla="*/ 268756265 w 344"/>
              <a:gd name="T63" fmla="*/ 685334228 h 400"/>
              <a:gd name="T64" fmla="*/ 309252799 w 344"/>
              <a:gd name="T65" fmla="*/ 692704434 h 400"/>
              <a:gd name="T66" fmla="*/ 316617285 w 344"/>
              <a:gd name="T67" fmla="*/ 733233786 h 400"/>
              <a:gd name="T68" fmla="*/ 357113820 w 344"/>
              <a:gd name="T69" fmla="*/ 722181190 h 400"/>
              <a:gd name="T70" fmla="*/ 397611711 w 344"/>
              <a:gd name="T71" fmla="*/ 674280275 h 400"/>
              <a:gd name="T72" fmla="*/ 404974840 w 344"/>
              <a:gd name="T73" fmla="*/ 652173726 h 400"/>
              <a:gd name="T74" fmla="*/ 471243007 w 344"/>
              <a:gd name="T75" fmla="*/ 685334228 h 400"/>
              <a:gd name="T76" fmla="*/ 497014638 w 344"/>
              <a:gd name="T77" fmla="*/ 692704434 h 400"/>
              <a:gd name="T78" fmla="*/ 471243007 w 344"/>
              <a:gd name="T79" fmla="*/ 633750923 h 400"/>
              <a:gd name="T80" fmla="*/ 471243007 w 344"/>
              <a:gd name="T81" fmla="*/ 626380716 h 400"/>
              <a:gd name="T82" fmla="*/ 537512530 w 344"/>
              <a:gd name="T83" fmla="*/ 600589064 h 400"/>
              <a:gd name="T84" fmla="*/ 614824712 w 344"/>
              <a:gd name="T85" fmla="*/ 607957914 h 400"/>
              <a:gd name="T86" fmla="*/ 614824712 w 344"/>
              <a:gd name="T87" fmla="*/ 600589064 h 400"/>
              <a:gd name="T88" fmla="*/ 633233214 w 344"/>
              <a:gd name="T89" fmla="*/ 549004403 h 400"/>
              <a:gd name="T90" fmla="*/ 614824712 w 344"/>
              <a:gd name="T91" fmla="*/ 523212751 h 400"/>
              <a:gd name="T92" fmla="*/ 611143825 w 344"/>
              <a:gd name="T93" fmla="*/ 508473694 h 400"/>
              <a:gd name="T94" fmla="*/ 600098453 w 344"/>
              <a:gd name="T95" fmla="*/ 464259239 h 400"/>
              <a:gd name="T96" fmla="*/ 589054437 w 344"/>
              <a:gd name="T97" fmla="*/ 427413634 h 400"/>
              <a:gd name="T98" fmla="*/ 566965048 w 344"/>
              <a:gd name="T99" fmla="*/ 361089916 h 400"/>
              <a:gd name="T100" fmla="*/ 552238789 w 344"/>
              <a:gd name="T101" fmla="*/ 309506612 h 400"/>
              <a:gd name="T102" fmla="*/ 614824712 w 344"/>
              <a:gd name="T103" fmla="*/ 228445195 h 400"/>
              <a:gd name="T104" fmla="*/ 566965048 w 344"/>
              <a:gd name="T105" fmla="*/ 128960975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MH_Other_16"/>
          <p:cNvSpPr>
            <a:spLocks/>
          </p:cNvSpPr>
          <p:nvPr/>
        </p:nvSpPr>
        <p:spPr bwMode="auto">
          <a:xfrm>
            <a:off x="6773689" y="4133280"/>
            <a:ext cx="660400" cy="415925"/>
          </a:xfrm>
          <a:custGeom>
            <a:avLst/>
            <a:gdLst>
              <a:gd name="T0" fmla="*/ 117207467 w 488"/>
              <a:gd name="T1" fmla="*/ 18474682 h 306"/>
              <a:gd name="T2" fmla="*/ 157497280 w 488"/>
              <a:gd name="T3" fmla="*/ 44340867 h 306"/>
              <a:gd name="T4" fmla="*/ 179473173 w 488"/>
              <a:gd name="T5" fmla="*/ 73900086 h 306"/>
              <a:gd name="T6" fmla="*/ 161160606 w 488"/>
              <a:gd name="T7" fmla="*/ 96070520 h 306"/>
              <a:gd name="T8" fmla="*/ 109882170 w 488"/>
              <a:gd name="T9" fmla="*/ 107155057 h 306"/>
              <a:gd name="T10" fmla="*/ 117207467 w 488"/>
              <a:gd name="T11" fmla="*/ 136715635 h 306"/>
              <a:gd name="T12" fmla="*/ 131858062 w 488"/>
              <a:gd name="T13" fmla="*/ 199531184 h 306"/>
              <a:gd name="T14" fmla="*/ 164822578 w 488"/>
              <a:gd name="T15" fmla="*/ 210615721 h 306"/>
              <a:gd name="T16" fmla="*/ 168485903 w 488"/>
              <a:gd name="T17" fmla="*/ 214311473 h 306"/>
              <a:gd name="T18" fmla="*/ 186798470 w 488"/>
              <a:gd name="T19" fmla="*/ 240176299 h 306"/>
              <a:gd name="T20" fmla="*/ 197787093 w 488"/>
              <a:gd name="T21" fmla="*/ 269736877 h 306"/>
              <a:gd name="T22" fmla="*/ 194125121 w 488"/>
              <a:gd name="T23" fmla="*/ 302991848 h 306"/>
              <a:gd name="T24" fmla="*/ 172147875 w 488"/>
              <a:gd name="T25" fmla="*/ 328856674 h 306"/>
              <a:gd name="T26" fmla="*/ 95230221 w 488"/>
              <a:gd name="T27" fmla="*/ 369501789 h 306"/>
              <a:gd name="T28" fmla="*/ 14650595 w 488"/>
              <a:gd name="T29" fmla="*/ 428622946 h 306"/>
              <a:gd name="T30" fmla="*/ 21975893 w 488"/>
              <a:gd name="T31" fmla="*/ 469268061 h 306"/>
              <a:gd name="T32" fmla="*/ 73254329 w 488"/>
              <a:gd name="T33" fmla="*/ 528387858 h 306"/>
              <a:gd name="T34" fmla="*/ 95230221 w 488"/>
              <a:gd name="T35" fmla="*/ 557948436 h 306"/>
              <a:gd name="T36" fmla="*/ 109882170 w 488"/>
              <a:gd name="T37" fmla="*/ 513608928 h 306"/>
              <a:gd name="T38" fmla="*/ 139183360 w 488"/>
              <a:gd name="T39" fmla="*/ 472962454 h 306"/>
              <a:gd name="T40" fmla="*/ 183136498 w 488"/>
              <a:gd name="T41" fmla="*/ 454487772 h 306"/>
              <a:gd name="T42" fmla="*/ 227089637 w 488"/>
              <a:gd name="T43" fmla="*/ 413842657 h 306"/>
              <a:gd name="T44" fmla="*/ 289355343 w 488"/>
              <a:gd name="T45" fmla="*/ 410148264 h 306"/>
              <a:gd name="T46" fmla="*/ 351622402 w 488"/>
              <a:gd name="T47" fmla="*/ 439707483 h 306"/>
              <a:gd name="T48" fmla="*/ 402899484 w 488"/>
              <a:gd name="T49" fmla="*/ 447097627 h 306"/>
              <a:gd name="T50" fmla="*/ 443189298 w 488"/>
              <a:gd name="T51" fmla="*/ 469268061 h 306"/>
              <a:gd name="T52" fmla="*/ 443189298 w 488"/>
              <a:gd name="T53" fmla="*/ 469268061 h 306"/>
              <a:gd name="T54" fmla="*/ 465166543 w 488"/>
              <a:gd name="T55" fmla="*/ 487742743 h 306"/>
              <a:gd name="T56" fmla="*/ 505456357 w 488"/>
              <a:gd name="T57" fmla="*/ 450793379 h 306"/>
              <a:gd name="T58" fmla="*/ 542082844 w 488"/>
              <a:gd name="T59" fmla="*/ 439707483 h 306"/>
              <a:gd name="T60" fmla="*/ 549409495 w 488"/>
              <a:gd name="T61" fmla="*/ 465572309 h 306"/>
              <a:gd name="T62" fmla="*/ 564060090 w 488"/>
              <a:gd name="T63" fmla="*/ 472962454 h 306"/>
              <a:gd name="T64" fmla="*/ 600686578 w 488"/>
              <a:gd name="T65" fmla="*/ 454487772 h 306"/>
              <a:gd name="T66" fmla="*/ 615338526 w 488"/>
              <a:gd name="T67" fmla="*/ 461877916 h 306"/>
              <a:gd name="T68" fmla="*/ 626325796 w 488"/>
              <a:gd name="T69" fmla="*/ 487742743 h 306"/>
              <a:gd name="T70" fmla="*/ 637314419 w 488"/>
              <a:gd name="T71" fmla="*/ 535778002 h 306"/>
              <a:gd name="T72" fmla="*/ 681267557 w 488"/>
              <a:gd name="T73" fmla="*/ 495132887 h 306"/>
              <a:gd name="T74" fmla="*/ 747196589 w 488"/>
              <a:gd name="T75" fmla="*/ 480352598 h 306"/>
              <a:gd name="T76" fmla="*/ 791148374 w 488"/>
              <a:gd name="T77" fmla="*/ 447097627 h 306"/>
              <a:gd name="T78" fmla="*/ 868066028 w 488"/>
              <a:gd name="T79" fmla="*/ 421232801 h 306"/>
              <a:gd name="T80" fmla="*/ 890041920 w 488"/>
              <a:gd name="T81" fmla="*/ 406452512 h 306"/>
              <a:gd name="T82" fmla="*/ 842426810 w 488"/>
              <a:gd name="T83" fmla="*/ 280821414 h 306"/>
              <a:gd name="T84" fmla="*/ 857077405 w 488"/>
              <a:gd name="T85" fmla="*/ 240176299 h 306"/>
              <a:gd name="T86" fmla="*/ 813125620 w 488"/>
              <a:gd name="T87" fmla="*/ 232786154 h 306"/>
              <a:gd name="T88" fmla="*/ 787486402 w 488"/>
              <a:gd name="T89" fmla="*/ 195836791 h 306"/>
              <a:gd name="T90" fmla="*/ 761847184 w 488"/>
              <a:gd name="T91" fmla="*/ 184750895 h 306"/>
              <a:gd name="T92" fmla="*/ 732544640 w 488"/>
              <a:gd name="T93" fmla="*/ 210615721 h 306"/>
              <a:gd name="T94" fmla="*/ 710568748 w 488"/>
              <a:gd name="T95" fmla="*/ 203226936 h 306"/>
              <a:gd name="T96" fmla="*/ 670278934 w 488"/>
              <a:gd name="T97" fmla="*/ 158886068 h 306"/>
              <a:gd name="T98" fmla="*/ 644639716 w 488"/>
              <a:gd name="T99" fmla="*/ 166276213 h 306"/>
              <a:gd name="T100" fmla="*/ 600686578 w 488"/>
              <a:gd name="T101" fmla="*/ 173666358 h 306"/>
              <a:gd name="T102" fmla="*/ 589699308 w 488"/>
              <a:gd name="T103" fmla="*/ 166276213 h 306"/>
              <a:gd name="T104" fmla="*/ 586035983 w 488"/>
              <a:gd name="T105" fmla="*/ 129325490 h 306"/>
              <a:gd name="T106" fmla="*/ 395574187 w 488"/>
              <a:gd name="T107" fmla="*/ 92376127 h 306"/>
              <a:gd name="T108" fmla="*/ 355284374 w 488"/>
              <a:gd name="T109" fmla="*/ 70205693 h 306"/>
              <a:gd name="T110" fmla="*/ 314994561 w 488"/>
              <a:gd name="T111" fmla="*/ 55425404 h 306"/>
              <a:gd name="T112" fmla="*/ 241740232 w 488"/>
              <a:gd name="T113" fmla="*/ 18474682 h 306"/>
              <a:gd name="T114" fmla="*/ 135521388 w 488"/>
              <a:gd name="T115" fmla="*/ 11084537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MH_Other_17"/>
          <p:cNvSpPr>
            <a:spLocks/>
          </p:cNvSpPr>
          <p:nvPr/>
        </p:nvSpPr>
        <p:spPr bwMode="auto">
          <a:xfrm>
            <a:off x="6919739" y="4896868"/>
            <a:ext cx="688975" cy="546100"/>
          </a:xfrm>
          <a:custGeom>
            <a:avLst/>
            <a:gdLst>
              <a:gd name="T0" fmla="*/ 890276406 w 508"/>
              <a:gd name="T1" fmla="*/ 247284133 h 402"/>
              <a:gd name="T2" fmla="*/ 901313569 w 508"/>
              <a:gd name="T3" fmla="*/ 232521773 h 402"/>
              <a:gd name="T4" fmla="*/ 934422344 w 508"/>
              <a:gd name="T5" fmla="*/ 214067125 h 402"/>
              <a:gd name="T6" fmla="*/ 868203438 w 508"/>
              <a:gd name="T7" fmla="*/ 162395469 h 402"/>
              <a:gd name="T8" fmla="*/ 779911563 w 508"/>
              <a:gd name="T9" fmla="*/ 77506805 h 402"/>
              <a:gd name="T10" fmla="*/ 743123281 w 508"/>
              <a:gd name="T11" fmla="*/ 99652382 h 402"/>
              <a:gd name="T12" fmla="*/ 735765625 w 508"/>
              <a:gd name="T13" fmla="*/ 107034242 h 402"/>
              <a:gd name="T14" fmla="*/ 684262031 w 508"/>
              <a:gd name="T15" fmla="*/ 92270523 h 402"/>
              <a:gd name="T16" fmla="*/ 610685469 w 508"/>
              <a:gd name="T17" fmla="*/ 118105672 h 402"/>
              <a:gd name="T18" fmla="*/ 570219038 w 508"/>
              <a:gd name="T19" fmla="*/ 129178461 h 402"/>
              <a:gd name="T20" fmla="*/ 548146069 w 508"/>
              <a:gd name="T21" fmla="*/ 140251250 h 402"/>
              <a:gd name="T22" fmla="*/ 526073100 w 508"/>
              <a:gd name="T23" fmla="*/ 107034242 h 402"/>
              <a:gd name="T24" fmla="*/ 577576694 w 508"/>
              <a:gd name="T25" fmla="*/ 40598867 h 402"/>
              <a:gd name="T26" fmla="*/ 573897188 w 508"/>
              <a:gd name="T27" fmla="*/ 22144219 h 402"/>
              <a:gd name="T28" fmla="*/ 529751250 w 508"/>
              <a:gd name="T29" fmla="*/ 47980726 h 402"/>
              <a:gd name="T30" fmla="*/ 511357788 w 508"/>
              <a:gd name="T31" fmla="*/ 36907938 h 402"/>
              <a:gd name="T32" fmla="*/ 467211850 w 508"/>
              <a:gd name="T33" fmla="*/ 29526078 h 402"/>
              <a:gd name="T34" fmla="*/ 434101719 w 508"/>
              <a:gd name="T35" fmla="*/ 14763718 h 402"/>
              <a:gd name="T36" fmla="*/ 382598125 w 508"/>
              <a:gd name="T37" fmla="*/ 3690930 h 402"/>
              <a:gd name="T38" fmla="*/ 375240469 w 508"/>
              <a:gd name="T39" fmla="*/ 44289797 h 402"/>
              <a:gd name="T40" fmla="*/ 386277631 w 508"/>
              <a:gd name="T41" fmla="*/ 88579594 h 402"/>
              <a:gd name="T42" fmla="*/ 367882813 w 508"/>
              <a:gd name="T43" fmla="*/ 99652382 h 402"/>
              <a:gd name="T44" fmla="*/ 334774038 w 508"/>
              <a:gd name="T45" fmla="*/ 84888664 h 402"/>
              <a:gd name="T46" fmla="*/ 286948594 w 508"/>
              <a:gd name="T47" fmla="*/ 62744445 h 402"/>
              <a:gd name="T48" fmla="*/ 264875625 w 508"/>
              <a:gd name="T49" fmla="*/ 147633109 h 402"/>
              <a:gd name="T50" fmla="*/ 257517969 w 508"/>
              <a:gd name="T51" fmla="*/ 199303406 h 402"/>
              <a:gd name="T52" fmla="*/ 228087344 w 508"/>
              <a:gd name="T53" fmla="*/ 247284133 h 402"/>
              <a:gd name="T54" fmla="*/ 110364844 w 508"/>
              <a:gd name="T55" fmla="*/ 424443320 h 402"/>
              <a:gd name="T56" fmla="*/ 110364844 w 508"/>
              <a:gd name="T57" fmla="*/ 490878694 h 402"/>
              <a:gd name="T58" fmla="*/ 29430625 w 508"/>
              <a:gd name="T59" fmla="*/ 524095702 h 402"/>
              <a:gd name="T60" fmla="*/ 0 w 508"/>
              <a:gd name="T61" fmla="*/ 656965092 h 402"/>
              <a:gd name="T62" fmla="*/ 11037163 w 508"/>
              <a:gd name="T63" fmla="*/ 701254889 h 402"/>
              <a:gd name="T64" fmla="*/ 77256069 w 508"/>
              <a:gd name="T65" fmla="*/ 738162827 h 402"/>
              <a:gd name="T66" fmla="*/ 95649531 w 508"/>
              <a:gd name="T67" fmla="*/ 716018607 h 402"/>
              <a:gd name="T68" fmla="*/ 44145938 w 508"/>
              <a:gd name="T69" fmla="*/ 671728811 h 402"/>
              <a:gd name="T70" fmla="*/ 66218906 w 508"/>
              <a:gd name="T71" fmla="*/ 638510444 h 402"/>
              <a:gd name="T72" fmla="*/ 117722500 w 508"/>
              <a:gd name="T73" fmla="*/ 597911577 h 402"/>
              <a:gd name="T74" fmla="*/ 235445000 w 508"/>
              <a:gd name="T75" fmla="*/ 520404772 h 402"/>
              <a:gd name="T76" fmla="*/ 268555131 w 508"/>
              <a:gd name="T77" fmla="*/ 546239921 h 402"/>
              <a:gd name="T78" fmla="*/ 309021563 w 508"/>
              <a:gd name="T79" fmla="*/ 520404772 h 402"/>
              <a:gd name="T80" fmla="*/ 356847006 w 508"/>
              <a:gd name="T81" fmla="*/ 501950124 h 402"/>
              <a:gd name="T82" fmla="*/ 400992944 w 508"/>
              <a:gd name="T83" fmla="*/ 439207038 h 402"/>
              <a:gd name="T84" fmla="*/ 459854194 w 508"/>
              <a:gd name="T85" fmla="*/ 465042187 h 402"/>
              <a:gd name="T86" fmla="*/ 456174688 w 508"/>
              <a:gd name="T87" fmla="*/ 343245585 h 402"/>
              <a:gd name="T88" fmla="*/ 485605313 w 508"/>
              <a:gd name="T89" fmla="*/ 350627445 h 402"/>
              <a:gd name="T90" fmla="*/ 584934350 w 508"/>
              <a:gd name="T91" fmla="*/ 413371889 h 402"/>
              <a:gd name="T92" fmla="*/ 573897188 w 508"/>
              <a:gd name="T93" fmla="*/ 380153523 h 402"/>
              <a:gd name="T94" fmla="*/ 625400781 w 508"/>
              <a:gd name="T95" fmla="*/ 380153523 h 402"/>
              <a:gd name="T96" fmla="*/ 643795600 w 508"/>
              <a:gd name="T97" fmla="*/ 350627445 h 402"/>
              <a:gd name="T98" fmla="*/ 691619688 w 508"/>
              <a:gd name="T99" fmla="*/ 358009304 h 402"/>
              <a:gd name="T100" fmla="*/ 713692656 w 508"/>
              <a:gd name="T101" fmla="*/ 380153523 h 402"/>
              <a:gd name="T102" fmla="*/ 735765625 w 508"/>
              <a:gd name="T103" fmla="*/ 335863726 h 402"/>
              <a:gd name="T104" fmla="*/ 761518100 w 508"/>
              <a:gd name="T105" fmla="*/ 343245585 h 402"/>
              <a:gd name="T106" fmla="*/ 794626875 w 508"/>
              <a:gd name="T107" fmla="*/ 332172797 h 402"/>
              <a:gd name="T108" fmla="*/ 853488125 w 508"/>
              <a:gd name="T109" fmla="*/ 269429710 h 4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3">
              <a:lumMod val="75000"/>
            </a:schemeClr>
          </a:solidFill>
          <a:ln>
            <a:noFill/>
          </a:ln>
        </p:spPr>
        <p:txBody>
          <a:bodyPr/>
          <a:lstStyle/>
          <a:p>
            <a:endParaRPr lang="zh-CN" altLang="en-US"/>
          </a:p>
        </p:txBody>
      </p:sp>
      <p:sp>
        <p:nvSpPr>
          <p:cNvPr id="19" name="MH_Other_18"/>
          <p:cNvSpPr>
            <a:spLocks/>
          </p:cNvSpPr>
          <p:nvPr/>
        </p:nvSpPr>
        <p:spPr bwMode="auto">
          <a:xfrm>
            <a:off x="7246764" y="4423793"/>
            <a:ext cx="412750" cy="561975"/>
          </a:xfrm>
          <a:custGeom>
            <a:avLst/>
            <a:gdLst>
              <a:gd name="T0" fmla="*/ 405555387 w 304"/>
              <a:gd name="T1" fmla="*/ 0 h 414"/>
              <a:gd name="T2" fmla="*/ 379746293 w 304"/>
              <a:gd name="T3" fmla="*/ 29481969 h 414"/>
              <a:gd name="T4" fmla="*/ 339190890 w 304"/>
              <a:gd name="T5" fmla="*/ 58963937 h 414"/>
              <a:gd name="T6" fmla="*/ 324444581 w 304"/>
              <a:gd name="T7" fmla="*/ 58963937 h 414"/>
              <a:gd name="T8" fmla="*/ 320756986 w 304"/>
              <a:gd name="T9" fmla="*/ 40536859 h 414"/>
              <a:gd name="T10" fmla="*/ 280201583 w 304"/>
              <a:gd name="T11" fmla="*/ 44222274 h 414"/>
              <a:gd name="T12" fmla="*/ 199090777 w 304"/>
              <a:gd name="T13" fmla="*/ 62649353 h 414"/>
              <a:gd name="T14" fmla="*/ 132727637 w 304"/>
              <a:gd name="T15" fmla="*/ 77389659 h 414"/>
              <a:gd name="T16" fmla="*/ 73736973 w 304"/>
              <a:gd name="T17" fmla="*/ 103186212 h 414"/>
              <a:gd name="T18" fmla="*/ 51615474 w 304"/>
              <a:gd name="T19" fmla="*/ 114242459 h 414"/>
              <a:gd name="T20" fmla="*/ 29495332 w 304"/>
              <a:gd name="T21" fmla="*/ 154779317 h 414"/>
              <a:gd name="T22" fmla="*/ 40555403 w 304"/>
              <a:gd name="T23" fmla="*/ 169519623 h 414"/>
              <a:gd name="T24" fmla="*/ 62676902 w 304"/>
              <a:gd name="T25" fmla="*/ 257965529 h 414"/>
              <a:gd name="T26" fmla="*/ 58989307 w 304"/>
              <a:gd name="T27" fmla="*/ 265336361 h 414"/>
              <a:gd name="T28" fmla="*/ 0 w 304"/>
              <a:gd name="T29" fmla="*/ 368522572 h 414"/>
              <a:gd name="T30" fmla="*/ 22121499 w 304"/>
              <a:gd name="T31" fmla="*/ 361151741 h 414"/>
              <a:gd name="T32" fmla="*/ 33181570 w 304"/>
              <a:gd name="T33" fmla="*/ 372206630 h 414"/>
              <a:gd name="T34" fmla="*/ 29495332 w 304"/>
              <a:gd name="T35" fmla="*/ 416430262 h 414"/>
              <a:gd name="T36" fmla="*/ 44242998 w 304"/>
              <a:gd name="T37" fmla="*/ 482763674 h 414"/>
              <a:gd name="T38" fmla="*/ 73736973 w 304"/>
              <a:gd name="T39" fmla="*/ 515931058 h 414"/>
              <a:gd name="T40" fmla="*/ 77424568 w 304"/>
              <a:gd name="T41" fmla="*/ 560153332 h 414"/>
              <a:gd name="T42" fmla="*/ 81110806 w 304"/>
              <a:gd name="T43" fmla="*/ 589635301 h 414"/>
              <a:gd name="T44" fmla="*/ 81110806 w 304"/>
              <a:gd name="T45" fmla="*/ 667024960 h 414"/>
              <a:gd name="T46" fmla="*/ 95858472 w 304"/>
              <a:gd name="T47" fmla="*/ 667024960 h 414"/>
              <a:gd name="T48" fmla="*/ 132727637 w 304"/>
              <a:gd name="T49" fmla="*/ 648597881 h 414"/>
              <a:gd name="T50" fmla="*/ 154847779 w 304"/>
              <a:gd name="T51" fmla="*/ 655968712 h 414"/>
              <a:gd name="T52" fmla="*/ 158535374 w 304"/>
              <a:gd name="T53" fmla="*/ 674394434 h 414"/>
              <a:gd name="T54" fmla="*/ 103232305 w 304"/>
              <a:gd name="T55" fmla="*/ 748100034 h 414"/>
              <a:gd name="T56" fmla="*/ 132727637 w 304"/>
              <a:gd name="T57" fmla="*/ 751784092 h 414"/>
              <a:gd name="T58" fmla="*/ 147473946 w 304"/>
              <a:gd name="T59" fmla="*/ 748100034 h 414"/>
              <a:gd name="T60" fmla="*/ 221212276 w 304"/>
              <a:gd name="T61" fmla="*/ 718618065 h 414"/>
              <a:gd name="T62" fmla="*/ 261767679 w 304"/>
              <a:gd name="T63" fmla="*/ 725987539 h 414"/>
              <a:gd name="T64" fmla="*/ 283887821 w 304"/>
              <a:gd name="T65" fmla="*/ 718618065 h 414"/>
              <a:gd name="T66" fmla="*/ 280201583 w 304"/>
              <a:gd name="T67" fmla="*/ 707561818 h 414"/>
              <a:gd name="T68" fmla="*/ 276515345 w 304"/>
              <a:gd name="T69" fmla="*/ 674394434 h 414"/>
              <a:gd name="T70" fmla="*/ 276515345 w 304"/>
              <a:gd name="T71" fmla="*/ 659654128 h 414"/>
              <a:gd name="T72" fmla="*/ 298635487 w 304"/>
              <a:gd name="T73" fmla="*/ 619117270 h 414"/>
              <a:gd name="T74" fmla="*/ 298635487 w 304"/>
              <a:gd name="T75" fmla="*/ 615431854 h 414"/>
              <a:gd name="T76" fmla="*/ 302323082 w 304"/>
              <a:gd name="T77" fmla="*/ 597006132 h 414"/>
              <a:gd name="T78" fmla="*/ 302323082 w 304"/>
              <a:gd name="T79" fmla="*/ 582264469 h 414"/>
              <a:gd name="T80" fmla="*/ 328130819 w 304"/>
              <a:gd name="T81" fmla="*/ 549097085 h 414"/>
              <a:gd name="T82" fmla="*/ 342878485 w 304"/>
              <a:gd name="T83" fmla="*/ 512245642 h 414"/>
              <a:gd name="T84" fmla="*/ 350252318 w 304"/>
              <a:gd name="T85" fmla="*/ 497503979 h 414"/>
              <a:gd name="T86" fmla="*/ 379746293 w 304"/>
              <a:gd name="T87" fmla="*/ 471707426 h 414"/>
              <a:gd name="T88" fmla="*/ 357626151 w 304"/>
              <a:gd name="T89" fmla="*/ 445910873 h 414"/>
              <a:gd name="T90" fmla="*/ 357626151 w 304"/>
              <a:gd name="T91" fmla="*/ 420114320 h 414"/>
              <a:gd name="T92" fmla="*/ 412929220 w 304"/>
              <a:gd name="T93" fmla="*/ 368522572 h 414"/>
              <a:gd name="T94" fmla="*/ 409241625 w 304"/>
              <a:gd name="T95" fmla="*/ 353780909 h 414"/>
              <a:gd name="T96" fmla="*/ 405555387 w 304"/>
              <a:gd name="T97" fmla="*/ 313244051 h 414"/>
              <a:gd name="T98" fmla="*/ 423989291 w 304"/>
              <a:gd name="T99" fmla="*/ 269020419 h 414"/>
              <a:gd name="T100" fmla="*/ 460858456 w 304"/>
              <a:gd name="T101" fmla="*/ 250594697 h 414"/>
              <a:gd name="T102" fmla="*/ 501413859 w 304"/>
              <a:gd name="T103" fmla="*/ 257965529 h 414"/>
              <a:gd name="T104" fmla="*/ 523534001 w 304"/>
              <a:gd name="T105" fmla="*/ 235854392 h 414"/>
              <a:gd name="T106" fmla="*/ 545655500 w 304"/>
              <a:gd name="T107" fmla="*/ 199001592 h 414"/>
              <a:gd name="T108" fmla="*/ 553029333 w 304"/>
              <a:gd name="T109" fmla="*/ 187946702 h 414"/>
              <a:gd name="T110" fmla="*/ 545655500 w 304"/>
              <a:gd name="T111" fmla="*/ 154779317 h 414"/>
              <a:gd name="T112" fmla="*/ 508787692 w 304"/>
              <a:gd name="T113" fmla="*/ 95815380 h 414"/>
              <a:gd name="T114" fmla="*/ 505100097 w 304"/>
              <a:gd name="T115" fmla="*/ 73704243 h 414"/>
              <a:gd name="T116" fmla="*/ 486666193 w 304"/>
              <a:gd name="T117" fmla="*/ 36852800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MH_Other_19"/>
          <p:cNvSpPr>
            <a:spLocks/>
          </p:cNvSpPr>
          <p:nvPr/>
        </p:nvSpPr>
        <p:spPr bwMode="auto">
          <a:xfrm>
            <a:off x="7459489" y="4573018"/>
            <a:ext cx="384175" cy="468312"/>
          </a:xfrm>
          <a:custGeom>
            <a:avLst/>
            <a:gdLst>
              <a:gd name="T0" fmla="*/ 244982403 w 282"/>
              <a:gd name="T1" fmla="*/ 44480110 h 344"/>
              <a:gd name="T2" fmla="*/ 218998823 w 282"/>
              <a:gd name="T3" fmla="*/ 74133517 h 344"/>
              <a:gd name="T4" fmla="*/ 170745353 w 282"/>
              <a:gd name="T5" fmla="*/ 63013830 h 344"/>
              <a:gd name="T6" fmla="*/ 144761772 w 282"/>
              <a:gd name="T7" fmla="*/ 77840534 h 344"/>
              <a:gd name="T8" fmla="*/ 129915179 w 282"/>
              <a:gd name="T9" fmla="*/ 137147347 h 344"/>
              <a:gd name="T10" fmla="*/ 137338476 w 282"/>
              <a:gd name="T11" fmla="*/ 170506409 h 344"/>
              <a:gd name="T12" fmla="*/ 85372676 w 282"/>
              <a:gd name="T13" fmla="*/ 214986520 h 344"/>
              <a:gd name="T14" fmla="*/ 89083643 w 282"/>
              <a:gd name="T15" fmla="*/ 248346943 h 344"/>
              <a:gd name="T16" fmla="*/ 103931598 w 282"/>
              <a:gd name="T17" fmla="*/ 263173646 h 344"/>
              <a:gd name="T18" fmla="*/ 103931598 w 282"/>
              <a:gd name="T19" fmla="*/ 274293333 h 344"/>
              <a:gd name="T20" fmla="*/ 66813754 w 282"/>
              <a:gd name="T21" fmla="*/ 307653757 h 344"/>
              <a:gd name="T22" fmla="*/ 66813754 w 282"/>
              <a:gd name="T23" fmla="*/ 344719835 h 344"/>
              <a:gd name="T24" fmla="*/ 55678129 w 282"/>
              <a:gd name="T25" fmla="*/ 352133867 h 344"/>
              <a:gd name="T26" fmla="*/ 25983581 w 282"/>
              <a:gd name="T27" fmla="*/ 385492929 h 344"/>
              <a:gd name="T28" fmla="*/ 29694548 w 282"/>
              <a:gd name="T29" fmla="*/ 400319632 h 344"/>
              <a:gd name="T30" fmla="*/ 29694548 w 282"/>
              <a:gd name="T31" fmla="*/ 437387072 h 344"/>
              <a:gd name="T32" fmla="*/ 11135626 w 282"/>
              <a:gd name="T33" fmla="*/ 463333462 h 344"/>
              <a:gd name="T34" fmla="*/ 0 w 282"/>
              <a:gd name="T35" fmla="*/ 470747495 h 344"/>
              <a:gd name="T36" fmla="*/ 11135626 w 282"/>
              <a:gd name="T37" fmla="*/ 504106556 h 344"/>
              <a:gd name="T38" fmla="*/ 96508302 w 282"/>
              <a:gd name="T39" fmla="*/ 504106556 h 344"/>
              <a:gd name="T40" fmla="*/ 129915179 w 282"/>
              <a:gd name="T41" fmla="*/ 541173996 h 344"/>
              <a:gd name="T42" fmla="*/ 189304275 w 282"/>
              <a:gd name="T43" fmla="*/ 633839871 h 344"/>
              <a:gd name="T44" fmla="*/ 244982403 w 282"/>
              <a:gd name="T45" fmla="*/ 630134217 h 344"/>
              <a:gd name="T46" fmla="*/ 282100247 w 282"/>
              <a:gd name="T47" fmla="*/ 537466980 h 344"/>
              <a:gd name="T48" fmla="*/ 319219454 w 282"/>
              <a:gd name="T49" fmla="*/ 541173996 h 344"/>
              <a:gd name="T50" fmla="*/ 315507125 w 282"/>
              <a:gd name="T51" fmla="*/ 511520589 h 344"/>
              <a:gd name="T52" fmla="*/ 360049627 w 282"/>
              <a:gd name="T53" fmla="*/ 511520589 h 344"/>
              <a:gd name="T54" fmla="*/ 386031846 w 282"/>
              <a:gd name="T55" fmla="*/ 474453150 h 344"/>
              <a:gd name="T56" fmla="*/ 412015427 w 282"/>
              <a:gd name="T57" fmla="*/ 418853352 h 344"/>
              <a:gd name="T58" fmla="*/ 404590768 w 282"/>
              <a:gd name="T59" fmla="*/ 385492929 h 344"/>
              <a:gd name="T60" fmla="*/ 437997645 w 282"/>
              <a:gd name="T61" fmla="*/ 359546538 h 344"/>
              <a:gd name="T62" fmla="*/ 441709974 w 282"/>
              <a:gd name="T63" fmla="*/ 337307163 h 344"/>
              <a:gd name="T64" fmla="*/ 452845600 w 282"/>
              <a:gd name="T65" fmla="*/ 318773444 h 344"/>
              <a:gd name="T66" fmla="*/ 441709974 w 282"/>
              <a:gd name="T67" fmla="*/ 285413021 h 344"/>
              <a:gd name="T68" fmla="*/ 486252477 w 282"/>
              <a:gd name="T69" fmla="*/ 248346943 h 344"/>
              <a:gd name="T70" fmla="*/ 434286678 w 282"/>
              <a:gd name="T71" fmla="*/ 207573849 h 344"/>
              <a:gd name="T72" fmla="*/ 449133271 w 282"/>
              <a:gd name="T73" fmla="*/ 200159816 h 344"/>
              <a:gd name="T74" fmla="*/ 493675774 w 282"/>
              <a:gd name="T75" fmla="*/ 177920442 h 344"/>
              <a:gd name="T76" fmla="*/ 523370321 w 282"/>
              <a:gd name="T77" fmla="*/ 137147347 h 344"/>
              <a:gd name="T78" fmla="*/ 501099070 w 282"/>
              <a:gd name="T79" fmla="*/ 122320644 h 344"/>
              <a:gd name="T80" fmla="*/ 501099070 w 282"/>
              <a:gd name="T81" fmla="*/ 107493940 h 344"/>
              <a:gd name="T82" fmla="*/ 493675774 w 282"/>
              <a:gd name="T83" fmla="*/ 107493940 h 344"/>
              <a:gd name="T84" fmla="*/ 475116852 w 282"/>
              <a:gd name="T85" fmla="*/ 118613628 h 344"/>
              <a:gd name="T86" fmla="*/ 434286678 w 282"/>
              <a:gd name="T87" fmla="*/ 100079908 h 344"/>
              <a:gd name="T88" fmla="*/ 419438723 w 282"/>
              <a:gd name="T89" fmla="*/ 77840534 h 344"/>
              <a:gd name="T90" fmla="*/ 412015427 w 282"/>
              <a:gd name="T91" fmla="*/ 92667237 h 344"/>
              <a:gd name="T92" fmla="*/ 386031846 w 282"/>
              <a:gd name="T93" fmla="*/ 111199595 h 344"/>
              <a:gd name="T94" fmla="*/ 345201672 w 282"/>
              <a:gd name="T95" fmla="*/ 111199595 h 344"/>
              <a:gd name="T96" fmla="*/ 330353717 w 282"/>
              <a:gd name="T97" fmla="*/ 100079908 h 344"/>
              <a:gd name="T98" fmla="*/ 315507125 w 282"/>
              <a:gd name="T99" fmla="*/ 55599798 h 344"/>
              <a:gd name="T100" fmla="*/ 296948202 w 282"/>
              <a:gd name="T101" fmla="*/ 3707016 h 344"/>
              <a:gd name="T102" fmla="*/ 270964622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MH_Other_20"/>
          <p:cNvSpPr>
            <a:spLocks/>
          </p:cNvSpPr>
          <p:nvPr/>
        </p:nvSpPr>
        <p:spPr bwMode="auto">
          <a:xfrm>
            <a:off x="7630939" y="4277743"/>
            <a:ext cx="330200" cy="379412"/>
          </a:xfrm>
          <a:custGeom>
            <a:avLst/>
            <a:gdLst>
              <a:gd name="T0" fmla="*/ 253199270 w 242"/>
              <a:gd name="T1" fmla="*/ 14688665 h 280"/>
              <a:gd name="T2" fmla="*/ 215964445 w 242"/>
              <a:gd name="T3" fmla="*/ 18360831 h 280"/>
              <a:gd name="T4" fmla="*/ 156387905 w 242"/>
              <a:gd name="T5" fmla="*/ 7344332 h 280"/>
              <a:gd name="T6" fmla="*/ 115429460 w 242"/>
              <a:gd name="T7" fmla="*/ 51411681 h 280"/>
              <a:gd name="T8" fmla="*/ 100534984 w 242"/>
              <a:gd name="T9" fmla="*/ 117513382 h 280"/>
              <a:gd name="T10" fmla="*/ 81916889 w 242"/>
              <a:gd name="T11" fmla="*/ 135874212 h 280"/>
              <a:gd name="T12" fmla="*/ 78193270 w 242"/>
              <a:gd name="T13" fmla="*/ 161580730 h 280"/>
              <a:gd name="T14" fmla="*/ 59576540 w 242"/>
              <a:gd name="T15" fmla="*/ 194631581 h 280"/>
              <a:gd name="T16" fmla="*/ 11170857 w 242"/>
              <a:gd name="T17" fmla="*/ 257059760 h 280"/>
              <a:gd name="T18" fmla="*/ 0 w 242"/>
              <a:gd name="T19" fmla="*/ 271748425 h 280"/>
              <a:gd name="T20" fmla="*/ 37234826 w 242"/>
              <a:gd name="T21" fmla="*/ 341522292 h 280"/>
              <a:gd name="T22" fmla="*/ 55852921 w 242"/>
              <a:gd name="T23" fmla="*/ 370900976 h 280"/>
              <a:gd name="T24" fmla="*/ 55852921 w 242"/>
              <a:gd name="T25" fmla="*/ 378245308 h 280"/>
              <a:gd name="T26" fmla="*/ 52129302 w 242"/>
              <a:gd name="T27" fmla="*/ 385589640 h 280"/>
              <a:gd name="T28" fmla="*/ 74471016 w 242"/>
              <a:gd name="T29" fmla="*/ 392933973 h 280"/>
              <a:gd name="T30" fmla="*/ 89364127 w 242"/>
              <a:gd name="T31" fmla="*/ 411296158 h 280"/>
              <a:gd name="T32" fmla="*/ 104258603 w 242"/>
              <a:gd name="T33" fmla="*/ 481068670 h 280"/>
              <a:gd name="T34" fmla="*/ 119153079 w 242"/>
              <a:gd name="T35" fmla="*/ 495758690 h 280"/>
              <a:gd name="T36" fmla="*/ 137769810 w 242"/>
              <a:gd name="T37" fmla="*/ 499430856 h 280"/>
              <a:gd name="T38" fmla="*/ 156387905 w 242"/>
              <a:gd name="T39" fmla="*/ 492085169 h 280"/>
              <a:gd name="T40" fmla="*/ 167558762 w 242"/>
              <a:gd name="T41" fmla="*/ 477396504 h 280"/>
              <a:gd name="T42" fmla="*/ 193622731 w 242"/>
              <a:gd name="T43" fmla="*/ 459035673 h 280"/>
              <a:gd name="T44" fmla="*/ 227133937 w 242"/>
              <a:gd name="T45" fmla="*/ 495758690 h 280"/>
              <a:gd name="T46" fmla="*/ 249475651 w 242"/>
              <a:gd name="T47" fmla="*/ 499430856 h 280"/>
              <a:gd name="T48" fmla="*/ 279263239 w 242"/>
              <a:gd name="T49" fmla="*/ 492085169 h 280"/>
              <a:gd name="T50" fmla="*/ 309052191 w 242"/>
              <a:gd name="T51" fmla="*/ 514119521 h 280"/>
              <a:gd name="T52" fmla="*/ 316499429 w 242"/>
              <a:gd name="T53" fmla="*/ 451691341 h 280"/>
              <a:gd name="T54" fmla="*/ 335116160 w 242"/>
              <a:gd name="T55" fmla="*/ 429656989 h 280"/>
              <a:gd name="T56" fmla="*/ 320223048 w 242"/>
              <a:gd name="T57" fmla="*/ 411296158 h 280"/>
              <a:gd name="T58" fmla="*/ 331392540 w 242"/>
              <a:gd name="T59" fmla="*/ 403950471 h 280"/>
              <a:gd name="T60" fmla="*/ 379798223 w 242"/>
              <a:gd name="T61" fmla="*/ 345194458 h 280"/>
              <a:gd name="T62" fmla="*/ 379798223 w 242"/>
              <a:gd name="T63" fmla="*/ 374573142 h 280"/>
              <a:gd name="T64" fmla="*/ 420758032 w 242"/>
              <a:gd name="T65" fmla="*/ 315815774 h 280"/>
              <a:gd name="T66" fmla="*/ 424481651 w 242"/>
              <a:gd name="T67" fmla="*/ 249715428 h 280"/>
              <a:gd name="T68" fmla="*/ 398416318 w 242"/>
              <a:gd name="T69" fmla="*/ 249715428 h 280"/>
              <a:gd name="T70" fmla="*/ 390969080 w 242"/>
              <a:gd name="T71" fmla="*/ 235025408 h 280"/>
              <a:gd name="T72" fmla="*/ 428203906 w 242"/>
              <a:gd name="T73" fmla="*/ 212992412 h 280"/>
              <a:gd name="T74" fmla="*/ 446822001 w 242"/>
              <a:gd name="T75" fmla="*/ 194631581 h 280"/>
              <a:gd name="T76" fmla="*/ 431927525 w 242"/>
              <a:gd name="T77" fmla="*/ 128529880 h 280"/>
              <a:gd name="T78" fmla="*/ 409587175 w 242"/>
              <a:gd name="T79" fmla="*/ 124857714 h 280"/>
              <a:gd name="T80" fmla="*/ 409587175 w 242"/>
              <a:gd name="T81" fmla="*/ 117513382 h 280"/>
              <a:gd name="T82" fmla="*/ 398416318 w 242"/>
              <a:gd name="T83" fmla="*/ 99151196 h 280"/>
              <a:gd name="T84" fmla="*/ 320223048 w 242"/>
              <a:gd name="T85" fmla="*/ 88134698 h 280"/>
              <a:gd name="T86" fmla="*/ 290434096 w 242"/>
              <a:gd name="T87" fmla="*/ 117513382 h 280"/>
              <a:gd name="T88" fmla="*/ 286710477 w 242"/>
              <a:gd name="T89" fmla="*/ 66101701 h 280"/>
              <a:gd name="T90" fmla="*/ 331392540 w 242"/>
              <a:gd name="T91" fmla="*/ 22034352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MH_Other_21"/>
          <p:cNvSpPr>
            <a:spLocks/>
          </p:cNvSpPr>
          <p:nvPr/>
        </p:nvSpPr>
        <p:spPr bwMode="auto">
          <a:xfrm>
            <a:off x="7310264" y="3949130"/>
            <a:ext cx="415925" cy="508000"/>
          </a:xfrm>
          <a:custGeom>
            <a:avLst/>
            <a:gdLst>
              <a:gd name="T0" fmla="*/ 354722860 w 306"/>
              <a:gd name="T1" fmla="*/ 195565059 h 374"/>
              <a:gd name="T2" fmla="*/ 332552426 w 306"/>
              <a:gd name="T3" fmla="*/ 129146096 h 374"/>
              <a:gd name="T4" fmla="*/ 262346733 w 306"/>
              <a:gd name="T5" fmla="*/ 84867241 h 374"/>
              <a:gd name="T6" fmla="*/ 203226936 w 306"/>
              <a:gd name="T7" fmla="*/ 62728492 h 374"/>
              <a:gd name="T8" fmla="*/ 177360750 w 306"/>
              <a:gd name="T9" fmla="*/ 40588385 h 374"/>
              <a:gd name="T10" fmla="*/ 140411387 w 306"/>
              <a:gd name="T11" fmla="*/ 3690471 h 374"/>
              <a:gd name="T12" fmla="*/ 177360750 w 306"/>
              <a:gd name="T13" fmla="*/ 62728492 h 374"/>
              <a:gd name="T14" fmla="*/ 158886068 w 306"/>
              <a:gd name="T15" fmla="*/ 110696460 h 374"/>
              <a:gd name="T16" fmla="*/ 136715635 w 306"/>
              <a:gd name="T17" fmla="*/ 132836567 h 374"/>
              <a:gd name="T18" fmla="*/ 118240953 w 306"/>
              <a:gd name="T19" fmla="*/ 121766513 h 374"/>
              <a:gd name="T20" fmla="*/ 70205693 w 306"/>
              <a:gd name="T21" fmla="*/ 84867241 h 374"/>
              <a:gd name="T22" fmla="*/ 84985982 w 306"/>
              <a:gd name="T23" fmla="*/ 129146096 h 374"/>
              <a:gd name="T24" fmla="*/ 84985982 w 306"/>
              <a:gd name="T25" fmla="*/ 136525679 h 374"/>
              <a:gd name="T26" fmla="*/ 51729652 w 306"/>
              <a:gd name="T27" fmla="*/ 162354898 h 374"/>
              <a:gd name="T28" fmla="*/ 40645115 w 306"/>
              <a:gd name="T29" fmla="*/ 173424952 h 374"/>
              <a:gd name="T30" fmla="*/ 44340867 w 306"/>
              <a:gd name="T31" fmla="*/ 214013337 h 374"/>
              <a:gd name="T32" fmla="*/ 33254971 w 306"/>
              <a:gd name="T33" fmla="*/ 232462973 h 374"/>
              <a:gd name="T34" fmla="*/ 29560578 w 306"/>
              <a:gd name="T35" fmla="*/ 232462973 h 374"/>
              <a:gd name="T36" fmla="*/ 3694393 w 306"/>
              <a:gd name="T37" fmla="*/ 232462973 h 374"/>
              <a:gd name="T38" fmla="*/ 33254971 w 306"/>
              <a:gd name="T39" fmla="*/ 265673134 h 374"/>
              <a:gd name="T40" fmla="*/ 51729652 w 306"/>
              <a:gd name="T41" fmla="*/ 298881936 h 374"/>
              <a:gd name="T42" fmla="*/ 77595838 w 306"/>
              <a:gd name="T43" fmla="*/ 295191465 h 374"/>
              <a:gd name="T44" fmla="*/ 110850809 w 306"/>
              <a:gd name="T45" fmla="*/ 306261519 h 374"/>
              <a:gd name="T46" fmla="*/ 129325490 w 306"/>
              <a:gd name="T47" fmla="*/ 328400267 h 374"/>
              <a:gd name="T48" fmla="*/ 125631098 w 306"/>
              <a:gd name="T49" fmla="*/ 368990011 h 374"/>
              <a:gd name="T50" fmla="*/ 133021242 w 306"/>
              <a:gd name="T51" fmla="*/ 387439647 h 374"/>
              <a:gd name="T52" fmla="*/ 110850809 w 306"/>
              <a:gd name="T53" fmla="*/ 402198813 h 374"/>
              <a:gd name="T54" fmla="*/ 96070520 w 306"/>
              <a:gd name="T55" fmla="*/ 413268866 h 374"/>
              <a:gd name="T56" fmla="*/ 92376127 w 306"/>
              <a:gd name="T57" fmla="*/ 424337561 h 374"/>
              <a:gd name="T58" fmla="*/ 96070520 w 306"/>
              <a:gd name="T59" fmla="*/ 468616417 h 374"/>
              <a:gd name="T60" fmla="*/ 140411387 w 306"/>
              <a:gd name="T61" fmla="*/ 475997358 h 374"/>
              <a:gd name="T62" fmla="*/ 188446647 w 306"/>
              <a:gd name="T63" fmla="*/ 649422310 h 374"/>
              <a:gd name="T64" fmla="*/ 184750895 w 306"/>
              <a:gd name="T65" fmla="*/ 671561059 h 374"/>
              <a:gd name="T66" fmla="*/ 269736877 w 306"/>
              <a:gd name="T67" fmla="*/ 638352257 h 374"/>
              <a:gd name="T68" fmla="*/ 247566444 w 306"/>
              <a:gd name="T69" fmla="*/ 690010695 h 374"/>
              <a:gd name="T70" fmla="*/ 269736877 w 306"/>
              <a:gd name="T71" fmla="*/ 675251529 h 374"/>
              <a:gd name="T72" fmla="*/ 288211559 w 306"/>
              <a:gd name="T73" fmla="*/ 645731840 h 374"/>
              <a:gd name="T74" fmla="*/ 321466530 w 306"/>
              <a:gd name="T75" fmla="*/ 627282203 h 374"/>
              <a:gd name="T76" fmla="*/ 406452512 w 306"/>
              <a:gd name="T77" fmla="*/ 664181476 h 374"/>
              <a:gd name="T78" fmla="*/ 480352598 w 306"/>
              <a:gd name="T79" fmla="*/ 630972674 h 374"/>
              <a:gd name="T80" fmla="*/ 502523032 w 306"/>
              <a:gd name="T81" fmla="*/ 590382930 h 374"/>
              <a:gd name="T82" fmla="*/ 480352598 w 306"/>
              <a:gd name="T83" fmla="*/ 546104075 h 374"/>
              <a:gd name="T84" fmla="*/ 554254043 w 306"/>
              <a:gd name="T85" fmla="*/ 538724492 h 374"/>
              <a:gd name="T86" fmla="*/ 565338580 w 306"/>
              <a:gd name="T87" fmla="*/ 453857251 h 374"/>
              <a:gd name="T88" fmla="*/ 535778002 w 306"/>
              <a:gd name="T89" fmla="*/ 416957979 h 374"/>
              <a:gd name="T90" fmla="*/ 502523032 w 306"/>
              <a:gd name="T91" fmla="*/ 428028032 h 374"/>
              <a:gd name="T92" fmla="*/ 472962454 w 306"/>
              <a:gd name="T93" fmla="*/ 416957979 h 374"/>
              <a:gd name="T94" fmla="*/ 450793379 w 306"/>
              <a:gd name="T95" fmla="*/ 387439647 h 374"/>
              <a:gd name="T96" fmla="*/ 417537049 w 306"/>
              <a:gd name="T97" fmla="*/ 365299540 h 374"/>
              <a:gd name="T98" fmla="*/ 399062367 w 306"/>
              <a:gd name="T99" fmla="*/ 343160791 h 374"/>
              <a:gd name="T100" fmla="*/ 399062367 w 306"/>
              <a:gd name="T101" fmla="*/ 332090738 h 374"/>
              <a:gd name="T102" fmla="*/ 424927194 w 306"/>
              <a:gd name="T103" fmla="*/ 280432299 h 374"/>
              <a:gd name="T104" fmla="*/ 432317338 w 306"/>
              <a:gd name="T105" fmla="*/ 236153444 h 374"/>
              <a:gd name="T106" fmla="*/ 476658205 w 306"/>
              <a:gd name="T107" fmla="*/ 239843914 h 374"/>
              <a:gd name="T108" fmla="*/ 480352598 w 306"/>
              <a:gd name="T109" fmla="*/ 191874588 h 374"/>
              <a:gd name="T110" fmla="*/ 424927194 w 306"/>
              <a:gd name="T111" fmla="*/ 225083390 h 374"/>
              <a:gd name="T112" fmla="*/ 395367975 w 306"/>
              <a:gd name="T113" fmla="*/ 221394278 h 374"/>
              <a:gd name="T114" fmla="*/ 358417252 w 306"/>
              <a:gd name="T115" fmla="*/ 195565059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MH_Other_22"/>
          <p:cNvSpPr>
            <a:spLocks/>
          </p:cNvSpPr>
          <p:nvPr/>
        </p:nvSpPr>
        <p:spPr bwMode="auto">
          <a:xfrm>
            <a:off x="7392814" y="3361755"/>
            <a:ext cx="107950" cy="158750"/>
          </a:xfrm>
          <a:custGeom>
            <a:avLst/>
            <a:gdLst>
              <a:gd name="T0" fmla="*/ 83757056 w 80"/>
              <a:gd name="T1" fmla="*/ 3745679 h 116"/>
              <a:gd name="T2" fmla="*/ 80116442 w 80"/>
              <a:gd name="T3" fmla="*/ 0 h 116"/>
              <a:gd name="T4" fmla="*/ 80116442 w 80"/>
              <a:gd name="T5" fmla="*/ 0 h 116"/>
              <a:gd name="T6" fmla="*/ 72832516 w 80"/>
              <a:gd name="T7" fmla="*/ 3745679 h 116"/>
              <a:gd name="T8" fmla="*/ 69190553 w 80"/>
              <a:gd name="T9" fmla="*/ 7491358 h 116"/>
              <a:gd name="T10" fmla="*/ 58266013 w 80"/>
              <a:gd name="T11" fmla="*/ 26219752 h 116"/>
              <a:gd name="T12" fmla="*/ 50983436 w 80"/>
              <a:gd name="T13" fmla="*/ 22474073 h 116"/>
              <a:gd name="T14" fmla="*/ 50983436 w 80"/>
              <a:gd name="T15" fmla="*/ 22474073 h 116"/>
              <a:gd name="T16" fmla="*/ 50983436 w 80"/>
              <a:gd name="T17" fmla="*/ 26219752 h 116"/>
              <a:gd name="T18" fmla="*/ 40057546 w 80"/>
              <a:gd name="T19" fmla="*/ 37458157 h 116"/>
              <a:gd name="T20" fmla="*/ 32774969 w 80"/>
              <a:gd name="T21" fmla="*/ 41203836 h 116"/>
              <a:gd name="T22" fmla="*/ 18208466 w 80"/>
              <a:gd name="T23" fmla="*/ 48695194 h 116"/>
              <a:gd name="T24" fmla="*/ 14566503 w 80"/>
              <a:gd name="T25" fmla="*/ 59932231 h 116"/>
              <a:gd name="T26" fmla="*/ 14566503 w 80"/>
              <a:gd name="T27" fmla="*/ 59932231 h 116"/>
              <a:gd name="T28" fmla="*/ 14566503 w 80"/>
              <a:gd name="T29" fmla="*/ 82407672 h 116"/>
              <a:gd name="T30" fmla="*/ 10924540 w 80"/>
              <a:gd name="T31" fmla="*/ 89899030 h 116"/>
              <a:gd name="T32" fmla="*/ 7283926 w 80"/>
              <a:gd name="T33" fmla="*/ 93644709 h 116"/>
              <a:gd name="T34" fmla="*/ 0 w 80"/>
              <a:gd name="T35" fmla="*/ 112373103 h 116"/>
              <a:gd name="T36" fmla="*/ 0 w 80"/>
              <a:gd name="T37" fmla="*/ 112373103 h 116"/>
              <a:gd name="T38" fmla="*/ 0 w 80"/>
              <a:gd name="T39" fmla="*/ 123610140 h 116"/>
              <a:gd name="T40" fmla="*/ 0 w 80"/>
              <a:gd name="T41" fmla="*/ 146085582 h 116"/>
              <a:gd name="T42" fmla="*/ 7283926 w 80"/>
              <a:gd name="T43" fmla="*/ 191035097 h 116"/>
              <a:gd name="T44" fmla="*/ 7283926 w 80"/>
              <a:gd name="T45" fmla="*/ 191035097 h 116"/>
              <a:gd name="T46" fmla="*/ 14566503 w 80"/>
              <a:gd name="T47" fmla="*/ 198526455 h 116"/>
              <a:gd name="T48" fmla="*/ 32774969 w 80"/>
              <a:gd name="T49" fmla="*/ 209763491 h 116"/>
              <a:gd name="T50" fmla="*/ 65549939 w 80"/>
              <a:gd name="T51" fmla="*/ 217254849 h 116"/>
              <a:gd name="T52" fmla="*/ 65549939 w 80"/>
              <a:gd name="T53" fmla="*/ 217254849 h 116"/>
              <a:gd name="T54" fmla="*/ 80116442 w 80"/>
              <a:gd name="T55" fmla="*/ 213509170 h 116"/>
              <a:gd name="T56" fmla="*/ 98323559 w 80"/>
              <a:gd name="T57" fmla="*/ 206017813 h 116"/>
              <a:gd name="T58" fmla="*/ 91040982 w 80"/>
              <a:gd name="T59" fmla="*/ 187288050 h 116"/>
              <a:gd name="T60" fmla="*/ 91040982 w 80"/>
              <a:gd name="T61" fmla="*/ 183542371 h 116"/>
              <a:gd name="T62" fmla="*/ 91040982 w 80"/>
              <a:gd name="T63" fmla="*/ 183542371 h 116"/>
              <a:gd name="T64" fmla="*/ 94682945 w 80"/>
              <a:gd name="T65" fmla="*/ 168559655 h 116"/>
              <a:gd name="T66" fmla="*/ 94682945 w 80"/>
              <a:gd name="T67" fmla="*/ 168559655 h 116"/>
              <a:gd name="T68" fmla="*/ 109249448 w 80"/>
              <a:gd name="T69" fmla="*/ 138594224 h 116"/>
              <a:gd name="T70" fmla="*/ 138382454 w 80"/>
              <a:gd name="T71" fmla="*/ 138594224 h 116"/>
              <a:gd name="T72" fmla="*/ 145665031 w 80"/>
              <a:gd name="T73" fmla="*/ 138594224 h 116"/>
              <a:gd name="T74" fmla="*/ 145665031 w 80"/>
              <a:gd name="T75" fmla="*/ 138594224 h 116"/>
              <a:gd name="T76" fmla="*/ 134740491 w 80"/>
              <a:gd name="T77" fmla="*/ 119864461 h 116"/>
              <a:gd name="T78" fmla="*/ 116532025 w 80"/>
              <a:gd name="T79" fmla="*/ 89899030 h 116"/>
              <a:gd name="T80" fmla="*/ 105607485 w 80"/>
              <a:gd name="T81" fmla="*/ 74914946 h 116"/>
              <a:gd name="T82" fmla="*/ 105607485 w 80"/>
              <a:gd name="T83" fmla="*/ 74914946 h 116"/>
              <a:gd name="T84" fmla="*/ 98323559 w 80"/>
              <a:gd name="T85" fmla="*/ 56186552 h 116"/>
              <a:gd name="T86" fmla="*/ 94682945 w 80"/>
              <a:gd name="T87" fmla="*/ 33712478 h 116"/>
              <a:gd name="T88" fmla="*/ 94682945 w 80"/>
              <a:gd name="T89" fmla="*/ 33712478 h 116"/>
              <a:gd name="T90" fmla="*/ 87399019 w 80"/>
              <a:gd name="T91" fmla="*/ 14982716 h 116"/>
              <a:gd name="T92" fmla="*/ 83757056 w 80"/>
              <a:gd name="T93" fmla="*/ 3745679 h 116"/>
              <a:gd name="T94" fmla="*/ 83757056 w 80"/>
              <a:gd name="T95" fmla="*/ 3745679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MH_Other_23"/>
          <p:cNvSpPr>
            <a:spLocks/>
          </p:cNvSpPr>
          <p:nvPr/>
        </p:nvSpPr>
        <p:spPr bwMode="auto">
          <a:xfrm>
            <a:off x="7284864" y="3291905"/>
            <a:ext cx="142875" cy="153988"/>
          </a:xfrm>
          <a:custGeom>
            <a:avLst/>
            <a:gdLst>
              <a:gd name="T0" fmla="*/ 94472724 w 106"/>
              <a:gd name="T1" fmla="*/ 47439110 h 114"/>
              <a:gd name="T2" fmla="*/ 69036930 w 106"/>
              <a:gd name="T3" fmla="*/ 43790675 h 114"/>
              <a:gd name="T4" fmla="*/ 69036930 w 106"/>
              <a:gd name="T5" fmla="*/ 54737331 h 114"/>
              <a:gd name="T6" fmla="*/ 32702200 w 106"/>
              <a:gd name="T7" fmla="*/ 69333772 h 114"/>
              <a:gd name="T8" fmla="*/ 32702200 w 106"/>
              <a:gd name="T9" fmla="*/ 72983558 h 114"/>
              <a:gd name="T10" fmla="*/ 32702200 w 106"/>
              <a:gd name="T11" fmla="*/ 87580000 h 114"/>
              <a:gd name="T12" fmla="*/ 43602485 w 106"/>
              <a:gd name="T13" fmla="*/ 105826227 h 114"/>
              <a:gd name="T14" fmla="*/ 43602485 w 106"/>
              <a:gd name="T15" fmla="*/ 109474662 h 114"/>
              <a:gd name="T16" fmla="*/ 7267755 w 106"/>
              <a:gd name="T17" fmla="*/ 149615551 h 114"/>
              <a:gd name="T18" fmla="*/ 0 w 106"/>
              <a:gd name="T19" fmla="*/ 156913772 h 114"/>
              <a:gd name="T20" fmla="*/ 7267755 w 106"/>
              <a:gd name="T21" fmla="*/ 175159999 h 114"/>
              <a:gd name="T22" fmla="*/ 36336078 w 106"/>
              <a:gd name="T23" fmla="*/ 182458220 h 114"/>
              <a:gd name="T24" fmla="*/ 58136646 w 106"/>
              <a:gd name="T25" fmla="*/ 186108006 h 114"/>
              <a:gd name="T26" fmla="*/ 72670808 w 106"/>
              <a:gd name="T27" fmla="*/ 193406226 h 114"/>
              <a:gd name="T28" fmla="*/ 87204969 w 106"/>
              <a:gd name="T29" fmla="*/ 200704447 h 114"/>
              <a:gd name="T30" fmla="*/ 112639415 w 106"/>
              <a:gd name="T31" fmla="*/ 208002668 h 114"/>
              <a:gd name="T32" fmla="*/ 119907170 w 106"/>
              <a:gd name="T33" fmla="*/ 204352882 h 114"/>
              <a:gd name="T34" fmla="*/ 141707738 w 106"/>
              <a:gd name="T35" fmla="*/ 178809785 h 114"/>
              <a:gd name="T36" fmla="*/ 145341616 w 106"/>
              <a:gd name="T37" fmla="*/ 120422668 h 114"/>
              <a:gd name="T38" fmla="*/ 174409939 w 106"/>
              <a:gd name="T39" fmla="*/ 124071103 h 114"/>
              <a:gd name="T40" fmla="*/ 185310223 w 106"/>
              <a:gd name="T41" fmla="*/ 113124448 h 114"/>
              <a:gd name="T42" fmla="*/ 174409939 w 106"/>
              <a:gd name="T43" fmla="*/ 54737331 h 114"/>
              <a:gd name="T44" fmla="*/ 185310223 w 106"/>
              <a:gd name="T45" fmla="*/ 47439110 h 114"/>
              <a:gd name="T46" fmla="*/ 192577978 w 106"/>
              <a:gd name="T47" fmla="*/ 40140889 h 114"/>
              <a:gd name="T48" fmla="*/ 156241900 w 106"/>
              <a:gd name="T49" fmla="*/ 32842669 h 114"/>
              <a:gd name="T50" fmla="*/ 123541047 w 106"/>
              <a:gd name="T51" fmla="*/ 10948006 h 114"/>
              <a:gd name="T52" fmla="*/ 112639415 w 106"/>
              <a:gd name="T53" fmla="*/ 3649786 h 114"/>
              <a:gd name="T54" fmla="*/ 87204969 w 106"/>
              <a:gd name="T55" fmla="*/ 3649786 h 114"/>
              <a:gd name="T56" fmla="*/ 79938563 w 106"/>
              <a:gd name="T57" fmla="*/ 3649786 h 114"/>
              <a:gd name="T58" fmla="*/ 90838847 w 106"/>
              <a:gd name="T59" fmla="*/ 18246227 h 114"/>
              <a:gd name="T60" fmla="*/ 98105254 w 106"/>
              <a:gd name="T61" fmla="*/ 29192883 h 114"/>
              <a:gd name="T62" fmla="*/ 94472724 w 106"/>
              <a:gd name="T63" fmla="*/ 43790675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MH_Other_24"/>
          <p:cNvSpPr>
            <a:spLocks/>
          </p:cNvSpPr>
          <p:nvPr/>
        </p:nvSpPr>
        <p:spPr bwMode="auto">
          <a:xfrm>
            <a:off x="7529339" y="2985518"/>
            <a:ext cx="508000" cy="485775"/>
          </a:xfrm>
          <a:custGeom>
            <a:avLst/>
            <a:gdLst>
              <a:gd name="T0" fmla="*/ 295710043 w 376"/>
              <a:gd name="T1" fmla="*/ 110473105 h 358"/>
              <a:gd name="T2" fmla="*/ 292059468 w 376"/>
              <a:gd name="T3" fmla="*/ 147297021 h 358"/>
              <a:gd name="T4" fmla="*/ 255552372 w 376"/>
              <a:gd name="T5" fmla="*/ 147297021 h 358"/>
              <a:gd name="T6" fmla="*/ 211742777 w 376"/>
              <a:gd name="T7" fmla="*/ 169391642 h 358"/>
              <a:gd name="T8" fmla="*/ 167934532 w 376"/>
              <a:gd name="T9" fmla="*/ 206215558 h 358"/>
              <a:gd name="T10" fmla="*/ 127775511 w 376"/>
              <a:gd name="T11" fmla="*/ 254087463 h 358"/>
              <a:gd name="T12" fmla="*/ 98569564 w 376"/>
              <a:gd name="T13" fmla="*/ 272499421 h 358"/>
              <a:gd name="T14" fmla="*/ 76666117 w 376"/>
              <a:gd name="T15" fmla="*/ 254087463 h 358"/>
              <a:gd name="T16" fmla="*/ 43809596 w 376"/>
              <a:gd name="T17" fmla="*/ 224627516 h 358"/>
              <a:gd name="T18" fmla="*/ 40157670 w 376"/>
              <a:gd name="T19" fmla="*/ 338783284 h 358"/>
              <a:gd name="T20" fmla="*/ 7301149 w 376"/>
              <a:gd name="T21" fmla="*/ 405067147 h 358"/>
              <a:gd name="T22" fmla="*/ 3650574 w 376"/>
              <a:gd name="T23" fmla="*/ 427161768 h 358"/>
              <a:gd name="T24" fmla="*/ 58411894 w 376"/>
              <a:gd name="T25" fmla="*/ 438208400 h 358"/>
              <a:gd name="T26" fmla="*/ 62062468 w 376"/>
              <a:gd name="T27" fmla="*/ 441891063 h 358"/>
              <a:gd name="T28" fmla="*/ 83967266 w 376"/>
              <a:gd name="T29" fmla="*/ 456621715 h 358"/>
              <a:gd name="T30" fmla="*/ 87617840 w 376"/>
              <a:gd name="T31" fmla="*/ 456621715 h 358"/>
              <a:gd name="T32" fmla="*/ 98569564 w 376"/>
              <a:gd name="T33" fmla="*/ 486080306 h 358"/>
              <a:gd name="T34" fmla="*/ 167934532 w 376"/>
              <a:gd name="T35" fmla="*/ 478714980 h 358"/>
              <a:gd name="T36" fmla="*/ 204441628 w 376"/>
              <a:gd name="T37" fmla="*/ 412432473 h 358"/>
              <a:gd name="T38" fmla="*/ 251901798 w 376"/>
              <a:gd name="T39" fmla="*/ 375607200 h 358"/>
              <a:gd name="T40" fmla="*/ 281107745 w 376"/>
              <a:gd name="T41" fmla="*/ 360877905 h 358"/>
              <a:gd name="T42" fmla="*/ 299360617 w 376"/>
              <a:gd name="T43" fmla="*/ 357195242 h 358"/>
              <a:gd name="T44" fmla="*/ 317614840 w 376"/>
              <a:gd name="T45" fmla="*/ 368243231 h 358"/>
              <a:gd name="T46" fmla="*/ 343170213 w 376"/>
              <a:gd name="T47" fmla="*/ 405067147 h 358"/>
              <a:gd name="T48" fmla="*/ 343170213 w 376"/>
              <a:gd name="T49" fmla="*/ 467668347 h 358"/>
              <a:gd name="T50" fmla="*/ 335869064 w 376"/>
              <a:gd name="T51" fmla="*/ 493445631 h 358"/>
              <a:gd name="T52" fmla="*/ 317614840 w 376"/>
              <a:gd name="T53" fmla="*/ 522904222 h 358"/>
              <a:gd name="T54" fmla="*/ 313964266 w 376"/>
              <a:gd name="T55" fmla="*/ 574458790 h 358"/>
              <a:gd name="T56" fmla="*/ 335869064 w 376"/>
              <a:gd name="T57" fmla="*/ 556046832 h 358"/>
              <a:gd name="T58" fmla="*/ 354121936 w 376"/>
              <a:gd name="T59" fmla="*/ 567093464 h 358"/>
              <a:gd name="T60" fmla="*/ 339519638 w 376"/>
              <a:gd name="T61" fmla="*/ 596553411 h 358"/>
              <a:gd name="T62" fmla="*/ 332218489 w 376"/>
              <a:gd name="T63" fmla="*/ 618648032 h 358"/>
              <a:gd name="T64" fmla="*/ 321265415 w 376"/>
              <a:gd name="T65" fmla="*/ 633377327 h 358"/>
              <a:gd name="T66" fmla="*/ 295710043 w 376"/>
              <a:gd name="T67" fmla="*/ 640742653 h 358"/>
              <a:gd name="T68" fmla="*/ 335869064 w 376"/>
              <a:gd name="T69" fmla="*/ 651789285 h 358"/>
              <a:gd name="T70" fmla="*/ 361424436 w 376"/>
              <a:gd name="T71" fmla="*/ 603918737 h 358"/>
              <a:gd name="T72" fmla="*/ 496501096 w 376"/>
              <a:gd name="T73" fmla="*/ 478714980 h 358"/>
              <a:gd name="T74" fmla="*/ 518405894 w 376"/>
              <a:gd name="T75" fmla="*/ 478714980 h 358"/>
              <a:gd name="T76" fmla="*/ 569516638 w 376"/>
              <a:gd name="T77" fmla="*/ 449256389 h 358"/>
              <a:gd name="T78" fmla="*/ 595072011 w 376"/>
              <a:gd name="T79" fmla="*/ 382972526 h 358"/>
              <a:gd name="T80" fmla="*/ 679039277 w 376"/>
              <a:gd name="T81" fmla="*/ 235675505 h 358"/>
              <a:gd name="T82" fmla="*/ 664435628 w 376"/>
              <a:gd name="T83" fmla="*/ 224627516 h 358"/>
              <a:gd name="T84" fmla="*/ 649833330 w 376"/>
              <a:gd name="T85" fmla="*/ 224627516 h 358"/>
              <a:gd name="T86" fmla="*/ 631579106 w 376"/>
              <a:gd name="T87" fmla="*/ 213580884 h 358"/>
              <a:gd name="T88" fmla="*/ 624277957 w 376"/>
              <a:gd name="T89" fmla="*/ 198851589 h 358"/>
              <a:gd name="T90" fmla="*/ 613324883 w 376"/>
              <a:gd name="T91" fmla="*/ 114155768 h 358"/>
              <a:gd name="T92" fmla="*/ 562215489 w 376"/>
              <a:gd name="T93" fmla="*/ 55235874 h 358"/>
              <a:gd name="T94" fmla="*/ 558564915 w 376"/>
              <a:gd name="T95" fmla="*/ 29459947 h 358"/>
              <a:gd name="T96" fmla="*/ 547611840 w 376"/>
              <a:gd name="T97" fmla="*/ 18411958 h 358"/>
              <a:gd name="T98" fmla="*/ 533009543 w 376"/>
              <a:gd name="T99" fmla="*/ 44189242 h 358"/>
              <a:gd name="T100" fmla="*/ 500151670 w 376"/>
              <a:gd name="T101" fmla="*/ 36823916 h 358"/>
              <a:gd name="T102" fmla="*/ 489199947 w 376"/>
              <a:gd name="T103" fmla="*/ 14729295 h 358"/>
              <a:gd name="T104" fmla="*/ 430788053 w 376"/>
              <a:gd name="T105" fmla="*/ 0 h 358"/>
              <a:gd name="T106" fmla="*/ 427137479 w 376"/>
              <a:gd name="T107" fmla="*/ 22094621 h 358"/>
              <a:gd name="T108" fmla="*/ 412533830 w 376"/>
              <a:gd name="T109" fmla="*/ 55235874 h 358"/>
              <a:gd name="T110" fmla="*/ 386979809 w 376"/>
              <a:gd name="T111" fmla="*/ 88378484 h 358"/>
              <a:gd name="T112" fmla="*/ 339519638 w 376"/>
              <a:gd name="T113" fmla="*/ 92061147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MH_Other_25"/>
          <p:cNvSpPr>
            <a:spLocks/>
          </p:cNvSpPr>
          <p:nvPr/>
        </p:nvSpPr>
        <p:spPr bwMode="auto">
          <a:xfrm>
            <a:off x="7640464" y="2691830"/>
            <a:ext cx="730250" cy="493713"/>
          </a:xfrm>
          <a:custGeom>
            <a:avLst/>
            <a:gdLst>
              <a:gd name="T0" fmla="*/ 137355120 w 536"/>
              <a:gd name="T1" fmla="*/ 22076024 h 364"/>
              <a:gd name="T2" fmla="*/ 111368575 w 536"/>
              <a:gd name="T3" fmla="*/ 62549639 h 364"/>
              <a:gd name="T4" fmla="*/ 77958275 w 536"/>
              <a:gd name="T5" fmla="*/ 88305453 h 364"/>
              <a:gd name="T6" fmla="*/ 40835417 w 536"/>
              <a:gd name="T7" fmla="*/ 62549639 h 364"/>
              <a:gd name="T8" fmla="*/ 33410300 w 536"/>
              <a:gd name="T9" fmla="*/ 99343465 h 364"/>
              <a:gd name="T10" fmla="*/ 63109404 w 536"/>
              <a:gd name="T11" fmla="*/ 117741056 h 364"/>
              <a:gd name="T12" fmla="*/ 92807146 w 536"/>
              <a:gd name="T13" fmla="*/ 257558136 h 364"/>
              <a:gd name="T14" fmla="*/ 141067679 w 536"/>
              <a:gd name="T15" fmla="*/ 250198557 h 364"/>
              <a:gd name="T16" fmla="*/ 181903095 w 536"/>
              <a:gd name="T17" fmla="*/ 242840335 h 364"/>
              <a:gd name="T18" fmla="*/ 233874824 w 536"/>
              <a:gd name="T19" fmla="*/ 323786209 h 364"/>
              <a:gd name="T20" fmla="*/ 222738512 w 536"/>
              <a:gd name="T21" fmla="*/ 390015637 h 364"/>
              <a:gd name="T22" fmla="*/ 293271670 w 536"/>
              <a:gd name="T23" fmla="*/ 382657415 h 364"/>
              <a:gd name="T24" fmla="*/ 330394528 w 536"/>
              <a:gd name="T25" fmla="*/ 397375216 h 364"/>
              <a:gd name="T26" fmla="*/ 356381074 w 536"/>
              <a:gd name="T27" fmla="*/ 419451240 h 364"/>
              <a:gd name="T28" fmla="*/ 389791374 w 536"/>
              <a:gd name="T29" fmla="*/ 401053649 h 364"/>
              <a:gd name="T30" fmla="*/ 419490478 w 536"/>
              <a:gd name="T31" fmla="*/ 393695427 h 364"/>
              <a:gd name="T32" fmla="*/ 430626790 w 536"/>
              <a:gd name="T33" fmla="*/ 445207054 h 364"/>
              <a:gd name="T34" fmla="*/ 486312440 w 536"/>
              <a:gd name="T35" fmla="*/ 504076904 h 364"/>
              <a:gd name="T36" fmla="*/ 497448752 w 536"/>
              <a:gd name="T37" fmla="*/ 596062146 h 364"/>
              <a:gd name="T38" fmla="*/ 512297623 w 536"/>
              <a:gd name="T39" fmla="*/ 607100158 h 364"/>
              <a:gd name="T40" fmla="*/ 545709285 w 536"/>
              <a:gd name="T41" fmla="*/ 621817960 h 364"/>
              <a:gd name="T42" fmla="*/ 597681014 w 536"/>
              <a:gd name="T43" fmla="*/ 577664555 h 364"/>
              <a:gd name="T44" fmla="*/ 638516431 w 536"/>
              <a:gd name="T45" fmla="*/ 540870730 h 364"/>
              <a:gd name="T46" fmla="*/ 742461251 w 536"/>
              <a:gd name="T47" fmla="*/ 500397114 h 364"/>
              <a:gd name="T48" fmla="*/ 749885006 w 536"/>
              <a:gd name="T49" fmla="*/ 478321090 h 364"/>
              <a:gd name="T50" fmla="*/ 798145539 w 536"/>
              <a:gd name="T51" fmla="*/ 470962868 h 364"/>
              <a:gd name="T52" fmla="*/ 842693514 w 536"/>
              <a:gd name="T53" fmla="*/ 419451240 h 364"/>
              <a:gd name="T54" fmla="*/ 887240126 w 536"/>
              <a:gd name="T55" fmla="*/ 312748197 h 364"/>
              <a:gd name="T56" fmla="*/ 972623517 w 536"/>
              <a:gd name="T57" fmla="*/ 364259824 h 364"/>
              <a:gd name="T58" fmla="*/ 954062088 w 536"/>
              <a:gd name="T59" fmla="*/ 316427986 h 364"/>
              <a:gd name="T60" fmla="*/ 972623517 w 536"/>
              <a:gd name="T61" fmla="*/ 231802323 h 364"/>
              <a:gd name="T62" fmla="*/ 913226672 w 536"/>
              <a:gd name="T63" fmla="*/ 202366719 h 364"/>
              <a:gd name="T64" fmla="*/ 894665243 w 536"/>
              <a:gd name="T65" fmla="*/ 198686930 h 364"/>
              <a:gd name="T66" fmla="*/ 868678697 w 536"/>
              <a:gd name="T67" fmla="*/ 206046509 h 364"/>
              <a:gd name="T68" fmla="*/ 827843280 w 536"/>
              <a:gd name="T69" fmla="*/ 202366719 h 364"/>
              <a:gd name="T70" fmla="*/ 827843280 w 536"/>
              <a:gd name="T71" fmla="*/ 250198557 h 364"/>
              <a:gd name="T72" fmla="*/ 794432980 w 536"/>
              <a:gd name="T73" fmla="*/ 268596148 h 364"/>
              <a:gd name="T74" fmla="*/ 768446435 w 536"/>
              <a:gd name="T75" fmla="*/ 257558136 h 364"/>
              <a:gd name="T76" fmla="*/ 697913277 w 536"/>
              <a:gd name="T77" fmla="*/ 198686930 h 364"/>
              <a:gd name="T78" fmla="*/ 686775602 w 536"/>
              <a:gd name="T79" fmla="*/ 158213315 h 364"/>
              <a:gd name="T80" fmla="*/ 683064406 w 536"/>
              <a:gd name="T81" fmla="*/ 180290695 h 364"/>
              <a:gd name="T82" fmla="*/ 631091314 w 536"/>
              <a:gd name="T83" fmla="*/ 213404732 h 364"/>
              <a:gd name="T84" fmla="*/ 623667560 w 536"/>
              <a:gd name="T85" fmla="*/ 195008497 h 364"/>
              <a:gd name="T86" fmla="*/ 586544702 w 536"/>
              <a:gd name="T87" fmla="*/ 150855092 h 364"/>
              <a:gd name="T88" fmla="*/ 541996727 w 536"/>
              <a:gd name="T89" fmla="*/ 150855092 h 364"/>
              <a:gd name="T90" fmla="*/ 538284169 w 536"/>
              <a:gd name="T91" fmla="*/ 125099279 h 364"/>
              <a:gd name="T92" fmla="*/ 471462207 w 536"/>
              <a:gd name="T93" fmla="*/ 125099279 h 364"/>
              <a:gd name="T94" fmla="*/ 445477023 w 536"/>
              <a:gd name="T95" fmla="*/ 132458858 h 364"/>
              <a:gd name="T96" fmla="*/ 419490478 w 536"/>
              <a:gd name="T97" fmla="*/ 103023254 h 364"/>
              <a:gd name="T98" fmla="*/ 374942503 w 536"/>
              <a:gd name="T99" fmla="*/ 91985242 h 364"/>
              <a:gd name="T100" fmla="*/ 304409345 w 536"/>
              <a:gd name="T101" fmla="*/ 99343465 h 364"/>
              <a:gd name="T102" fmla="*/ 278422799 w 536"/>
              <a:gd name="T103" fmla="*/ 106703044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MH_Other_26"/>
          <p:cNvSpPr>
            <a:spLocks/>
          </p:cNvSpPr>
          <p:nvPr/>
        </p:nvSpPr>
        <p:spPr bwMode="auto">
          <a:xfrm>
            <a:off x="7488064" y="1993330"/>
            <a:ext cx="974725" cy="885825"/>
          </a:xfrm>
          <a:custGeom>
            <a:avLst/>
            <a:gdLst>
              <a:gd name="T0" fmla="*/ 1301127550 w 718"/>
              <a:gd name="T1" fmla="*/ 557451575 h 652"/>
              <a:gd name="T2" fmla="*/ 1308500435 w 718"/>
              <a:gd name="T3" fmla="*/ 505768033 h 652"/>
              <a:gd name="T4" fmla="*/ 1275327203 w 718"/>
              <a:gd name="T5" fmla="*/ 431933433 h 652"/>
              <a:gd name="T6" fmla="*/ 1227409559 w 718"/>
              <a:gd name="T7" fmla="*/ 457775883 h 652"/>
              <a:gd name="T8" fmla="*/ 1186864801 w 718"/>
              <a:gd name="T9" fmla="*/ 502076643 h 652"/>
              <a:gd name="T10" fmla="*/ 1138947157 w 718"/>
              <a:gd name="T11" fmla="*/ 586985415 h 652"/>
              <a:gd name="T12" fmla="*/ 987825413 w 718"/>
              <a:gd name="T13" fmla="*/ 616520614 h 652"/>
              <a:gd name="T14" fmla="*/ 936222005 w 718"/>
              <a:gd name="T15" fmla="*/ 535301874 h 652"/>
              <a:gd name="T16" fmla="*/ 914107422 w 718"/>
              <a:gd name="T17" fmla="*/ 513150814 h 652"/>
              <a:gd name="T18" fmla="*/ 715068034 w 718"/>
              <a:gd name="T19" fmla="*/ 435624823 h 652"/>
              <a:gd name="T20" fmla="*/ 608175455 w 718"/>
              <a:gd name="T21" fmla="*/ 428242042 h 652"/>
              <a:gd name="T22" fmla="*/ 475482530 w 718"/>
              <a:gd name="T23" fmla="*/ 203045491 h 652"/>
              <a:gd name="T24" fmla="*/ 199039388 w 718"/>
              <a:gd name="T25" fmla="*/ 22151060 h 652"/>
              <a:gd name="T26" fmla="*/ 147435980 w 718"/>
              <a:gd name="T27" fmla="*/ 0 h 652"/>
              <a:gd name="T28" fmla="*/ 62660699 w 718"/>
              <a:gd name="T29" fmla="*/ 22151060 h 652"/>
              <a:gd name="T30" fmla="*/ 14743055 w 718"/>
              <a:gd name="T31" fmla="*/ 70143210 h 652"/>
              <a:gd name="T32" fmla="*/ 0 w 718"/>
              <a:gd name="T33" fmla="*/ 95985660 h 652"/>
              <a:gd name="T34" fmla="*/ 18430176 w 718"/>
              <a:gd name="T35" fmla="*/ 158744731 h 652"/>
              <a:gd name="T36" fmla="*/ 70032226 w 718"/>
              <a:gd name="T37" fmla="*/ 140286421 h 652"/>
              <a:gd name="T38" fmla="*/ 136378689 w 718"/>
              <a:gd name="T39" fmla="*/ 173511651 h 652"/>
              <a:gd name="T40" fmla="*/ 176923448 w 718"/>
              <a:gd name="T41" fmla="*/ 258421782 h 652"/>
              <a:gd name="T42" fmla="*/ 228526856 w 718"/>
              <a:gd name="T43" fmla="*/ 273188702 h 652"/>
              <a:gd name="T44" fmla="*/ 313302137 w 718"/>
              <a:gd name="T45" fmla="*/ 228887941 h 652"/>
              <a:gd name="T46" fmla="*/ 394393012 w 718"/>
              <a:gd name="T47" fmla="*/ 203045491 h 652"/>
              <a:gd name="T48" fmla="*/ 438623535 w 718"/>
              <a:gd name="T49" fmla="*/ 361790223 h 652"/>
              <a:gd name="T50" fmla="*/ 442309299 w 718"/>
              <a:gd name="T51" fmla="*/ 461467273 h 652"/>
              <a:gd name="T52" fmla="*/ 427566244 w 718"/>
              <a:gd name="T53" fmla="*/ 524226344 h 652"/>
              <a:gd name="T54" fmla="*/ 409136067 w 718"/>
              <a:gd name="T55" fmla="*/ 575911244 h 652"/>
              <a:gd name="T56" fmla="*/ 420194716 w 718"/>
              <a:gd name="T57" fmla="*/ 612827865 h 652"/>
              <a:gd name="T58" fmla="*/ 379648600 w 718"/>
              <a:gd name="T59" fmla="*/ 671895545 h 652"/>
              <a:gd name="T60" fmla="*/ 309616373 w 718"/>
              <a:gd name="T61" fmla="*/ 742038756 h 652"/>
              <a:gd name="T62" fmla="*/ 272757378 w 718"/>
              <a:gd name="T63" fmla="*/ 764189815 h 652"/>
              <a:gd name="T64" fmla="*/ 294873318 w 718"/>
              <a:gd name="T65" fmla="*/ 863866866 h 652"/>
              <a:gd name="T66" fmla="*/ 335418077 w 718"/>
              <a:gd name="T67" fmla="*/ 945084247 h 652"/>
              <a:gd name="T68" fmla="*/ 416508952 w 718"/>
              <a:gd name="T69" fmla="*/ 974618087 h 652"/>
              <a:gd name="T70" fmla="*/ 468111002 w 718"/>
              <a:gd name="T71" fmla="*/ 1033685768 h 652"/>
              <a:gd name="T72" fmla="*/ 504969998 w 718"/>
              <a:gd name="T73" fmla="*/ 1033685768 h 652"/>
              <a:gd name="T74" fmla="*/ 567630696 w 718"/>
              <a:gd name="T75" fmla="*/ 1018918848 h 652"/>
              <a:gd name="T76" fmla="*/ 615548340 w 718"/>
              <a:gd name="T77" fmla="*/ 1007844676 h 652"/>
              <a:gd name="T78" fmla="*/ 637662923 w 718"/>
              <a:gd name="T79" fmla="*/ 1037378517 h 652"/>
              <a:gd name="T80" fmla="*/ 663464627 w 718"/>
              <a:gd name="T81" fmla="*/ 1059528218 h 652"/>
              <a:gd name="T82" fmla="*/ 670836154 w 718"/>
              <a:gd name="T83" fmla="*/ 1041069907 h 652"/>
              <a:gd name="T84" fmla="*/ 740868381 w 718"/>
              <a:gd name="T85" fmla="*/ 1037378517 h 652"/>
              <a:gd name="T86" fmla="*/ 777728733 w 718"/>
              <a:gd name="T87" fmla="*/ 1089062058 h 652"/>
              <a:gd name="T88" fmla="*/ 785100261 w 718"/>
              <a:gd name="T89" fmla="*/ 1077986528 h 652"/>
              <a:gd name="T90" fmla="*/ 844075196 w 718"/>
              <a:gd name="T91" fmla="*/ 1151821129 h 652"/>
              <a:gd name="T92" fmla="*/ 866189779 w 718"/>
              <a:gd name="T93" fmla="*/ 1111213117 h 652"/>
              <a:gd name="T94" fmla="*/ 880934191 w 718"/>
              <a:gd name="T95" fmla="*/ 1096446197 h 652"/>
              <a:gd name="T96" fmla="*/ 903048774 w 718"/>
              <a:gd name="T97" fmla="*/ 1096446197 h 652"/>
              <a:gd name="T98" fmla="*/ 917793186 w 718"/>
              <a:gd name="T99" fmla="*/ 1140746958 h 652"/>
              <a:gd name="T100" fmla="*/ 991511176 w 718"/>
              <a:gd name="T101" fmla="*/ 1203506029 h 652"/>
              <a:gd name="T102" fmla="*/ 1002568468 w 718"/>
              <a:gd name="T103" fmla="*/ 1177663579 h 652"/>
              <a:gd name="T104" fmla="*/ 1024684408 w 718"/>
              <a:gd name="T105" fmla="*/ 1140746958 h 652"/>
              <a:gd name="T106" fmla="*/ 1091030870 w 718"/>
              <a:gd name="T107" fmla="*/ 1100137588 h 652"/>
              <a:gd name="T108" fmla="*/ 1127889865 w 718"/>
              <a:gd name="T109" fmla="*/ 1118595898 h 652"/>
              <a:gd name="T110" fmla="*/ 1124204102 w 718"/>
              <a:gd name="T111" fmla="*/ 1140746958 h 652"/>
              <a:gd name="T112" fmla="*/ 1179493273 w 718"/>
              <a:gd name="T113" fmla="*/ 1162896659 h 652"/>
              <a:gd name="T114" fmla="*/ 1150005806 w 718"/>
              <a:gd name="T115" fmla="*/ 1037378517 h 652"/>
              <a:gd name="T116" fmla="*/ 1135261393 w 718"/>
              <a:gd name="T117" fmla="*/ 956159777 h 652"/>
              <a:gd name="T118" fmla="*/ 1197922092 w 718"/>
              <a:gd name="T119" fmla="*/ 889707957 h 652"/>
              <a:gd name="T120" fmla="*/ 1275327203 w 718"/>
              <a:gd name="T121" fmla="*/ 897092096 h 652"/>
              <a:gd name="T122" fmla="*/ 1315871962 w 718"/>
              <a:gd name="T123" fmla="*/ 834333025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MH_Other_27"/>
          <p:cNvSpPr>
            <a:spLocks/>
          </p:cNvSpPr>
          <p:nvPr/>
        </p:nvSpPr>
        <p:spPr bwMode="auto">
          <a:xfrm>
            <a:off x="7294389" y="3582418"/>
            <a:ext cx="590550" cy="369887"/>
          </a:xfrm>
          <a:custGeom>
            <a:avLst/>
            <a:gdLst>
              <a:gd name="T0" fmla="*/ 733211368 w 434"/>
              <a:gd name="T1" fmla="*/ 14794120 h 272"/>
              <a:gd name="T2" fmla="*/ 718398632 w 434"/>
              <a:gd name="T3" fmla="*/ 25889370 h 272"/>
              <a:gd name="T4" fmla="*/ 611009700 w 434"/>
              <a:gd name="T5" fmla="*/ 11095250 h 272"/>
              <a:gd name="T6" fmla="*/ 499916904 w 434"/>
              <a:gd name="T7" fmla="*/ 77669471 h 272"/>
              <a:gd name="T8" fmla="*/ 496213039 w 434"/>
              <a:gd name="T9" fmla="*/ 114654091 h 272"/>
              <a:gd name="T10" fmla="*/ 422152082 w 434"/>
              <a:gd name="T11" fmla="*/ 114654091 h 272"/>
              <a:gd name="T12" fmla="*/ 403636843 w 434"/>
              <a:gd name="T13" fmla="*/ 110956581 h 272"/>
              <a:gd name="T14" fmla="*/ 392526611 w 434"/>
              <a:gd name="T15" fmla="*/ 96162461 h 272"/>
              <a:gd name="T16" fmla="*/ 311059286 w 434"/>
              <a:gd name="T17" fmla="*/ 0 h 272"/>
              <a:gd name="T18" fmla="*/ 277731311 w 434"/>
              <a:gd name="T19" fmla="*/ 36985980 h 272"/>
              <a:gd name="T20" fmla="*/ 266622439 w 434"/>
              <a:gd name="T21" fmla="*/ 0 h 272"/>
              <a:gd name="T22" fmla="*/ 222185593 w 434"/>
              <a:gd name="T23" fmla="*/ 33287110 h 272"/>
              <a:gd name="T24" fmla="*/ 188857618 w 434"/>
              <a:gd name="T25" fmla="*/ 44382360 h 272"/>
              <a:gd name="T26" fmla="*/ 103686429 w 434"/>
              <a:gd name="T27" fmla="*/ 129449571 h 272"/>
              <a:gd name="T28" fmla="*/ 40734343 w 434"/>
              <a:gd name="T29" fmla="*/ 273691902 h 272"/>
              <a:gd name="T30" fmla="*/ 37030479 w 434"/>
              <a:gd name="T31" fmla="*/ 281089642 h 272"/>
              <a:gd name="T32" fmla="*/ 37030479 w 434"/>
              <a:gd name="T33" fmla="*/ 295883762 h 272"/>
              <a:gd name="T34" fmla="*/ 59249582 w 434"/>
              <a:gd name="T35" fmla="*/ 347662503 h 272"/>
              <a:gd name="T36" fmla="*/ 62952086 w 434"/>
              <a:gd name="T37" fmla="*/ 380949613 h 272"/>
              <a:gd name="T38" fmla="*/ 0 w 434"/>
              <a:gd name="T39" fmla="*/ 421633103 h 272"/>
              <a:gd name="T40" fmla="*/ 29624111 w 434"/>
              <a:gd name="T41" fmla="*/ 451221344 h 272"/>
              <a:gd name="T42" fmla="*/ 33327975 w 434"/>
              <a:gd name="T43" fmla="*/ 466015464 h 272"/>
              <a:gd name="T44" fmla="*/ 66655950 w 434"/>
              <a:gd name="T45" fmla="*/ 488207324 h 272"/>
              <a:gd name="T46" fmla="*/ 137014404 w 434"/>
              <a:gd name="T47" fmla="*/ 491906194 h 272"/>
              <a:gd name="T48" fmla="*/ 170342379 w 434"/>
              <a:gd name="T49" fmla="*/ 425331973 h 272"/>
              <a:gd name="T50" fmla="*/ 218481729 w 434"/>
              <a:gd name="T51" fmla="*/ 443824964 h 272"/>
              <a:gd name="T52" fmla="*/ 218481729 w 434"/>
              <a:gd name="T53" fmla="*/ 451221344 h 272"/>
              <a:gd name="T54" fmla="*/ 214779225 w 434"/>
              <a:gd name="T55" fmla="*/ 473413204 h 272"/>
              <a:gd name="T56" fmla="*/ 229591961 w 434"/>
              <a:gd name="T57" fmla="*/ 488207324 h 272"/>
              <a:gd name="T58" fmla="*/ 296246550 w 434"/>
              <a:gd name="T59" fmla="*/ 480809584 h 272"/>
              <a:gd name="T60" fmla="*/ 318465654 w 434"/>
              <a:gd name="T61" fmla="*/ 466015464 h 272"/>
              <a:gd name="T62" fmla="*/ 340683396 w 434"/>
              <a:gd name="T63" fmla="*/ 466015464 h 272"/>
              <a:gd name="T64" fmla="*/ 374011371 w 434"/>
              <a:gd name="T65" fmla="*/ 477112074 h 272"/>
              <a:gd name="T66" fmla="*/ 392526611 w 434"/>
              <a:gd name="T67" fmla="*/ 462317954 h 272"/>
              <a:gd name="T68" fmla="*/ 399932979 w 434"/>
              <a:gd name="T69" fmla="*/ 458619084 h 272"/>
              <a:gd name="T70" fmla="*/ 414745714 w 434"/>
              <a:gd name="T71" fmla="*/ 436427224 h 272"/>
              <a:gd name="T72" fmla="*/ 440667321 w 434"/>
              <a:gd name="T73" fmla="*/ 406838983 h 272"/>
              <a:gd name="T74" fmla="*/ 462886425 w 434"/>
              <a:gd name="T75" fmla="*/ 392044863 h 272"/>
              <a:gd name="T76" fmla="*/ 466588929 w 434"/>
              <a:gd name="T77" fmla="*/ 395743733 h 272"/>
              <a:gd name="T78" fmla="*/ 481401664 w 434"/>
              <a:gd name="T79" fmla="*/ 399442603 h 272"/>
              <a:gd name="T80" fmla="*/ 518432143 w 434"/>
              <a:gd name="T81" fmla="*/ 318074263 h 272"/>
              <a:gd name="T82" fmla="*/ 548056254 w 434"/>
              <a:gd name="T83" fmla="*/ 295883762 h 272"/>
              <a:gd name="T84" fmla="*/ 555462621 w 434"/>
              <a:gd name="T85" fmla="*/ 277390772 h 272"/>
              <a:gd name="T86" fmla="*/ 544353750 w 434"/>
              <a:gd name="T87" fmla="*/ 236705922 h 272"/>
              <a:gd name="T88" fmla="*/ 551760118 w 434"/>
              <a:gd name="T89" fmla="*/ 221911802 h 272"/>
              <a:gd name="T90" fmla="*/ 573977861 w 434"/>
              <a:gd name="T91" fmla="*/ 221911802 h 272"/>
              <a:gd name="T92" fmla="*/ 596196964 w 434"/>
              <a:gd name="T93" fmla="*/ 207117682 h 272"/>
              <a:gd name="T94" fmla="*/ 596196964 w 434"/>
              <a:gd name="T95" fmla="*/ 199721302 h 272"/>
              <a:gd name="T96" fmla="*/ 625821075 w 434"/>
              <a:gd name="T97" fmla="*/ 177529441 h 272"/>
              <a:gd name="T98" fmla="*/ 607305836 w 434"/>
              <a:gd name="T99" fmla="*/ 173831931 h 272"/>
              <a:gd name="T100" fmla="*/ 607305836 w 434"/>
              <a:gd name="T101" fmla="*/ 162735321 h 272"/>
              <a:gd name="T102" fmla="*/ 614712204 w 434"/>
              <a:gd name="T103" fmla="*/ 159037811 h 272"/>
              <a:gd name="T104" fmla="*/ 633227443 w 434"/>
              <a:gd name="T105" fmla="*/ 155338941 h 272"/>
              <a:gd name="T106" fmla="*/ 748024104 w 434"/>
              <a:gd name="T107" fmla="*/ 73970601 h 272"/>
              <a:gd name="T108" fmla="*/ 792460950 w 434"/>
              <a:gd name="T109" fmla="*/ 88764721 h 272"/>
              <a:gd name="T110" fmla="*/ 785054582 w 434"/>
              <a:gd name="T111" fmla="*/ 51780100 h 272"/>
              <a:gd name="T112" fmla="*/ 799867318 w 434"/>
              <a:gd name="T113" fmla="*/ 22191860 h 272"/>
              <a:gd name="T114" fmla="*/ 788757086 w 434"/>
              <a:gd name="T115" fmla="*/ 25889370 h 272"/>
              <a:gd name="T116" fmla="*/ 755429111 w 434"/>
              <a:gd name="T117" fmla="*/ 29588240 h 272"/>
              <a:gd name="T118" fmla="*/ 748024104 w 434"/>
              <a:gd name="T119" fmla="*/ 22191860 h 272"/>
              <a:gd name="T120" fmla="*/ 733211368 w 434"/>
              <a:gd name="T121" fmla="*/ 14794120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2">
              <a:lumMod val="50000"/>
            </a:schemeClr>
          </a:solidFill>
          <a:ln>
            <a:noFill/>
          </a:ln>
        </p:spPr>
        <p:txBody>
          <a:bodyPr/>
          <a:lstStyle/>
          <a:p>
            <a:endParaRPr lang="zh-CN" altLang="en-US"/>
          </a:p>
        </p:txBody>
      </p:sp>
      <p:sp>
        <p:nvSpPr>
          <p:cNvPr id="29" name="MH_Other_28"/>
          <p:cNvSpPr>
            <a:spLocks/>
          </p:cNvSpPr>
          <p:nvPr/>
        </p:nvSpPr>
        <p:spPr bwMode="auto">
          <a:xfrm>
            <a:off x="7846839" y="4168205"/>
            <a:ext cx="92075" cy="80963"/>
          </a:xfrm>
          <a:custGeom>
            <a:avLst/>
            <a:gdLst>
              <a:gd name="T0" fmla="*/ 113673358 w 68"/>
              <a:gd name="T1" fmla="*/ 58266372 h 60"/>
              <a:gd name="T2" fmla="*/ 124673612 w 68"/>
              <a:gd name="T3" fmla="*/ 43699779 h 60"/>
              <a:gd name="T4" fmla="*/ 124673612 w 68"/>
              <a:gd name="T5" fmla="*/ 43699779 h 60"/>
              <a:gd name="T6" fmla="*/ 124673612 w 68"/>
              <a:gd name="T7" fmla="*/ 43699779 h 60"/>
              <a:gd name="T8" fmla="*/ 124673612 w 68"/>
              <a:gd name="T9" fmla="*/ 43699779 h 60"/>
              <a:gd name="T10" fmla="*/ 88004743 w 68"/>
              <a:gd name="T11" fmla="*/ 14566593 h 60"/>
              <a:gd name="T12" fmla="*/ 88004743 w 68"/>
              <a:gd name="T13" fmla="*/ 14566593 h 60"/>
              <a:gd name="T14" fmla="*/ 73337738 w 68"/>
              <a:gd name="T15" fmla="*/ 7283971 h 60"/>
              <a:gd name="T16" fmla="*/ 62337483 w 68"/>
              <a:gd name="T17" fmla="*/ 0 h 60"/>
              <a:gd name="T18" fmla="*/ 51335875 w 68"/>
              <a:gd name="T19" fmla="*/ 0 h 60"/>
              <a:gd name="T20" fmla="*/ 40335620 w 68"/>
              <a:gd name="T21" fmla="*/ 0 h 60"/>
              <a:gd name="T22" fmla="*/ 25668614 w 68"/>
              <a:gd name="T23" fmla="*/ 3641986 h 60"/>
              <a:gd name="T24" fmla="*/ 25668614 w 68"/>
              <a:gd name="T25" fmla="*/ 36417157 h 60"/>
              <a:gd name="T26" fmla="*/ 25668614 w 68"/>
              <a:gd name="T27" fmla="*/ 36417157 h 60"/>
              <a:gd name="T28" fmla="*/ 18333757 w 68"/>
              <a:gd name="T29" fmla="*/ 50983750 h 60"/>
              <a:gd name="T30" fmla="*/ 7333503 w 68"/>
              <a:gd name="T31" fmla="*/ 65550344 h 60"/>
              <a:gd name="T32" fmla="*/ 0 w 68"/>
              <a:gd name="T33" fmla="*/ 72832965 h 60"/>
              <a:gd name="T34" fmla="*/ 14667006 w 68"/>
              <a:gd name="T35" fmla="*/ 87399559 h 60"/>
              <a:gd name="T36" fmla="*/ 18333757 w 68"/>
              <a:gd name="T37" fmla="*/ 87399559 h 60"/>
              <a:gd name="T38" fmla="*/ 22001863 w 68"/>
              <a:gd name="T39" fmla="*/ 101966152 h 60"/>
              <a:gd name="T40" fmla="*/ 40335620 w 68"/>
              <a:gd name="T41" fmla="*/ 109250123 h 60"/>
              <a:gd name="T42" fmla="*/ 40335620 w 68"/>
              <a:gd name="T43" fmla="*/ 109250123 h 60"/>
              <a:gd name="T44" fmla="*/ 51335875 w 68"/>
              <a:gd name="T45" fmla="*/ 101966152 h 60"/>
              <a:gd name="T46" fmla="*/ 62337483 w 68"/>
              <a:gd name="T47" fmla="*/ 98325515 h 60"/>
              <a:gd name="T48" fmla="*/ 95338246 w 68"/>
              <a:gd name="T49" fmla="*/ 105608137 h 60"/>
              <a:gd name="T50" fmla="*/ 95338246 w 68"/>
              <a:gd name="T51" fmla="*/ 94683530 h 60"/>
              <a:gd name="T52" fmla="*/ 95338246 w 68"/>
              <a:gd name="T53" fmla="*/ 94683530 h 60"/>
              <a:gd name="T54" fmla="*/ 99004998 w 68"/>
              <a:gd name="T55" fmla="*/ 80116937 h 60"/>
              <a:gd name="T56" fmla="*/ 102671749 w 68"/>
              <a:gd name="T57" fmla="*/ 69192329 h 60"/>
              <a:gd name="T58" fmla="*/ 106339855 w 68"/>
              <a:gd name="T59" fmla="*/ 61908358 h 60"/>
              <a:gd name="T60" fmla="*/ 113673358 w 68"/>
              <a:gd name="T61" fmla="*/ 58266372 h 60"/>
              <a:gd name="T62" fmla="*/ 113673358 w 68"/>
              <a:gd name="T63" fmla="*/ 58266372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MH_Other_29"/>
          <p:cNvSpPr>
            <a:spLocks/>
          </p:cNvSpPr>
          <p:nvPr/>
        </p:nvSpPr>
        <p:spPr bwMode="auto">
          <a:xfrm>
            <a:off x="7415039" y="3884043"/>
            <a:ext cx="511175" cy="396875"/>
          </a:xfrm>
          <a:custGeom>
            <a:avLst/>
            <a:gdLst>
              <a:gd name="T0" fmla="*/ 471818582 w 378"/>
              <a:gd name="T1" fmla="*/ 144091449 h 292"/>
              <a:gd name="T2" fmla="*/ 438901887 w 378"/>
              <a:gd name="T3" fmla="*/ 84976102 h 292"/>
              <a:gd name="T4" fmla="*/ 373065793 w 378"/>
              <a:gd name="T5" fmla="*/ 70197945 h 292"/>
              <a:gd name="T6" fmla="*/ 354778439 w 378"/>
              <a:gd name="T7" fmla="*/ 51725589 h 292"/>
              <a:gd name="T8" fmla="*/ 303573039 w 378"/>
              <a:gd name="T9" fmla="*/ 29557673 h 292"/>
              <a:gd name="T10" fmla="*/ 299916380 w 378"/>
              <a:gd name="T11" fmla="*/ 0 h 292"/>
              <a:gd name="T12" fmla="*/ 270656344 w 378"/>
              <a:gd name="T13" fmla="*/ 22167915 h 292"/>
              <a:gd name="T14" fmla="*/ 256025650 w 378"/>
              <a:gd name="T15" fmla="*/ 48030030 h 292"/>
              <a:gd name="T16" fmla="*/ 230423626 w 378"/>
              <a:gd name="T17" fmla="*/ 84976102 h 292"/>
              <a:gd name="T18" fmla="*/ 219450944 w 378"/>
              <a:gd name="T19" fmla="*/ 96060060 h 292"/>
              <a:gd name="T20" fmla="*/ 197505579 w 378"/>
              <a:gd name="T21" fmla="*/ 77587703 h 292"/>
              <a:gd name="T22" fmla="*/ 175560214 w 378"/>
              <a:gd name="T23" fmla="*/ 70197945 h 292"/>
              <a:gd name="T24" fmla="*/ 138985507 w 378"/>
              <a:gd name="T25" fmla="*/ 84976102 h 292"/>
              <a:gd name="T26" fmla="*/ 58520071 w 378"/>
              <a:gd name="T27" fmla="*/ 92365860 h 292"/>
              <a:gd name="T28" fmla="*/ 36574706 w 378"/>
              <a:gd name="T29" fmla="*/ 59113988 h 292"/>
              <a:gd name="T30" fmla="*/ 7314671 w 378"/>
              <a:gd name="T31" fmla="*/ 62808187 h 292"/>
              <a:gd name="T32" fmla="*/ 3658012 w 378"/>
              <a:gd name="T33" fmla="*/ 66503746 h 292"/>
              <a:gd name="T34" fmla="*/ 14630694 w 378"/>
              <a:gd name="T35" fmla="*/ 77587703 h 292"/>
              <a:gd name="T36" fmla="*/ 18287353 w 378"/>
              <a:gd name="T37" fmla="*/ 77587703 h 292"/>
              <a:gd name="T38" fmla="*/ 73150765 w 378"/>
              <a:gd name="T39" fmla="*/ 140395890 h 292"/>
              <a:gd name="T40" fmla="*/ 179218225 w 378"/>
              <a:gd name="T41" fmla="*/ 177341963 h 292"/>
              <a:gd name="T42" fmla="*/ 215792932 w 378"/>
              <a:gd name="T43" fmla="*/ 236457310 h 292"/>
              <a:gd name="T44" fmla="*/ 256025650 w 378"/>
              <a:gd name="T45" fmla="*/ 291875738 h 292"/>
              <a:gd name="T46" fmla="*/ 277971015 w 378"/>
              <a:gd name="T47" fmla="*/ 299265497 h 292"/>
              <a:gd name="T48" fmla="*/ 332833075 w 378"/>
              <a:gd name="T49" fmla="*/ 262319424 h 292"/>
              <a:gd name="T50" fmla="*/ 365751122 w 378"/>
              <a:gd name="T51" fmla="*/ 269709182 h 292"/>
              <a:gd name="T52" fmla="*/ 362093110 w 378"/>
              <a:gd name="T53" fmla="*/ 280791781 h 292"/>
              <a:gd name="T54" fmla="*/ 307231050 w 378"/>
              <a:gd name="T55" fmla="*/ 343601327 h 292"/>
              <a:gd name="T56" fmla="*/ 303573039 w 378"/>
              <a:gd name="T57" fmla="*/ 358379484 h 292"/>
              <a:gd name="T58" fmla="*/ 277971015 w 378"/>
              <a:gd name="T59" fmla="*/ 410105073 h 292"/>
              <a:gd name="T60" fmla="*/ 303573039 w 378"/>
              <a:gd name="T61" fmla="*/ 454440903 h 292"/>
              <a:gd name="T62" fmla="*/ 325518404 w 378"/>
              <a:gd name="T63" fmla="*/ 469219060 h 292"/>
              <a:gd name="T64" fmla="*/ 354778439 w 378"/>
              <a:gd name="T65" fmla="*/ 498775375 h 292"/>
              <a:gd name="T66" fmla="*/ 373065793 w 378"/>
              <a:gd name="T67" fmla="*/ 483997217 h 292"/>
              <a:gd name="T68" fmla="*/ 391353146 w 378"/>
              <a:gd name="T69" fmla="*/ 487691417 h 292"/>
              <a:gd name="T70" fmla="*/ 420613181 w 378"/>
              <a:gd name="T71" fmla="*/ 513554891 h 292"/>
              <a:gd name="T72" fmla="*/ 435243875 w 378"/>
              <a:gd name="T73" fmla="*/ 528333048 h 292"/>
              <a:gd name="T74" fmla="*/ 453531229 w 378"/>
              <a:gd name="T75" fmla="*/ 524638848 h 292"/>
              <a:gd name="T76" fmla="*/ 555942030 w 378"/>
              <a:gd name="T77" fmla="*/ 528333048 h 292"/>
              <a:gd name="T78" fmla="*/ 570571371 w 378"/>
              <a:gd name="T79" fmla="*/ 502470933 h 292"/>
              <a:gd name="T80" fmla="*/ 577886042 w 378"/>
              <a:gd name="T81" fmla="*/ 483997217 h 292"/>
              <a:gd name="T82" fmla="*/ 592516736 w 378"/>
              <a:gd name="T83" fmla="*/ 458135103 h 292"/>
              <a:gd name="T84" fmla="*/ 592516736 w 378"/>
              <a:gd name="T85" fmla="*/ 428577429 h 292"/>
              <a:gd name="T86" fmla="*/ 603489419 w 378"/>
              <a:gd name="T87" fmla="*/ 417493472 h 292"/>
              <a:gd name="T88" fmla="*/ 636407466 w 378"/>
              <a:gd name="T89" fmla="*/ 410105073 h 292"/>
              <a:gd name="T90" fmla="*/ 691269525 w 378"/>
              <a:gd name="T91" fmla="*/ 439661387 h 292"/>
              <a:gd name="T92" fmla="*/ 662009490 w 378"/>
              <a:gd name="T93" fmla="*/ 362075043 h 292"/>
              <a:gd name="T94" fmla="*/ 636407466 w 378"/>
              <a:gd name="T95" fmla="*/ 358379484 h 292"/>
              <a:gd name="T96" fmla="*/ 570571371 w 378"/>
              <a:gd name="T97" fmla="*/ 317739212 h 292"/>
              <a:gd name="T98" fmla="*/ 533996665 w 378"/>
              <a:gd name="T99" fmla="*/ 269709182 h 292"/>
              <a:gd name="T100" fmla="*/ 493763947 w 378"/>
              <a:gd name="T101" fmla="*/ 173647763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MH_Other_30"/>
          <p:cNvSpPr>
            <a:spLocks/>
          </p:cNvSpPr>
          <p:nvPr/>
        </p:nvSpPr>
        <p:spPr bwMode="auto">
          <a:xfrm>
            <a:off x="7145164" y="3125218"/>
            <a:ext cx="476250" cy="682625"/>
          </a:xfrm>
          <a:custGeom>
            <a:avLst/>
            <a:gdLst>
              <a:gd name="T0" fmla="*/ 571136048 w 352"/>
              <a:gd name="T1" fmla="*/ 266268624 h 502"/>
              <a:gd name="T2" fmla="*/ 497912610 w 352"/>
              <a:gd name="T3" fmla="*/ 221889840 h 502"/>
              <a:gd name="T4" fmla="*/ 512557298 w 352"/>
              <a:gd name="T5" fmla="*/ 173813731 h 502"/>
              <a:gd name="T6" fmla="*/ 428351697 w 352"/>
              <a:gd name="T7" fmla="*/ 140531002 h 502"/>
              <a:gd name="T8" fmla="*/ 428351697 w 352"/>
              <a:gd name="T9" fmla="*/ 66566816 h 502"/>
              <a:gd name="T10" fmla="*/ 410045838 w 352"/>
              <a:gd name="T11" fmla="*/ 73962827 h 502"/>
              <a:gd name="T12" fmla="*/ 377095291 w 352"/>
              <a:gd name="T13" fmla="*/ 14792021 h 502"/>
              <a:gd name="T14" fmla="*/ 325840238 w 352"/>
              <a:gd name="T15" fmla="*/ 29585403 h 502"/>
              <a:gd name="T16" fmla="*/ 267262841 w 352"/>
              <a:gd name="T17" fmla="*/ 118341611 h 502"/>
              <a:gd name="T18" fmla="*/ 216006435 w 352"/>
              <a:gd name="T19" fmla="*/ 140531002 h 502"/>
              <a:gd name="T20" fmla="*/ 168411200 w 352"/>
              <a:gd name="T21" fmla="*/ 129436307 h 502"/>
              <a:gd name="T22" fmla="*/ 139123178 w 352"/>
              <a:gd name="T23" fmla="*/ 184908427 h 502"/>
              <a:gd name="T24" fmla="*/ 87866772 w 352"/>
              <a:gd name="T25" fmla="*/ 170116405 h 502"/>
              <a:gd name="T26" fmla="*/ 62238569 w 352"/>
              <a:gd name="T27" fmla="*/ 118341611 h 502"/>
              <a:gd name="T28" fmla="*/ 29289375 w 352"/>
              <a:gd name="T29" fmla="*/ 177512416 h 502"/>
              <a:gd name="T30" fmla="*/ 14644688 w 352"/>
              <a:gd name="T31" fmla="*/ 199701808 h 502"/>
              <a:gd name="T32" fmla="*/ 54916225 w 352"/>
              <a:gd name="T33" fmla="*/ 310646048 h 502"/>
              <a:gd name="T34" fmla="*/ 54916225 w 352"/>
              <a:gd name="T35" fmla="*/ 362420842 h 502"/>
              <a:gd name="T36" fmla="*/ 76883256 w 352"/>
              <a:gd name="T37" fmla="*/ 414195637 h 502"/>
              <a:gd name="T38" fmla="*/ 87866772 w 352"/>
              <a:gd name="T39" fmla="*/ 443781040 h 502"/>
              <a:gd name="T40" fmla="*/ 69560913 w 352"/>
              <a:gd name="T41" fmla="*/ 525139877 h 502"/>
              <a:gd name="T42" fmla="*/ 14644688 w 352"/>
              <a:gd name="T43" fmla="*/ 613896085 h 502"/>
              <a:gd name="T44" fmla="*/ 87866772 w 352"/>
              <a:gd name="T45" fmla="*/ 698953608 h 502"/>
              <a:gd name="T46" fmla="*/ 58577397 w 352"/>
              <a:gd name="T47" fmla="*/ 769219109 h 502"/>
              <a:gd name="T48" fmla="*/ 36611719 w 352"/>
              <a:gd name="T49" fmla="*/ 832088599 h 502"/>
              <a:gd name="T50" fmla="*/ 21967031 w 352"/>
              <a:gd name="T51" fmla="*/ 861674002 h 502"/>
              <a:gd name="T52" fmla="*/ 47595234 w 352"/>
              <a:gd name="T53" fmla="*/ 891259405 h 502"/>
              <a:gd name="T54" fmla="*/ 51256406 w 352"/>
              <a:gd name="T55" fmla="*/ 902354101 h 502"/>
              <a:gd name="T56" fmla="*/ 54916225 w 352"/>
              <a:gd name="T57" fmla="*/ 909750111 h 502"/>
              <a:gd name="T58" fmla="*/ 172072372 w 352"/>
              <a:gd name="T59" fmla="*/ 917146122 h 502"/>
              <a:gd name="T60" fmla="*/ 208684091 w 352"/>
              <a:gd name="T61" fmla="*/ 857975317 h 502"/>
              <a:gd name="T62" fmla="*/ 380756463 w 352"/>
              <a:gd name="T63" fmla="*/ 650877498 h 502"/>
              <a:gd name="T64" fmla="*/ 439335213 w 352"/>
              <a:gd name="T65" fmla="*/ 613896085 h 502"/>
              <a:gd name="T66" fmla="*/ 428351697 w 352"/>
              <a:gd name="T67" fmla="*/ 576914672 h 502"/>
              <a:gd name="T68" fmla="*/ 399062322 w 352"/>
              <a:gd name="T69" fmla="*/ 547329269 h 502"/>
              <a:gd name="T70" fmla="*/ 329501410 w 352"/>
              <a:gd name="T71" fmla="*/ 510347856 h 502"/>
              <a:gd name="T72" fmla="*/ 311195550 w 352"/>
              <a:gd name="T73" fmla="*/ 447478365 h 502"/>
              <a:gd name="T74" fmla="*/ 212345263 w 352"/>
              <a:gd name="T75" fmla="*/ 421591648 h 502"/>
              <a:gd name="T76" fmla="*/ 179394716 w 352"/>
              <a:gd name="T77" fmla="*/ 403100941 h 502"/>
              <a:gd name="T78" fmla="*/ 179394716 w 352"/>
              <a:gd name="T79" fmla="*/ 373515538 h 502"/>
              <a:gd name="T80" fmla="*/ 216006435 w 352"/>
              <a:gd name="T81" fmla="*/ 332835440 h 502"/>
              <a:gd name="T82" fmla="*/ 208684091 w 352"/>
              <a:gd name="T83" fmla="*/ 292155341 h 502"/>
              <a:gd name="T84" fmla="*/ 245295810 w 352"/>
              <a:gd name="T85" fmla="*/ 273664634 h 502"/>
              <a:gd name="T86" fmla="*/ 270922660 w 352"/>
              <a:gd name="T87" fmla="*/ 258872613 h 502"/>
              <a:gd name="T88" fmla="*/ 270922660 w 352"/>
              <a:gd name="T89" fmla="*/ 218192514 h 502"/>
              <a:gd name="T90" fmla="*/ 314856722 w 352"/>
              <a:gd name="T91" fmla="*/ 221889840 h 502"/>
              <a:gd name="T92" fmla="*/ 391739979 w 352"/>
              <a:gd name="T93" fmla="*/ 266268624 h 502"/>
              <a:gd name="T94" fmla="*/ 373435472 w 352"/>
              <a:gd name="T95" fmla="*/ 284759330 h 502"/>
              <a:gd name="T96" fmla="*/ 413707010 w 352"/>
              <a:gd name="T97" fmla="*/ 310646048 h 502"/>
              <a:gd name="T98" fmla="*/ 432012869 w 352"/>
              <a:gd name="T99" fmla="*/ 332835440 h 502"/>
              <a:gd name="T100" fmla="*/ 461302244 w 352"/>
              <a:gd name="T101" fmla="*/ 406798266 h 502"/>
              <a:gd name="T102" fmla="*/ 574797219 w 352"/>
              <a:gd name="T103" fmla="*/ 436383669 h 502"/>
              <a:gd name="T104" fmla="*/ 615068757 w 352"/>
              <a:gd name="T105" fmla="*/ 347627461 h 502"/>
              <a:gd name="T106" fmla="*/ 644358132 w 352"/>
              <a:gd name="T107" fmla="*/ 325439429 h 502"/>
              <a:gd name="T108" fmla="*/ 596762898 w 352"/>
              <a:gd name="T109" fmla="*/ 28845665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MH_Other_31"/>
          <p:cNvSpPr>
            <a:spLocks/>
          </p:cNvSpPr>
          <p:nvPr/>
        </p:nvSpPr>
        <p:spPr bwMode="auto">
          <a:xfrm>
            <a:off x="6926089" y="3780855"/>
            <a:ext cx="504825" cy="496888"/>
          </a:xfrm>
          <a:custGeom>
            <a:avLst/>
            <a:gdLst>
              <a:gd name="T0" fmla="*/ 37231526 w 370"/>
              <a:gd name="T1" fmla="*/ 269096077 h 366"/>
              <a:gd name="T2" fmla="*/ 0 w 370"/>
              <a:gd name="T3" fmla="*/ 335448274 h 366"/>
              <a:gd name="T4" fmla="*/ 18615763 w 370"/>
              <a:gd name="T5" fmla="*/ 387056745 h 366"/>
              <a:gd name="T6" fmla="*/ 55847289 w 370"/>
              <a:gd name="T7" fmla="*/ 409173692 h 366"/>
              <a:gd name="T8" fmla="*/ 100524301 w 370"/>
              <a:gd name="T9" fmla="*/ 508701987 h 366"/>
              <a:gd name="T10" fmla="*/ 152648165 w 370"/>
              <a:gd name="T11" fmla="*/ 534506223 h 366"/>
              <a:gd name="T12" fmla="*/ 160095016 w 370"/>
              <a:gd name="T13" fmla="*/ 534506223 h 366"/>
              <a:gd name="T14" fmla="*/ 282958506 w 370"/>
              <a:gd name="T15" fmla="*/ 556623169 h 366"/>
              <a:gd name="T16" fmla="*/ 379759382 w 370"/>
              <a:gd name="T17" fmla="*/ 563996390 h 366"/>
              <a:gd name="T18" fmla="*/ 398375145 w 370"/>
              <a:gd name="T19" fmla="*/ 575055542 h 366"/>
              <a:gd name="T20" fmla="*/ 398375145 w 370"/>
              <a:gd name="T21" fmla="*/ 611917572 h 366"/>
              <a:gd name="T22" fmla="*/ 435606671 w 370"/>
              <a:gd name="T23" fmla="*/ 630348587 h 366"/>
              <a:gd name="T24" fmla="*/ 465391346 w 370"/>
              <a:gd name="T25" fmla="*/ 622976724 h 366"/>
              <a:gd name="T26" fmla="*/ 495176021 w 370"/>
              <a:gd name="T27" fmla="*/ 645093671 h 366"/>
              <a:gd name="T28" fmla="*/ 521238634 w 370"/>
              <a:gd name="T29" fmla="*/ 670897906 h 366"/>
              <a:gd name="T30" fmla="*/ 539854397 w 370"/>
              <a:gd name="T31" fmla="*/ 663524686 h 366"/>
              <a:gd name="T32" fmla="*/ 584531410 w 370"/>
              <a:gd name="T33" fmla="*/ 659838754 h 366"/>
              <a:gd name="T34" fmla="*/ 606870598 w 370"/>
              <a:gd name="T35" fmla="*/ 630348587 h 366"/>
              <a:gd name="T36" fmla="*/ 636655273 w 370"/>
              <a:gd name="T37" fmla="*/ 611917572 h 366"/>
              <a:gd name="T38" fmla="*/ 636655273 w 370"/>
              <a:gd name="T39" fmla="*/ 600858420 h 366"/>
              <a:gd name="T40" fmla="*/ 640378699 w 370"/>
              <a:gd name="T41" fmla="*/ 563996390 h 366"/>
              <a:gd name="T42" fmla="*/ 610594024 w 370"/>
              <a:gd name="T43" fmla="*/ 541879443 h 366"/>
              <a:gd name="T44" fmla="*/ 577084559 w 370"/>
              <a:gd name="T45" fmla="*/ 545565375 h 366"/>
              <a:gd name="T46" fmla="*/ 562192221 w 370"/>
              <a:gd name="T47" fmla="*/ 541879443 h 366"/>
              <a:gd name="T48" fmla="*/ 562192221 w 370"/>
              <a:gd name="T49" fmla="*/ 527134360 h 366"/>
              <a:gd name="T50" fmla="*/ 524962060 w 370"/>
              <a:gd name="T51" fmla="*/ 482899109 h 366"/>
              <a:gd name="T52" fmla="*/ 506346297 w 370"/>
              <a:gd name="T53" fmla="*/ 449723011 h 366"/>
              <a:gd name="T54" fmla="*/ 554746735 w 370"/>
              <a:gd name="T55" fmla="*/ 442349790 h 366"/>
              <a:gd name="T56" fmla="*/ 551023309 w 370"/>
              <a:gd name="T57" fmla="*/ 398114540 h 366"/>
              <a:gd name="T58" fmla="*/ 558470160 w 370"/>
              <a:gd name="T59" fmla="*/ 387056745 h 366"/>
              <a:gd name="T60" fmla="*/ 591978261 w 370"/>
              <a:gd name="T61" fmla="*/ 368624373 h 366"/>
              <a:gd name="T62" fmla="*/ 580807984 w 370"/>
              <a:gd name="T63" fmla="*/ 328076411 h 366"/>
              <a:gd name="T64" fmla="*/ 591978261 w 370"/>
              <a:gd name="T65" fmla="*/ 298586244 h 366"/>
              <a:gd name="T66" fmla="*/ 629208422 w 370"/>
              <a:gd name="T67" fmla="*/ 305959465 h 366"/>
              <a:gd name="T68" fmla="*/ 632931848 w 370"/>
              <a:gd name="T69" fmla="*/ 309645396 h 366"/>
              <a:gd name="T70" fmla="*/ 688779137 w 370"/>
              <a:gd name="T71" fmla="*/ 298586244 h 366"/>
              <a:gd name="T72" fmla="*/ 647824185 w 370"/>
              <a:gd name="T73" fmla="*/ 235919979 h 366"/>
              <a:gd name="T74" fmla="*/ 562192221 w 370"/>
              <a:gd name="T75" fmla="*/ 232234047 h 366"/>
              <a:gd name="T76" fmla="*/ 562192221 w 370"/>
              <a:gd name="T77" fmla="*/ 232234047 h 366"/>
              <a:gd name="T78" fmla="*/ 521238634 w 370"/>
              <a:gd name="T79" fmla="*/ 202743880 h 366"/>
              <a:gd name="T80" fmla="*/ 484007109 w 370"/>
              <a:gd name="T81" fmla="*/ 143763546 h 366"/>
              <a:gd name="T82" fmla="*/ 543576459 w 370"/>
              <a:gd name="T83" fmla="*/ 81097281 h 366"/>
              <a:gd name="T84" fmla="*/ 480283683 w 370"/>
              <a:gd name="T85" fmla="*/ 40549319 h 366"/>
              <a:gd name="T86" fmla="*/ 420714333 w 370"/>
              <a:gd name="T87" fmla="*/ 51607114 h 366"/>
              <a:gd name="T88" fmla="*/ 364867044 w 370"/>
              <a:gd name="T89" fmla="*/ 25804236 h 366"/>
              <a:gd name="T90" fmla="*/ 349974707 w 370"/>
              <a:gd name="T91" fmla="*/ 11059152 h 366"/>
              <a:gd name="T92" fmla="*/ 349974707 w 370"/>
              <a:gd name="T93" fmla="*/ 11059152 h 366"/>
              <a:gd name="T94" fmla="*/ 346251281 w 370"/>
              <a:gd name="T95" fmla="*/ 0 h 366"/>
              <a:gd name="T96" fmla="*/ 338804430 w 370"/>
              <a:gd name="T97" fmla="*/ 51607114 h 366"/>
              <a:gd name="T98" fmla="*/ 338804430 w 370"/>
              <a:gd name="T99" fmla="*/ 66352197 h 366"/>
              <a:gd name="T100" fmla="*/ 342527856 w 370"/>
              <a:gd name="T101" fmla="*/ 84783212 h 366"/>
              <a:gd name="T102" fmla="*/ 342527856 w 370"/>
              <a:gd name="T103" fmla="*/ 125332531 h 366"/>
              <a:gd name="T104" fmla="*/ 320188667 w 370"/>
              <a:gd name="T105" fmla="*/ 143763546 h 366"/>
              <a:gd name="T106" fmla="*/ 316466606 w 370"/>
              <a:gd name="T107" fmla="*/ 180626934 h 366"/>
              <a:gd name="T108" fmla="*/ 182432840 w 370"/>
              <a:gd name="T109" fmla="*/ 195370660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MH_Other_32"/>
          <p:cNvSpPr>
            <a:spLocks/>
          </p:cNvSpPr>
          <p:nvPr/>
        </p:nvSpPr>
        <p:spPr bwMode="auto">
          <a:xfrm>
            <a:off x="7872239" y="4842893"/>
            <a:ext cx="146050" cy="347662"/>
          </a:xfrm>
          <a:custGeom>
            <a:avLst/>
            <a:gdLst>
              <a:gd name="T0" fmla="*/ 151872710 w 106"/>
              <a:gd name="T1" fmla="*/ 0 h 256"/>
              <a:gd name="T2" fmla="*/ 151872710 w 106"/>
              <a:gd name="T3" fmla="*/ 0 h 256"/>
              <a:gd name="T4" fmla="*/ 117701144 w 106"/>
              <a:gd name="T5" fmla="*/ 25820694 h 256"/>
              <a:gd name="T6" fmla="*/ 87326877 w 106"/>
              <a:gd name="T7" fmla="*/ 59018341 h 256"/>
              <a:gd name="T8" fmla="*/ 64545833 w 106"/>
              <a:gd name="T9" fmla="*/ 92215987 h 256"/>
              <a:gd name="T10" fmla="*/ 45562089 w 106"/>
              <a:gd name="T11" fmla="*/ 129102111 h 256"/>
              <a:gd name="T12" fmla="*/ 45562089 w 106"/>
              <a:gd name="T13" fmla="*/ 129102111 h 256"/>
              <a:gd name="T14" fmla="*/ 18983744 w 106"/>
              <a:gd name="T15" fmla="*/ 180742140 h 256"/>
              <a:gd name="T16" fmla="*/ 7593222 w 106"/>
              <a:gd name="T17" fmla="*/ 191808928 h 256"/>
              <a:gd name="T18" fmla="*/ 0 w 106"/>
              <a:gd name="T19" fmla="*/ 199185881 h 256"/>
              <a:gd name="T20" fmla="*/ 11390522 w 106"/>
              <a:gd name="T21" fmla="*/ 280335081 h 256"/>
              <a:gd name="T22" fmla="*/ 11390522 w 106"/>
              <a:gd name="T23" fmla="*/ 284023557 h 256"/>
              <a:gd name="T24" fmla="*/ 11390522 w 106"/>
              <a:gd name="T25" fmla="*/ 284023557 h 256"/>
              <a:gd name="T26" fmla="*/ 3797300 w 106"/>
              <a:gd name="T27" fmla="*/ 339353421 h 256"/>
              <a:gd name="T28" fmla="*/ 3797300 w 106"/>
              <a:gd name="T29" fmla="*/ 339353421 h 256"/>
              <a:gd name="T30" fmla="*/ 3797300 w 106"/>
              <a:gd name="T31" fmla="*/ 361485639 h 256"/>
              <a:gd name="T32" fmla="*/ 3797300 w 106"/>
              <a:gd name="T33" fmla="*/ 368862592 h 256"/>
              <a:gd name="T34" fmla="*/ 7593222 w 106"/>
              <a:gd name="T35" fmla="*/ 372551068 h 256"/>
              <a:gd name="T36" fmla="*/ 68343133 w 106"/>
              <a:gd name="T37" fmla="*/ 413125668 h 256"/>
              <a:gd name="T38" fmla="*/ 68343133 w 106"/>
              <a:gd name="T39" fmla="*/ 413125668 h 256"/>
              <a:gd name="T40" fmla="*/ 72140433 w 106"/>
              <a:gd name="T41" fmla="*/ 413125668 h 256"/>
              <a:gd name="T42" fmla="*/ 72140433 w 106"/>
              <a:gd name="T43" fmla="*/ 416814145 h 256"/>
              <a:gd name="T44" fmla="*/ 72140433 w 106"/>
              <a:gd name="T45" fmla="*/ 416814145 h 256"/>
              <a:gd name="T46" fmla="*/ 72140433 w 106"/>
              <a:gd name="T47" fmla="*/ 416814145 h 256"/>
              <a:gd name="T48" fmla="*/ 79733655 w 106"/>
              <a:gd name="T49" fmla="*/ 435257885 h 256"/>
              <a:gd name="T50" fmla="*/ 94921477 w 106"/>
              <a:gd name="T51" fmla="*/ 457390103 h 256"/>
              <a:gd name="T52" fmla="*/ 94921477 w 106"/>
              <a:gd name="T53" fmla="*/ 457390103 h 256"/>
              <a:gd name="T54" fmla="*/ 106310622 w 106"/>
              <a:gd name="T55" fmla="*/ 464767056 h 256"/>
              <a:gd name="T56" fmla="*/ 117701144 w 106"/>
              <a:gd name="T57" fmla="*/ 472144009 h 256"/>
              <a:gd name="T58" fmla="*/ 125295744 w 106"/>
              <a:gd name="T59" fmla="*/ 376239545 h 256"/>
              <a:gd name="T60" fmla="*/ 125295744 w 106"/>
              <a:gd name="T61" fmla="*/ 372551068 h 256"/>
              <a:gd name="T62" fmla="*/ 170857833 w 106"/>
              <a:gd name="T63" fmla="*/ 269269651 h 256"/>
              <a:gd name="T64" fmla="*/ 186044277 w 106"/>
              <a:gd name="T65" fmla="*/ 147544493 h 256"/>
              <a:gd name="T66" fmla="*/ 186044277 w 106"/>
              <a:gd name="T67" fmla="*/ 143856017 h 256"/>
              <a:gd name="T68" fmla="*/ 186044277 w 106"/>
              <a:gd name="T69" fmla="*/ 143856017 h 256"/>
              <a:gd name="T70" fmla="*/ 201232099 w 106"/>
              <a:gd name="T71" fmla="*/ 110658370 h 256"/>
              <a:gd name="T72" fmla="*/ 189841577 w 106"/>
              <a:gd name="T73" fmla="*/ 81149200 h 256"/>
              <a:gd name="T74" fmla="*/ 189841577 w 106"/>
              <a:gd name="T75" fmla="*/ 81149200 h 256"/>
              <a:gd name="T76" fmla="*/ 186044277 w 106"/>
              <a:gd name="T77" fmla="*/ 81149200 h 256"/>
              <a:gd name="T78" fmla="*/ 186044277 w 106"/>
              <a:gd name="T79" fmla="*/ 44263076 h 256"/>
              <a:gd name="T80" fmla="*/ 186044277 w 106"/>
              <a:gd name="T81" fmla="*/ 40574600 h 256"/>
              <a:gd name="T82" fmla="*/ 186044277 w 106"/>
              <a:gd name="T83" fmla="*/ 40574600 h 256"/>
              <a:gd name="T84" fmla="*/ 193638877 w 106"/>
              <a:gd name="T85" fmla="*/ 29509170 h 256"/>
              <a:gd name="T86" fmla="*/ 201232099 w 106"/>
              <a:gd name="T87" fmla="*/ 22132217 h 256"/>
              <a:gd name="T88" fmla="*/ 151872710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MH_Other_33"/>
          <p:cNvSpPr>
            <a:spLocks/>
          </p:cNvSpPr>
          <p:nvPr/>
        </p:nvSpPr>
        <p:spPr bwMode="auto">
          <a:xfrm>
            <a:off x="6814964" y="5458843"/>
            <a:ext cx="215900" cy="190500"/>
          </a:xfrm>
          <a:custGeom>
            <a:avLst/>
            <a:gdLst>
              <a:gd name="T0" fmla="*/ 131098528 w 160"/>
              <a:gd name="T1" fmla="*/ 25921607 h 140"/>
              <a:gd name="T2" fmla="*/ 127456565 w 160"/>
              <a:gd name="T3" fmla="*/ 33327975 h 140"/>
              <a:gd name="T4" fmla="*/ 127456565 w 160"/>
              <a:gd name="T5" fmla="*/ 33327975 h 140"/>
              <a:gd name="T6" fmla="*/ 123815951 w 160"/>
              <a:gd name="T7" fmla="*/ 37030479 h 140"/>
              <a:gd name="T8" fmla="*/ 65549939 w 160"/>
              <a:gd name="T9" fmla="*/ 51843214 h 140"/>
              <a:gd name="T10" fmla="*/ 69190553 w 160"/>
              <a:gd name="T11" fmla="*/ 59249582 h 140"/>
              <a:gd name="T12" fmla="*/ 87399019 w 160"/>
              <a:gd name="T13" fmla="*/ 81467325 h 140"/>
              <a:gd name="T14" fmla="*/ 87399019 w 160"/>
              <a:gd name="T15" fmla="*/ 81467325 h 140"/>
              <a:gd name="T16" fmla="*/ 80116442 w 160"/>
              <a:gd name="T17" fmla="*/ 85171189 h 140"/>
              <a:gd name="T18" fmla="*/ 54624049 w 160"/>
              <a:gd name="T19" fmla="*/ 99983925 h 140"/>
              <a:gd name="T20" fmla="*/ 10924540 w 160"/>
              <a:gd name="T21" fmla="*/ 133310539 h 140"/>
              <a:gd name="T22" fmla="*/ 10924540 w 160"/>
              <a:gd name="T23" fmla="*/ 133310539 h 140"/>
              <a:gd name="T24" fmla="*/ 3641963 w 160"/>
              <a:gd name="T25" fmla="*/ 148123275 h 140"/>
              <a:gd name="T26" fmla="*/ 0 w 160"/>
              <a:gd name="T27" fmla="*/ 170342379 h 140"/>
              <a:gd name="T28" fmla="*/ 7283926 w 160"/>
              <a:gd name="T29" fmla="*/ 199966489 h 140"/>
              <a:gd name="T30" fmla="*/ 18208466 w 160"/>
              <a:gd name="T31" fmla="*/ 233294464 h 140"/>
              <a:gd name="T32" fmla="*/ 61907976 w 160"/>
              <a:gd name="T33" fmla="*/ 236996968 h 140"/>
              <a:gd name="T34" fmla="*/ 65549939 w 160"/>
              <a:gd name="T35" fmla="*/ 236996968 h 140"/>
              <a:gd name="T36" fmla="*/ 65549939 w 160"/>
              <a:gd name="T37" fmla="*/ 236996968 h 140"/>
              <a:gd name="T38" fmla="*/ 109249448 w 160"/>
              <a:gd name="T39" fmla="*/ 259216071 h 140"/>
              <a:gd name="T40" fmla="*/ 156589571 w 160"/>
              <a:gd name="T41" fmla="*/ 251809704 h 140"/>
              <a:gd name="T42" fmla="*/ 156589571 w 160"/>
              <a:gd name="T43" fmla="*/ 251809704 h 140"/>
              <a:gd name="T44" fmla="*/ 171156074 w 160"/>
              <a:gd name="T45" fmla="*/ 244403336 h 140"/>
              <a:gd name="T46" fmla="*/ 185722578 w 160"/>
              <a:gd name="T47" fmla="*/ 233294464 h 140"/>
              <a:gd name="T48" fmla="*/ 203931044 w 160"/>
              <a:gd name="T49" fmla="*/ 218481729 h 140"/>
              <a:gd name="T50" fmla="*/ 222139510 w 160"/>
              <a:gd name="T51" fmla="*/ 196263986 h 140"/>
              <a:gd name="T52" fmla="*/ 225781473 w 160"/>
              <a:gd name="T53" fmla="*/ 196263986 h 140"/>
              <a:gd name="T54" fmla="*/ 229422087 w 160"/>
              <a:gd name="T55" fmla="*/ 192560121 h 140"/>
              <a:gd name="T56" fmla="*/ 247630553 w 160"/>
              <a:gd name="T57" fmla="*/ 185153754 h 140"/>
              <a:gd name="T58" fmla="*/ 243988590 w 160"/>
              <a:gd name="T59" fmla="*/ 122201668 h 140"/>
              <a:gd name="T60" fmla="*/ 243988590 w 160"/>
              <a:gd name="T61" fmla="*/ 122201668 h 140"/>
              <a:gd name="T62" fmla="*/ 269480983 w 160"/>
              <a:gd name="T63" fmla="*/ 81467325 h 140"/>
              <a:gd name="T64" fmla="*/ 269480983 w 160"/>
              <a:gd name="T65" fmla="*/ 81467325 h 140"/>
              <a:gd name="T66" fmla="*/ 269480983 w 160"/>
              <a:gd name="T67" fmla="*/ 81467325 h 140"/>
              <a:gd name="T68" fmla="*/ 291330063 w 160"/>
              <a:gd name="T69" fmla="*/ 62952086 h 140"/>
              <a:gd name="T70" fmla="*/ 291330063 w 160"/>
              <a:gd name="T71" fmla="*/ 62952086 h 140"/>
              <a:gd name="T72" fmla="*/ 291330063 w 160"/>
              <a:gd name="T73" fmla="*/ 40734343 h 140"/>
              <a:gd name="T74" fmla="*/ 287688099 w 160"/>
              <a:gd name="T75" fmla="*/ 25921607 h 140"/>
              <a:gd name="T76" fmla="*/ 284047486 w 160"/>
              <a:gd name="T77" fmla="*/ 18515239 h 140"/>
              <a:gd name="T78" fmla="*/ 284047486 w 160"/>
              <a:gd name="T79" fmla="*/ 18515239 h 140"/>
              <a:gd name="T80" fmla="*/ 276763559 w 160"/>
              <a:gd name="T81" fmla="*/ 3702504 h 140"/>
              <a:gd name="T82" fmla="*/ 265839019 w 160"/>
              <a:gd name="T83" fmla="*/ 0 h 140"/>
              <a:gd name="T84" fmla="*/ 265839019 w 160"/>
              <a:gd name="T85" fmla="*/ 22219104 h 140"/>
              <a:gd name="T86" fmla="*/ 229422087 w 160"/>
              <a:gd name="T87" fmla="*/ 14812736 h 140"/>
              <a:gd name="T88" fmla="*/ 211214970 w 160"/>
              <a:gd name="T89" fmla="*/ 25921607 h 140"/>
              <a:gd name="T90" fmla="*/ 207573007 w 160"/>
              <a:gd name="T91" fmla="*/ 25921607 h 140"/>
              <a:gd name="T92" fmla="*/ 207573007 w 160"/>
              <a:gd name="T93" fmla="*/ 25921607 h 140"/>
              <a:gd name="T94" fmla="*/ 131098528 w 160"/>
              <a:gd name="T95" fmla="*/ 25921607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5" name="MH_Other_34"/>
          <p:cNvCxnSpPr>
            <a:cxnSpLocks noChangeShapeType="1"/>
          </p:cNvCxnSpPr>
          <p:nvPr/>
        </p:nvCxnSpPr>
        <p:spPr bwMode="auto">
          <a:xfrm>
            <a:off x="7665864" y="3737993"/>
            <a:ext cx="1276350" cy="0"/>
          </a:xfrm>
          <a:prstGeom prst="line">
            <a:avLst/>
          </a:prstGeom>
          <a:noFill/>
          <a:ln w="6350">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36" name="MH_SubTitle_2"/>
          <p:cNvSpPr txBox="1">
            <a:spLocks noChangeArrowheads="1"/>
          </p:cNvSpPr>
          <p:nvPr/>
        </p:nvSpPr>
        <p:spPr bwMode="auto">
          <a:xfrm>
            <a:off x="7827789" y="3425255"/>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37" name="MH_Text_2"/>
          <p:cNvSpPr txBox="1">
            <a:spLocks noChangeArrowheads="1"/>
          </p:cNvSpPr>
          <p:nvPr/>
        </p:nvSpPr>
        <p:spPr bwMode="auto">
          <a:xfrm>
            <a:off x="7634114" y="3769743"/>
            <a:ext cx="1393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a:ea typeface="微软雅黑" pitchFamily="34" charset="-122"/>
              </a:rPr>
              <a:t>2865</a:t>
            </a:r>
            <a:endParaRPr lang="zh-CN" altLang="en-US">
              <a:ea typeface="微软雅黑" pitchFamily="34" charset="-122"/>
            </a:endParaRPr>
          </a:p>
        </p:txBody>
      </p:sp>
      <p:sp>
        <p:nvSpPr>
          <p:cNvPr id="38" name="MH_Other_35"/>
          <p:cNvSpPr>
            <a:spLocks/>
          </p:cNvSpPr>
          <p:nvPr/>
        </p:nvSpPr>
        <p:spPr bwMode="auto">
          <a:xfrm>
            <a:off x="9050164" y="5034980"/>
            <a:ext cx="155575" cy="187325"/>
          </a:xfrm>
          <a:custGeom>
            <a:avLst/>
            <a:gdLst>
              <a:gd name="T0" fmla="*/ 41913 w 288741"/>
              <a:gd name="T1" fmla="*/ 14275 h 348541"/>
              <a:gd name="T2" fmla="*/ 14347 w 288741"/>
              <a:gd name="T3" fmla="*/ 41703 h 348541"/>
              <a:gd name="T4" fmla="*/ 41913 w 288741"/>
              <a:gd name="T5" fmla="*/ 69130 h 348541"/>
              <a:gd name="T6" fmla="*/ 69478 w 288741"/>
              <a:gd name="T7" fmla="*/ 41703 h 348541"/>
              <a:gd name="T8" fmla="*/ 41913 w 288741"/>
              <a:gd name="T9" fmla="*/ 14275 h 348541"/>
              <a:gd name="T10" fmla="*/ 41913 w 288741"/>
              <a:gd name="T11" fmla="*/ 0 h 348541"/>
              <a:gd name="T12" fmla="*/ 71549 w 288741"/>
              <a:gd name="T13" fmla="*/ 12214 h 348541"/>
              <a:gd name="T14" fmla="*/ 71549 w 288741"/>
              <a:gd name="T15" fmla="*/ 71190 h 348541"/>
              <a:gd name="T16" fmla="*/ 41913 w 288741"/>
              <a:gd name="T17" fmla="*/ 100679 h 348541"/>
              <a:gd name="T18" fmla="*/ 12276 w 288741"/>
              <a:gd name="T19" fmla="*/ 71190 h 348541"/>
              <a:gd name="T20" fmla="*/ 12276 w 288741"/>
              <a:gd name="T21" fmla="*/ 12214 h 348541"/>
              <a:gd name="T22" fmla="*/ 41913 w 288741"/>
              <a:gd name="T23" fmla="*/ 0 h 3485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39" name="MH_Other_36"/>
          <p:cNvCxnSpPr>
            <a:cxnSpLocks noChangeShapeType="1"/>
          </p:cNvCxnSpPr>
          <p:nvPr/>
        </p:nvCxnSpPr>
        <p:spPr bwMode="auto">
          <a:xfrm>
            <a:off x="7145164" y="5239768"/>
            <a:ext cx="2044700" cy="0"/>
          </a:xfrm>
          <a:prstGeom prst="line">
            <a:avLst/>
          </a:prstGeom>
          <a:noFill/>
          <a:ln w="6350">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40" name="MH_SubTitle_4"/>
          <p:cNvSpPr txBox="1">
            <a:spLocks noChangeArrowheads="1"/>
          </p:cNvSpPr>
          <p:nvPr/>
        </p:nvSpPr>
        <p:spPr bwMode="auto">
          <a:xfrm>
            <a:off x="7938914" y="4927030"/>
            <a:ext cx="93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41" name="MH_Text_4"/>
          <p:cNvSpPr txBox="1">
            <a:spLocks noChangeArrowheads="1"/>
          </p:cNvSpPr>
          <p:nvPr/>
        </p:nvSpPr>
        <p:spPr bwMode="auto">
          <a:xfrm>
            <a:off x="7688089" y="5269930"/>
            <a:ext cx="13938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sz="2400" b="1">
                <a:solidFill>
                  <a:srgbClr val="CC3300"/>
                </a:solidFill>
                <a:ea typeface="微软雅黑" pitchFamily="34" charset="-122"/>
                <a:sym typeface="나눔고딕" charset="-127"/>
              </a:rPr>
              <a:t>13289</a:t>
            </a:r>
          </a:p>
        </p:txBody>
      </p:sp>
      <p:sp>
        <p:nvSpPr>
          <p:cNvPr id="42" name="MH_Other_37"/>
          <p:cNvSpPr>
            <a:spLocks/>
          </p:cNvSpPr>
          <p:nvPr/>
        </p:nvSpPr>
        <p:spPr bwMode="auto">
          <a:xfrm>
            <a:off x="2566814" y="3229993"/>
            <a:ext cx="152400" cy="187325"/>
          </a:xfrm>
          <a:custGeom>
            <a:avLst/>
            <a:gdLst>
              <a:gd name="T0" fmla="*/ 40219 w 288741"/>
              <a:gd name="T1" fmla="*/ 14275 h 348541"/>
              <a:gd name="T2" fmla="*/ 13767 w 288741"/>
              <a:gd name="T3" fmla="*/ 41703 h 348541"/>
              <a:gd name="T4" fmla="*/ 40219 w 288741"/>
              <a:gd name="T5" fmla="*/ 69130 h 348541"/>
              <a:gd name="T6" fmla="*/ 66671 w 288741"/>
              <a:gd name="T7" fmla="*/ 41703 h 348541"/>
              <a:gd name="T8" fmla="*/ 40219 w 288741"/>
              <a:gd name="T9" fmla="*/ 14275 h 348541"/>
              <a:gd name="T10" fmla="*/ 40219 w 288741"/>
              <a:gd name="T11" fmla="*/ 0 h 348541"/>
              <a:gd name="T12" fmla="*/ 68658 w 288741"/>
              <a:gd name="T13" fmla="*/ 12214 h 348541"/>
              <a:gd name="T14" fmla="*/ 68658 w 288741"/>
              <a:gd name="T15" fmla="*/ 71190 h 348541"/>
              <a:gd name="T16" fmla="*/ 40219 w 288741"/>
              <a:gd name="T17" fmla="*/ 100679 h 348541"/>
              <a:gd name="T18" fmla="*/ 11780 w 288741"/>
              <a:gd name="T19" fmla="*/ 71190 h 348541"/>
              <a:gd name="T20" fmla="*/ 11780 w 288741"/>
              <a:gd name="T21" fmla="*/ 12214 h 348541"/>
              <a:gd name="T22" fmla="*/ 40219 w 288741"/>
              <a:gd name="T23" fmla="*/ 0 h 3485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43" name="MH_Other_38"/>
          <p:cNvCxnSpPr>
            <a:cxnSpLocks noChangeShapeType="1"/>
          </p:cNvCxnSpPr>
          <p:nvPr/>
        </p:nvCxnSpPr>
        <p:spPr bwMode="auto">
          <a:xfrm>
            <a:off x="2566814" y="3434780"/>
            <a:ext cx="1600200" cy="0"/>
          </a:xfrm>
          <a:prstGeom prst="line">
            <a:avLst/>
          </a:prstGeom>
          <a:noFill/>
          <a:ln w="6350">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44" name="MH_SubTitle_1"/>
          <p:cNvSpPr txBox="1">
            <a:spLocks noChangeArrowheads="1"/>
          </p:cNvSpPr>
          <p:nvPr/>
        </p:nvSpPr>
        <p:spPr bwMode="auto">
          <a:xfrm>
            <a:off x="2836689" y="3122043"/>
            <a:ext cx="939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45" name="MH_Text_1"/>
          <p:cNvSpPr txBox="1">
            <a:spLocks noChangeArrowheads="1"/>
          </p:cNvSpPr>
          <p:nvPr/>
        </p:nvSpPr>
        <p:spPr bwMode="auto">
          <a:xfrm>
            <a:off x="2630314" y="3466530"/>
            <a:ext cx="13906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a:ea typeface="微软雅黑" pitchFamily="34" charset="-122"/>
              </a:rPr>
              <a:t>3896</a:t>
            </a:r>
            <a:endParaRPr lang="zh-CN" altLang="en-US">
              <a:ea typeface="微软雅黑" pitchFamily="34" charset="-122"/>
            </a:endParaRPr>
          </a:p>
        </p:txBody>
      </p:sp>
      <p:sp>
        <p:nvSpPr>
          <p:cNvPr id="46" name="MH_Other_39"/>
          <p:cNvSpPr>
            <a:spLocks/>
          </p:cNvSpPr>
          <p:nvPr/>
        </p:nvSpPr>
        <p:spPr bwMode="auto">
          <a:xfrm>
            <a:off x="3373264" y="4361880"/>
            <a:ext cx="155575" cy="187325"/>
          </a:xfrm>
          <a:custGeom>
            <a:avLst/>
            <a:gdLst>
              <a:gd name="T0" fmla="*/ 41913 w 288741"/>
              <a:gd name="T1" fmla="*/ 14275 h 348541"/>
              <a:gd name="T2" fmla="*/ 14347 w 288741"/>
              <a:gd name="T3" fmla="*/ 41703 h 348541"/>
              <a:gd name="T4" fmla="*/ 41913 w 288741"/>
              <a:gd name="T5" fmla="*/ 69130 h 348541"/>
              <a:gd name="T6" fmla="*/ 69478 w 288741"/>
              <a:gd name="T7" fmla="*/ 41703 h 348541"/>
              <a:gd name="T8" fmla="*/ 41913 w 288741"/>
              <a:gd name="T9" fmla="*/ 14275 h 348541"/>
              <a:gd name="T10" fmla="*/ 41913 w 288741"/>
              <a:gd name="T11" fmla="*/ 0 h 348541"/>
              <a:gd name="T12" fmla="*/ 71549 w 288741"/>
              <a:gd name="T13" fmla="*/ 12214 h 348541"/>
              <a:gd name="T14" fmla="*/ 71549 w 288741"/>
              <a:gd name="T15" fmla="*/ 71190 h 348541"/>
              <a:gd name="T16" fmla="*/ 41913 w 288741"/>
              <a:gd name="T17" fmla="*/ 100679 h 348541"/>
              <a:gd name="T18" fmla="*/ 12276 w 288741"/>
              <a:gd name="T19" fmla="*/ 71190 h 348541"/>
              <a:gd name="T20" fmla="*/ 12276 w 288741"/>
              <a:gd name="T21" fmla="*/ 12214 h 348541"/>
              <a:gd name="T22" fmla="*/ 41913 w 288741"/>
              <a:gd name="T23" fmla="*/ 0 h 3485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cxnSp>
        <p:nvCxnSpPr>
          <p:cNvPr id="47" name="MH_Other_40"/>
          <p:cNvCxnSpPr>
            <a:cxnSpLocks noChangeShapeType="1"/>
          </p:cNvCxnSpPr>
          <p:nvPr/>
        </p:nvCxnSpPr>
        <p:spPr bwMode="auto">
          <a:xfrm>
            <a:off x="3373264" y="4565080"/>
            <a:ext cx="2663825" cy="0"/>
          </a:xfrm>
          <a:prstGeom prst="line">
            <a:avLst/>
          </a:prstGeom>
          <a:noFill/>
          <a:ln w="6350">
            <a:solidFill>
              <a:srgbClr val="B6B6B6"/>
            </a:solidFill>
            <a:prstDash val="sysDash"/>
            <a:miter lim="800000"/>
            <a:headEnd/>
            <a:tailEnd/>
          </a:ln>
          <a:extLst>
            <a:ext uri="{909E8E84-426E-40DD-AFC4-6F175D3DCCD1}">
              <a14:hiddenFill xmlns:a14="http://schemas.microsoft.com/office/drawing/2010/main">
                <a:noFill/>
              </a14:hiddenFill>
            </a:ext>
          </a:extLst>
        </p:spPr>
      </p:cxnSp>
      <p:sp>
        <p:nvSpPr>
          <p:cNvPr id="48" name="MH_SubTitle_3"/>
          <p:cNvSpPr txBox="1">
            <a:spLocks noChangeArrowheads="1"/>
          </p:cNvSpPr>
          <p:nvPr/>
        </p:nvSpPr>
        <p:spPr bwMode="auto">
          <a:xfrm>
            <a:off x="3643139" y="4252343"/>
            <a:ext cx="942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a:latin typeface="微软雅黑" pitchFamily="34" charset="-122"/>
                <a:ea typeface="微软雅黑" pitchFamily="34" charset="-122"/>
              </a:rPr>
              <a:t>Lorem</a:t>
            </a:r>
            <a:endParaRPr lang="zh-CN" altLang="en-US" sz="1600">
              <a:latin typeface="微软雅黑" pitchFamily="34" charset="-122"/>
              <a:ea typeface="微软雅黑" pitchFamily="34" charset="-122"/>
            </a:endParaRPr>
          </a:p>
        </p:txBody>
      </p:sp>
      <p:sp>
        <p:nvSpPr>
          <p:cNvPr id="49" name="MH_Text_3"/>
          <p:cNvSpPr txBox="1">
            <a:spLocks noChangeArrowheads="1"/>
          </p:cNvSpPr>
          <p:nvPr/>
        </p:nvSpPr>
        <p:spPr bwMode="auto">
          <a:xfrm>
            <a:off x="3436764" y="4596830"/>
            <a:ext cx="1393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r>
              <a:rPr lang="en-US" altLang="zh-CN">
                <a:ea typeface="微软雅黑" pitchFamily="34" charset="-122"/>
              </a:rPr>
              <a:t>2106</a:t>
            </a:r>
            <a:endParaRPr lang="zh-CN" altLang="en-US">
              <a:ea typeface="微软雅黑" pitchFamily="34" charset="-122"/>
            </a:endParaRPr>
          </a:p>
        </p:txBody>
      </p:sp>
      <p:sp>
        <p:nvSpPr>
          <p:cNvPr id="50" name="TextBox 2"/>
          <p:cNvSpPr>
            <a:spLocks noChangeArrowheads="1"/>
          </p:cNvSpPr>
          <p:nvPr/>
        </p:nvSpPr>
        <p:spPr bwMode="auto">
          <a:xfrm flipH="1">
            <a:off x="4301952" y="1269554"/>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51" name="TextBox 5"/>
          <p:cNvSpPr>
            <a:spLocks noChangeArrowheads="1"/>
          </p:cNvSpPr>
          <p:nvPr/>
        </p:nvSpPr>
        <p:spPr bwMode="auto">
          <a:xfrm flipH="1">
            <a:off x="5492577" y="1326704"/>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17730235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a:off x="4235202" y="1984375"/>
            <a:ext cx="3497262" cy="1749425"/>
          </a:xfrm>
          <a:custGeom>
            <a:avLst/>
            <a:gdLst>
              <a:gd name="T0" fmla="*/ 1633211 w 3744416"/>
              <a:gd name="T1" fmla="*/ 0 h 1872208"/>
              <a:gd name="T2" fmla="*/ 3266422 w 3744416"/>
              <a:gd name="T3" fmla="*/ 1634694 h 1872208"/>
              <a:gd name="T4" fmla="*/ 0 w 3744416"/>
              <a:gd name="T5" fmla="*/ 1634694 h 1872208"/>
              <a:gd name="T6" fmla="*/ 163321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38100" cap="flat" cmpd="sng">
            <a:solidFill>
              <a:schemeClr val="accent3">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 name="MH_Other_2"/>
          <p:cNvSpPr>
            <a:spLocks noChangeArrowheads="1"/>
          </p:cNvSpPr>
          <p:nvPr/>
        </p:nvSpPr>
        <p:spPr bwMode="auto">
          <a:xfrm>
            <a:off x="4474914" y="2279650"/>
            <a:ext cx="2959100" cy="2959100"/>
          </a:xfrm>
          <a:prstGeom prst="ellipse">
            <a:avLst/>
          </a:prstGeom>
          <a:solidFill>
            <a:schemeClr val="accent2">
              <a:lumMod val="60000"/>
              <a:lumOff val="40000"/>
            </a:schemeClr>
          </a:solidFill>
          <a:ln>
            <a:noFill/>
          </a:ln>
        </p:spPr>
        <p:txBody>
          <a:bodyPr lIns="90170" tIns="46990" rIns="90170" bIns="46990" anchor="ctr"/>
          <a:lstStyle/>
          <a:p>
            <a:pPr algn="ctr" eaLnBrk="1" latinLnBrk="1" hangingPunct="1"/>
            <a:endParaRPr lang="zh-CN" altLang="en-US" sz="1300">
              <a:solidFill>
                <a:srgbClr val="FFFFFF"/>
              </a:solidFill>
              <a:latin typeface="微软雅黑 Light" charset="-122"/>
              <a:ea typeface="微软雅黑 Light" charset="-122"/>
            </a:endParaRPr>
          </a:p>
        </p:txBody>
      </p:sp>
      <p:sp>
        <p:nvSpPr>
          <p:cNvPr id="4" name="MH_Other_3"/>
          <p:cNvSpPr>
            <a:spLocks noChangeArrowheads="1"/>
          </p:cNvSpPr>
          <p:nvPr/>
        </p:nvSpPr>
        <p:spPr bwMode="auto">
          <a:xfrm>
            <a:off x="5786189" y="2774950"/>
            <a:ext cx="407988" cy="1898650"/>
          </a:xfrm>
          <a:prstGeom prst="upArrow">
            <a:avLst>
              <a:gd name="adj1" fmla="val 50000"/>
              <a:gd name="adj2" fmla="val 50006"/>
            </a:avLst>
          </a:prstGeom>
          <a:solidFill>
            <a:schemeClr val="bg1"/>
          </a:solidFill>
          <a:ln w="9525">
            <a:noFill/>
            <a:miter lim="800000"/>
            <a:headEnd/>
            <a:tailEnd/>
          </a:ln>
        </p:spPr>
        <p:txBody>
          <a:bodyPr anchor="ctr"/>
          <a:lstStyle/>
          <a:p>
            <a:pPr algn="ctr" eaLnBrk="1" latinLnBrk="1" hangingPunct="1"/>
            <a:endParaRPr lang="zh-CN" altLang="en-US" sz="1300">
              <a:solidFill>
                <a:srgbClr val="FFFFFF"/>
              </a:solidFill>
              <a:latin typeface="微软雅黑 Light" charset="-122"/>
              <a:ea typeface="微软雅黑 Light" charset="-122"/>
            </a:endParaRPr>
          </a:p>
        </p:txBody>
      </p:sp>
      <p:sp>
        <p:nvSpPr>
          <p:cNvPr id="5" name="MH_Other_4"/>
          <p:cNvSpPr>
            <a:spLocks/>
          </p:cNvSpPr>
          <p:nvPr/>
        </p:nvSpPr>
        <p:spPr bwMode="auto">
          <a:xfrm>
            <a:off x="6132264" y="3524250"/>
            <a:ext cx="755650" cy="1149350"/>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chemeClr val="bg1"/>
          </a:solidFill>
          <a:ln w="9525">
            <a:noFill/>
            <a:round/>
            <a:headEnd/>
            <a:tailEnd/>
          </a:ln>
        </p:spPr>
        <p:txBody>
          <a:bodyPr anchor="ctr"/>
          <a:lstStyle/>
          <a:p>
            <a:endParaRPr lang="zh-CN" altLang="en-US"/>
          </a:p>
        </p:txBody>
      </p:sp>
      <p:sp>
        <p:nvSpPr>
          <p:cNvPr id="6" name="MH_Other_5"/>
          <p:cNvSpPr>
            <a:spLocks/>
          </p:cNvSpPr>
          <p:nvPr/>
        </p:nvSpPr>
        <p:spPr bwMode="auto">
          <a:xfrm flipH="1">
            <a:off x="5087689" y="3524250"/>
            <a:ext cx="757238" cy="1149350"/>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chemeClr val="bg1"/>
          </a:solidFill>
          <a:ln w="9525">
            <a:noFill/>
            <a:round/>
            <a:headEnd/>
            <a:tailEnd/>
          </a:ln>
        </p:spPr>
        <p:txBody>
          <a:bodyPr anchor="ctr"/>
          <a:lstStyle/>
          <a:p>
            <a:endParaRPr lang="zh-CN" altLang="en-US"/>
          </a:p>
        </p:txBody>
      </p:sp>
      <p:sp>
        <p:nvSpPr>
          <p:cNvPr id="7" name="MH_Title_1"/>
          <p:cNvSpPr txBox="1">
            <a:spLocks noChangeArrowheads="1"/>
          </p:cNvSpPr>
          <p:nvPr/>
        </p:nvSpPr>
        <p:spPr bwMode="auto">
          <a:xfrm>
            <a:off x="5284539" y="4745038"/>
            <a:ext cx="143033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10000"/>
              </a:lnSpc>
            </a:pPr>
            <a:r>
              <a:rPr lang="en-US" altLang="zh-CN" sz="2000">
                <a:solidFill>
                  <a:srgbClr val="FFFFFF"/>
                </a:solidFill>
                <a:latin typeface="微软雅黑 Light" charset="-122"/>
                <a:ea typeface="微软雅黑 Light" charset="-122"/>
                <a:sym typeface="나눔고딕" charset="-127"/>
              </a:rPr>
              <a:t>LOREM</a:t>
            </a:r>
          </a:p>
        </p:txBody>
      </p:sp>
      <p:sp>
        <p:nvSpPr>
          <p:cNvPr id="8" name="MH_Text_1"/>
          <p:cNvSpPr txBox="1">
            <a:spLocks noChangeArrowheads="1"/>
          </p:cNvSpPr>
          <p:nvPr/>
        </p:nvSpPr>
        <p:spPr bwMode="auto">
          <a:xfrm>
            <a:off x="3358902" y="4368800"/>
            <a:ext cx="1331912"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10000"/>
              </a:lnSpc>
            </a:pPr>
            <a:r>
              <a:rPr lang="en-US" altLang="zh-CN" sz="1500">
                <a:latin typeface="微软雅黑 Light" charset="-122"/>
                <a:ea typeface="微软雅黑 Light" charset="-122"/>
              </a:rPr>
              <a:t>Lorem ipsum</a:t>
            </a:r>
          </a:p>
          <a:p>
            <a:pPr eaLnBrk="1" latinLnBrk="1" hangingPunct="1">
              <a:lnSpc>
                <a:spcPct val="110000"/>
              </a:lnSpc>
            </a:pPr>
            <a:r>
              <a:rPr lang="en-US" altLang="zh-CN"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9" name="MH_Text_3"/>
          <p:cNvSpPr txBox="1">
            <a:spLocks noChangeArrowheads="1"/>
          </p:cNvSpPr>
          <p:nvPr/>
        </p:nvSpPr>
        <p:spPr bwMode="auto">
          <a:xfrm>
            <a:off x="7300664" y="4368800"/>
            <a:ext cx="13319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10000"/>
              </a:lnSpc>
            </a:pPr>
            <a:r>
              <a:rPr lang="en-US" altLang="zh-CN" sz="1500">
                <a:latin typeface="微软雅黑 Light" charset="-122"/>
                <a:ea typeface="微软雅黑 Light" charset="-122"/>
              </a:rPr>
              <a:t>Lorem ipsum</a:t>
            </a:r>
          </a:p>
          <a:p>
            <a:pPr eaLnBrk="1" latinLnBrk="1" hangingPunct="1">
              <a:lnSpc>
                <a:spcPct val="110000"/>
              </a:lnSpc>
            </a:pPr>
            <a:r>
              <a:rPr lang="en-US" altLang="zh-CN"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10" name="MH_Text_2"/>
          <p:cNvSpPr txBox="1">
            <a:spLocks noChangeArrowheads="1"/>
          </p:cNvSpPr>
          <p:nvPr/>
        </p:nvSpPr>
        <p:spPr bwMode="auto">
          <a:xfrm>
            <a:off x="6525964" y="1462088"/>
            <a:ext cx="1331913"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lnSpc>
                <a:spcPct val="110000"/>
              </a:lnSpc>
            </a:pPr>
            <a:r>
              <a:rPr lang="en-US" altLang="zh-CN" sz="1500">
                <a:latin typeface="微软雅黑 Light" charset="-122"/>
                <a:ea typeface="微软雅黑 Light" charset="-122"/>
              </a:rPr>
              <a:t>Lorem ipsum</a:t>
            </a:r>
          </a:p>
          <a:p>
            <a:pPr eaLnBrk="1" latinLnBrk="1" hangingPunct="1">
              <a:lnSpc>
                <a:spcPct val="110000"/>
              </a:lnSpc>
            </a:pPr>
            <a:r>
              <a:rPr lang="en-US" altLang="zh-CN" sz="1500">
                <a:latin typeface="微软雅黑 Light" charset="-122"/>
                <a:ea typeface="微软雅黑 Light" charset="-122"/>
              </a:rPr>
              <a:t>Lorem ipsum</a:t>
            </a:r>
            <a:endParaRPr lang="zh-CN" altLang="en-US" sz="1500">
              <a:latin typeface="微软雅黑 Light" charset="-122"/>
              <a:ea typeface="微软雅黑 Light" charset="-122"/>
            </a:endParaRPr>
          </a:p>
        </p:txBody>
      </p:sp>
      <p:sp>
        <p:nvSpPr>
          <p:cNvPr id="11" name="MH_SubTitle_1"/>
          <p:cNvSpPr>
            <a:spLocks noChangeArrowheads="1"/>
          </p:cNvSpPr>
          <p:nvPr/>
        </p:nvSpPr>
        <p:spPr bwMode="auto">
          <a:xfrm>
            <a:off x="3898652" y="3195638"/>
            <a:ext cx="1076325" cy="1076325"/>
          </a:xfrm>
          <a:prstGeom prst="ellipse">
            <a:avLst/>
          </a:prstGeom>
          <a:solidFill>
            <a:schemeClr val="bg2">
              <a:lumMod val="75000"/>
            </a:schemeClr>
          </a:solidFill>
          <a:ln>
            <a:solidFill>
              <a:schemeClr val="bg2">
                <a:lumMod val="10000"/>
              </a:schemeClr>
            </a:solidFill>
          </a:ln>
        </p:spPr>
        <p:txBody>
          <a:bodyPr lIns="0" tIns="0" rIns="0" bIns="0" anchor="ctr"/>
          <a:lstStyle/>
          <a:p>
            <a:pPr algn="ctr" eaLnBrk="1" latinLnBrk="1" hangingPunct="1"/>
            <a:r>
              <a:rPr lang="en-US" altLang="zh-CN" sz="1600">
                <a:solidFill>
                  <a:srgbClr val="4D4D4D"/>
                </a:solidFill>
                <a:latin typeface="微软雅黑 Light" charset="-122"/>
                <a:ea typeface="微软雅黑 Light" charset="-122"/>
              </a:rPr>
              <a:t>LOREM</a:t>
            </a:r>
          </a:p>
        </p:txBody>
      </p:sp>
      <p:sp>
        <p:nvSpPr>
          <p:cNvPr id="12" name="MH_SubTitle_3"/>
          <p:cNvSpPr>
            <a:spLocks noChangeArrowheads="1"/>
          </p:cNvSpPr>
          <p:nvPr/>
        </p:nvSpPr>
        <p:spPr bwMode="auto">
          <a:xfrm>
            <a:off x="6992689" y="3195638"/>
            <a:ext cx="1076325" cy="1076325"/>
          </a:xfrm>
          <a:prstGeom prst="ellipse">
            <a:avLst/>
          </a:prstGeom>
          <a:solidFill>
            <a:schemeClr val="bg2">
              <a:lumMod val="75000"/>
            </a:schemeClr>
          </a:solidFill>
          <a:ln>
            <a:solidFill>
              <a:schemeClr val="bg2">
                <a:lumMod val="10000"/>
              </a:schemeClr>
            </a:solidFill>
          </a:ln>
        </p:spPr>
        <p:txBody>
          <a:bodyPr lIns="0" tIns="0" rIns="0" bIns="0" anchor="ctr"/>
          <a:lstStyle/>
          <a:p>
            <a:pPr algn="ctr" eaLnBrk="1" latinLnBrk="1" hangingPunct="1"/>
            <a:r>
              <a:rPr lang="en-US" altLang="zh-CN" sz="1600">
                <a:solidFill>
                  <a:srgbClr val="4D4D4D"/>
                </a:solidFill>
                <a:latin typeface="微软雅黑 Light" charset="-122"/>
                <a:ea typeface="微软雅黑 Light" charset="-122"/>
              </a:rPr>
              <a:t>LOREM</a:t>
            </a:r>
          </a:p>
        </p:txBody>
      </p:sp>
      <p:sp>
        <p:nvSpPr>
          <p:cNvPr id="13" name="MH_SubTitle_2"/>
          <p:cNvSpPr>
            <a:spLocks noChangeArrowheads="1"/>
          </p:cNvSpPr>
          <p:nvPr/>
        </p:nvSpPr>
        <p:spPr bwMode="auto">
          <a:xfrm>
            <a:off x="5444877" y="1649413"/>
            <a:ext cx="1076325" cy="1074737"/>
          </a:xfrm>
          <a:prstGeom prst="ellipse">
            <a:avLst/>
          </a:prstGeom>
          <a:solidFill>
            <a:schemeClr val="bg2">
              <a:lumMod val="75000"/>
            </a:schemeClr>
          </a:solidFill>
          <a:ln>
            <a:solidFill>
              <a:schemeClr val="bg2">
                <a:lumMod val="10000"/>
              </a:schemeClr>
            </a:solidFill>
          </a:ln>
        </p:spPr>
        <p:txBody>
          <a:bodyPr lIns="0" tIns="0" rIns="0" bIns="0" anchor="ctr"/>
          <a:lstStyle/>
          <a:p>
            <a:pPr algn="ctr" eaLnBrk="1" latinLnBrk="1" hangingPunct="1"/>
            <a:r>
              <a:rPr lang="en-US" altLang="zh-CN" sz="1600">
                <a:solidFill>
                  <a:srgbClr val="4D4D4D"/>
                </a:solidFill>
                <a:latin typeface="微软雅黑 Light" charset="-122"/>
                <a:ea typeface="微软雅黑 Light" charset="-122"/>
              </a:rPr>
              <a:t>LOREM</a:t>
            </a:r>
          </a:p>
        </p:txBody>
      </p:sp>
    </p:spTree>
    <p:extLst>
      <p:ext uri="{BB962C8B-B14F-4D97-AF65-F5344CB8AC3E}">
        <p14:creationId xmlns:p14="http://schemas.microsoft.com/office/powerpoint/2010/main" val="17730235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rot="10800000">
            <a:off x="9463955" y="3143250"/>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w="9525">
                <a:solidFill>
                  <a:srgbClr val="000000"/>
                </a:solidFill>
                <a:round/>
                <a:headEnd/>
                <a:tailEnd/>
              </a14:hiddenLine>
            </a:ext>
          </a:extLst>
        </p:spPr>
        <p:txBody>
          <a:bodyPr tIns="0" bIns="0" anchor="ctr"/>
          <a:lstStyle/>
          <a:p>
            <a:endParaRPr lang="zh-CN" altLang="en-US"/>
          </a:p>
        </p:txBody>
      </p:sp>
      <p:sp>
        <p:nvSpPr>
          <p:cNvPr id="3" name="MH_Other_2"/>
          <p:cNvSpPr>
            <a:spLocks/>
          </p:cNvSpPr>
          <p:nvPr/>
        </p:nvSpPr>
        <p:spPr bwMode="auto">
          <a:xfrm>
            <a:off x="2528167" y="2066925"/>
            <a:ext cx="447675" cy="447675"/>
          </a:xfrm>
          <a:custGeom>
            <a:avLst/>
            <a:gdLst>
              <a:gd name="T0" fmla="*/ 0 w 447675"/>
              <a:gd name="T1" fmla="*/ 0 h 447675"/>
              <a:gd name="T2" fmla="*/ 447675 w 447675"/>
              <a:gd name="T3" fmla="*/ 0 h 447675"/>
              <a:gd name="T4" fmla="*/ 420103 w 447675"/>
              <a:gd name="T5" fmla="*/ 27572 h 447675"/>
              <a:gd name="T6" fmla="*/ 27572 w 447675"/>
              <a:gd name="T7" fmla="*/ 27572 h 447675"/>
              <a:gd name="T8" fmla="*/ 27572 w 447675"/>
              <a:gd name="T9" fmla="*/ 420103 h 447675"/>
              <a:gd name="T10" fmla="*/ 0 w 447675"/>
              <a:gd name="T11" fmla="*/ 447675 h 447675"/>
              <a:gd name="T12" fmla="*/ 0 w 447675"/>
              <a:gd name="T13" fmla="*/ 0 h 4476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7675" h="447675">
                <a:moveTo>
                  <a:pt x="0" y="0"/>
                </a:moveTo>
                <a:lnTo>
                  <a:pt x="447675" y="0"/>
                </a:lnTo>
                <a:lnTo>
                  <a:pt x="420103" y="27572"/>
                </a:lnTo>
                <a:lnTo>
                  <a:pt x="27572" y="27572"/>
                </a:lnTo>
                <a:lnTo>
                  <a:pt x="27572" y="420103"/>
                </a:lnTo>
                <a:lnTo>
                  <a:pt x="0" y="447675"/>
                </a:lnTo>
                <a:lnTo>
                  <a:pt x="0" y="0"/>
                </a:lnTo>
                <a:close/>
              </a:path>
            </a:pathLst>
          </a:custGeom>
          <a:solidFill>
            <a:srgbClr val="D24726"/>
          </a:solidFill>
          <a:ln>
            <a:noFill/>
          </a:ln>
          <a:extLst>
            <a:ext uri="{91240B29-F687-4F45-9708-019B960494DF}">
              <a14:hiddenLine xmlns:a14="http://schemas.microsoft.com/office/drawing/2010/main" w="9525">
                <a:solidFill>
                  <a:srgbClr val="000000"/>
                </a:solidFill>
                <a:round/>
                <a:headEnd/>
                <a:tailEnd/>
              </a14:hiddenLine>
            </a:ext>
          </a:extLst>
        </p:spPr>
        <p:txBody>
          <a:bodyPr tIns="0" bIns="0" anchor="ctr"/>
          <a:lstStyle/>
          <a:p>
            <a:endParaRPr lang="zh-CN" altLang="en-US"/>
          </a:p>
        </p:txBody>
      </p:sp>
      <p:sp>
        <p:nvSpPr>
          <p:cNvPr id="4" name="MH_Other_3"/>
          <p:cNvSpPr>
            <a:spLocks/>
          </p:cNvSpPr>
          <p:nvPr/>
        </p:nvSpPr>
        <p:spPr bwMode="auto">
          <a:xfrm>
            <a:off x="2461492" y="4198938"/>
            <a:ext cx="417513" cy="1535112"/>
          </a:xfrm>
          <a:custGeom>
            <a:avLst/>
            <a:gdLst>
              <a:gd name="T0" fmla="*/ 0 w 339"/>
              <a:gd name="T1" fmla="*/ 165637480 h 1251"/>
              <a:gd name="T2" fmla="*/ 0 w 339"/>
              <a:gd name="T3" fmla="*/ 1626257895 h 1251"/>
              <a:gd name="T4" fmla="*/ 514209750 w 339"/>
              <a:gd name="T5" fmla="*/ 1883748084 h 1251"/>
              <a:gd name="T6" fmla="*/ 514209750 w 339"/>
              <a:gd name="T7" fmla="*/ 0 h 1251"/>
              <a:gd name="T8" fmla="*/ 0 w 339"/>
              <a:gd name="T9" fmla="*/ 165637480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chemeClr val="accent1"/>
          </a:solidFill>
          <a:ln w="3175" cap="flat" cmpd="sng">
            <a:solidFill>
              <a:schemeClr val="bg1"/>
            </a:solidFill>
            <a:miter lim="800000"/>
            <a:headEnd/>
            <a:tailEnd/>
          </a:ln>
        </p:spPr>
        <p:txBody>
          <a:bodyPr anchor="ctr"/>
          <a:lstStyle/>
          <a:p>
            <a:endParaRPr lang="zh-CN" altLang="en-US"/>
          </a:p>
        </p:txBody>
      </p:sp>
      <p:sp>
        <p:nvSpPr>
          <p:cNvPr id="5" name="MH_Other_4"/>
          <p:cNvSpPr>
            <a:spLocks/>
          </p:cNvSpPr>
          <p:nvPr/>
        </p:nvSpPr>
        <p:spPr bwMode="auto">
          <a:xfrm>
            <a:off x="4249017" y="4362450"/>
            <a:ext cx="84138" cy="1193800"/>
          </a:xfrm>
          <a:custGeom>
            <a:avLst/>
            <a:gdLst>
              <a:gd name="T0" fmla="*/ 0 w 69"/>
              <a:gd name="T1" fmla="*/ 131234483 h 972"/>
              <a:gd name="T2" fmla="*/ 0 w 69"/>
              <a:gd name="T3" fmla="*/ 1366655362 h 972"/>
              <a:gd name="T4" fmla="*/ 102597146 w 69"/>
              <a:gd name="T5" fmla="*/ 1466212387 h 972"/>
              <a:gd name="T6" fmla="*/ 102597146 w 69"/>
              <a:gd name="T7" fmla="*/ 0 h 972"/>
              <a:gd name="T8" fmla="*/ 0 w 69"/>
              <a:gd name="T9" fmla="*/ 131234483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MH_Other_5"/>
          <p:cNvSpPr>
            <a:spLocks/>
          </p:cNvSpPr>
          <p:nvPr/>
        </p:nvSpPr>
        <p:spPr bwMode="auto">
          <a:xfrm flipH="1">
            <a:off x="6666780" y="4362450"/>
            <a:ext cx="92075" cy="1179513"/>
          </a:xfrm>
          <a:custGeom>
            <a:avLst/>
            <a:gdLst>
              <a:gd name="T0" fmla="*/ 0 w 69"/>
              <a:gd name="T1" fmla="*/ 128113071 h 972"/>
              <a:gd name="T2" fmla="*/ 0 w 69"/>
              <a:gd name="T3" fmla="*/ 1334139631 h 972"/>
              <a:gd name="T4" fmla="*/ 122866748 w 69"/>
              <a:gd name="T5" fmla="*/ 1431328104 h 972"/>
              <a:gd name="T6" fmla="*/ 122866748 w 69"/>
              <a:gd name="T7" fmla="*/ 0 h 972"/>
              <a:gd name="T8" fmla="*/ 0 w 69"/>
              <a:gd name="T9" fmla="*/ 128113071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MH_Other_6"/>
          <p:cNvSpPr>
            <a:spLocks/>
          </p:cNvSpPr>
          <p:nvPr/>
        </p:nvSpPr>
        <p:spPr bwMode="auto">
          <a:xfrm flipH="1">
            <a:off x="9413155" y="4198938"/>
            <a:ext cx="417512" cy="1535112"/>
          </a:xfrm>
          <a:custGeom>
            <a:avLst/>
            <a:gdLst>
              <a:gd name="T0" fmla="*/ 0 w 339"/>
              <a:gd name="T1" fmla="*/ 165637480 h 1251"/>
              <a:gd name="T2" fmla="*/ 0 w 339"/>
              <a:gd name="T3" fmla="*/ 1626257895 h 1251"/>
              <a:gd name="T4" fmla="*/ 514207287 w 339"/>
              <a:gd name="T5" fmla="*/ 1883748084 h 1251"/>
              <a:gd name="T6" fmla="*/ 514207287 w 339"/>
              <a:gd name="T7" fmla="*/ 0 h 1251"/>
              <a:gd name="T8" fmla="*/ 0 w 339"/>
              <a:gd name="T9" fmla="*/ 165637480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MH_SubTitle_5"/>
          <p:cNvSpPr>
            <a:spLocks noChangeArrowheads="1"/>
          </p:cNvSpPr>
          <p:nvPr/>
        </p:nvSpPr>
        <p:spPr bwMode="auto">
          <a:xfrm flipH="1">
            <a:off x="8179667" y="4198938"/>
            <a:ext cx="1233488" cy="1535112"/>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altLang="zh-CN" sz="2800">
                <a:solidFill>
                  <a:srgbClr val="6B6B6B"/>
                </a:solidFill>
                <a:latin typeface="幼圆" pitchFamily="49" charset="-122"/>
                <a:ea typeface="幼圆" pitchFamily="49" charset="-122"/>
              </a:rPr>
              <a:t>Lorem</a:t>
            </a:r>
            <a:endParaRPr lang="zh-CN" altLang="en-US" sz="2800">
              <a:solidFill>
                <a:srgbClr val="6B6B6B"/>
              </a:solidFill>
              <a:latin typeface="幼圆" pitchFamily="49" charset="-122"/>
              <a:ea typeface="幼圆" pitchFamily="49" charset="-122"/>
            </a:endParaRPr>
          </a:p>
        </p:txBody>
      </p:sp>
      <p:sp>
        <p:nvSpPr>
          <p:cNvPr id="9" name="MH_SubTitle_3"/>
          <p:cNvSpPr>
            <a:spLocks noChangeArrowheads="1"/>
          </p:cNvSpPr>
          <p:nvPr/>
        </p:nvSpPr>
        <p:spPr bwMode="auto">
          <a:xfrm>
            <a:off x="5546005" y="4356100"/>
            <a:ext cx="1120775" cy="1192213"/>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altLang="zh-CN" sz="2400">
                <a:solidFill>
                  <a:srgbClr val="6B6B6B"/>
                </a:solidFill>
                <a:latin typeface="幼圆" pitchFamily="49" charset="-122"/>
                <a:ea typeface="幼圆" pitchFamily="49" charset="-122"/>
              </a:rPr>
              <a:t>Lorem</a:t>
            </a:r>
            <a:endParaRPr lang="zh-CN" altLang="en-US" sz="2400">
              <a:solidFill>
                <a:srgbClr val="6B6B6B"/>
              </a:solidFill>
              <a:latin typeface="幼圆" pitchFamily="49" charset="-122"/>
              <a:ea typeface="幼圆" pitchFamily="49" charset="-122"/>
            </a:endParaRPr>
          </a:p>
        </p:txBody>
      </p:sp>
      <p:sp>
        <p:nvSpPr>
          <p:cNvPr id="10" name="MH_SubTitle_2"/>
          <p:cNvSpPr>
            <a:spLocks noChangeArrowheads="1"/>
          </p:cNvSpPr>
          <p:nvPr/>
        </p:nvSpPr>
        <p:spPr bwMode="auto">
          <a:xfrm>
            <a:off x="4333155" y="4362450"/>
            <a:ext cx="1120775" cy="1193800"/>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altLang="zh-CN" sz="2800">
                <a:solidFill>
                  <a:srgbClr val="6B6B6B"/>
                </a:solidFill>
                <a:latin typeface="幼圆" pitchFamily="49" charset="-122"/>
                <a:ea typeface="幼圆" pitchFamily="49" charset="-122"/>
              </a:rPr>
              <a:t>Lorem</a:t>
            </a:r>
            <a:endParaRPr lang="zh-CN" altLang="en-US" sz="2800">
              <a:solidFill>
                <a:srgbClr val="6B6B6B"/>
              </a:solidFill>
              <a:latin typeface="幼圆" pitchFamily="49" charset="-122"/>
              <a:ea typeface="幼圆" pitchFamily="49" charset="-122"/>
            </a:endParaRPr>
          </a:p>
        </p:txBody>
      </p:sp>
      <p:sp>
        <p:nvSpPr>
          <p:cNvPr id="11" name="MH_SubTitle_1"/>
          <p:cNvSpPr>
            <a:spLocks/>
          </p:cNvSpPr>
          <p:nvPr/>
        </p:nvSpPr>
        <p:spPr bwMode="auto">
          <a:xfrm>
            <a:off x="2879005" y="4198938"/>
            <a:ext cx="1233487" cy="1535112"/>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chemeClr val="accent1"/>
          </a:solidFill>
          <a:ln w="3175">
            <a:solidFill>
              <a:schemeClr val="bg1"/>
            </a:solidFill>
            <a:miter lim="800000"/>
            <a:headEnd/>
            <a:tailEnd/>
          </a:ln>
        </p:spPr>
        <p:txBody>
          <a:bodyPr lIns="90170" tIns="46990" rIns="90170" bIns="46990" anchor="ctr"/>
          <a:lstStyle/>
          <a:p>
            <a:pPr algn="ctr" eaLnBrk="1" latinLnBrk="1" hangingPunct="1">
              <a:lnSpc>
                <a:spcPct val="120000"/>
              </a:lnSpc>
            </a:pPr>
            <a:r>
              <a:rPr lang="en-US" altLang="zh-CN" sz="2800">
                <a:solidFill>
                  <a:srgbClr val="FFFFFF"/>
                </a:solidFill>
                <a:latin typeface="幼圆" pitchFamily="49" charset="-122"/>
                <a:ea typeface="幼圆" pitchFamily="49" charset="-122"/>
              </a:rPr>
              <a:t>Lorem</a:t>
            </a:r>
            <a:endParaRPr lang="zh-CN" altLang="en-US" sz="2800">
              <a:solidFill>
                <a:srgbClr val="FFFFFF"/>
              </a:solidFill>
              <a:latin typeface="幼圆" pitchFamily="49" charset="-122"/>
              <a:ea typeface="幼圆" pitchFamily="49" charset="-122"/>
            </a:endParaRPr>
          </a:p>
        </p:txBody>
      </p:sp>
      <p:sp>
        <p:nvSpPr>
          <p:cNvPr id="12" name="MH_Other_7"/>
          <p:cNvSpPr>
            <a:spLocks/>
          </p:cNvSpPr>
          <p:nvPr/>
        </p:nvSpPr>
        <p:spPr bwMode="auto">
          <a:xfrm flipH="1">
            <a:off x="7971705" y="4362450"/>
            <a:ext cx="92075" cy="1179513"/>
          </a:xfrm>
          <a:custGeom>
            <a:avLst/>
            <a:gdLst>
              <a:gd name="T0" fmla="*/ 0 w 69"/>
              <a:gd name="T1" fmla="*/ 128113071 h 972"/>
              <a:gd name="T2" fmla="*/ 0 w 69"/>
              <a:gd name="T3" fmla="*/ 1334139631 h 972"/>
              <a:gd name="T4" fmla="*/ 122866748 w 69"/>
              <a:gd name="T5" fmla="*/ 1431328104 h 972"/>
              <a:gd name="T6" fmla="*/ 122866748 w 69"/>
              <a:gd name="T7" fmla="*/ 0 h 972"/>
              <a:gd name="T8" fmla="*/ 0 w 69"/>
              <a:gd name="T9" fmla="*/ 128113071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MH_SubTitle_4"/>
          <p:cNvSpPr>
            <a:spLocks noChangeArrowheads="1"/>
          </p:cNvSpPr>
          <p:nvPr/>
        </p:nvSpPr>
        <p:spPr bwMode="auto">
          <a:xfrm>
            <a:off x="6850930" y="4356100"/>
            <a:ext cx="1120775" cy="1192213"/>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r>
              <a:rPr lang="en-US" altLang="zh-CN" sz="2400">
                <a:solidFill>
                  <a:srgbClr val="6B6B6B"/>
                </a:solidFill>
                <a:latin typeface="幼圆" pitchFamily="49" charset="-122"/>
                <a:ea typeface="幼圆" pitchFamily="49" charset="-122"/>
              </a:rPr>
              <a:t>Lorem</a:t>
            </a:r>
            <a:endParaRPr lang="zh-CN" altLang="en-US" sz="2400">
              <a:solidFill>
                <a:srgbClr val="6B6B6B"/>
              </a:solidFill>
              <a:latin typeface="幼圆" pitchFamily="49" charset="-122"/>
              <a:ea typeface="幼圆" pitchFamily="49" charset="-122"/>
            </a:endParaRPr>
          </a:p>
        </p:txBody>
      </p:sp>
      <p:sp>
        <p:nvSpPr>
          <p:cNvPr id="14" name="MH_Desc_1"/>
          <p:cNvSpPr>
            <a:spLocks noChangeArrowheads="1"/>
          </p:cNvSpPr>
          <p:nvPr/>
        </p:nvSpPr>
        <p:spPr bwMode="auto">
          <a:xfrm>
            <a:off x="2545630" y="2052638"/>
            <a:ext cx="73152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p>
            <a:pPr algn="just" eaLnBrk="1" latinLnBrk="1" hangingPunct="1">
              <a:lnSpc>
                <a:spcPct val="150000"/>
              </a:lnSpc>
            </a:pPr>
            <a:r>
              <a:rPr lang="en-US" altLang="zh-CN" sz="1600">
                <a:latin typeface="幼圆" pitchFamily="49" charset="-122"/>
                <a:ea typeface="幼圆" pitchFamily="49" charset="-122"/>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a:t>
            </a:r>
            <a:endParaRPr lang="zh-CN" altLang="en-US" sz="1600">
              <a:latin typeface="幼圆" pitchFamily="49" charset="-122"/>
              <a:ea typeface="幼圆" pitchFamily="49" charset="-122"/>
            </a:endParaRPr>
          </a:p>
        </p:txBody>
      </p:sp>
      <p:sp>
        <p:nvSpPr>
          <p:cNvPr id="15" name="TextBox 2"/>
          <p:cNvSpPr>
            <a:spLocks noChangeArrowheads="1"/>
          </p:cNvSpPr>
          <p:nvPr/>
        </p:nvSpPr>
        <p:spPr bwMode="auto">
          <a:xfrm flipH="1">
            <a:off x="4060105" y="10668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6" name="TextBox 5"/>
          <p:cNvSpPr>
            <a:spLocks noChangeArrowheads="1"/>
          </p:cNvSpPr>
          <p:nvPr/>
        </p:nvSpPr>
        <p:spPr bwMode="auto">
          <a:xfrm flipH="1">
            <a:off x="5250730" y="11239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17730235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H_Other_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9366" y="2109465"/>
            <a:ext cx="2122488"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MH_Other_2"/>
          <p:cNvSpPr>
            <a:spLocks/>
          </p:cNvSpPr>
          <p:nvPr/>
        </p:nvSpPr>
        <p:spPr bwMode="auto">
          <a:xfrm rot="20425981">
            <a:off x="5217691" y="2690490"/>
            <a:ext cx="1657350" cy="114300"/>
          </a:xfrm>
          <a:custGeom>
            <a:avLst/>
            <a:gdLst>
              <a:gd name="T0" fmla="*/ 0 w 2210176"/>
              <a:gd name="T1" fmla="*/ 0 h 154848"/>
              <a:gd name="T2" fmla="*/ 1223396 w 2210176"/>
              <a:gd name="T3" fmla="*/ 10939 h 154848"/>
              <a:gd name="T4" fmla="*/ 1223396 w 2210176"/>
              <a:gd name="T5" fmla="*/ 58074 h 154848"/>
              <a:gd name="T6" fmla="*/ 1500 w 2210176"/>
              <a:gd name="T7" fmla="*/ 84370 h 154848"/>
              <a:gd name="T8" fmla="*/ 0 w 2210176"/>
              <a:gd name="T9" fmla="*/ 0 h 1548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endParaRPr lang="zh-CN" altLang="en-US"/>
          </a:p>
        </p:txBody>
      </p:sp>
      <p:pic>
        <p:nvPicPr>
          <p:cNvPr id="4" name="MH_Other_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5304" y="2566665"/>
            <a:ext cx="2335212"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MH_Other_4"/>
          <p:cNvSpPr>
            <a:spLocks/>
          </p:cNvSpPr>
          <p:nvPr/>
        </p:nvSpPr>
        <p:spPr bwMode="auto">
          <a:xfrm rot="660000">
            <a:off x="5281191" y="3204840"/>
            <a:ext cx="1846263" cy="130175"/>
          </a:xfrm>
          <a:custGeom>
            <a:avLst/>
            <a:gdLst>
              <a:gd name="T0" fmla="*/ 32640 w 2216050"/>
              <a:gd name="T1" fmla="*/ 3500 h 220914"/>
              <a:gd name="T2" fmla="*/ 1538181 w 2216050"/>
              <a:gd name="T3" fmla="*/ 0 h 220914"/>
              <a:gd name="T4" fmla="*/ 1535420 w 2216050"/>
              <a:gd name="T5" fmla="*/ 76706 h 220914"/>
              <a:gd name="T6" fmla="*/ 26850 w 2216050"/>
              <a:gd name="T7" fmla="*/ 68415 h 220914"/>
              <a:gd name="T8" fmla="*/ 32640 w 2216050"/>
              <a:gd name="T9" fmla="*/ 3500 h 2209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endParaRPr lang="zh-CN" altLang="en-US"/>
          </a:p>
        </p:txBody>
      </p:sp>
      <p:pic>
        <p:nvPicPr>
          <p:cNvPr id="6" name="MH_Other_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6566" y="3084190"/>
            <a:ext cx="2427288"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MH_Other_6"/>
          <p:cNvSpPr>
            <a:spLocks/>
          </p:cNvSpPr>
          <p:nvPr/>
        </p:nvSpPr>
        <p:spPr bwMode="auto">
          <a:xfrm rot="20206630">
            <a:off x="5746329" y="3925565"/>
            <a:ext cx="1689100" cy="209550"/>
          </a:xfrm>
          <a:custGeom>
            <a:avLst/>
            <a:gdLst>
              <a:gd name="T0" fmla="*/ 11905 w 2250373"/>
              <a:gd name="T1" fmla="*/ 0 h 159756"/>
              <a:gd name="T2" fmla="*/ 1229469 w 2250373"/>
              <a:gd name="T3" fmla="*/ 31559 h 159756"/>
              <a:gd name="T4" fmla="*/ 1227147 w 2250373"/>
              <a:gd name="T5" fmla="*/ 199724 h 159756"/>
              <a:gd name="T6" fmla="*/ 0 w 2250373"/>
              <a:gd name="T7" fmla="*/ 274864 h 159756"/>
              <a:gd name="T8" fmla="*/ 2644 w 2250373"/>
              <a:gd name="T9" fmla="*/ 233800 h 159756"/>
              <a:gd name="T10" fmla="*/ 11905 w 2250373"/>
              <a:gd name="T11" fmla="*/ 0 h 1597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0">
                <a:srgbClr val="A9A9A9"/>
              </a:gs>
              <a:gs pos="833">
                <a:srgbClr val="A9A9A9"/>
              </a:gs>
              <a:gs pos="31000">
                <a:srgbClr val="F9F9F9"/>
              </a:gs>
              <a:gs pos="100000">
                <a:srgbClr val="5F5F5F"/>
              </a:gs>
            </a:gsLst>
            <a:lin ang="5400000" scaled="1"/>
          </a:gradFill>
          <a:ln w="9525" cmpd="sng">
            <a:solidFill>
              <a:srgbClr val="A9A9A9"/>
            </a:solidFill>
            <a:round/>
            <a:headEnd/>
            <a:tailEnd/>
          </a:ln>
        </p:spPr>
        <p:txBody>
          <a:bodyPr wrap="none" anchor="ctr"/>
          <a:lstStyle/>
          <a:p>
            <a:endParaRPr lang="zh-CN" altLang="en-US"/>
          </a:p>
        </p:txBody>
      </p:sp>
      <p:pic>
        <p:nvPicPr>
          <p:cNvPr id="8" name="MH_Other_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9479" y="3760465"/>
            <a:ext cx="2792412"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MH_SubTitle_4"/>
          <p:cNvSpPr>
            <a:spLocks noChangeArrowheads="1"/>
          </p:cNvSpPr>
          <p:nvPr/>
        </p:nvSpPr>
        <p:spPr bwMode="auto">
          <a:xfrm>
            <a:off x="7527504" y="1985640"/>
            <a:ext cx="2259012"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eaLnBrk="1" latinLnBrk="1" hangingPunct="1">
              <a:lnSpc>
                <a:spcPct val="120000"/>
              </a:lnSpc>
            </a:pPr>
            <a:r>
              <a:rPr lang="en-US" altLang="zh-CN">
                <a:latin typeface="微软雅黑" pitchFamily="34" charset="-122"/>
                <a:ea typeface="微软雅黑" pitchFamily="34" charset="-122"/>
              </a:rPr>
              <a:t>Lorem ipsum</a:t>
            </a:r>
          </a:p>
          <a:p>
            <a:pPr eaLnBrk="1" latinLnBrk="1" hangingPunct="1">
              <a:lnSpc>
                <a:spcPct val="120000"/>
              </a:lnSpc>
            </a:pPr>
            <a:r>
              <a:rPr lang="en-US" altLang="zh-CN">
                <a:latin typeface="微软雅黑" pitchFamily="34" charset="-122"/>
                <a:ea typeface="微软雅黑" pitchFamily="34" charset="-122"/>
              </a:rPr>
              <a:t>Lorem ipsum</a:t>
            </a:r>
            <a:endParaRPr lang="zh-CN" altLang="en-US">
              <a:latin typeface="微软雅黑" pitchFamily="34" charset="-122"/>
              <a:ea typeface="微软雅黑" pitchFamily="34" charset="-122"/>
            </a:endParaRPr>
          </a:p>
        </p:txBody>
      </p:sp>
      <p:sp>
        <p:nvSpPr>
          <p:cNvPr id="10" name="MH_SubTitle_3"/>
          <p:cNvSpPr>
            <a:spLocks noChangeArrowheads="1"/>
          </p:cNvSpPr>
          <p:nvPr/>
        </p:nvSpPr>
        <p:spPr bwMode="auto">
          <a:xfrm>
            <a:off x="2134766" y="3169915"/>
            <a:ext cx="2225675"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r" eaLnBrk="1" latinLnBrk="1" hangingPunct="1">
              <a:lnSpc>
                <a:spcPct val="120000"/>
              </a:lnSpc>
            </a:pPr>
            <a:r>
              <a:rPr lang="en-US" altLang="zh-CN">
                <a:latin typeface="微软雅黑" pitchFamily="34" charset="-122"/>
                <a:ea typeface="微软雅黑" pitchFamily="34" charset="-122"/>
              </a:rPr>
              <a:t>Lorem ipsum</a:t>
            </a:r>
          </a:p>
          <a:p>
            <a:pPr algn="r" eaLnBrk="1" latinLnBrk="1" hangingPunct="1">
              <a:lnSpc>
                <a:spcPct val="120000"/>
              </a:lnSpc>
            </a:pPr>
            <a:r>
              <a:rPr lang="en-US" altLang="zh-CN">
                <a:latin typeface="微软雅黑" pitchFamily="34" charset="-122"/>
                <a:ea typeface="微软雅黑" pitchFamily="34" charset="-122"/>
              </a:rPr>
              <a:t>Lorem ipsum</a:t>
            </a:r>
            <a:endParaRPr lang="zh-CN" altLang="en-US">
              <a:latin typeface="微软雅黑" pitchFamily="34" charset="-122"/>
              <a:ea typeface="微软雅黑" pitchFamily="34" charset="-122"/>
            </a:endParaRPr>
          </a:p>
        </p:txBody>
      </p:sp>
      <p:sp>
        <p:nvSpPr>
          <p:cNvPr id="11" name="MH_SubTitle_2"/>
          <p:cNvSpPr>
            <a:spLocks noChangeArrowheads="1"/>
          </p:cNvSpPr>
          <p:nvPr/>
        </p:nvSpPr>
        <p:spPr bwMode="auto">
          <a:xfrm>
            <a:off x="8252991" y="4065265"/>
            <a:ext cx="22574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eaLnBrk="1" latinLnBrk="1" hangingPunct="1">
              <a:lnSpc>
                <a:spcPct val="120000"/>
              </a:lnSpc>
            </a:pPr>
            <a:r>
              <a:rPr lang="en-US" altLang="zh-CN">
                <a:latin typeface="微软雅黑" pitchFamily="34" charset="-122"/>
                <a:ea typeface="微软雅黑" pitchFamily="34" charset="-122"/>
              </a:rPr>
              <a:t>Lorem ipsum</a:t>
            </a:r>
          </a:p>
          <a:p>
            <a:pPr eaLnBrk="1" latinLnBrk="1" hangingPunct="1">
              <a:lnSpc>
                <a:spcPct val="120000"/>
              </a:lnSpc>
            </a:pPr>
            <a:r>
              <a:rPr lang="en-US" altLang="zh-CN">
                <a:latin typeface="微软雅黑" pitchFamily="34" charset="-122"/>
                <a:ea typeface="微软雅黑" pitchFamily="34" charset="-122"/>
              </a:rPr>
              <a:t>Lorem ipsum</a:t>
            </a:r>
            <a:endParaRPr lang="zh-CN" altLang="en-US">
              <a:latin typeface="微软雅黑" pitchFamily="34" charset="-122"/>
              <a:ea typeface="微软雅黑" pitchFamily="34" charset="-122"/>
            </a:endParaRPr>
          </a:p>
        </p:txBody>
      </p:sp>
      <p:sp>
        <p:nvSpPr>
          <p:cNvPr id="12" name="MH_SubTitle_1"/>
          <p:cNvSpPr>
            <a:spLocks noChangeArrowheads="1"/>
          </p:cNvSpPr>
          <p:nvPr/>
        </p:nvSpPr>
        <p:spPr bwMode="auto">
          <a:xfrm>
            <a:off x="4655046" y="5013970"/>
            <a:ext cx="2487487"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latinLnBrk="1" hangingPunct="1">
              <a:lnSpc>
                <a:spcPct val="120000"/>
              </a:lnSpc>
            </a:pPr>
            <a:r>
              <a:rPr lang="en-US" altLang="zh-CN" dirty="0" err="1">
                <a:latin typeface="微软雅黑" pitchFamily="34" charset="-122"/>
                <a:ea typeface="微软雅黑" pitchFamily="34" charset="-122"/>
              </a:rPr>
              <a:t>Lorem</a:t>
            </a:r>
            <a:r>
              <a:rPr lang="en-US" altLang="zh-CN" dirty="0">
                <a:latin typeface="微软雅黑" pitchFamily="34" charset="-122"/>
                <a:ea typeface="微软雅黑" pitchFamily="34" charset="-122"/>
              </a:rPr>
              <a:t> </a:t>
            </a:r>
            <a:r>
              <a:rPr lang="en-US" altLang="zh-CN" dirty="0" err="1">
                <a:latin typeface="微软雅黑" pitchFamily="34" charset="-122"/>
                <a:ea typeface="微软雅黑" pitchFamily="34" charset="-122"/>
              </a:rPr>
              <a:t>ipsum</a:t>
            </a:r>
            <a:endParaRPr lang="en-US" altLang="zh-CN" dirty="0">
              <a:latin typeface="微软雅黑" pitchFamily="34" charset="-122"/>
              <a:ea typeface="微软雅黑" pitchFamily="34" charset="-122"/>
            </a:endParaRPr>
          </a:p>
          <a:p>
            <a:pPr algn="ctr" eaLnBrk="1" latinLnBrk="1" hangingPunct="1">
              <a:lnSpc>
                <a:spcPct val="120000"/>
              </a:lnSpc>
            </a:pPr>
            <a:r>
              <a:rPr lang="en-US" altLang="zh-CN" dirty="0" err="1">
                <a:latin typeface="微软雅黑" pitchFamily="34" charset="-122"/>
                <a:ea typeface="微软雅黑" pitchFamily="34" charset="-122"/>
              </a:rPr>
              <a:t>Lorem</a:t>
            </a:r>
            <a:r>
              <a:rPr lang="en-US" altLang="zh-CN" dirty="0">
                <a:latin typeface="微软雅黑" pitchFamily="34" charset="-122"/>
                <a:ea typeface="微软雅黑" pitchFamily="34" charset="-122"/>
              </a:rPr>
              <a:t> </a:t>
            </a:r>
            <a:r>
              <a:rPr lang="en-US" altLang="zh-CN" dirty="0" err="1">
                <a:latin typeface="微软雅黑" pitchFamily="34" charset="-122"/>
                <a:ea typeface="微软雅黑" pitchFamily="34" charset="-122"/>
              </a:rPr>
              <a:t>ipsum</a:t>
            </a:r>
            <a:endParaRPr lang="zh-CN" altLang="en-US" dirty="0">
              <a:latin typeface="微软雅黑" pitchFamily="34" charset="-122"/>
              <a:ea typeface="微软雅黑" pitchFamily="34" charset="-122"/>
            </a:endParaRPr>
          </a:p>
        </p:txBody>
      </p:sp>
      <p:sp>
        <p:nvSpPr>
          <p:cNvPr id="13" name="TextBox 2"/>
          <p:cNvSpPr>
            <a:spLocks noChangeArrowheads="1"/>
          </p:cNvSpPr>
          <p:nvPr/>
        </p:nvSpPr>
        <p:spPr bwMode="auto">
          <a:xfrm flipH="1">
            <a:off x="4152479" y="1095623"/>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4" name="TextBox 5"/>
          <p:cNvSpPr>
            <a:spLocks noChangeArrowheads="1"/>
          </p:cNvSpPr>
          <p:nvPr/>
        </p:nvSpPr>
        <p:spPr bwMode="auto">
          <a:xfrm flipH="1">
            <a:off x="5343104" y="1152773"/>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17730235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Desc_1"/>
          <p:cNvSpPr txBox="1">
            <a:spLocks noChangeArrowheads="1"/>
          </p:cNvSpPr>
          <p:nvPr/>
        </p:nvSpPr>
        <p:spPr bwMode="auto">
          <a:xfrm>
            <a:off x="2594819" y="3575497"/>
            <a:ext cx="7223125"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latinLnBrk="1" hangingPunct="1">
              <a:lnSpc>
                <a:spcPct val="140000"/>
              </a:lnSpc>
            </a:pPr>
            <a:r>
              <a:rPr lang="en-US" altLang="zh-CN" sz="1600">
                <a:solidFill>
                  <a:srgbClr val="7F7F7F"/>
                </a:solidFill>
                <a:latin typeface="微软雅黑 Light" charset="-122"/>
                <a:ea typeface="微软雅黑 Light" charset="-122"/>
              </a:rPr>
              <a:t>Lorem ipsum dolor sit amet consectetur adipisicing elit sed do eiusmod tempor incididunt ut labore et dolore magna aliqua Ut enim ad minim veniam quis nostrud exercitation ullamco laboris nisi ut aliquip ex ea commodo consequat Duis aute irure dolor.</a:t>
            </a:r>
          </a:p>
        </p:txBody>
      </p:sp>
      <p:sp>
        <p:nvSpPr>
          <p:cNvPr id="3" name="MH_Other_1"/>
          <p:cNvSpPr>
            <a:spLocks/>
          </p:cNvSpPr>
          <p:nvPr/>
        </p:nvSpPr>
        <p:spPr bwMode="auto">
          <a:xfrm>
            <a:off x="2642444" y="2972247"/>
            <a:ext cx="7299325" cy="452438"/>
          </a:xfrm>
          <a:custGeom>
            <a:avLst/>
            <a:gdLst>
              <a:gd name="T0" fmla="*/ 7298562 w 7300088"/>
              <a:gd name="T1" fmla="*/ 226480 h 451919"/>
              <a:gd name="T2" fmla="*/ 7061676 w 7300088"/>
              <a:gd name="T3" fmla="*/ 226480 h 451919"/>
              <a:gd name="T4" fmla="*/ 6761588 w 7300088"/>
              <a:gd name="T5" fmla="*/ 0 h 451919"/>
              <a:gd name="T6" fmla="*/ 6524702 w 7300088"/>
              <a:gd name="T7" fmla="*/ 452958 h 451919"/>
              <a:gd name="T8" fmla="*/ 6215536 w 7300088"/>
              <a:gd name="T9" fmla="*/ 0 h 451919"/>
              <a:gd name="T10" fmla="*/ 6452424 w 7300088"/>
              <a:gd name="T11" fmla="*/ 452958 h 451919"/>
              <a:gd name="T12" fmla="*/ 6215536 w 7300088"/>
              <a:gd name="T13" fmla="*/ 0 h 451919"/>
              <a:gd name="T14" fmla="*/ 6367273 w 7300088"/>
              <a:gd name="T15" fmla="*/ 226480 h 451919"/>
              <a:gd name="T16" fmla="*/ 6130388 w 7300088"/>
              <a:gd name="T17" fmla="*/ 226480 h 451919"/>
              <a:gd name="T18" fmla="*/ 5830301 w 7300088"/>
              <a:gd name="T19" fmla="*/ 0 h 451919"/>
              <a:gd name="T20" fmla="*/ 5593413 w 7300088"/>
              <a:gd name="T21" fmla="*/ 452958 h 451919"/>
              <a:gd name="T22" fmla="*/ 4971290 w 7300088"/>
              <a:gd name="T23" fmla="*/ 0 h 451919"/>
              <a:gd name="T24" fmla="*/ 5208179 w 7300088"/>
              <a:gd name="T25" fmla="*/ 452958 h 451919"/>
              <a:gd name="T26" fmla="*/ 4971290 w 7300088"/>
              <a:gd name="T27" fmla="*/ 0 h 451919"/>
              <a:gd name="T28" fmla="*/ 5123029 w 7300088"/>
              <a:gd name="T29" fmla="*/ 226480 h 451919"/>
              <a:gd name="T30" fmla="*/ 4886143 w 7300088"/>
              <a:gd name="T31" fmla="*/ 226480 h 451919"/>
              <a:gd name="T32" fmla="*/ 4587952 w 7300088"/>
              <a:gd name="T33" fmla="*/ 0 h 451919"/>
              <a:gd name="T34" fmla="*/ 4349167 w 7300088"/>
              <a:gd name="T35" fmla="*/ 452958 h 451919"/>
              <a:gd name="T36" fmla="*/ 4040005 w 7300088"/>
              <a:gd name="T37" fmla="*/ 0 h 451919"/>
              <a:gd name="T38" fmla="*/ 4276892 w 7300088"/>
              <a:gd name="T39" fmla="*/ 452958 h 451919"/>
              <a:gd name="T40" fmla="*/ 4040005 w 7300088"/>
              <a:gd name="T41" fmla="*/ 0 h 451919"/>
              <a:gd name="T42" fmla="*/ 4191742 w 7300088"/>
              <a:gd name="T43" fmla="*/ 226480 h 451919"/>
              <a:gd name="T44" fmla="*/ 3954857 w 7300088"/>
              <a:gd name="T45" fmla="*/ 226480 h 451919"/>
              <a:gd name="T46" fmla="*/ 3343705 w 7300088"/>
              <a:gd name="T47" fmla="*/ 0 h 451919"/>
              <a:gd name="T48" fmla="*/ 3106820 w 7300088"/>
              <a:gd name="T49" fmla="*/ 452958 h 451919"/>
              <a:gd name="T50" fmla="*/ 2795758 w 7300088"/>
              <a:gd name="T51" fmla="*/ 0 h 451919"/>
              <a:gd name="T52" fmla="*/ 3032643 w 7300088"/>
              <a:gd name="T53" fmla="*/ 452958 h 451919"/>
              <a:gd name="T54" fmla="*/ 2795758 w 7300088"/>
              <a:gd name="T55" fmla="*/ 0 h 451919"/>
              <a:gd name="T56" fmla="*/ 2949393 w 7300088"/>
              <a:gd name="T57" fmla="*/ 226480 h 451919"/>
              <a:gd name="T58" fmla="*/ 2710611 w 7300088"/>
              <a:gd name="T59" fmla="*/ 226480 h 451919"/>
              <a:gd name="T60" fmla="*/ 2412417 w 7300088"/>
              <a:gd name="T61" fmla="*/ 0 h 451919"/>
              <a:gd name="T62" fmla="*/ 2175532 w 7300088"/>
              <a:gd name="T63" fmla="*/ 452958 h 451919"/>
              <a:gd name="T64" fmla="*/ 1864469 w 7300088"/>
              <a:gd name="T65" fmla="*/ 0 h 451919"/>
              <a:gd name="T66" fmla="*/ 2101355 w 7300088"/>
              <a:gd name="T67" fmla="*/ 452958 h 451919"/>
              <a:gd name="T68" fmla="*/ 1864469 w 7300088"/>
              <a:gd name="T69" fmla="*/ 0 h 451919"/>
              <a:gd name="T70" fmla="*/ 1705146 w 7300088"/>
              <a:gd name="T71" fmla="*/ 226480 h 451919"/>
              <a:gd name="T72" fmla="*/ 1468262 w 7300088"/>
              <a:gd name="T73" fmla="*/ 226480 h 451919"/>
              <a:gd name="T74" fmla="*/ 1168175 w 7300088"/>
              <a:gd name="T75" fmla="*/ 0 h 451919"/>
              <a:gd name="T76" fmla="*/ 931290 w 7300088"/>
              <a:gd name="T77" fmla="*/ 452958 h 451919"/>
              <a:gd name="T78" fmla="*/ 620226 w 7300088"/>
              <a:gd name="T79" fmla="*/ 0 h 451919"/>
              <a:gd name="T80" fmla="*/ 859011 w 7300088"/>
              <a:gd name="T81" fmla="*/ 452958 h 451919"/>
              <a:gd name="T82" fmla="*/ 620226 w 7300088"/>
              <a:gd name="T83" fmla="*/ 0 h 451919"/>
              <a:gd name="T84" fmla="*/ 773863 w 7300088"/>
              <a:gd name="T85" fmla="*/ 226480 h 451919"/>
              <a:gd name="T86" fmla="*/ 536978 w 7300088"/>
              <a:gd name="T87" fmla="*/ 226480 h 451919"/>
              <a:gd name="T88" fmla="*/ 236888 w 7300088"/>
              <a:gd name="T89" fmla="*/ 0 h 451919"/>
              <a:gd name="T90" fmla="*/ 0 w 7300088"/>
              <a:gd name="T91" fmla="*/ 452958 h 45191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300088" h="451919">
                <a:moveTo>
                  <a:pt x="6837192" y="0"/>
                </a:moveTo>
                <a:lnTo>
                  <a:pt x="7074129" y="0"/>
                </a:lnTo>
                <a:lnTo>
                  <a:pt x="7300088" y="225960"/>
                </a:lnTo>
                <a:lnTo>
                  <a:pt x="7074129" y="451919"/>
                </a:lnTo>
                <a:lnTo>
                  <a:pt x="6837192" y="451919"/>
                </a:lnTo>
                <a:lnTo>
                  <a:pt x="7063152" y="225960"/>
                </a:lnTo>
                <a:lnTo>
                  <a:pt x="6837192" y="0"/>
                </a:lnTo>
                <a:close/>
                <a:moveTo>
                  <a:pt x="6526066" y="0"/>
                </a:moveTo>
                <a:lnTo>
                  <a:pt x="6763002" y="0"/>
                </a:lnTo>
                <a:lnTo>
                  <a:pt x="6988961" y="225960"/>
                </a:lnTo>
                <a:lnTo>
                  <a:pt x="6763002" y="451919"/>
                </a:lnTo>
                <a:lnTo>
                  <a:pt x="6526066" y="451919"/>
                </a:lnTo>
                <a:lnTo>
                  <a:pt x="6752026" y="225960"/>
                </a:lnTo>
                <a:lnTo>
                  <a:pt x="6526066" y="0"/>
                </a:lnTo>
                <a:close/>
                <a:moveTo>
                  <a:pt x="6216836" y="0"/>
                </a:moveTo>
                <a:lnTo>
                  <a:pt x="6453773" y="0"/>
                </a:lnTo>
                <a:lnTo>
                  <a:pt x="6679732" y="225960"/>
                </a:lnTo>
                <a:lnTo>
                  <a:pt x="6453773" y="451919"/>
                </a:lnTo>
                <a:lnTo>
                  <a:pt x="6216836" y="451919"/>
                </a:lnTo>
                <a:lnTo>
                  <a:pt x="6442796" y="225960"/>
                </a:lnTo>
                <a:lnTo>
                  <a:pt x="6216836" y="0"/>
                </a:lnTo>
                <a:close/>
                <a:moveTo>
                  <a:pt x="5905710" y="0"/>
                </a:moveTo>
                <a:lnTo>
                  <a:pt x="6142646" y="0"/>
                </a:lnTo>
                <a:lnTo>
                  <a:pt x="6368605" y="225960"/>
                </a:lnTo>
                <a:lnTo>
                  <a:pt x="6142646" y="451919"/>
                </a:lnTo>
                <a:lnTo>
                  <a:pt x="5905710" y="451919"/>
                </a:lnTo>
                <a:lnTo>
                  <a:pt x="6131670" y="225960"/>
                </a:lnTo>
                <a:lnTo>
                  <a:pt x="5905710" y="0"/>
                </a:lnTo>
                <a:close/>
                <a:moveTo>
                  <a:pt x="5594583" y="0"/>
                </a:moveTo>
                <a:lnTo>
                  <a:pt x="5831520" y="0"/>
                </a:lnTo>
                <a:lnTo>
                  <a:pt x="6057479" y="225960"/>
                </a:lnTo>
                <a:lnTo>
                  <a:pt x="5831520" y="451919"/>
                </a:lnTo>
                <a:lnTo>
                  <a:pt x="5594583" y="451919"/>
                </a:lnTo>
                <a:lnTo>
                  <a:pt x="5820543" y="225960"/>
                </a:lnTo>
                <a:lnTo>
                  <a:pt x="5594583" y="0"/>
                </a:lnTo>
                <a:close/>
                <a:moveTo>
                  <a:pt x="4972330" y="0"/>
                </a:moveTo>
                <a:lnTo>
                  <a:pt x="5209267" y="0"/>
                </a:lnTo>
                <a:lnTo>
                  <a:pt x="5435226" y="225960"/>
                </a:lnTo>
                <a:lnTo>
                  <a:pt x="5209267" y="451919"/>
                </a:lnTo>
                <a:lnTo>
                  <a:pt x="4972330" y="451919"/>
                </a:lnTo>
                <a:lnTo>
                  <a:pt x="5198290" y="225960"/>
                </a:lnTo>
                <a:lnTo>
                  <a:pt x="4972330" y="0"/>
                </a:lnTo>
                <a:close/>
                <a:moveTo>
                  <a:pt x="4661205" y="0"/>
                </a:moveTo>
                <a:lnTo>
                  <a:pt x="4898142" y="0"/>
                </a:lnTo>
                <a:lnTo>
                  <a:pt x="5124101" y="225960"/>
                </a:lnTo>
                <a:lnTo>
                  <a:pt x="4898142" y="451919"/>
                </a:lnTo>
                <a:lnTo>
                  <a:pt x="4661205" y="451919"/>
                </a:lnTo>
                <a:lnTo>
                  <a:pt x="4887165" y="225960"/>
                </a:lnTo>
                <a:lnTo>
                  <a:pt x="4661205" y="0"/>
                </a:lnTo>
                <a:close/>
                <a:moveTo>
                  <a:pt x="4350077" y="0"/>
                </a:moveTo>
                <a:lnTo>
                  <a:pt x="4588912" y="0"/>
                </a:lnTo>
                <a:lnTo>
                  <a:pt x="4814871" y="225960"/>
                </a:lnTo>
                <a:lnTo>
                  <a:pt x="4588912" y="451919"/>
                </a:lnTo>
                <a:lnTo>
                  <a:pt x="4350077" y="451919"/>
                </a:lnTo>
                <a:lnTo>
                  <a:pt x="4576037" y="225960"/>
                </a:lnTo>
                <a:lnTo>
                  <a:pt x="4350077" y="0"/>
                </a:lnTo>
                <a:close/>
                <a:moveTo>
                  <a:pt x="4040849" y="0"/>
                </a:moveTo>
                <a:lnTo>
                  <a:pt x="4277786" y="0"/>
                </a:lnTo>
                <a:lnTo>
                  <a:pt x="4503745" y="225960"/>
                </a:lnTo>
                <a:lnTo>
                  <a:pt x="4277786" y="451919"/>
                </a:lnTo>
                <a:lnTo>
                  <a:pt x="4040849" y="451919"/>
                </a:lnTo>
                <a:lnTo>
                  <a:pt x="4266809" y="225960"/>
                </a:lnTo>
                <a:lnTo>
                  <a:pt x="4040849" y="0"/>
                </a:lnTo>
                <a:close/>
                <a:moveTo>
                  <a:pt x="3729723" y="0"/>
                </a:moveTo>
                <a:lnTo>
                  <a:pt x="3966659" y="0"/>
                </a:lnTo>
                <a:lnTo>
                  <a:pt x="4192618" y="225960"/>
                </a:lnTo>
                <a:lnTo>
                  <a:pt x="3966659" y="451919"/>
                </a:lnTo>
                <a:lnTo>
                  <a:pt x="3729723" y="451919"/>
                </a:lnTo>
                <a:lnTo>
                  <a:pt x="3955683" y="225960"/>
                </a:lnTo>
                <a:lnTo>
                  <a:pt x="3729723" y="0"/>
                </a:lnTo>
                <a:close/>
                <a:moveTo>
                  <a:pt x="3107470" y="0"/>
                </a:moveTo>
                <a:lnTo>
                  <a:pt x="3344405" y="0"/>
                </a:lnTo>
                <a:lnTo>
                  <a:pt x="3570364" y="225960"/>
                </a:lnTo>
                <a:lnTo>
                  <a:pt x="3344405" y="451919"/>
                </a:lnTo>
                <a:lnTo>
                  <a:pt x="3107470" y="451919"/>
                </a:lnTo>
                <a:lnTo>
                  <a:pt x="3333430" y="225960"/>
                </a:lnTo>
                <a:lnTo>
                  <a:pt x="3107470" y="0"/>
                </a:lnTo>
                <a:close/>
                <a:moveTo>
                  <a:pt x="2796342" y="0"/>
                </a:moveTo>
                <a:lnTo>
                  <a:pt x="3033277" y="0"/>
                </a:lnTo>
                <a:lnTo>
                  <a:pt x="3259236" y="225960"/>
                </a:lnTo>
                <a:lnTo>
                  <a:pt x="3033277" y="451919"/>
                </a:lnTo>
                <a:lnTo>
                  <a:pt x="2796342" y="451919"/>
                </a:lnTo>
                <a:lnTo>
                  <a:pt x="3022302" y="225960"/>
                </a:lnTo>
                <a:lnTo>
                  <a:pt x="2796342" y="0"/>
                </a:lnTo>
                <a:close/>
                <a:moveTo>
                  <a:pt x="2485217" y="0"/>
                </a:moveTo>
                <a:lnTo>
                  <a:pt x="2724051" y="0"/>
                </a:lnTo>
                <a:lnTo>
                  <a:pt x="2950009" y="225960"/>
                </a:lnTo>
                <a:lnTo>
                  <a:pt x="2724051" y="451919"/>
                </a:lnTo>
                <a:lnTo>
                  <a:pt x="2485217" y="451919"/>
                </a:lnTo>
                <a:lnTo>
                  <a:pt x="2711177" y="225960"/>
                </a:lnTo>
                <a:lnTo>
                  <a:pt x="2485217" y="0"/>
                </a:lnTo>
                <a:close/>
                <a:moveTo>
                  <a:pt x="2175986" y="0"/>
                </a:moveTo>
                <a:lnTo>
                  <a:pt x="2412921" y="0"/>
                </a:lnTo>
                <a:lnTo>
                  <a:pt x="2638880" y="225960"/>
                </a:lnTo>
                <a:lnTo>
                  <a:pt x="2412921" y="451919"/>
                </a:lnTo>
                <a:lnTo>
                  <a:pt x="2175986" y="451919"/>
                </a:lnTo>
                <a:lnTo>
                  <a:pt x="2401946" y="225960"/>
                </a:lnTo>
                <a:lnTo>
                  <a:pt x="2175986" y="0"/>
                </a:lnTo>
                <a:close/>
                <a:moveTo>
                  <a:pt x="1864859" y="0"/>
                </a:moveTo>
                <a:lnTo>
                  <a:pt x="2101795" y="0"/>
                </a:lnTo>
                <a:lnTo>
                  <a:pt x="2327754" y="225960"/>
                </a:lnTo>
                <a:lnTo>
                  <a:pt x="2101795" y="451919"/>
                </a:lnTo>
                <a:lnTo>
                  <a:pt x="1864859" y="451919"/>
                </a:lnTo>
                <a:lnTo>
                  <a:pt x="2090820" y="225960"/>
                </a:lnTo>
                <a:lnTo>
                  <a:pt x="1864859" y="0"/>
                </a:lnTo>
                <a:close/>
                <a:moveTo>
                  <a:pt x="1242608" y="0"/>
                </a:moveTo>
                <a:lnTo>
                  <a:pt x="1479545" y="0"/>
                </a:lnTo>
                <a:lnTo>
                  <a:pt x="1705502" y="225960"/>
                </a:lnTo>
                <a:lnTo>
                  <a:pt x="1479545" y="451919"/>
                </a:lnTo>
                <a:lnTo>
                  <a:pt x="1242608" y="451919"/>
                </a:lnTo>
                <a:lnTo>
                  <a:pt x="1468568" y="225960"/>
                </a:lnTo>
                <a:lnTo>
                  <a:pt x="1242608" y="0"/>
                </a:lnTo>
                <a:close/>
                <a:moveTo>
                  <a:pt x="931484" y="0"/>
                </a:moveTo>
                <a:lnTo>
                  <a:pt x="1168419" y="0"/>
                </a:lnTo>
                <a:lnTo>
                  <a:pt x="1394378" y="225960"/>
                </a:lnTo>
                <a:lnTo>
                  <a:pt x="1168419" y="451919"/>
                </a:lnTo>
                <a:lnTo>
                  <a:pt x="931484" y="451919"/>
                </a:lnTo>
                <a:lnTo>
                  <a:pt x="1157443" y="225960"/>
                </a:lnTo>
                <a:lnTo>
                  <a:pt x="931484" y="0"/>
                </a:lnTo>
                <a:close/>
                <a:moveTo>
                  <a:pt x="620356" y="0"/>
                </a:moveTo>
                <a:lnTo>
                  <a:pt x="859191" y="0"/>
                </a:lnTo>
                <a:lnTo>
                  <a:pt x="1085150" y="225960"/>
                </a:lnTo>
                <a:lnTo>
                  <a:pt x="859191" y="451919"/>
                </a:lnTo>
                <a:lnTo>
                  <a:pt x="620356" y="451919"/>
                </a:lnTo>
                <a:lnTo>
                  <a:pt x="846316" y="225960"/>
                </a:lnTo>
                <a:lnTo>
                  <a:pt x="620356" y="0"/>
                </a:lnTo>
                <a:close/>
                <a:moveTo>
                  <a:pt x="311129" y="0"/>
                </a:moveTo>
                <a:lnTo>
                  <a:pt x="548066" y="0"/>
                </a:lnTo>
                <a:lnTo>
                  <a:pt x="774025" y="225960"/>
                </a:lnTo>
                <a:lnTo>
                  <a:pt x="548066" y="451919"/>
                </a:lnTo>
                <a:lnTo>
                  <a:pt x="311129" y="451919"/>
                </a:lnTo>
                <a:lnTo>
                  <a:pt x="537090" y="225960"/>
                </a:lnTo>
                <a:lnTo>
                  <a:pt x="311129" y="0"/>
                </a:lnTo>
                <a:close/>
                <a:moveTo>
                  <a:pt x="0" y="0"/>
                </a:moveTo>
                <a:lnTo>
                  <a:pt x="236938" y="0"/>
                </a:lnTo>
                <a:lnTo>
                  <a:pt x="462899" y="225960"/>
                </a:lnTo>
                <a:lnTo>
                  <a:pt x="236938" y="451919"/>
                </a:lnTo>
                <a:lnTo>
                  <a:pt x="0" y="451919"/>
                </a:lnTo>
                <a:lnTo>
                  <a:pt x="225962" y="225960"/>
                </a:lnTo>
                <a:lnTo>
                  <a:pt x="0" y="0"/>
                </a:lnTo>
                <a:close/>
              </a:path>
            </a:pathLst>
          </a:custGeom>
          <a:solidFill>
            <a:schemeClr val="bg2">
              <a:lumMod val="50000"/>
            </a:schemeClr>
          </a:solidFill>
          <a:ln w="9525">
            <a:noFill/>
            <a:round/>
            <a:headEnd/>
            <a:tailEnd/>
          </a:ln>
        </p:spPr>
        <p:txBody>
          <a:bodyPr anchor="ctr"/>
          <a:lstStyle/>
          <a:p>
            <a:endParaRPr lang="zh-CN" altLang="en-US"/>
          </a:p>
        </p:txBody>
      </p:sp>
      <p:sp>
        <p:nvSpPr>
          <p:cNvPr id="4" name="MH_Other_2"/>
          <p:cNvSpPr>
            <a:spLocks/>
          </p:cNvSpPr>
          <p:nvPr/>
        </p:nvSpPr>
        <p:spPr bwMode="auto">
          <a:xfrm>
            <a:off x="4034681" y="2781747"/>
            <a:ext cx="620713" cy="642938"/>
          </a:xfrm>
          <a:custGeom>
            <a:avLst/>
            <a:gdLst>
              <a:gd name="T0" fmla="*/ 0 w 519968"/>
              <a:gd name="T1" fmla="*/ 20169 h 536314"/>
              <a:gd name="T2" fmla="*/ 248367 w 519968"/>
              <a:gd name="T3" fmla="*/ 0 h 536314"/>
              <a:gd name="T4" fmla="*/ 740978 w 519968"/>
              <a:gd name="T5" fmla="*/ 492606 h 536314"/>
              <a:gd name="T6" fmla="*/ 484045 w 519968"/>
              <a:gd name="T7" fmla="*/ 770760 h 536314"/>
              <a:gd name="T8" fmla="*/ 207909 w 519968"/>
              <a:gd name="T9" fmla="*/ 770760 h 536314"/>
              <a:gd name="T10" fmla="*/ 464840 w 519968"/>
              <a:gd name="T11" fmla="*/ 488745 h 536314"/>
              <a:gd name="T12" fmla="*/ 0 w 519968"/>
              <a:gd name="T13" fmla="*/ 20169 h 5363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accent2">
              <a:lumMod val="60000"/>
              <a:lumOff val="40000"/>
            </a:schemeClr>
          </a:solidFill>
          <a:ln>
            <a:noFill/>
          </a:ln>
        </p:spPr>
        <p:txBody>
          <a:bodyPr anchor="ctr"/>
          <a:lstStyle/>
          <a:p>
            <a:endParaRPr lang="zh-CN" altLang="en-US"/>
          </a:p>
        </p:txBody>
      </p:sp>
      <p:sp>
        <p:nvSpPr>
          <p:cNvPr id="5" name="MH_Other_3"/>
          <p:cNvSpPr>
            <a:spLocks/>
          </p:cNvSpPr>
          <p:nvPr/>
        </p:nvSpPr>
        <p:spPr bwMode="auto">
          <a:xfrm>
            <a:off x="5901581" y="2781747"/>
            <a:ext cx="620713" cy="642938"/>
          </a:xfrm>
          <a:custGeom>
            <a:avLst/>
            <a:gdLst>
              <a:gd name="T0" fmla="*/ 0 w 519968"/>
              <a:gd name="T1" fmla="*/ 20169 h 536314"/>
              <a:gd name="T2" fmla="*/ 248367 w 519968"/>
              <a:gd name="T3" fmla="*/ 0 h 536314"/>
              <a:gd name="T4" fmla="*/ 740978 w 519968"/>
              <a:gd name="T5" fmla="*/ 492606 h 536314"/>
              <a:gd name="T6" fmla="*/ 484045 w 519968"/>
              <a:gd name="T7" fmla="*/ 770760 h 536314"/>
              <a:gd name="T8" fmla="*/ 207909 w 519968"/>
              <a:gd name="T9" fmla="*/ 770760 h 536314"/>
              <a:gd name="T10" fmla="*/ 464840 w 519968"/>
              <a:gd name="T11" fmla="*/ 488745 h 536314"/>
              <a:gd name="T12" fmla="*/ 0 w 519968"/>
              <a:gd name="T13" fmla="*/ 20169 h 5363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accent2">
              <a:lumMod val="60000"/>
              <a:lumOff val="40000"/>
            </a:schemeClr>
          </a:solidFill>
          <a:ln>
            <a:noFill/>
          </a:ln>
        </p:spPr>
        <p:txBody>
          <a:bodyPr anchor="ctr"/>
          <a:lstStyle/>
          <a:p>
            <a:endParaRPr lang="zh-CN" altLang="en-US"/>
          </a:p>
        </p:txBody>
      </p:sp>
      <p:sp>
        <p:nvSpPr>
          <p:cNvPr id="6" name="MH_Other_4"/>
          <p:cNvSpPr>
            <a:spLocks/>
          </p:cNvSpPr>
          <p:nvPr/>
        </p:nvSpPr>
        <p:spPr bwMode="auto">
          <a:xfrm>
            <a:off x="7763719" y="2781747"/>
            <a:ext cx="620712" cy="642938"/>
          </a:xfrm>
          <a:custGeom>
            <a:avLst/>
            <a:gdLst>
              <a:gd name="T0" fmla="*/ 0 w 519968"/>
              <a:gd name="T1" fmla="*/ 20169 h 536314"/>
              <a:gd name="T2" fmla="*/ 248366 w 519968"/>
              <a:gd name="T3" fmla="*/ 0 h 536314"/>
              <a:gd name="T4" fmla="*/ 740975 w 519968"/>
              <a:gd name="T5" fmla="*/ 492606 h 536314"/>
              <a:gd name="T6" fmla="*/ 484043 w 519968"/>
              <a:gd name="T7" fmla="*/ 770760 h 536314"/>
              <a:gd name="T8" fmla="*/ 207907 w 519968"/>
              <a:gd name="T9" fmla="*/ 770760 h 536314"/>
              <a:gd name="T10" fmla="*/ 464838 w 519968"/>
              <a:gd name="T11" fmla="*/ 488745 h 536314"/>
              <a:gd name="T12" fmla="*/ 0 w 519968"/>
              <a:gd name="T13" fmla="*/ 20169 h 5363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accent2">
              <a:lumMod val="60000"/>
              <a:lumOff val="40000"/>
            </a:schemeClr>
          </a:solidFill>
          <a:ln>
            <a:noFill/>
          </a:ln>
        </p:spPr>
        <p:txBody>
          <a:bodyPr anchor="ctr"/>
          <a:lstStyle/>
          <a:p>
            <a:endParaRPr lang="zh-CN" altLang="en-US"/>
          </a:p>
        </p:txBody>
      </p:sp>
      <p:sp>
        <p:nvSpPr>
          <p:cNvPr id="7" name="MH_SubTitle_4"/>
          <p:cNvSpPr txBox="1">
            <a:spLocks noChangeArrowheads="1"/>
          </p:cNvSpPr>
          <p:nvPr/>
        </p:nvSpPr>
        <p:spPr bwMode="auto">
          <a:xfrm>
            <a:off x="8382844" y="2264222"/>
            <a:ext cx="1408112"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50000"/>
              </a:lnSpc>
            </a:pPr>
            <a:r>
              <a:rPr lang="en-US" altLang="zh-CN"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8" name="MH_SubTitle_3"/>
          <p:cNvSpPr txBox="1">
            <a:spLocks noChangeArrowheads="1"/>
          </p:cNvSpPr>
          <p:nvPr/>
        </p:nvSpPr>
        <p:spPr bwMode="auto">
          <a:xfrm>
            <a:off x="6346081" y="2264222"/>
            <a:ext cx="1408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50000"/>
              </a:lnSpc>
            </a:pPr>
            <a:r>
              <a:rPr lang="en-US" altLang="zh-CN"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9" name="MH_SubTitle_2"/>
          <p:cNvSpPr txBox="1">
            <a:spLocks noChangeArrowheads="1"/>
          </p:cNvSpPr>
          <p:nvPr/>
        </p:nvSpPr>
        <p:spPr bwMode="auto">
          <a:xfrm>
            <a:off x="4458544" y="2300735"/>
            <a:ext cx="14081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50000"/>
              </a:lnSpc>
            </a:pPr>
            <a:r>
              <a:rPr lang="en-US" altLang="zh-CN"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10" name="MH_SubTitle_1"/>
          <p:cNvSpPr txBox="1">
            <a:spLocks noChangeArrowheads="1"/>
          </p:cNvSpPr>
          <p:nvPr/>
        </p:nvSpPr>
        <p:spPr bwMode="auto">
          <a:xfrm>
            <a:off x="2704356" y="2300735"/>
            <a:ext cx="14081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50000"/>
              </a:lnSpc>
            </a:pPr>
            <a:r>
              <a:rPr lang="en-US" altLang="zh-CN" sz="2000" b="1">
                <a:latin typeface="微软雅黑" pitchFamily="34" charset="-122"/>
                <a:ea typeface="微软雅黑" pitchFamily="34" charset="-122"/>
                <a:sym typeface="나눔고딕" charset="-127"/>
              </a:rPr>
              <a:t>LOREM</a:t>
            </a:r>
            <a:endParaRPr lang="zh-CN" altLang="en-US" sz="2000" b="1">
              <a:latin typeface="微软雅黑" pitchFamily="34" charset="-122"/>
              <a:ea typeface="微软雅黑" pitchFamily="34" charset="-122"/>
              <a:sym typeface="나눔고딕" charset="-127"/>
            </a:endParaRPr>
          </a:p>
        </p:txBody>
      </p:sp>
      <p:sp>
        <p:nvSpPr>
          <p:cNvPr id="11" name="MH_Other_5"/>
          <p:cNvSpPr>
            <a:spLocks noChangeArrowheads="1"/>
          </p:cNvSpPr>
          <p:nvPr/>
        </p:nvSpPr>
        <p:spPr bwMode="auto">
          <a:xfrm>
            <a:off x="2494806" y="5482531"/>
            <a:ext cx="7594600" cy="17462"/>
          </a:xfrm>
          <a:prstGeom prst="rect">
            <a:avLst/>
          </a:prstGeom>
          <a:solidFill>
            <a:schemeClr val="bg2">
              <a:lumMod val="50000"/>
            </a:schemeClr>
          </a:solidFill>
          <a:ln>
            <a:noFill/>
          </a:ln>
        </p:spPr>
        <p:txBody>
          <a:bodyPr tIns="0" bIns="0" anchor="ctr"/>
          <a:lstStyle/>
          <a:p>
            <a:pPr algn="ctr" eaLnBrk="1" latinLnBrk="1" hangingPunct="1">
              <a:lnSpc>
                <a:spcPct val="150000"/>
              </a:lnSpc>
            </a:pPr>
            <a:endParaRPr lang="zh-CN" altLang="en-US" sz="1400">
              <a:solidFill>
                <a:srgbClr val="7F7F7F"/>
              </a:solidFill>
              <a:latin typeface="幼圆" pitchFamily="49" charset="-122"/>
              <a:ea typeface="幼圆" pitchFamily="49" charset="-122"/>
            </a:endParaRPr>
          </a:p>
        </p:txBody>
      </p:sp>
      <p:sp>
        <p:nvSpPr>
          <p:cNvPr id="12" name="TextBox 2"/>
          <p:cNvSpPr>
            <a:spLocks noChangeArrowheads="1"/>
          </p:cNvSpPr>
          <p:nvPr/>
        </p:nvSpPr>
        <p:spPr bwMode="auto">
          <a:xfrm flipH="1">
            <a:off x="2566813" y="1492176"/>
            <a:ext cx="2123771"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3" name="TextBox 5"/>
          <p:cNvSpPr>
            <a:spLocks noChangeArrowheads="1"/>
          </p:cNvSpPr>
          <p:nvPr/>
        </p:nvSpPr>
        <p:spPr bwMode="auto">
          <a:xfrm flipH="1">
            <a:off x="3757438" y="1485578"/>
            <a:ext cx="3292698"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1773023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rot="16200000">
            <a:off x="4091533" y="4065117"/>
            <a:ext cx="1393825" cy="1062037"/>
          </a:xfrm>
          <a:custGeom>
            <a:avLst/>
            <a:gdLst>
              <a:gd name="T0" fmla="*/ 0 w 735"/>
              <a:gd name="T1" fmla="*/ 0 h 532"/>
              <a:gd name="T2" fmla="*/ 1373742542 w 735"/>
              <a:gd name="T3" fmla="*/ 805022050 h 532"/>
              <a:gd name="T4" fmla="*/ 2074997707 w 735"/>
              <a:gd name="T5" fmla="*/ 805022050 h 532"/>
              <a:gd name="T6" fmla="*/ 2147483647 w 735"/>
              <a:gd name="T7" fmla="*/ 992327846 h 532"/>
              <a:gd name="T8" fmla="*/ 2147483647 w 735"/>
              <a:gd name="T9" fmla="*/ 1602072833 h 532"/>
              <a:gd name="T10" fmla="*/ 2147483647 w 735"/>
              <a:gd name="T11" fmla="*/ 1594101567 h 532"/>
              <a:gd name="T12" fmla="*/ 2147483647 w 735"/>
              <a:gd name="T13" fmla="*/ 2120155243 h 532"/>
              <a:gd name="T14" fmla="*/ 2147483647 w 735"/>
              <a:gd name="T15" fmla="*/ 1602072833 h 532"/>
              <a:gd name="T16" fmla="*/ 2147483647 w 735"/>
              <a:gd name="T17" fmla="*/ 1602072833 h 532"/>
              <a:gd name="T18" fmla="*/ 2147483647 w 735"/>
              <a:gd name="T19" fmla="*/ 900667265 h 532"/>
              <a:gd name="T20" fmla="*/ 2147483647 w 735"/>
              <a:gd name="T21" fmla="*/ 597789086 h 532"/>
              <a:gd name="T22" fmla="*/ 1204721823 w 735"/>
              <a:gd name="T23" fmla="*/ 593802454 h 532"/>
              <a:gd name="T24" fmla="*/ 248136881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2">
              <a:lumMod val="75000"/>
            </a:schemeClr>
          </a:solidFill>
          <a:ln>
            <a:noFill/>
          </a:ln>
        </p:spPr>
        <p:txBody>
          <a:bodyPr wrap="none" anchor="ctr"/>
          <a:lstStyle/>
          <a:p>
            <a:endParaRPr lang="zh-CN" altLang="en-US"/>
          </a:p>
        </p:txBody>
      </p:sp>
      <p:sp>
        <p:nvSpPr>
          <p:cNvPr id="3" name="MH_Other_2"/>
          <p:cNvSpPr>
            <a:spLocks/>
          </p:cNvSpPr>
          <p:nvPr/>
        </p:nvSpPr>
        <p:spPr bwMode="auto">
          <a:xfrm rot="16200000">
            <a:off x="4711452" y="3148335"/>
            <a:ext cx="269875" cy="1203325"/>
          </a:xfrm>
          <a:custGeom>
            <a:avLst/>
            <a:gdLst>
              <a:gd name="T0" fmla="*/ 133645141 w 142"/>
              <a:gd name="T1" fmla="*/ 3968582 h 604"/>
              <a:gd name="T2" fmla="*/ 162540771 w 142"/>
              <a:gd name="T3" fmla="*/ 1873415652 h 604"/>
              <a:gd name="T4" fmla="*/ 0 w 142"/>
              <a:gd name="T5" fmla="*/ 1881352816 h 604"/>
              <a:gd name="T6" fmla="*/ 260064474 w 142"/>
              <a:gd name="T7" fmla="*/ 2147483647 h 604"/>
              <a:gd name="T8" fmla="*/ 512905040 w 142"/>
              <a:gd name="T9" fmla="*/ 1881352816 h 604"/>
              <a:gd name="T10" fmla="*/ 361201080 w 142"/>
              <a:gd name="T11" fmla="*/ 1881352816 h 604"/>
              <a:gd name="T12" fmla="*/ 357588176 w 142"/>
              <a:gd name="T13" fmla="*/ 0 h 604"/>
              <a:gd name="T14" fmla="*/ 133645141 w 142"/>
              <a:gd name="T15" fmla="*/ 3968582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2">
              <a:lumMod val="75000"/>
            </a:schemeClr>
          </a:solidFill>
          <a:ln>
            <a:noFill/>
          </a:ln>
        </p:spPr>
        <p:txBody>
          <a:bodyPr wrap="none" anchor="ctr"/>
          <a:lstStyle/>
          <a:p>
            <a:endParaRPr lang="zh-CN" altLang="en-US"/>
          </a:p>
        </p:txBody>
      </p:sp>
      <p:sp>
        <p:nvSpPr>
          <p:cNvPr id="4" name="MH_Other_3"/>
          <p:cNvSpPr>
            <a:spLocks/>
          </p:cNvSpPr>
          <p:nvPr/>
        </p:nvSpPr>
        <p:spPr bwMode="auto">
          <a:xfrm rot="16200000" flipH="1">
            <a:off x="4091533" y="2364904"/>
            <a:ext cx="1393825" cy="1062037"/>
          </a:xfrm>
          <a:custGeom>
            <a:avLst/>
            <a:gdLst>
              <a:gd name="T0" fmla="*/ 0 w 735"/>
              <a:gd name="T1" fmla="*/ 0 h 532"/>
              <a:gd name="T2" fmla="*/ 1373742542 w 735"/>
              <a:gd name="T3" fmla="*/ 805022050 h 532"/>
              <a:gd name="T4" fmla="*/ 2074997707 w 735"/>
              <a:gd name="T5" fmla="*/ 805022050 h 532"/>
              <a:gd name="T6" fmla="*/ 2147483647 w 735"/>
              <a:gd name="T7" fmla="*/ 992327846 h 532"/>
              <a:gd name="T8" fmla="*/ 2147483647 w 735"/>
              <a:gd name="T9" fmla="*/ 1602072833 h 532"/>
              <a:gd name="T10" fmla="*/ 2147483647 w 735"/>
              <a:gd name="T11" fmla="*/ 1594101567 h 532"/>
              <a:gd name="T12" fmla="*/ 2147483647 w 735"/>
              <a:gd name="T13" fmla="*/ 2120155243 h 532"/>
              <a:gd name="T14" fmla="*/ 2147483647 w 735"/>
              <a:gd name="T15" fmla="*/ 1602072833 h 532"/>
              <a:gd name="T16" fmla="*/ 2147483647 w 735"/>
              <a:gd name="T17" fmla="*/ 1602072833 h 532"/>
              <a:gd name="T18" fmla="*/ 2147483647 w 735"/>
              <a:gd name="T19" fmla="*/ 900667265 h 532"/>
              <a:gd name="T20" fmla="*/ 2147483647 w 735"/>
              <a:gd name="T21" fmla="*/ 597789086 h 532"/>
              <a:gd name="T22" fmla="*/ 1204721823 w 735"/>
              <a:gd name="T23" fmla="*/ 593802454 h 532"/>
              <a:gd name="T24" fmla="*/ 248136881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2">
              <a:lumMod val="75000"/>
            </a:schemeClr>
          </a:solidFill>
          <a:ln>
            <a:noFill/>
          </a:ln>
        </p:spPr>
        <p:txBody>
          <a:bodyPr wrap="none" anchor="ctr"/>
          <a:lstStyle/>
          <a:p>
            <a:endParaRPr lang="zh-CN" altLang="en-US"/>
          </a:p>
        </p:txBody>
      </p:sp>
      <p:sp>
        <p:nvSpPr>
          <p:cNvPr id="5" name="MH_Other_4"/>
          <p:cNvSpPr>
            <a:spLocks/>
          </p:cNvSpPr>
          <p:nvPr/>
        </p:nvSpPr>
        <p:spPr bwMode="auto">
          <a:xfrm rot="5400000" flipH="1">
            <a:off x="6760120" y="4050830"/>
            <a:ext cx="1393825" cy="1090612"/>
          </a:xfrm>
          <a:custGeom>
            <a:avLst/>
            <a:gdLst>
              <a:gd name="T0" fmla="*/ 0 w 735"/>
              <a:gd name="T1" fmla="*/ 0 h 532"/>
              <a:gd name="T2" fmla="*/ 1373742542 w 735"/>
              <a:gd name="T3" fmla="*/ 848924591 h 532"/>
              <a:gd name="T4" fmla="*/ 2074997707 w 735"/>
              <a:gd name="T5" fmla="*/ 848924591 h 532"/>
              <a:gd name="T6" fmla="*/ 2147483647 w 735"/>
              <a:gd name="T7" fmla="*/ 1046446314 h 532"/>
              <a:gd name="T8" fmla="*/ 2147483647 w 735"/>
              <a:gd name="T9" fmla="*/ 1689442039 h 532"/>
              <a:gd name="T10" fmla="*/ 2147483647 w 735"/>
              <a:gd name="T11" fmla="*/ 1681036946 h 532"/>
              <a:gd name="T12" fmla="*/ 2147483647 w 735"/>
              <a:gd name="T13" fmla="*/ 2147483647 h 532"/>
              <a:gd name="T14" fmla="*/ 2147483647 w 735"/>
              <a:gd name="T15" fmla="*/ 1689442039 h 532"/>
              <a:gd name="T16" fmla="*/ 2147483647 w 735"/>
              <a:gd name="T17" fmla="*/ 1689442039 h 532"/>
              <a:gd name="T18" fmla="*/ 2147483647 w 735"/>
              <a:gd name="T19" fmla="*/ 949785700 h 532"/>
              <a:gd name="T20" fmla="*/ 2147483647 w 735"/>
              <a:gd name="T21" fmla="*/ 630388086 h 532"/>
              <a:gd name="T22" fmla="*/ 1204721823 w 735"/>
              <a:gd name="T23" fmla="*/ 626185540 h 532"/>
              <a:gd name="T24" fmla="*/ 248136881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2">
              <a:lumMod val="75000"/>
            </a:schemeClr>
          </a:solidFill>
          <a:ln>
            <a:noFill/>
          </a:ln>
        </p:spPr>
        <p:txBody>
          <a:bodyPr wrap="none" anchor="ctr"/>
          <a:lstStyle/>
          <a:p>
            <a:endParaRPr lang="zh-CN" altLang="en-US"/>
          </a:p>
        </p:txBody>
      </p:sp>
      <p:sp>
        <p:nvSpPr>
          <p:cNvPr id="6" name="MH_Other_5"/>
          <p:cNvSpPr>
            <a:spLocks/>
          </p:cNvSpPr>
          <p:nvPr/>
        </p:nvSpPr>
        <p:spPr bwMode="auto">
          <a:xfrm rot="5400000" flipH="1">
            <a:off x="7261770" y="3131667"/>
            <a:ext cx="269875" cy="1236662"/>
          </a:xfrm>
          <a:custGeom>
            <a:avLst/>
            <a:gdLst>
              <a:gd name="T0" fmla="*/ 133645141 w 142"/>
              <a:gd name="T1" fmla="*/ 4191138 h 604"/>
              <a:gd name="T2" fmla="*/ 162540771 w 142"/>
              <a:gd name="T3" fmla="*/ 1978655105 h 604"/>
              <a:gd name="T4" fmla="*/ 0 w 142"/>
              <a:gd name="T5" fmla="*/ 1987039428 h 604"/>
              <a:gd name="T6" fmla="*/ 260064474 w 142"/>
              <a:gd name="T7" fmla="*/ 2147483647 h 604"/>
              <a:gd name="T8" fmla="*/ 512905040 w 142"/>
              <a:gd name="T9" fmla="*/ 1987039428 h 604"/>
              <a:gd name="T10" fmla="*/ 361201080 w 142"/>
              <a:gd name="T11" fmla="*/ 1987039428 h 604"/>
              <a:gd name="T12" fmla="*/ 357588176 w 142"/>
              <a:gd name="T13" fmla="*/ 0 h 604"/>
              <a:gd name="T14" fmla="*/ 133645141 w 142"/>
              <a:gd name="T15" fmla="*/ 4191138 h 6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2">
              <a:lumMod val="75000"/>
            </a:schemeClr>
          </a:solidFill>
          <a:ln>
            <a:noFill/>
          </a:ln>
        </p:spPr>
        <p:txBody>
          <a:bodyPr wrap="none" anchor="ctr"/>
          <a:lstStyle/>
          <a:p>
            <a:endParaRPr lang="zh-CN" altLang="en-US"/>
          </a:p>
        </p:txBody>
      </p:sp>
      <p:sp>
        <p:nvSpPr>
          <p:cNvPr id="7" name="MH_Other_6"/>
          <p:cNvSpPr>
            <a:spLocks/>
          </p:cNvSpPr>
          <p:nvPr/>
        </p:nvSpPr>
        <p:spPr bwMode="auto">
          <a:xfrm rot="5400000">
            <a:off x="6760120" y="2349030"/>
            <a:ext cx="1393825" cy="1090612"/>
          </a:xfrm>
          <a:custGeom>
            <a:avLst/>
            <a:gdLst>
              <a:gd name="T0" fmla="*/ 0 w 735"/>
              <a:gd name="T1" fmla="*/ 0 h 532"/>
              <a:gd name="T2" fmla="*/ 1373742542 w 735"/>
              <a:gd name="T3" fmla="*/ 848924591 h 532"/>
              <a:gd name="T4" fmla="*/ 2074997707 w 735"/>
              <a:gd name="T5" fmla="*/ 848924591 h 532"/>
              <a:gd name="T6" fmla="*/ 2147483647 w 735"/>
              <a:gd name="T7" fmla="*/ 1046446314 h 532"/>
              <a:gd name="T8" fmla="*/ 2147483647 w 735"/>
              <a:gd name="T9" fmla="*/ 1689442039 h 532"/>
              <a:gd name="T10" fmla="*/ 2147483647 w 735"/>
              <a:gd name="T11" fmla="*/ 1681036946 h 532"/>
              <a:gd name="T12" fmla="*/ 2147483647 w 735"/>
              <a:gd name="T13" fmla="*/ 2147483647 h 532"/>
              <a:gd name="T14" fmla="*/ 2147483647 w 735"/>
              <a:gd name="T15" fmla="*/ 1689442039 h 532"/>
              <a:gd name="T16" fmla="*/ 2147483647 w 735"/>
              <a:gd name="T17" fmla="*/ 1689442039 h 532"/>
              <a:gd name="T18" fmla="*/ 2147483647 w 735"/>
              <a:gd name="T19" fmla="*/ 949785700 h 532"/>
              <a:gd name="T20" fmla="*/ 2147483647 w 735"/>
              <a:gd name="T21" fmla="*/ 630388086 h 532"/>
              <a:gd name="T22" fmla="*/ 1204721823 w 735"/>
              <a:gd name="T23" fmla="*/ 626185540 h 532"/>
              <a:gd name="T24" fmla="*/ 248136881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2">
              <a:lumMod val="75000"/>
            </a:schemeClr>
          </a:solidFill>
          <a:ln>
            <a:noFill/>
          </a:ln>
        </p:spPr>
        <p:txBody>
          <a:bodyPr wrap="none" anchor="ctr"/>
          <a:lstStyle/>
          <a:p>
            <a:endParaRPr lang="zh-CN" altLang="en-US"/>
          </a:p>
        </p:txBody>
      </p:sp>
      <p:sp>
        <p:nvSpPr>
          <p:cNvPr id="8" name="MH_SubTitle_1"/>
          <p:cNvSpPr>
            <a:spLocks noChangeArrowheads="1"/>
          </p:cNvSpPr>
          <p:nvPr/>
        </p:nvSpPr>
        <p:spPr bwMode="auto">
          <a:xfrm>
            <a:off x="3358902" y="2102173"/>
            <a:ext cx="1025525"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9" name="MH_SubTitle_2"/>
          <p:cNvSpPr>
            <a:spLocks noChangeArrowheads="1"/>
          </p:cNvSpPr>
          <p:nvPr/>
        </p:nvSpPr>
        <p:spPr bwMode="auto">
          <a:xfrm>
            <a:off x="3376364" y="3232473"/>
            <a:ext cx="1025525"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10" name="MH_SubTitle_3"/>
          <p:cNvSpPr>
            <a:spLocks noChangeArrowheads="1"/>
          </p:cNvSpPr>
          <p:nvPr/>
        </p:nvSpPr>
        <p:spPr bwMode="auto">
          <a:xfrm>
            <a:off x="3387477" y="4378648"/>
            <a:ext cx="1023937"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11" name="MH_SubTitle_4"/>
          <p:cNvSpPr>
            <a:spLocks noChangeArrowheads="1"/>
          </p:cNvSpPr>
          <p:nvPr/>
        </p:nvSpPr>
        <p:spPr bwMode="auto">
          <a:xfrm>
            <a:off x="7888039" y="2102173"/>
            <a:ext cx="1023938"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12" name="MH_SubTitle_5"/>
          <p:cNvSpPr>
            <a:spLocks noChangeArrowheads="1"/>
          </p:cNvSpPr>
          <p:nvPr/>
        </p:nvSpPr>
        <p:spPr bwMode="auto">
          <a:xfrm>
            <a:off x="7913439" y="3232473"/>
            <a:ext cx="1025525"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13" name="MH_SubTitle_6"/>
          <p:cNvSpPr>
            <a:spLocks noChangeArrowheads="1"/>
          </p:cNvSpPr>
          <p:nvPr/>
        </p:nvSpPr>
        <p:spPr bwMode="auto">
          <a:xfrm>
            <a:off x="7905502" y="4378648"/>
            <a:ext cx="1025525" cy="995362"/>
          </a:xfrm>
          <a:prstGeom prst="roundRect">
            <a:avLst>
              <a:gd name="adj" fmla="val 11921"/>
            </a:avLst>
          </a:prstGeom>
          <a:solidFill>
            <a:schemeClr val="bg2">
              <a:lumMod val="50000"/>
            </a:schemeClr>
          </a:solidFill>
          <a:ln>
            <a:noFill/>
          </a:ln>
        </p:spPr>
        <p:txBody>
          <a:bodyPr lIns="0" tIns="0" rIns="0" bIns="0" anchor="ctr"/>
          <a:lstStyle/>
          <a:p>
            <a:pPr algn="ctr" eaLnBrk="1" latinLnBrk="1" hangingPunct="1"/>
            <a:r>
              <a:rPr lang="en-US" altLang="zh-CN" sz="2000">
                <a:solidFill>
                  <a:srgbClr val="FFFFFF"/>
                </a:solidFill>
                <a:latin typeface="幼圆" pitchFamily="49" charset="-122"/>
                <a:ea typeface="幼圆" pitchFamily="49" charset="-122"/>
              </a:rPr>
              <a:t>Lorem</a:t>
            </a:r>
            <a:endParaRPr lang="zh-CN" altLang="en-US" sz="2000">
              <a:solidFill>
                <a:srgbClr val="FFFFFF"/>
              </a:solidFill>
              <a:latin typeface="幼圆" pitchFamily="49" charset="-122"/>
              <a:ea typeface="幼圆" pitchFamily="49" charset="-122"/>
            </a:endParaRPr>
          </a:p>
        </p:txBody>
      </p:sp>
      <p:sp>
        <p:nvSpPr>
          <p:cNvPr id="14" name="MH_Title_1"/>
          <p:cNvSpPr>
            <a:spLocks noChangeArrowheads="1"/>
          </p:cNvSpPr>
          <p:nvPr/>
        </p:nvSpPr>
        <p:spPr bwMode="auto">
          <a:xfrm>
            <a:off x="5452814" y="3054673"/>
            <a:ext cx="1323975" cy="1323975"/>
          </a:xfrm>
          <a:prstGeom prst="ellipse">
            <a:avLst/>
          </a:prstGeom>
          <a:solidFill>
            <a:schemeClr val="accent2">
              <a:lumMod val="60000"/>
              <a:lumOff val="40000"/>
            </a:schemeClr>
          </a:solidFill>
          <a:ln>
            <a:noFill/>
          </a:ln>
        </p:spPr>
        <p:txBody>
          <a:bodyPr lIns="0" tIns="0" rIns="0" bIns="0" anchor="ctr"/>
          <a:lstStyle/>
          <a:p>
            <a:pPr algn="ctr" eaLnBrk="1" latinLnBrk="1" hangingPunct="1">
              <a:lnSpc>
                <a:spcPct val="130000"/>
              </a:lnSpc>
            </a:pPr>
            <a:r>
              <a:rPr lang="en-US" altLang="zh-CN" sz="2000">
                <a:solidFill>
                  <a:srgbClr val="FFFFFF"/>
                </a:solidFill>
                <a:latin typeface="微软雅黑" pitchFamily="34" charset="-122"/>
                <a:ea typeface="微软雅黑" pitchFamily="34" charset="-122"/>
              </a:rPr>
              <a:t>LOREM</a:t>
            </a:r>
            <a:endParaRPr lang="zh-CN" altLang="en-US" sz="2000">
              <a:solidFill>
                <a:srgbClr val="FFFFFF"/>
              </a:solidFill>
              <a:latin typeface="微软雅黑" pitchFamily="34" charset="-122"/>
              <a:ea typeface="微软雅黑" pitchFamily="34" charset="-122"/>
            </a:endParaRPr>
          </a:p>
        </p:txBody>
      </p:sp>
      <p:sp>
        <p:nvSpPr>
          <p:cNvPr id="15" name="TextBox 2"/>
          <p:cNvSpPr>
            <a:spLocks noChangeArrowheads="1"/>
          </p:cNvSpPr>
          <p:nvPr/>
        </p:nvSpPr>
        <p:spPr bwMode="auto">
          <a:xfrm flipH="1">
            <a:off x="4006974" y="1095623"/>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6" name="TextBox 5"/>
          <p:cNvSpPr>
            <a:spLocks noChangeArrowheads="1"/>
          </p:cNvSpPr>
          <p:nvPr/>
        </p:nvSpPr>
        <p:spPr bwMode="auto">
          <a:xfrm flipH="1">
            <a:off x="5197598" y="1084585"/>
            <a:ext cx="3176587"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17730235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a:grpSpLocks/>
          </p:cNvGrpSpPr>
          <p:nvPr/>
        </p:nvGrpSpPr>
        <p:grpSpPr bwMode="auto">
          <a:xfrm>
            <a:off x="1981200" y="1341562"/>
            <a:ext cx="873125" cy="865188"/>
            <a:chOff x="0" y="0"/>
            <a:chExt cx="873125" cy="865187"/>
          </a:xfrm>
          <a:solidFill>
            <a:schemeClr val="accent2">
              <a:lumMod val="60000"/>
              <a:lumOff val="40000"/>
            </a:schemeClr>
          </a:solidFill>
        </p:grpSpPr>
        <p:sp>
          <p:nvSpPr>
            <p:cNvPr id="3" name="Freeform 6"/>
            <p:cNvSpPr>
              <a:spLocks/>
            </p:cNvSpPr>
            <p:nvPr/>
          </p:nvSpPr>
          <p:spPr bwMode="auto">
            <a:xfrm>
              <a:off x="363538" y="792162"/>
              <a:ext cx="146050" cy="73025"/>
            </a:xfrm>
            <a:custGeom>
              <a:avLst/>
              <a:gdLst>
                <a:gd name="T0" fmla="*/ 0 w 552"/>
                <a:gd name="T1" fmla="*/ 0 h 276"/>
                <a:gd name="T2" fmla="*/ 38642396 w 552"/>
                <a:gd name="T3" fmla="*/ 0 h 276"/>
                <a:gd name="T4" fmla="*/ 38502431 w 552"/>
                <a:gd name="T5" fmla="*/ 2590271 h 276"/>
                <a:gd name="T6" fmla="*/ 38012423 w 552"/>
                <a:gd name="T7" fmla="*/ 4970198 h 276"/>
                <a:gd name="T8" fmla="*/ 37172371 w 552"/>
                <a:gd name="T9" fmla="*/ 7350390 h 276"/>
                <a:gd name="T10" fmla="*/ 36122240 w 552"/>
                <a:gd name="T11" fmla="*/ 9520502 h 276"/>
                <a:gd name="T12" fmla="*/ 34722065 w 552"/>
                <a:gd name="T13" fmla="*/ 11620765 h 276"/>
                <a:gd name="T14" fmla="*/ 32972110 w 552"/>
                <a:gd name="T15" fmla="*/ 13510948 h 276"/>
                <a:gd name="T16" fmla="*/ 31081927 w 552"/>
                <a:gd name="T17" fmla="*/ 15260902 h 276"/>
                <a:gd name="T18" fmla="*/ 28981665 w 552"/>
                <a:gd name="T19" fmla="*/ 16801042 h 276"/>
                <a:gd name="T20" fmla="*/ 26811552 w 552"/>
                <a:gd name="T21" fmla="*/ 17851173 h 276"/>
                <a:gd name="T22" fmla="*/ 24501475 w 552"/>
                <a:gd name="T23" fmla="*/ 18691225 h 276"/>
                <a:gd name="T24" fmla="*/ 22051433 w 552"/>
                <a:gd name="T25" fmla="*/ 19181233 h 276"/>
                <a:gd name="T26" fmla="*/ 19391313 w 552"/>
                <a:gd name="T27" fmla="*/ 19321198 h 276"/>
                <a:gd name="T28" fmla="*/ 16801042 w 552"/>
                <a:gd name="T29" fmla="*/ 19181233 h 276"/>
                <a:gd name="T30" fmla="*/ 14351000 w 552"/>
                <a:gd name="T31" fmla="*/ 18691225 h 276"/>
                <a:gd name="T32" fmla="*/ 11970808 w 552"/>
                <a:gd name="T33" fmla="*/ 17921023 h 276"/>
                <a:gd name="T34" fmla="*/ 9730581 w 552"/>
                <a:gd name="T35" fmla="*/ 16801042 h 276"/>
                <a:gd name="T36" fmla="*/ 7630583 w 552"/>
                <a:gd name="T37" fmla="*/ 15400867 h 276"/>
                <a:gd name="T38" fmla="*/ 5600435 w 552"/>
                <a:gd name="T39" fmla="*/ 13510948 h 276"/>
                <a:gd name="T40" fmla="*/ 3920331 w 552"/>
                <a:gd name="T41" fmla="*/ 11620765 h 276"/>
                <a:gd name="T42" fmla="*/ 2450042 w 552"/>
                <a:gd name="T43" fmla="*/ 9520502 h 276"/>
                <a:gd name="T44" fmla="*/ 1400175 w 552"/>
                <a:gd name="T45" fmla="*/ 7350390 h 276"/>
                <a:gd name="T46" fmla="*/ 560123 w 552"/>
                <a:gd name="T47" fmla="*/ 4970198 h 276"/>
                <a:gd name="T48" fmla="*/ 139965 w 552"/>
                <a:gd name="T49" fmla="*/ 2590271 h 276"/>
                <a:gd name="T50" fmla="*/ 0 w 552"/>
                <a:gd name="T51" fmla="*/ 0 h 2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2"/>
                <a:gd name="T79" fmla="*/ 0 h 276"/>
                <a:gd name="T80" fmla="*/ 552 w 552"/>
                <a:gd name="T81" fmla="*/ 276 h 27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2" h="276">
                  <a:moveTo>
                    <a:pt x="0" y="0"/>
                  </a:moveTo>
                  <a:lnTo>
                    <a:pt x="552" y="0"/>
                  </a:lnTo>
                  <a:lnTo>
                    <a:pt x="550" y="37"/>
                  </a:lnTo>
                  <a:lnTo>
                    <a:pt x="543" y="71"/>
                  </a:lnTo>
                  <a:lnTo>
                    <a:pt x="531" y="105"/>
                  </a:lnTo>
                  <a:lnTo>
                    <a:pt x="516" y="136"/>
                  </a:lnTo>
                  <a:lnTo>
                    <a:pt x="496" y="166"/>
                  </a:lnTo>
                  <a:lnTo>
                    <a:pt x="471" y="193"/>
                  </a:lnTo>
                  <a:lnTo>
                    <a:pt x="444" y="218"/>
                  </a:lnTo>
                  <a:lnTo>
                    <a:pt x="414" y="240"/>
                  </a:lnTo>
                  <a:lnTo>
                    <a:pt x="383" y="255"/>
                  </a:lnTo>
                  <a:lnTo>
                    <a:pt x="350" y="267"/>
                  </a:lnTo>
                  <a:lnTo>
                    <a:pt x="315" y="274"/>
                  </a:lnTo>
                  <a:lnTo>
                    <a:pt x="277" y="276"/>
                  </a:lnTo>
                  <a:lnTo>
                    <a:pt x="240" y="274"/>
                  </a:lnTo>
                  <a:lnTo>
                    <a:pt x="205" y="267"/>
                  </a:lnTo>
                  <a:lnTo>
                    <a:pt x="171" y="256"/>
                  </a:lnTo>
                  <a:lnTo>
                    <a:pt x="139" y="240"/>
                  </a:lnTo>
                  <a:lnTo>
                    <a:pt x="109" y="220"/>
                  </a:lnTo>
                  <a:lnTo>
                    <a:pt x="80" y="193"/>
                  </a:lnTo>
                  <a:lnTo>
                    <a:pt x="56" y="166"/>
                  </a:lnTo>
                  <a:lnTo>
                    <a:pt x="35" y="136"/>
                  </a:lnTo>
                  <a:lnTo>
                    <a:pt x="20" y="105"/>
                  </a:lnTo>
                  <a:lnTo>
                    <a:pt x="8" y="71"/>
                  </a:lnTo>
                  <a:lnTo>
                    <a:pt x="2"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7"/>
            <p:cNvSpPr>
              <a:spLocks noEditPoints="1"/>
            </p:cNvSpPr>
            <p:nvPr/>
          </p:nvSpPr>
          <p:spPr bwMode="auto">
            <a:xfrm>
              <a:off x="0" y="0"/>
              <a:ext cx="873125" cy="765175"/>
            </a:xfrm>
            <a:custGeom>
              <a:avLst/>
              <a:gdLst>
                <a:gd name="T0" fmla="*/ 109206771 w 3300"/>
                <a:gd name="T1" fmla="*/ 15546413 h 2898"/>
                <a:gd name="T2" fmla="*/ 103886529 w 3300"/>
                <a:gd name="T3" fmla="*/ 21681279 h 2898"/>
                <a:gd name="T4" fmla="*/ 102906513 w 3300"/>
                <a:gd name="T5" fmla="*/ 27676734 h 2898"/>
                <a:gd name="T6" fmla="*/ 99406075 w 3300"/>
                <a:gd name="T7" fmla="*/ 32208112 h 2898"/>
                <a:gd name="T8" fmla="*/ 87225452 w 3300"/>
                <a:gd name="T9" fmla="*/ 35972730 h 2898"/>
                <a:gd name="T10" fmla="*/ 73084531 w 3300"/>
                <a:gd name="T11" fmla="*/ 43362557 h 2898"/>
                <a:gd name="T12" fmla="*/ 62583748 w 3300"/>
                <a:gd name="T13" fmla="*/ 52425577 h 2898"/>
                <a:gd name="T14" fmla="*/ 54253342 w 3300"/>
                <a:gd name="T15" fmla="*/ 64974130 h 2898"/>
                <a:gd name="T16" fmla="*/ 48862985 w 3300"/>
                <a:gd name="T17" fmla="*/ 81496682 h 2898"/>
                <a:gd name="T18" fmla="*/ 43962638 w 3300"/>
                <a:gd name="T19" fmla="*/ 111961895 h 2898"/>
                <a:gd name="T20" fmla="*/ 38362467 w 3300"/>
                <a:gd name="T21" fmla="*/ 140126566 h 2898"/>
                <a:gd name="T22" fmla="*/ 29611902 w 3300"/>
                <a:gd name="T23" fmla="*/ 167942975 h 2898"/>
                <a:gd name="T24" fmla="*/ 211483046 w 3300"/>
                <a:gd name="T25" fmla="*/ 188160176 h 2898"/>
                <a:gd name="T26" fmla="*/ 198672450 w 3300"/>
                <a:gd name="T27" fmla="*/ 160692559 h 2898"/>
                <a:gd name="T28" fmla="*/ 191111981 w 3300"/>
                <a:gd name="T29" fmla="*/ 133712879 h 2898"/>
                <a:gd name="T30" fmla="*/ 185581396 w 3300"/>
                <a:gd name="T31" fmla="*/ 103875015 h 2898"/>
                <a:gd name="T32" fmla="*/ 180961242 w 3300"/>
                <a:gd name="T33" fmla="*/ 76337692 h 2898"/>
                <a:gd name="T34" fmla="*/ 173750817 w 3300"/>
                <a:gd name="T35" fmla="*/ 59675729 h 2898"/>
                <a:gd name="T36" fmla="*/ 163880271 w 3300"/>
                <a:gd name="T37" fmla="*/ 48033346 h 2898"/>
                <a:gd name="T38" fmla="*/ 150789481 w 3300"/>
                <a:gd name="T39" fmla="*/ 39040295 h 2898"/>
                <a:gd name="T40" fmla="*/ 136788525 w 3300"/>
                <a:gd name="T41" fmla="*/ 33672189 h 2898"/>
                <a:gd name="T42" fmla="*/ 129228056 w 3300"/>
                <a:gd name="T43" fmla="*/ 30325802 h 2898"/>
                <a:gd name="T44" fmla="*/ 127758031 w 3300"/>
                <a:gd name="T45" fmla="*/ 25864130 h 2898"/>
                <a:gd name="T46" fmla="*/ 124887831 w 3300"/>
                <a:gd name="T47" fmla="*/ 18125776 h 2898"/>
                <a:gd name="T48" fmla="*/ 117607292 w 3300"/>
                <a:gd name="T49" fmla="*/ 14082336 h 2898"/>
                <a:gd name="T50" fmla="*/ 118517458 w 3300"/>
                <a:gd name="T51" fmla="*/ 139411 h 2898"/>
                <a:gd name="T52" fmla="*/ 129647950 w 3300"/>
                <a:gd name="T53" fmla="*/ 4113146 h 2898"/>
                <a:gd name="T54" fmla="*/ 138048471 w 3300"/>
                <a:gd name="T55" fmla="*/ 12478848 h 2898"/>
                <a:gd name="T56" fmla="*/ 144559073 w 3300"/>
                <a:gd name="T57" fmla="*/ 21541868 h 2898"/>
                <a:gd name="T58" fmla="*/ 157509898 w 3300"/>
                <a:gd name="T59" fmla="*/ 26979680 h 2898"/>
                <a:gd name="T60" fmla="*/ 171230660 w 3300"/>
                <a:gd name="T61" fmla="*/ 36112141 h 2898"/>
                <a:gd name="T62" fmla="*/ 182991390 w 3300"/>
                <a:gd name="T63" fmla="*/ 48521547 h 2898"/>
                <a:gd name="T64" fmla="*/ 191741954 w 3300"/>
                <a:gd name="T65" fmla="*/ 64416487 h 2898"/>
                <a:gd name="T66" fmla="*/ 196992346 w 3300"/>
                <a:gd name="T67" fmla="*/ 84563983 h 2898"/>
                <a:gd name="T68" fmla="*/ 202102508 w 3300"/>
                <a:gd name="T69" fmla="*/ 118096761 h 2898"/>
                <a:gd name="T70" fmla="*/ 207842908 w 3300"/>
                <a:gd name="T71" fmla="*/ 143821480 h 2898"/>
                <a:gd name="T72" fmla="*/ 217853419 w 3300"/>
                <a:gd name="T73" fmla="*/ 170870865 h 2898"/>
                <a:gd name="T74" fmla="*/ 230454200 w 3300"/>
                <a:gd name="T75" fmla="*/ 192482438 h 2898"/>
                <a:gd name="T76" fmla="*/ 230244385 w 3300"/>
                <a:gd name="T77" fmla="*/ 198408188 h 2898"/>
                <a:gd name="T78" fmla="*/ 225623967 w 3300"/>
                <a:gd name="T79" fmla="*/ 201893985 h 2898"/>
                <a:gd name="T80" fmla="*/ 4060296 w 3300"/>
                <a:gd name="T81" fmla="*/ 201475753 h 2898"/>
                <a:gd name="T82" fmla="*/ 350044 w 3300"/>
                <a:gd name="T83" fmla="*/ 197362607 h 2898"/>
                <a:gd name="T84" fmla="*/ 629973 w 3300"/>
                <a:gd name="T85" fmla="*/ 192552143 h 2898"/>
                <a:gd name="T86" fmla="*/ 13090790 w 3300"/>
                <a:gd name="T87" fmla="*/ 170801159 h 2898"/>
                <a:gd name="T88" fmla="*/ 23171415 w 3300"/>
                <a:gd name="T89" fmla="*/ 143821480 h 2898"/>
                <a:gd name="T90" fmla="*/ 28911815 w 3300"/>
                <a:gd name="T91" fmla="*/ 118096761 h 2898"/>
                <a:gd name="T92" fmla="*/ 34162206 w 3300"/>
                <a:gd name="T93" fmla="*/ 84563983 h 2898"/>
                <a:gd name="T94" fmla="*/ 39342483 w 3300"/>
                <a:gd name="T95" fmla="*/ 64416487 h 2898"/>
                <a:gd name="T96" fmla="*/ 47882969 w 3300"/>
                <a:gd name="T97" fmla="*/ 48521547 h 2898"/>
                <a:gd name="T98" fmla="*/ 59713812 w 3300"/>
                <a:gd name="T99" fmla="*/ 36112141 h 2898"/>
                <a:gd name="T100" fmla="*/ 73504690 w 3300"/>
                <a:gd name="T101" fmla="*/ 26909974 h 2898"/>
                <a:gd name="T102" fmla="*/ 86455250 w 3300"/>
                <a:gd name="T103" fmla="*/ 21541868 h 2898"/>
                <a:gd name="T104" fmla="*/ 93035702 w 3300"/>
                <a:gd name="T105" fmla="*/ 12409142 h 2898"/>
                <a:gd name="T106" fmla="*/ 101366373 w 3300"/>
                <a:gd name="T107" fmla="*/ 4043440 h 2898"/>
                <a:gd name="T108" fmla="*/ 112356900 w 3300"/>
                <a:gd name="T109" fmla="*/ 139411 h 28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300"/>
                <a:gd name="T166" fmla="*/ 0 h 2898"/>
                <a:gd name="T167" fmla="*/ 3300 w 3300"/>
                <a:gd name="T168" fmla="*/ 2898 h 28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300" h="2898">
                  <a:moveTo>
                    <a:pt x="1649" y="199"/>
                  </a:moveTo>
                  <a:lnTo>
                    <a:pt x="1617" y="202"/>
                  </a:lnTo>
                  <a:lnTo>
                    <a:pt x="1588" y="209"/>
                  </a:lnTo>
                  <a:lnTo>
                    <a:pt x="1560" y="223"/>
                  </a:lnTo>
                  <a:lnTo>
                    <a:pt x="1536" y="240"/>
                  </a:lnTo>
                  <a:lnTo>
                    <a:pt x="1514" y="260"/>
                  </a:lnTo>
                  <a:lnTo>
                    <a:pt x="1497" y="284"/>
                  </a:lnTo>
                  <a:lnTo>
                    <a:pt x="1484" y="311"/>
                  </a:lnTo>
                  <a:lnTo>
                    <a:pt x="1476" y="340"/>
                  </a:lnTo>
                  <a:lnTo>
                    <a:pt x="1473" y="371"/>
                  </a:lnTo>
                  <a:lnTo>
                    <a:pt x="1473" y="375"/>
                  </a:lnTo>
                  <a:lnTo>
                    <a:pt x="1470" y="397"/>
                  </a:lnTo>
                  <a:lnTo>
                    <a:pt x="1464" y="417"/>
                  </a:lnTo>
                  <a:lnTo>
                    <a:pt x="1452" y="436"/>
                  </a:lnTo>
                  <a:lnTo>
                    <a:pt x="1438" y="451"/>
                  </a:lnTo>
                  <a:lnTo>
                    <a:pt x="1420" y="462"/>
                  </a:lnTo>
                  <a:lnTo>
                    <a:pt x="1398" y="470"/>
                  </a:lnTo>
                  <a:lnTo>
                    <a:pt x="1346" y="482"/>
                  </a:lnTo>
                  <a:lnTo>
                    <a:pt x="1295" y="498"/>
                  </a:lnTo>
                  <a:lnTo>
                    <a:pt x="1246" y="516"/>
                  </a:lnTo>
                  <a:lnTo>
                    <a:pt x="1197" y="537"/>
                  </a:lnTo>
                  <a:lnTo>
                    <a:pt x="1147" y="561"/>
                  </a:lnTo>
                  <a:lnTo>
                    <a:pt x="1096" y="590"/>
                  </a:lnTo>
                  <a:lnTo>
                    <a:pt x="1044" y="622"/>
                  </a:lnTo>
                  <a:lnTo>
                    <a:pt x="1004" y="651"/>
                  </a:lnTo>
                  <a:lnTo>
                    <a:pt x="965" y="681"/>
                  </a:lnTo>
                  <a:lnTo>
                    <a:pt x="929" y="715"/>
                  </a:lnTo>
                  <a:lnTo>
                    <a:pt x="894" y="752"/>
                  </a:lnTo>
                  <a:lnTo>
                    <a:pt x="862" y="792"/>
                  </a:lnTo>
                  <a:lnTo>
                    <a:pt x="830" y="835"/>
                  </a:lnTo>
                  <a:lnTo>
                    <a:pt x="802" y="882"/>
                  </a:lnTo>
                  <a:lnTo>
                    <a:pt x="775" y="932"/>
                  </a:lnTo>
                  <a:lnTo>
                    <a:pt x="752" y="986"/>
                  </a:lnTo>
                  <a:lnTo>
                    <a:pt x="730" y="1042"/>
                  </a:lnTo>
                  <a:lnTo>
                    <a:pt x="712" y="1104"/>
                  </a:lnTo>
                  <a:lnTo>
                    <a:pt x="698" y="1169"/>
                  </a:lnTo>
                  <a:lnTo>
                    <a:pt x="685" y="1237"/>
                  </a:lnTo>
                  <a:lnTo>
                    <a:pt x="667" y="1367"/>
                  </a:lnTo>
                  <a:lnTo>
                    <a:pt x="648" y="1490"/>
                  </a:lnTo>
                  <a:lnTo>
                    <a:pt x="628" y="1606"/>
                  </a:lnTo>
                  <a:lnTo>
                    <a:pt x="609" y="1717"/>
                  </a:lnTo>
                  <a:lnTo>
                    <a:pt x="589" y="1822"/>
                  </a:lnTo>
                  <a:lnTo>
                    <a:pt x="568" y="1919"/>
                  </a:lnTo>
                  <a:lnTo>
                    <a:pt x="548" y="2010"/>
                  </a:lnTo>
                  <a:lnTo>
                    <a:pt x="528" y="2094"/>
                  </a:lnTo>
                  <a:lnTo>
                    <a:pt x="497" y="2202"/>
                  </a:lnTo>
                  <a:lnTo>
                    <a:pt x="462" y="2306"/>
                  </a:lnTo>
                  <a:lnTo>
                    <a:pt x="423" y="2409"/>
                  </a:lnTo>
                  <a:lnTo>
                    <a:pt x="380" y="2508"/>
                  </a:lnTo>
                  <a:lnTo>
                    <a:pt x="332" y="2606"/>
                  </a:lnTo>
                  <a:lnTo>
                    <a:pt x="280" y="2699"/>
                  </a:lnTo>
                  <a:lnTo>
                    <a:pt x="3021" y="2699"/>
                  </a:lnTo>
                  <a:lnTo>
                    <a:pt x="2969" y="2605"/>
                  </a:lnTo>
                  <a:lnTo>
                    <a:pt x="2921" y="2507"/>
                  </a:lnTo>
                  <a:lnTo>
                    <a:pt x="2877" y="2408"/>
                  </a:lnTo>
                  <a:lnTo>
                    <a:pt x="2838" y="2305"/>
                  </a:lnTo>
                  <a:lnTo>
                    <a:pt x="2803" y="2200"/>
                  </a:lnTo>
                  <a:lnTo>
                    <a:pt x="2772" y="2093"/>
                  </a:lnTo>
                  <a:lnTo>
                    <a:pt x="2751" y="2008"/>
                  </a:lnTo>
                  <a:lnTo>
                    <a:pt x="2730" y="1918"/>
                  </a:lnTo>
                  <a:lnTo>
                    <a:pt x="2710" y="1820"/>
                  </a:lnTo>
                  <a:lnTo>
                    <a:pt x="2690" y="1716"/>
                  </a:lnTo>
                  <a:lnTo>
                    <a:pt x="2670" y="1606"/>
                  </a:lnTo>
                  <a:lnTo>
                    <a:pt x="2651" y="1490"/>
                  </a:lnTo>
                  <a:lnTo>
                    <a:pt x="2632" y="1367"/>
                  </a:lnTo>
                  <a:lnTo>
                    <a:pt x="2613" y="1237"/>
                  </a:lnTo>
                  <a:lnTo>
                    <a:pt x="2601" y="1164"/>
                  </a:lnTo>
                  <a:lnTo>
                    <a:pt x="2585" y="1095"/>
                  </a:lnTo>
                  <a:lnTo>
                    <a:pt x="2563" y="1029"/>
                  </a:lnTo>
                  <a:lnTo>
                    <a:pt x="2539" y="966"/>
                  </a:lnTo>
                  <a:lnTo>
                    <a:pt x="2513" y="908"/>
                  </a:lnTo>
                  <a:lnTo>
                    <a:pt x="2482" y="856"/>
                  </a:lnTo>
                  <a:lnTo>
                    <a:pt x="2449" y="807"/>
                  </a:lnTo>
                  <a:lnTo>
                    <a:pt x="2416" y="764"/>
                  </a:lnTo>
                  <a:lnTo>
                    <a:pt x="2380" y="725"/>
                  </a:lnTo>
                  <a:lnTo>
                    <a:pt x="2341" y="689"/>
                  </a:lnTo>
                  <a:lnTo>
                    <a:pt x="2300" y="655"/>
                  </a:lnTo>
                  <a:lnTo>
                    <a:pt x="2256" y="622"/>
                  </a:lnTo>
                  <a:lnTo>
                    <a:pt x="2204" y="589"/>
                  </a:lnTo>
                  <a:lnTo>
                    <a:pt x="2154" y="560"/>
                  </a:lnTo>
                  <a:lnTo>
                    <a:pt x="2105" y="537"/>
                  </a:lnTo>
                  <a:lnTo>
                    <a:pt x="2055" y="516"/>
                  </a:lnTo>
                  <a:lnTo>
                    <a:pt x="2005" y="499"/>
                  </a:lnTo>
                  <a:lnTo>
                    <a:pt x="1954" y="483"/>
                  </a:lnTo>
                  <a:lnTo>
                    <a:pt x="1902" y="470"/>
                  </a:lnTo>
                  <a:lnTo>
                    <a:pt x="1881" y="462"/>
                  </a:lnTo>
                  <a:lnTo>
                    <a:pt x="1863" y="450"/>
                  </a:lnTo>
                  <a:lnTo>
                    <a:pt x="1846" y="435"/>
                  </a:lnTo>
                  <a:lnTo>
                    <a:pt x="1835" y="416"/>
                  </a:lnTo>
                  <a:lnTo>
                    <a:pt x="1828" y="396"/>
                  </a:lnTo>
                  <a:lnTo>
                    <a:pt x="1825" y="375"/>
                  </a:lnTo>
                  <a:lnTo>
                    <a:pt x="1825" y="371"/>
                  </a:lnTo>
                  <a:lnTo>
                    <a:pt x="1822" y="340"/>
                  </a:lnTo>
                  <a:lnTo>
                    <a:pt x="1814" y="311"/>
                  </a:lnTo>
                  <a:lnTo>
                    <a:pt x="1802" y="284"/>
                  </a:lnTo>
                  <a:lnTo>
                    <a:pt x="1784" y="260"/>
                  </a:lnTo>
                  <a:lnTo>
                    <a:pt x="1763" y="240"/>
                  </a:lnTo>
                  <a:lnTo>
                    <a:pt x="1738" y="223"/>
                  </a:lnTo>
                  <a:lnTo>
                    <a:pt x="1711" y="209"/>
                  </a:lnTo>
                  <a:lnTo>
                    <a:pt x="1680" y="202"/>
                  </a:lnTo>
                  <a:lnTo>
                    <a:pt x="1649" y="199"/>
                  </a:lnTo>
                  <a:close/>
                  <a:moveTo>
                    <a:pt x="1649" y="0"/>
                  </a:moveTo>
                  <a:lnTo>
                    <a:pt x="1649" y="0"/>
                  </a:lnTo>
                  <a:lnTo>
                    <a:pt x="1693" y="2"/>
                  </a:lnTo>
                  <a:lnTo>
                    <a:pt x="1735" y="10"/>
                  </a:lnTo>
                  <a:lnTo>
                    <a:pt x="1775" y="22"/>
                  </a:lnTo>
                  <a:lnTo>
                    <a:pt x="1814" y="38"/>
                  </a:lnTo>
                  <a:lnTo>
                    <a:pt x="1852" y="59"/>
                  </a:lnTo>
                  <a:lnTo>
                    <a:pt x="1886" y="85"/>
                  </a:lnTo>
                  <a:lnTo>
                    <a:pt x="1919" y="113"/>
                  </a:lnTo>
                  <a:lnTo>
                    <a:pt x="1947" y="144"/>
                  </a:lnTo>
                  <a:lnTo>
                    <a:pt x="1972" y="179"/>
                  </a:lnTo>
                  <a:lnTo>
                    <a:pt x="1991" y="214"/>
                  </a:lnTo>
                  <a:lnTo>
                    <a:pt x="2006" y="253"/>
                  </a:lnTo>
                  <a:lnTo>
                    <a:pt x="2018" y="294"/>
                  </a:lnTo>
                  <a:lnTo>
                    <a:pt x="2065" y="309"/>
                  </a:lnTo>
                  <a:lnTo>
                    <a:pt x="2112" y="325"/>
                  </a:lnTo>
                  <a:lnTo>
                    <a:pt x="2158" y="342"/>
                  </a:lnTo>
                  <a:lnTo>
                    <a:pt x="2204" y="364"/>
                  </a:lnTo>
                  <a:lnTo>
                    <a:pt x="2250" y="387"/>
                  </a:lnTo>
                  <a:lnTo>
                    <a:pt x="2298" y="413"/>
                  </a:lnTo>
                  <a:lnTo>
                    <a:pt x="2345" y="444"/>
                  </a:lnTo>
                  <a:lnTo>
                    <a:pt x="2395" y="479"/>
                  </a:lnTo>
                  <a:lnTo>
                    <a:pt x="2446" y="518"/>
                  </a:lnTo>
                  <a:lnTo>
                    <a:pt x="2494" y="560"/>
                  </a:lnTo>
                  <a:lnTo>
                    <a:pt x="2538" y="604"/>
                  </a:lnTo>
                  <a:lnTo>
                    <a:pt x="2580" y="651"/>
                  </a:lnTo>
                  <a:lnTo>
                    <a:pt x="2614" y="696"/>
                  </a:lnTo>
                  <a:lnTo>
                    <a:pt x="2649" y="746"/>
                  </a:lnTo>
                  <a:lnTo>
                    <a:pt x="2682" y="801"/>
                  </a:lnTo>
                  <a:lnTo>
                    <a:pt x="2711" y="861"/>
                  </a:lnTo>
                  <a:lnTo>
                    <a:pt x="2739" y="924"/>
                  </a:lnTo>
                  <a:lnTo>
                    <a:pt x="2763" y="991"/>
                  </a:lnTo>
                  <a:lnTo>
                    <a:pt x="2784" y="1062"/>
                  </a:lnTo>
                  <a:lnTo>
                    <a:pt x="2801" y="1136"/>
                  </a:lnTo>
                  <a:lnTo>
                    <a:pt x="2814" y="1213"/>
                  </a:lnTo>
                  <a:lnTo>
                    <a:pt x="2831" y="1344"/>
                  </a:lnTo>
                  <a:lnTo>
                    <a:pt x="2850" y="1467"/>
                  </a:lnTo>
                  <a:lnTo>
                    <a:pt x="2868" y="1584"/>
                  </a:lnTo>
                  <a:lnTo>
                    <a:pt x="2887" y="1694"/>
                  </a:lnTo>
                  <a:lnTo>
                    <a:pt x="2907" y="1797"/>
                  </a:lnTo>
                  <a:lnTo>
                    <a:pt x="2927" y="1893"/>
                  </a:lnTo>
                  <a:lnTo>
                    <a:pt x="2947" y="1982"/>
                  </a:lnTo>
                  <a:lnTo>
                    <a:pt x="2969" y="2063"/>
                  </a:lnTo>
                  <a:lnTo>
                    <a:pt x="2990" y="2138"/>
                  </a:lnTo>
                  <a:lnTo>
                    <a:pt x="3026" y="2244"/>
                  </a:lnTo>
                  <a:lnTo>
                    <a:pt x="3067" y="2348"/>
                  </a:lnTo>
                  <a:lnTo>
                    <a:pt x="3112" y="2451"/>
                  </a:lnTo>
                  <a:lnTo>
                    <a:pt x="3163" y="2550"/>
                  </a:lnTo>
                  <a:lnTo>
                    <a:pt x="3220" y="2648"/>
                  </a:lnTo>
                  <a:lnTo>
                    <a:pt x="3281" y="2744"/>
                  </a:lnTo>
                  <a:lnTo>
                    <a:pt x="3292" y="2761"/>
                  </a:lnTo>
                  <a:lnTo>
                    <a:pt x="3298" y="2779"/>
                  </a:lnTo>
                  <a:lnTo>
                    <a:pt x="3300" y="2797"/>
                  </a:lnTo>
                  <a:lnTo>
                    <a:pt x="3297" y="2822"/>
                  </a:lnTo>
                  <a:lnTo>
                    <a:pt x="3289" y="2846"/>
                  </a:lnTo>
                  <a:lnTo>
                    <a:pt x="3276" y="2864"/>
                  </a:lnTo>
                  <a:lnTo>
                    <a:pt x="3261" y="2880"/>
                  </a:lnTo>
                  <a:lnTo>
                    <a:pt x="3243" y="2890"/>
                  </a:lnTo>
                  <a:lnTo>
                    <a:pt x="3223" y="2896"/>
                  </a:lnTo>
                  <a:lnTo>
                    <a:pt x="3201" y="2898"/>
                  </a:lnTo>
                  <a:lnTo>
                    <a:pt x="101" y="2898"/>
                  </a:lnTo>
                  <a:lnTo>
                    <a:pt x="77" y="2896"/>
                  </a:lnTo>
                  <a:lnTo>
                    <a:pt x="58" y="2890"/>
                  </a:lnTo>
                  <a:lnTo>
                    <a:pt x="41" y="2880"/>
                  </a:lnTo>
                  <a:lnTo>
                    <a:pt x="25" y="2864"/>
                  </a:lnTo>
                  <a:lnTo>
                    <a:pt x="12" y="2846"/>
                  </a:lnTo>
                  <a:lnTo>
                    <a:pt x="5" y="2831"/>
                  </a:lnTo>
                  <a:lnTo>
                    <a:pt x="1" y="2816"/>
                  </a:lnTo>
                  <a:lnTo>
                    <a:pt x="0" y="2800"/>
                  </a:lnTo>
                  <a:lnTo>
                    <a:pt x="2" y="2780"/>
                  </a:lnTo>
                  <a:lnTo>
                    <a:pt x="9" y="2762"/>
                  </a:lnTo>
                  <a:lnTo>
                    <a:pt x="19" y="2744"/>
                  </a:lnTo>
                  <a:lnTo>
                    <a:pt x="80" y="2648"/>
                  </a:lnTo>
                  <a:lnTo>
                    <a:pt x="136" y="2550"/>
                  </a:lnTo>
                  <a:lnTo>
                    <a:pt x="187" y="2450"/>
                  </a:lnTo>
                  <a:lnTo>
                    <a:pt x="233" y="2347"/>
                  </a:lnTo>
                  <a:lnTo>
                    <a:pt x="274" y="2244"/>
                  </a:lnTo>
                  <a:lnTo>
                    <a:pt x="310" y="2138"/>
                  </a:lnTo>
                  <a:lnTo>
                    <a:pt x="331" y="2063"/>
                  </a:lnTo>
                  <a:lnTo>
                    <a:pt x="352" y="1982"/>
                  </a:lnTo>
                  <a:lnTo>
                    <a:pt x="373" y="1893"/>
                  </a:lnTo>
                  <a:lnTo>
                    <a:pt x="393" y="1797"/>
                  </a:lnTo>
                  <a:lnTo>
                    <a:pt x="413" y="1694"/>
                  </a:lnTo>
                  <a:lnTo>
                    <a:pt x="433" y="1584"/>
                  </a:lnTo>
                  <a:lnTo>
                    <a:pt x="451" y="1467"/>
                  </a:lnTo>
                  <a:lnTo>
                    <a:pt x="470" y="1344"/>
                  </a:lnTo>
                  <a:lnTo>
                    <a:pt x="488" y="1213"/>
                  </a:lnTo>
                  <a:lnTo>
                    <a:pt x="500" y="1136"/>
                  </a:lnTo>
                  <a:lnTo>
                    <a:pt x="517" y="1062"/>
                  </a:lnTo>
                  <a:lnTo>
                    <a:pt x="538" y="991"/>
                  </a:lnTo>
                  <a:lnTo>
                    <a:pt x="562" y="924"/>
                  </a:lnTo>
                  <a:lnTo>
                    <a:pt x="589" y="860"/>
                  </a:lnTo>
                  <a:lnTo>
                    <a:pt x="619" y="801"/>
                  </a:lnTo>
                  <a:lnTo>
                    <a:pt x="651" y="746"/>
                  </a:lnTo>
                  <a:lnTo>
                    <a:pt x="684" y="696"/>
                  </a:lnTo>
                  <a:lnTo>
                    <a:pt x="720" y="651"/>
                  </a:lnTo>
                  <a:lnTo>
                    <a:pt x="762" y="604"/>
                  </a:lnTo>
                  <a:lnTo>
                    <a:pt x="806" y="559"/>
                  </a:lnTo>
                  <a:lnTo>
                    <a:pt x="853" y="518"/>
                  </a:lnTo>
                  <a:lnTo>
                    <a:pt x="903" y="479"/>
                  </a:lnTo>
                  <a:lnTo>
                    <a:pt x="954" y="444"/>
                  </a:lnTo>
                  <a:lnTo>
                    <a:pt x="1003" y="412"/>
                  </a:lnTo>
                  <a:lnTo>
                    <a:pt x="1050" y="386"/>
                  </a:lnTo>
                  <a:lnTo>
                    <a:pt x="1097" y="363"/>
                  </a:lnTo>
                  <a:lnTo>
                    <a:pt x="1143" y="342"/>
                  </a:lnTo>
                  <a:lnTo>
                    <a:pt x="1189" y="325"/>
                  </a:lnTo>
                  <a:lnTo>
                    <a:pt x="1235" y="309"/>
                  </a:lnTo>
                  <a:lnTo>
                    <a:pt x="1283" y="294"/>
                  </a:lnTo>
                  <a:lnTo>
                    <a:pt x="1294" y="253"/>
                  </a:lnTo>
                  <a:lnTo>
                    <a:pt x="1310" y="214"/>
                  </a:lnTo>
                  <a:lnTo>
                    <a:pt x="1329" y="178"/>
                  </a:lnTo>
                  <a:lnTo>
                    <a:pt x="1353" y="144"/>
                  </a:lnTo>
                  <a:lnTo>
                    <a:pt x="1381" y="113"/>
                  </a:lnTo>
                  <a:lnTo>
                    <a:pt x="1413" y="85"/>
                  </a:lnTo>
                  <a:lnTo>
                    <a:pt x="1448" y="58"/>
                  </a:lnTo>
                  <a:lnTo>
                    <a:pt x="1485" y="38"/>
                  </a:lnTo>
                  <a:lnTo>
                    <a:pt x="1524" y="22"/>
                  </a:lnTo>
                  <a:lnTo>
                    <a:pt x="1563" y="10"/>
                  </a:lnTo>
                  <a:lnTo>
                    <a:pt x="1605" y="2"/>
                  </a:lnTo>
                  <a:lnTo>
                    <a:pt x="16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Freeform 12"/>
          <p:cNvSpPr>
            <a:spLocks/>
          </p:cNvSpPr>
          <p:nvPr/>
        </p:nvSpPr>
        <p:spPr bwMode="auto">
          <a:xfrm>
            <a:off x="1981200" y="2465512"/>
            <a:ext cx="879475" cy="887413"/>
          </a:xfrm>
          <a:custGeom>
            <a:avLst/>
            <a:gdLst>
              <a:gd name="T0" fmla="*/ 116696578 w 3327"/>
              <a:gd name="T1" fmla="*/ 0 h 3351"/>
              <a:gd name="T2" fmla="*/ 150657213 w 3327"/>
              <a:gd name="T3" fmla="*/ 34223264 h 3351"/>
              <a:gd name="T4" fmla="*/ 123265017 w 3327"/>
              <a:gd name="T5" fmla="*/ 34223264 h 3351"/>
              <a:gd name="T6" fmla="*/ 123265017 w 3327"/>
              <a:gd name="T7" fmla="*/ 110454450 h 3351"/>
              <a:gd name="T8" fmla="*/ 198733329 w 3327"/>
              <a:gd name="T9" fmla="*/ 110454450 h 3351"/>
              <a:gd name="T10" fmla="*/ 198733329 w 3327"/>
              <a:gd name="T11" fmla="*/ 82753182 h 3351"/>
              <a:gd name="T12" fmla="*/ 232484603 w 3327"/>
              <a:gd name="T13" fmla="*/ 117046623 h 3351"/>
              <a:gd name="T14" fmla="*/ 198733329 w 3327"/>
              <a:gd name="T15" fmla="*/ 152251841 h 3351"/>
              <a:gd name="T16" fmla="*/ 198733329 w 3327"/>
              <a:gd name="T17" fmla="*/ 124550573 h 3351"/>
              <a:gd name="T18" fmla="*/ 123265017 w 3327"/>
              <a:gd name="T19" fmla="*/ 124550573 h 3351"/>
              <a:gd name="T20" fmla="*/ 123265017 w 3327"/>
              <a:gd name="T21" fmla="*/ 200781759 h 3351"/>
              <a:gd name="T22" fmla="*/ 150657213 w 3327"/>
              <a:gd name="T23" fmla="*/ 200781759 h 3351"/>
              <a:gd name="T24" fmla="*/ 116696578 w 3327"/>
              <a:gd name="T25" fmla="*/ 235005023 h 3351"/>
              <a:gd name="T26" fmla="*/ 81827390 w 3327"/>
              <a:gd name="T27" fmla="*/ 200781759 h 3351"/>
              <a:gd name="T28" fmla="*/ 109289374 w 3327"/>
              <a:gd name="T29" fmla="*/ 200781759 h 3351"/>
              <a:gd name="T30" fmla="*/ 109289374 w 3327"/>
              <a:gd name="T31" fmla="*/ 124550573 h 3351"/>
              <a:gd name="T32" fmla="*/ 33890848 w 3327"/>
              <a:gd name="T33" fmla="*/ 124550573 h 3351"/>
              <a:gd name="T34" fmla="*/ 33890848 w 3327"/>
              <a:gd name="T35" fmla="*/ 152251841 h 3351"/>
              <a:gd name="T36" fmla="*/ 0 w 3327"/>
              <a:gd name="T37" fmla="*/ 117046623 h 3351"/>
              <a:gd name="T38" fmla="*/ 33890848 w 3327"/>
              <a:gd name="T39" fmla="*/ 82753182 h 3351"/>
              <a:gd name="T40" fmla="*/ 33890848 w 3327"/>
              <a:gd name="T41" fmla="*/ 110454450 h 3351"/>
              <a:gd name="T42" fmla="*/ 109289374 w 3327"/>
              <a:gd name="T43" fmla="*/ 110454450 h 3351"/>
              <a:gd name="T44" fmla="*/ 109289374 w 3327"/>
              <a:gd name="T45" fmla="*/ 34223264 h 3351"/>
              <a:gd name="T46" fmla="*/ 81827390 w 3327"/>
              <a:gd name="T47" fmla="*/ 34223264 h 3351"/>
              <a:gd name="T48" fmla="*/ 116696578 w 3327"/>
              <a:gd name="T49" fmla="*/ 0 h 33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327"/>
              <a:gd name="T76" fmla="*/ 0 h 3351"/>
              <a:gd name="T77" fmla="*/ 3327 w 3327"/>
              <a:gd name="T78" fmla="*/ 3351 h 33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327" h="3351">
                <a:moveTo>
                  <a:pt x="1670" y="0"/>
                </a:moveTo>
                <a:lnTo>
                  <a:pt x="2156" y="488"/>
                </a:lnTo>
                <a:lnTo>
                  <a:pt x="1764" y="488"/>
                </a:lnTo>
                <a:lnTo>
                  <a:pt x="1764" y="1575"/>
                </a:lnTo>
                <a:lnTo>
                  <a:pt x="2844" y="1575"/>
                </a:lnTo>
                <a:lnTo>
                  <a:pt x="2844" y="1180"/>
                </a:lnTo>
                <a:lnTo>
                  <a:pt x="3327" y="1669"/>
                </a:lnTo>
                <a:lnTo>
                  <a:pt x="2844" y="2171"/>
                </a:lnTo>
                <a:lnTo>
                  <a:pt x="2844" y="1776"/>
                </a:lnTo>
                <a:lnTo>
                  <a:pt x="1764" y="1776"/>
                </a:lnTo>
                <a:lnTo>
                  <a:pt x="1764" y="2863"/>
                </a:lnTo>
                <a:lnTo>
                  <a:pt x="2156" y="2863"/>
                </a:lnTo>
                <a:lnTo>
                  <a:pt x="1670" y="3351"/>
                </a:lnTo>
                <a:lnTo>
                  <a:pt x="1171" y="2863"/>
                </a:lnTo>
                <a:lnTo>
                  <a:pt x="1564" y="2863"/>
                </a:lnTo>
                <a:lnTo>
                  <a:pt x="1564" y="1776"/>
                </a:lnTo>
                <a:lnTo>
                  <a:pt x="485" y="1776"/>
                </a:lnTo>
                <a:lnTo>
                  <a:pt x="485" y="2171"/>
                </a:lnTo>
                <a:lnTo>
                  <a:pt x="0" y="1669"/>
                </a:lnTo>
                <a:lnTo>
                  <a:pt x="485" y="1180"/>
                </a:lnTo>
                <a:lnTo>
                  <a:pt x="485" y="1575"/>
                </a:lnTo>
                <a:lnTo>
                  <a:pt x="1564" y="1575"/>
                </a:lnTo>
                <a:lnTo>
                  <a:pt x="1564" y="488"/>
                </a:lnTo>
                <a:lnTo>
                  <a:pt x="1171" y="488"/>
                </a:lnTo>
                <a:lnTo>
                  <a:pt x="1670" y="0"/>
                </a:lnTo>
                <a:close/>
              </a:path>
            </a:pathLst>
          </a:custGeom>
          <a:solidFill>
            <a:schemeClr val="accent2">
              <a:lumMod val="60000"/>
              <a:lumOff val="40000"/>
            </a:schemeClr>
          </a:solidFill>
          <a:ln>
            <a:noFill/>
          </a:ln>
        </p:spPr>
        <p:txBody>
          <a:bodyPr/>
          <a:lstStyle/>
          <a:p>
            <a:endParaRPr lang="zh-CN" altLang="en-US"/>
          </a:p>
        </p:txBody>
      </p:sp>
      <p:sp>
        <p:nvSpPr>
          <p:cNvPr id="6" name="Freeform 17"/>
          <p:cNvSpPr>
            <a:spLocks noEditPoints="1"/>
          </p:cNvSpPr>
          <p:nvPr/>
        </p:nvSpPr>
        <p:spPr bwMode="auto">
          <a:xfrm>
            <a:off x="1978025" y="3610100"/>
            <a:ext cx="876300" cy="785812"/>
          </a:xfrm>
          <a:custGeom>
            <a:avLst/>
            <a:gdLst>
              <a:gd name="T0" fmla="*/ 182622085 w 3309"/>
              <a:gd name="T1" fmla="*/ 194294799 h 2966"/>
              <a:gd name="T2" fmla="*/ 217407143 w 3309"/>
              <a:gd name="T3" fmla="*/ 194224590 h 2966"/>
              <a:gd name="T4" fmla="*/ 218038217 w 3309"/>
              <a:gd name="T5" fmla="*/ 193522764 h 2966"/>
              <a:gd name="T6" fmla="*/ 218108395 w 3309"/>
              <a:gd name="T7" fmla="*/ 41273676 h 2966"/>
              <a:gd name="T8" fmla="*/ 217827948 w 3309"/>
              <a:gd name="T9" fmla="*/ 40291013 h 2966"/>
              <a:gd name="T10" fmla="*/ 216845983 w 3309"/>
              <a:gd name="T11" fmla="*/ 40010177 h 2966"/>
              <a:gd name="T12" fmla="*/ 63609211 w 3309"/>
              <a:gd name="T13" fmla="*/ 40010177 h 2966"/>
              <a:gd name="T14" fmla="*/ 168665902 w 3309"/>
              <a:gd name="T15" fmla="*/ 194294799 h 2966"/>
              <a:gd name="T16" fmla="*/ 63609211 w 3309"/>
              <a:gd name="T17" fmla="*/ 40010177 h 2966"/>
              <a:gd name="T18" fmla="*/ 14657435 w 3309"/>
              <a:gd name="T19" fmla="*/ 40080386 h 2966"/>
              <a:gd name="T20" fmla="*/ 13956183 w 3309"/>
              <a:gd name="T21" fmla="*/ 40712003 h 2966"/>
              <a:gd name="T22" fmla="*/ 13815827 w 3309"/>
              <a:gd name="T23" fmla="*/ 192961091 h 2966"/>
              <a:gd name="T24" fmla="*/ 14306809 w 3309"/>
              <a:gd name="T25" fmla="*/ 193803335 h 2966"/>
              <a:gd name="T26" fmla="*/ 15218595 w 3309"/>
              <a:gd name="T27" fmla="*/ 194294799 h 2966"/>
              <a:gd name="T28" fmla="*/ 49442493 w 3309"/>
              <a:gd name="T29" fmla="*/ 40010177 h 2966"/>
              <a:gd name="T30" fmla="*/ 86542106 w 3309"/>
              <a:gd name="T31" fmla="*/ 13898222 h 2966"/>
              <a:gd name="T32" fmla="*/ 145522472 w 3309"/>
              <a:gd name="T33" fmla="*/ 26041746 h 2966"/>
              <a:gd name="T34" fmla="*/ 86542106 w 3309"/>
              <a:gd name="T35" fmla="*/ 13898222 h 2966"/>
              <a:gd name="T36" fmla="*/ 152465607 w 3309"/>
              <a:gd name="T37" fmla="*/ 0 h 2966"/>
              <a:gd name="T38" fmla="*/ 155551327 w 3309"/>
              <a:gd name="T39" fmla="*/ 701826 h 2966"/>
              <a:gd name="T40" fmla="*/ 157865617 w 3309"/>
              <a:gd name="T41" fmla="*/ 2597207 h 2966"/>
              <a:gd name="T42" fmla="*/ 159198208 w 3309"/>
              <a:gd name="T43" fmla="*/ 5404776 h 2966"/>
              <a:gd name="T44" fmla="*/ 159408477 w 3309"/>
              <a:gd name="T45" fmla="*/ 26041746 h 2966"/>
              <a:gd name="T46" fmla="*/ 219370808 w 3309"/>
              <a:gd name="T47" fmla="*/ 26182164 h 2966"/>
              <a:gd name="T48" fmla="*/ 223859296 w 3309"/>
              <a:gd name="T49" fmla="*/ 27656025 h 2966"/>
              <a:gd name="T50" fmla="*/ 227716446 w 3309"/>
              <a:gd name="T51" fmla="*/ 30534069 h 2966"/>
              <a:gd name="T52" fmla="*/ 230451540 w 3309"/>
              <a:gd name="T53" fmla="*/ 34394774 h 2966"/>
              <a:gd name="T54" fmla="*/ 231854309 w 3309"/>
              <a:gd name="T55" fmla="*/ 38746678 h 2966"/>
              <a:gd name="T56" fmla="*/ 232064578 w 3309"/>
              <a:gd name="T57" fmla="*/ 192961091 h 2966"/>
              <a:gd name="T58" fmla="*/ 231363327 w 3309"/>
              <a:gd name="T59" fmla="*/ 197734250 h 2966"/>
              <a:gd name="T60" fmla="*/ 229259306 w 3309"/>
              <a:gd name="T61" fmla="*/ 201945736 h 2966"/>
              <a:gd name="T62" fmla="*/ 225822960 w 3309"/>
              <a:gd name="T63" fmla="*/ 205455396 h 2966"/>
              <a:gd name="T64" fmla="*/ 221685098 w 3309"/>
              <a:gd name="T65" fmla="*/ 207561404 h 2966"/>
              <a:gd name="T66" fmla="*/ 216845983 w 3309"/>
              <a:gd name="T67" fmla="*/ 208193021 h 2966"/>
              <a:gd name="T68" fmla="*/ 12763949 w 3309"/>
              <a:gd name="T69" fmla="*/ 208052602 h 2966"/>
              <a:gd name="T70" fmla="*/ 8205282 w 3309"/>
              <a:gd name="T71" fmla="*/ 206648686 h 2966"/>
              <a:gd name="T72" fmla="*/ 4418310 w 3309"/>
              <a:gd name="T73" fmla="*/ 203841116 h 2966"/>
              <a:gd name="T74" fmla="*/ 1542860 w 3309"/>
              <a:gd name="T75" fmla="*/ 199980411 h 2966"/>
              <a:gd name="T76" fmla="*/ 140356 w 3309"/>
              <a:gd name="T77" fmla="*/ 195488089 h 2966"/>
              <a:gd name="T78" fmla="*/ 0 w 3309"/>
              <a:gd name="T79" fmla="*/ 41273676 h 2966"/>
              <a:gd name="T80" fmla="*/ 701252 w 3309"/>
              <a:gd name="T81" fmla="*/ 36500517 h 2966"/>
              <a:gd name="T82" fmla="*/ 2875450 w 3309"/>
              <a:gd name="T83" fmla="*/ 32358975 h 2966"/>
              <a:gd name="T84" fmla="*/ 6241618 w 3309"/>
              <a:gd name="T85" fmla="*/ 28919524 h 2966"/>
              <a:gd name="T86" fmla="*/ 10379481 w 3309"/>
              <a:gd name="T87" fmla="*/ 26743572 h 2966"/>
              <a:gd name="T88" fmla="*/ 15218595 w 3309"/>
              <a:gd name="T89" fmla="*/ 26041746 h 2966"/>
              <a:gd name="T90" fmla="*/ 72585923 w 3309"/>
              <a:gd name="T91" fmla="*/ 7019320 h 2966"/>
              <a:gd name="T92" fmla="*/ 73287175 w 3309"/>
              <a:gd name="T93" fmla="*/ 3860705 h 2966"/>
              <a:gd name="T94" fmla="*/ 75180661 w 3309"/>
              <a:gd name="T95" fmla="*/ 1474126 h 2966"/>
              <a:gd name="T96" fmla="*/ 77985933 w 3309"/>
              <a:gd name="T97" fmla="*/ 140418 h 29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09"/>
              <a:gd name="T148" fmla="*/ 0 h 2966"/>
              <a:gd name="T149" fmla="*/ 3309 w 3309"/>
              <a:gd name="T150" fmla="*/ 2966 h 296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09" h="2966">
                <a:moveTo>
                  <a:pt x="2604" y="570"/>
                </a:moveTo>
                <a:lnTo>
                  <a:pt x="2604" y="2768"/>
                </a:lnTo>
                <a:lnTo>
                  <a:pt x="3092" y="2768"/>
                </a:lnTo>
                <a:lnTo>
                  <a:pt x="3100" y="2767"/>
                </a:lnTo>
                <a:lnTo>
                  <a:pt x="3106" y="2763"/>
                </a:lnTo>
                <a:lnTo>
                  <a:pt x="3109" y="2757"/>
                </a:lnTo>
                <a:lnTo>
                  <a:pt x="3110" y="2749"/>
                </a:lnTo>
                <a:lnTo>
                  <a:pt x="3110" y="588"/>
                </a:lnTo>
                <a:lnTo>
                  <a:pt x="3109" y="580"/>
                </a:lnTo>
                <a:lnTo>
                  <a:pt x="3106" y="574"/>
                </a:lnTo>
                <a:lnTo>
                  <a:pt x="3100" y="571"/>
                </a:lnTo>
                <a:lnTo>
                  <a:pt x="3092" y="570"/>
                </a:lnTo>
                <a:lnTo>
                  <a:pt x="2604" y="570"/>
                </a:lnTo>
                <a:close/>
                <a:moveTo>
                  <a:pt x="907" y="570"/>
                </a:moveTo>
                <a:lnTo>
                  <a:pt x="907" y="2768"/>
                </a:lnTo>
                <a:lnTo>
                  <a:pt x="2405" y="2768"/>
                </a:lnTo>
                <a:lnTo>
                  <a:pt x="2405" y="570"/>
                </a:lnTo>
                <a:lnTo>
                  <a:pt x="907" y="570"/>
                </a:lnTo>
                <a:close/>
                <a:moveTo>
                  <a:pt x="217" y="570"/>
                </a:moveTo>
                <a:lnTo>
                  <a:pt x="209" y="571"/>
                </a:lnTo>
                <a:lnTo>
                  <a:pt x="203" y="574"/>
                </a:lnTo>
                <a:lnTo>
                  <a:pt x="199" y="580"/>
                </a:lnTo>
                <a:lnTo>
                  <a:pt x="197" y="588"/>
                </a:lnTo>
                <a:lnTo>
                  <a:pt x="197" y="2749"/>
                </a:lnTo>
                <a:lnTo>
                  <a:pt x="199" y="2755"/>
                </a:lnTo>
                <a:lnTo>
                  <a:pt x="204" y="2761"/>
                </a:lnTo>
                <a:lnTo>
                  <a:pt x="210" y="2765"/>
                </a:lnTo>
                <a:lnTo>
                  <a:pt x="217" y="2768"/>
                </a:lnTo>
                <a:lnTo>
                  <a:pt x="705" y="2768"/>
                </a:lnTo>
                <a:lnTo>
                  <a:pt x="705" y="570"/>
                </a:lnTo>
                <a:lnTo>
                  <a:pt x="217" y="570"/>
                </a:lnTo>
                <a:close/>
                <a:moveTo>
                  <a:pt x="1234" y="198"/>
                </a:moveTo>
                <a:lnTo>
                  <a:pt x="1234" y="371"/>
                </a:lnTo>
                <a:lnTo>
                  <a:pt x="2075" y="371"/>
                </a:lnTo>
                <a:lnTo>
                  <a:pt x="2075" y="198"/>
                </a:lnTo>
                <a:lnTo>
                  <a:pt x="1234" y="198"/>
                </a:lnTo>
                <a:close/>
                <a:moveTo>
                  <a:pt x="1135" y="0"/>
                </a:moveTo>
                <a:lnTo>
                  <a:pt x="2174" y="0"/>
                </a:lnTo>
                <a:lnTo>
                  <a:pt x="2196" y="2"/>
                </a:lnTo>
                <a:lnTo>
                  <a:pt x="2218" y="10"/>
                </a:lnTo>
                <a:lnTo>
                  <a:pt x="2236" y="21"/>
                </a:lnTo>
                <a:lnTo>
                  <a:pt x="2251" y="37"/>
                </a:lnTo>
                <a:lnTo>
                  <a:pt x="2262" y="55"/>
                </a:lnTo>
                <a:lnTo>
                  <a:pt x="2270" y="77"/>
                </a:lnTo>
                <a:lnTo>
                  <a:pt x="2273" y="100"/>
                </a:lnTo>
                <a:lnTo>
                  <a:pt x="2273" y="371"/>
                </a:lnTo>
                <a:lnTo>
                  <a:pt x="3092" y="371"/>
                </a:lnTo>
                <a:lnTo>
                  <a:pt x="3128" y="373"/>
                </a:lnTo>
                <a:lnTo>
                  <a:pt x="3160" y="381"/>
                </a:lnTo>
                <a:lnTo>
                  <a:pt x="3192" y="394"/>
                </a:lnTo>
                <a:lnTo>
                  <a:pt x="3220" y="412"/>
                </a:lnTo>
                <a:lnTo>
                  <a:pt x="3247" y="435"/>
                </a:lnTo>
                <a:lnTo>
                  <a:pt x="3269" y="461"/>
                </a:lnTo>
                <a:lnTo>
                  <a:pt x="3286" y="490"/>
                </a:lnTo>
                <a:lnTo>
                  <a:pt x="3298" y="520"/>
                </a:lnTo>
                <a:lnTo>
                  <a:pt x="3306" y="552"/>
                </a:lnTo>
                <a:lnTo>
                  <a:pt x="3309" y="588"/>
                </a:lnTo>
                <a:lnTo>
                  <a:pt x="3309" y="2749"/>
                </a:lnTo>
                <a:lnTo>
                  <a:pt x="3306" y="2785"/>
                </a:lnTo>
                <a:lnTo>
                  <a:pt x="3299" y="2817"/>
                </a:lnTo>
                <a:lnTo>
                  <a:pt x="3286" y="2849"/>
                </a:lnTo>
                <a:lnTo>
                  <a:pt x="3269" y="2877"/>
                </a:lnTo>
                <a:lnTo>
                  <a:pt x="3247" y="2904"/>
                </a:lnTo>
                <a:lnTo>
                  <a:pt x="3220" y="2927"/>
                </a:lnTo>
                <a:lnTo>
                  <a:pt x="3192" y="2944"/>
                </a:lnTo>
                <a:lnTo>
                  <a:pt x="3161" y="2957"/>
                </a:lnTo>
                <a:lnTo>
                  <a:pt x="3128" y="2964"/>
                </a:lnTo>
                <a:lnTo>
                  <a:pt x="3092" y="2966"/>
                </a:lnTo>
                <a:lnTo>
                  <a:pt x="217" y="2966"/>
                </a:lnTo>
                <a:lnTo>
                  <a:pt x="182" y="2964"/>
                </a:lnTo>
                <a:lnTo>
                  <a:pt x="148" y="2957"/>
                </a:lnTo>
                <a:lnTo>
                  <a:pt x="117" y="2944"/>
                </a:lnTo>
                <a:lnTo>
                  <a:pt x="88" y="2927"/>
                </a:lnTo>
                <a:lnTo>
                  <a:pt x="63" y="2904"/>
                </a:lnTo>
                <a:lnTo>
                  <a:pt x="41" y="2877"/>
                </a:lnTo>
                <a:lnTo>
                  <a:pt x="22" y="2849"/>
                </a:lnTo>
                <a:lnTo>
                  <a:pt x="10" y="2817"/>
                </a:lnTo>
                <a:lnTo>
                  <a:pt x="2" y="2785"/>
                </a:lnTo>
                <a:lnTo>
                  <a:pt x="0" y="2749"/>
                </a:lnTo>
                <a:lnTo>
                  <a:pt x="0" y="588"/>
                </a:lnTo>
                <a:lnTo>
                  <a:pt x="3" y="552"/>
                </a:lnTo>
                <a:lnTo>
                  <a:pt x="10" y="520"/>
                </a:lnTo>
                <a:lnTo>
                  <a:pt x="23" y="490"/>
                </a:lnTo>
                <a:lnTo>
                  <a:pt x="41" y="461"/>
                </a:lnTo>
                <a:lnTo>
                  <a:pt x="63" y="435"/>
                </a:lnTo>
                <a:lnTo>
                  <a:pt x="89" y="412"/>
                </a:lnTo>
                <a:lnTo>
                  <a:pt x="118" y="394"/>
                </a:lnTo>
                <a:lnTo>
                  <a:pt x="148" y="381"/>
                </a:lnTo>
                <a:lnTo>
                  <a:pt x="182" y="373"/>
                </a:lnTo>
                <a:lnTo>
                  <a:pt x="217" y="371"/>
                </a:lnTo>
                <a:lnTo>
                  <a:pt x="1035" y="371"/>
                </a:lnTo>
                <a:lnTo>
                  <a:pt x="1035" y="100"/>
                </a:lnTo>
                <a:lnTo>
                  <a:pt x="1038" y="77"/>
                </a:lnTo>
                <a:lnTo>
                  <a:pt x="1045" y="55"/>
                </a:lnTo>
                <a:lnTo>
                  <a:pt x="1057" y="37"/>
                </a:lnTo>
                <a:lnTo>
                  <a:pt x="1072" y="21"/>
                </a:lnTo>
                <a:lnTo>
                  <a:pt x="1091" y="10"/>
                </a:lnTo>
                <a:lnTo>
                  <a:pt x="1112" y="2"/>
                </a:lnTo>
                <a:lnTo>
                  <a:pt x="1135" y="0"/>
                </a:lnTo>
                <a:close/>
              </a:path>
            </a:pathLst>
          </a:custGeom>
          <a:solidFill>
            <a:schemeClr val="accent2">
              <a:lumMod val="60000"/>
              <a:lumOff val="40000"/>
            </a:schemeClr>
          </a:solidFill>
          <a:ln>
            <a:noFill/>
          </a:ln>
        </p:spPr>
        <p:txBody>
          <a:bodyPr/>
          <a:lstStyle/>
          <a:p>
            <a:endParaRPr lang="zh-CN" altLang="en-US"/>
          </a:p>
        </p:txBody>
      </p:sp>
      <p:sp>
        <p:nvSpPr>
          <p:cNvPr id="7" name="Freeform 22"/>
          <p:cNvSpPr>
            <a:spLocks noEditPoints="1"/>
          </p:cNvSpPr>
          <p:nvPr/>
        </p:nvSpPr>
        <p:spPr bwMode="auto">
          <a:xfrm>
            <a:off x="1922463" y="4897562"/>
            <a:ext cx="1022350" cy="517525"/>
          </a:xfrm>
          <a:custGeom>
            <a:avLst/>
            <a:gdLst>
              <a:gd name="T0" fmla="*/ 38616568 w 3914"/>
              <a:gd name="T1" fmla="*/ 16161581 h 1986"/>
              <a:gd name="T2" fmla="*/ 37729521 w 3914"/>
              <a:gd name="T3" fmla="*/ 16976436 h 1986"/>
              <a:gd name="T4" fmla="*/ 37661347 w 3914"/>
              <a:gd name="T5" fmla="*/ 117408338 h 1986"/>
              <a:gd name="T6" fmla="*/ 38139088 w 3914"/>
              <a:gd name="T7" fmla="*/ 118291205 h 1986"/>
              <a:gd name="T8" fmla="*/ 39094309 w 3914"/>
              <a:gd name="T9" fmla="*/ 118902281 h 1986"/>
              <a:gd name="T10" fmla="*/ 250189210 w 3914"/>
              <a:gd name="T11" fmla="*/ 118766515 h 1986"/>
              <a:gd name="T12" fmla="*/ 250939647 w 3914"/>
              <a:gd name="T13" fmla="*/ 118087426 h 1986"/>
              <a:gd name="T14" fmla="*/ 251007821 w 3914"/>
              <a:gd name="T15" fmla="*/ 17451746 h 1986"/>
              <a:gd name="T16" fmla="*/ 250734864 w 3914"/>
              <a:gd name="T17" fmla="*/ 16365099 h 1986"/>
              <a:gd name="T18" fmla="*/ 249575121 w 3914"/>
              <a:gd name="T19" fmla="*/ 16025555 h 1986"/>
              <a:gd name="T20" fmla="*/ 39094309 w 3914"/>
              <a:gd name="T21" fmla="*/ 0 h 1986"/>
              <a:gd name="T22" fmla="*/ 252440522 w 3914"/>
              <a:gd name="T23" fmla="*/ 203779 h 1986"/>
              <a:gd name="T24" fmla="*/ 257625931 w 3914"/>
              <a:gd name="T25" fmla="*/ 1901240 h 1986"/>
              <a:gd name="T26" fmla="*/ 262060642 w 3914"/>
              <a:gd name="T27" fmla="*/ 5228670 h 1986"/>
              <a:gd name="T28" fmla="*/ 265199262 w 3914"/>
              <a:gd name="T29" fmla="*/ 9574734 h 1986"/>
              <a:gd name="T30" fmla="*/ 266904920 w 3914"/>
              <a:gd name="T31" fmla="*/ 14667638 h 1986"/>
              <a:gd name="T32" fmla="*/ 267041268 w 3914"/>
              <a:gd name="T33" fmla="*/ 117408338 h 1986"/>
              <a:gd name="T34" fmla="*/ 266290831 w 3914"/>
              <a:gd name="T35" fmla="*/ 122840787 h 1986"/>
              <a:gd name="T36" fmla="*/ 263834474 w 3914"/>
              <a:gd name="T37" fmla="*/ 127662160 h 1986"/>
              <a:gd name="T38" fmla="*/ 259945678 w 3914"/>
              <a:gd name="T39" fmla="*/ 131600666 h 1986"/>
              <a:gd name="T40" fmla="*/ 255169836 w 3914"/>
              <a:gd name="T41" fmla="*/ 134045229 h 1986"/>
              <a:gd name="T42" fmla="*/ 249575121 w 3914"/>
              <a:gd name="T43" fmla="*/ 134860083 h 1986"/>
              <a:gd name="T44" fmla="*/ 36296821 w 3914"/>
              <a:gd name="T45" fmla="*/ 134656305 h 1986"/>
              <a:gd name="T46" fmla="*/ 31248021 w 3914"/>
              <a:gd name="T47" fmla="*/ 132958844 h 1986"/>
              <a:gd name="T48" fmla="*/ 26813310 w 3914"/>
              <a:gd name="T49" fmla="*/ 129699166 h 1986"/>
              <a:gd name="T50" fmla="*/ 23401994 w 3914"/>
              <a:gd name="T51" fmla="*/ 125217597 h 1986"/>
              <a:gd name="T52" fmla="*/ 21764510 w 3914"/>
              <a:gd name="T53" fmla="*/ 120192445 h 1986"/>
              <a:gd name="T54" fmla="*/ 21559726 w 3914"/>
              <a:gd name="T55" fmla="*/ 94388378 h 1986"/>
              <a:gd name="T56" fmla="*/ 6072195 w 3914"/>
              <a:gd name="T57" fmla="*/ 94116846 h 1986"/>
              <a:gd name="T58" fmla="*/ 2933836 w 3914"/>
              <a:gd name="T59" fmla="*/ 92690916 h 1986"/>
              <a:gd name="T60" fmla="*/ 818611 w 3914"/>
              <a:gd name="T61" fmla="*/ 89906809 h 1986"/>
              <a:gd name="T62" fmla="*/ 0 w 3914"/>
              <a:gd name="T63" fmla="*/ 86443613 h 1986"/>
              <a:gd name="T64" fmla="*/ 272958 w 3914"/>
              <a:gd name="T65" fmla="*/ 47126306 h 1986"/>
              <a:gd name="T66" fmla="*/ 1705658 w 3914"/>
              <a:gd name="T67" fmla="*/ 44002654 h 1986"/>
              <a:gd name="T68" fmla="*/ 4434711 w 3914"/>
              <a:gd name="T69" fmla="*/ 41829623 h 1986"/>
              <a:gd name="T70" fmla="*/ 7914462 w 3914"/>
              <a:gd name="T71" fmla="*/ 41082781 h 1986"/>
              <a:gd name="T72" fmla="*/ 21559726 w 3914"/>
              <a:gd name="T73" fmla="*/ 17451746 h 1986"/>
              <a:gd name="T74" fmla="*/ 22446773 w 3914"/>
              <a:gd name="T75" fmla="*/ 12087049 h 1986"/>
              <a:gd name="T76" fmla="*/ 24834694 w 3914"/>
              <a:gd name="T77" fmla="*/ 7333689 h 1986"/>
              <a:gd name="T78" fmla="*/ 28928274 w 3914"/>
              <a:gd name="T79" fmla="*/ 3259417 h 1986"/>
              <a:gd name="T80" fmla="*/ 33704116 w 3914"/>
              <a:gd name="T81" fmla="*/ 882867 h 1986"/>
              <a:gd name="T82" fmla="*/ 39094309 w 3914"/>
              <a:gd name="T83" fmla="*/ 0 h 19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914"/>
              <a:gd name="T127" fmla="*/ 0 h 1986"/>
              <a:gd name="T128" fmla="*/ 3914 w 3914"/>
              <a:gd name="T129" fmla="*/ 1986 h 19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solidFill>
            <a:schemeClr val="accent2">
              <a:lumMod val="60000"/>
              <a:lumOff val="40000"/>
            </a:schemeClr>
          </a:solidFill>
          <a:ln>
            <a:noFill/>
          </a:ln>
        </p:spPr>
        <p:txBody>
          <a:bodyPr/>
          <a:lstStyle/>
          <a:p>
            <a:endParaRPr lang="zh-CN" altLang="en-US"/>
          </a:p>
        </p:txBody>
      </p:sp>
      <p:grpSp>
        <p:nvGrpSpPr>
          <p:cNvPr id="8" name="그룹 8"/>
          <p:cNvGrpSpPr>
            <a:grpSpLocks/>
          </p:cNvGrpSpPr>
          <p:nvPr/>
        </p:nvGrpSpPr>
        <p:grpSpPr bwMode="auto">
          <a:xfrm>
            <a:off x="3570288" y="4878512"/>
            <a:ext cx="1057275" cy="536575"/>
            <a:chOff x="0" y="0"/>
            <a:chExt cx="6213475" cy="3152775"/>
          </a:xfrm>
          <a:solidFill>
            <a:schemeClr val="accent2">
              <a:lumMod val="60000"/>
              <a:lumOff val="40000"/>
            </a:schemeClr>
          </a:solidFill>
        </p:grpSpPr>
        <p:sp>
          <p:nvSpPr>
            <p:cNvPr id="9" name="Freeform 27"/>
            <p:cNvSpPr>
              <a:spLocks noEditPoints="1"/>
            </p:cNvSpPr>
            <p:nvPr/>
          </p:nvSpPr>
          <p:spPr bwMode="auto">
            <a:xfrm>
              <a:off x="0" y="0"/>
              <a:ext cx="6213475" cy="3152775"/>
            </a:xfrm>
            <a:custGeom>
              <a:avLst/>
              <a:gdLst>
                <a:gd name="T0" fmla="*/ 1426408438 w 3914"/>
                <a:gd name="T1" fmla="*/ 599797188 h 1986"/>
                <a:gd name="T2" fmla="*/ 1393647200 w 3914"/>
                <a:gd name="T3" fmla="*/ 630039063 h 1986"/>
                <a:gd name="T4" fmla="*/ 1391126250 w 3914"/>
                <a:gd name="T5" fmla="*/ 2147483647 h 1986"/>
                <a:gd name="T6" fmla="*/ 1408768138 w 3914"/>
                <a:gd name="T7" fmla="*/ 2147483647 h 1986"/>
                <a:gd name="T8" fmla="*/ 1444050325 w 3914"/>
                <a:gd name="T9" fmla="*/ 2147483647 h 1986"/>
                <a:gd name="T10" fmla="*/ 2147483647 w 3914"/>
                <a:gd name="T11" fmla="*/ 2147483647 h 1986"/>
                <a:gd name="T12" fmla="*/ 2147483647 w 3914"/>
                <a:gd name="T13" fmla="*/ 2147483647 h 1986"/>
                <a:gd name="T14" fmla="*/ 2147483647 w 3914"/>
                <a:gd name="T15" fmla="*/ 647680950 h 1986"/>
                <a:gd name="T16" fmla="*/ 2147483647 w 3914"/>
                <a:gd name="T17" fmla="*/ 607358450 h 1986"/>
                <a:gd name="T18" fmla="*/ 2147483647 w 3914"/>
                <a:gd name="T19" fmla="*/ 594756875 h 1986"/>
                <a:gd name="T20" fmla="*/ 1444050325 w 3914"/>
                <a:gd name="T21" fmla="*/ 0 h 1986"/>
                <a:gd name="T22" fmla="*/ 2147483647 w 3914"/>
                <a:gd name="T23" fmla="*/ 7561263 h 1986"/>
                <a:gd name="T24" fmla="*/ 2147483647 w 3914"/>
                <a:gd name="T25" fmla="*/ 70564375 h 1986"/>
                <a:gd name="T26" fmla="*/ 2147483647 w 3914"/>
                <a:gd name="T27" fmla="*/ 194052825 h 1986"/>
                <a:gd name="T28" fmla="*/ 2147483647 w 3914"/>
                <a:gd name="T29" fmla="*/ 355342825 h 1986"/>
                <a:gd name="T30" fmla="*/ 2147483647 w 3914"/>
                <a:gd name="T31" fmla="*/ 544353750 h 1986"/>
                <a:gd name="T32" fmla="*/ 2147483647 w 3914"/>
                <a:gd name="T33" fmla="*/ 2147483647 h 1986"/>
                <a:gd name="T34" fmla="*/ 2147483647 w 3914"/>
                <a:gd name="T35" fmla="*/ 2147483647 h 1986"/>
                <a:gd name="T36" fmla="*/ 2147483647 w 3914"/>
                <a:gd name="T37" fmla="*/ 2147483647 h 1986"/>
                <a:gd name="T38" fmla="*/ 2147483647 w 3914"/>
                <a:gd name="T39" fmla="*/ 2147483647 h 1986"/>
                <a:gd name="T40" fmla="*/ 2147483647 w 3914"/>
                <a:gd name="T41" fmla="*/ 2147483647 h 1986"/>
                <a:gd name="T42" fmla="*/ 2147483647 w 3914"/>
                <a:gd name="T43" fmla="*/ 2147483647 h 1986"/>
                <a:gd name="T44" fmla="*/ 1340723125 w 3914"/>
                <a:gd name="T45" fmla="*/ 2147483647 h 1986"/>
                <a:gd name="T46" fmla="*/ 1154231563 w 3914"/>
                <a:gd name="T47" fmla="*/ 2147483647 h 1986"/>
                <a:gd name="T48" fmla="*/ 990422200 w 3914"/>
                <a:gd name="T49" fmla="*/ 2147483647 h 1986"/>
                <a:gd name="T50" fmla="*/ 864414388 w 3914"/>
                <a:gd name="T51" fmla="*/ 2147483647 h 1986"/>
                <a:gd name="T52" fmla="*/ 803930638 w 3914"/>
                <a:gd name="T53" fmla="*/ 2147483647 h 1986"/>
                <a:gd name="T54" fmla="*/ 796369375 w 3914"/>
                <a:gd name="T55" fmla="*/ 2147483647 h 1986"/>
                <a:gd name="T56" fmla="*/ 224294700 w 3914"/>
                <a:gd name="T57" fmla="*/ 2147483647 h 1986"/>
                <a:gd name="T58" fmla="*/ 108367513 w 3914"/>
                <a:gd name="T59" fmla="*/ 2147483647 h 1986"/>
                <a:gd name="T60" fmla="*/ 30241875 w 3914"/>
                <a:gd name="T61" fmla="*/ 2147483647 h 1986"/>
                <a:gd name="T62" fmla="*/ 0 w 3914"/>
                <a:gd name="T63" fmla="*/ 2147483647 h 1986"/>
                <a:gd name="T64" fmla="*/ 10080625 w 3914"/>
                <a:gd name="T65" fmla="*/ 1748988438 h 1986"/>
                <a:gd name="T66" fmla="*/ 63004700 w 3914"/>
                <a:gd name="T67" fmla="*/ 1633061250 h 1986"/>
                <a:gd name="T68" fmla="*/ 163810950 w 3914"/>
                <a:gd name="T69" fmla="*/ 1552416250 h 1986"/>
                <a:gd name="T70" fmla="*/ 292338125 w 3914"/>
                <a:gd name="T71" fmla="*/ 1524695325 h 1986"/>
                <a:gd name="T72" fmla="*/ 796369375 w 3914"/>
                <a:gd name="T73" fmla="*/ 647680950 h 1986"/>
                <a:gd name="T74" fmla="*/ 829132200 w 3914"/>
                <a:gd name="T75" fmla="*/ 448587813 h 1986"/>
                <a:gd name="T76" fmla="*/ 917336875 w 3914"/>
                <a:gd name="T77" fmla="*/ 272176875 h 1986"/>
                <a:gd name="T78" fmla="*/ 1068546250 w 3914"/>
                <a:gd name="T79" fmla="*/ 120967500 h 1986"/>
                <a:gd name="T80" fmla="*/ 1244957188 w 3914"/>
                <a:gd name="T81" fmla="*/ 32762825 h 1986"/>
                <a:gd name="T82" fmla="*/ 1444050325 w 3914"/>
                <a:gd name="T83" fmla="*/ 0 h 19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914"/>
                <a:gd name="T127" fmla="*/ 0 h 1986"/>
                <a:gd name="T128" fmla="*/ 3914 w 3914"/>
                <a:gd name="T129" fmla="*/ 1986 h 19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Rectangle 28"/>
            <p:cNvSpPr>
              <a:spLocks noChangeArrowheads="1"/>
            </p:cNvSpPr>
            <p:nvPr/>
          </p:nvSpPr>
          <p:spPr bwMode="auto">
            <a:xfrm>
              <a:off x="4227513" y="657225"/>
              <a:ext cx="1296988" cy="1839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11" name="Rectangle 29"/>
            <p:cNvSpPr>
              <a:spLocks noChangeArrowheads="1"/>
            </p:cNvSpPr>
            <p:nvPr/>
          </p:nvSpPr>
          <p:spPr bwMode="auto">
            <a:xfrm>
              <a:off x="2695575" y="657225"/>
              <a:ext cx="1255713" cy="1839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12" name="그룹 12"/>
          <p:cNvGrpSpPr>
            <a:grpSpLocks/>
          </p:cNvGrpSpPr>
          <p:nvPr/>
        </p:nvGrpSpPr>
        <p:grpSpPr bwMode="auto">
          <a:xfrm>
            <a:off x="3840163" y="3684712"/>
            <a:ext cx="638175" cy="638175"/>
            <a:chOff x="0" y="0"/>
            <a:chExt cx="636588" cy="638176"/>
          </a:xfrm>
          <a:solidFill>
            <a:schemeClr val="accent2">
              <a:lumMod val="60000"/>
              <a:lumOff val="40000"/>
            </a:schemeClr>
          </a:solidFill>
        </p:grpSpPr>
        <p:sp>
          <p:nvSpPr>
            <p:cNvPr id="13" name="Freeform 34"/>
            <p:cNvSpPr>
              <a:spLocks/>
            </p:cNvSpPr>
            <p:nvPr/>
          </p:nvSpPr>
          <p:spPr bwMode="auto">
            <a:xfrm>
              <a:off x="0" y="0"/>
              <a:ext cx="636588" cy="52388"/>
            </a:xfrm>
            <a:custGeom>
              <a:avLst/>
              <a:gdLst>
                <a:gd name="T0" fmla="*/ 5191266 w 3210"/>
                <a:gd name="T1" fmla="*/ 0 h 266"/>
                <a:gd name="T2" fmla="*/ 121013594 w 3210"/>
                <a:gd name="T3" fmla="*/ 0 h 266"/>
                <a:gd name="T4" fmla="*/ 122075566 w 3210"/>
                <a:gd name="T5" fmla="*/ 116396 h 266"/>
                <a:gd name="T6" fmla="*/ 123058806 w 3210"/>
                <a:gd name="T7" fmla="*/ 426588 h 266"/>
                <a:gd name="T8" fmla="*/ 123923852 w 3210"/>
                <a:gd name="T9" fmla="*/ 930970 h 266"/>
                <a:gd name="T10" fmla="*/ 124710564 w 3210"/>
                <a:gd name="T11" fmla="*/ 1590350 h 266"/>
                <a:gd name="T12" fmla="*/ 125339814 w 3210"/>
                <a:gd name="T13" fmla="*/ 2366126 h 266"/>
                <a:gd name="T14" fmla="*/ 125772337 w 3210"/>
                <a:gd name="T15" fmla="*/ 3258297 h 266"/>
                <a:gd name="T16" fmla="*/ 126126328 w 3210"/>
                <a:gd name="T17" fmla="*/ 4227869 h 266"/>
                <a:gd name="T18" fmla="*/ 126244325 w 3210"/>
                <a:gd name="T19" fmla="*/ 5236437 h 266"/>
                <a:gd name="T20" fmla="*/ 126126328 w 3210"/>
                <a:gd name="T21" fmla="*/ 6245004 h 266"/>
                <a:gd name="T22" fmla="*/ 125772337 w 3210"/>
                <a:gd name="T23" fmla="*/ 7214576 h 266"/>
                <a:gd name="T24" fmla="*/ 125339814 w 3210"/>
                <a:gd name="T25" fmla="*/ 8067949 h 266"/>
                <a:gd name="T26" fmla="*/ 124710564 w 3210"/>
                <a:gd name="T27" fmla="*/ 8843725 h 266"/>
                <a:gd name="T28" fmla="*/ 123923852 w 3210"/>
                <a:gd name="T29" fmla="*/ 9464306 h 266"/>
                <a:gd name="T30" fmla="*/ 123058806 w 3210"/>
                <a:gd name="T31" fmla="*/ 9929889 h 266"/>
                <a:gd name="T32" fmla="*/ 122075566 w 3210"/>
                <a:gd name="T33" fmla="*/ 10201283 h 266"/>
                <a:gd name="T34" fmla="*/ 121013594 w 3210"/>
                <a:gd name="T35" fmla="*/ 10317679 h 266"/>
                <a:gd name="T36" fmla="*/ 5191266 w 3210"/>
                <a:gd name="T37" fmla="*/ 10317679 h 266"/>
                <a:gd name="T38" fmla="*/ 4129493 w 3210"/>
                <a:gd name="T39" fmla="*/ 10201283 h 266"/>
                <a:gd name="T40" fmla="*/ 3146252 w 3210"/>
                <a:gd name="T41" fmla="*/ 9929889 h 266"/>
                <a:gd name="T42" fmla="*/ 2241742 w 3210"/>
                <a:gd name="T43" fmla="*/ 9464306 h 266"/>
                <a:gd name="T44" fmla="*/ 1455228 w 3210"/>
                <a:gd name="T45" fmla="*/ 8843725 h 266"/>
                <a:gd name="T46" fmla="*/ 865244 w 3210"/>
                <a:gd name="T47" fmla="*/ 8067949 h 266"/>
                <a:gd name="T48" fmla="*/ 393257 w 3210"/>
                <a:gd name="T49" fmla="*/ 7214576 h 266"/>
                <a:gd name="T50" fmla="*/ 78731 w 3210"/>
                <a:gd name="T51" fmla="*/ 6245004 h 266"/>
                <a:gd name="T52" fmla="*/ 0 w 3210"/>
                <a:gd name="T53" fmla="*/ 5236437 h 266"/>
                <a:gd name="T54" fmla="*/ 78731 w 3210"/>
                <a:gd name="T55" fmla="*/ 4227869 h 266"/>
                <a:gd name="T56" fmla="*/ 393257 w 3210"/>
                <a:gd name="T57" fmla="*/ 3258297 h 266"/>
                <a:gd name="T58" fmla="*/ 865244 w 3210"/>
                <a:gd name="T59" fmla="*/ 2366126 h 266"/>
                <a:gd name="T60" fmla="*/ 1455228 w 3210"/>
                <a:gd name="T61" fmla="*/ 1590350 h 266"/>
                <a:gd name="T62" fmla="*/ 2241742 w 3210"/>
                <a:gd name="T63" fmla="*/ 930970 h 266"/>
                <a:gd name="T64" fmla="*/ 3146252 w 3210"/>
                <a:gd name="T65" fmla="*/ 426588 h 266"/>
                <a:gd name="T66" fmla="*/ 4129493 w 3210"/>
                <a:gd name="T67" fmla="*/ 116396 h 266"/>
                <a:gd name="T68" fmla="*/ 5191266 w 3210"/>
                <a:gd name="T69" fmla="*/ 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6"/>
                <a:gd name="T107" fmla="*/ 3210 w 3210"/>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6">
                  <a:moveTo>
                    <a:pt x="132" y="0"/>
                  </a:moveTo>
                  <a:lnTo>
                    <a:pt x="3077" y="0"/>
                  </a:lnTo>
                  <a:lnTo>
                    <a:pt x="3104" y="3"/>
                  </a:lnTo>
                  <a:lnTo>
                    <a:pt x="3129" y="11"/>
                  </a:lnTo>
                  <a:lnTo>
                    <a:pt x="3151" y="24"/>
                  </a:lnTo>
                  <a:lnTo>
                    <a:pt x="3171" y="41"/>
                  </a:lnTo>
                  <a:lnTo>
                    <a:pt x="3187" y="61"/>
                  </a:lnTo>
                  <a:lnTo>
                    <a:pt x="3198" y="84"/>
                  </a:lnTo>
                  <a:lnTo>
                    <a:pt x="3207" y="109"/>
                  </a:lnTo>
                  <a:lnTo>
                    <a:pt x="3210" y="135"/>
                  </a:lnTo>
                  <a:lnTo>
                    <a:pt x="3207" y="161"/>
                  </a:lnTo>
                  <a:lnTo>
                    <a:pt x="3198" y="186"/>
                  </a:lnTo>
                  <a:lnTo>
                    <a:pt x="3187" y="208"/>
                  </a:lnTo>
                  <a:lnTo>
                    <a:pt x="3171" y="228"/>
                  </a:lnTo>
                  <a:lnTo>
                    <a:pt x="3151" y="244"/>
                  </a:lnTo>
                  <a:lnTo>
                    <a:pt x="3129" y="256"/>
                  </a:lnTo>
                  <a:lnTo>
                    <a:pt x="3104" y="263"/>
                  </a:lnTo>
                  <a:lnTo>
                    <a:pt x="3077" y="266"/>
                  </a:lnTo>
                  <a:lnTo>
                    <a:pt x="132" y="266"/>
                  </a:lnTo>
                  <a:lnTo>
                    <a:pt x="105" y="263"/>
                  </a:lnTo>
                  <a:lnTo>
                    <a:pt x="80" y="256"/>
                  </a:lnTo>
                  <a:lnTo>
                    <a:pt x="57" y="244"/>
                  </a:lnTo>
                  <a:lnTo>
                    <a:pt x="37" y="228"/>
                  </a:lnTo>
                  <a:lnTo>
                    <a:pt x="22" y="208"/>
                  </a:lnTo>
                  <a:lnTo>
                    <a:pt x="10" y="186"/>
                  </a:lnTo>
                  <a:lnTo>
                    <a:pt x="2" y="161"/>
                  </a:lnTo>
                  <a:lnTo>
                    <a:pt x="0" y="135"/>
                  </a:lnTo>
                  <a:lnTo>
                    <a:pt x="2" y="109"/>
                  </a:lnTo>
                  <a:lnTo>
                    <a:pt x="10" y="84"/>
                  </a:lnTo>
                  <a:lnTo>
                    <a:pt x="22" y="61"/>
                  </a:lnTo>
                  <a:lnTo>
                    <a:pt x="37" y="41"/>
                  </a:lnTo>
                  <a:lnTo>
                    <a:pt x="57" y="24"/>
                  </a:lnTo>
                  <a:lnTo>
                    <a:pt x="80" y="11"/>
                  </a:lnTo>
                  <a:lnTo>
                    <a:pt x="105" y="3"/>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35"/>
            <p:cNvSpPr>
              <a:spLocks/>
            </p:cNvSpPr>
            <p:nvPr/>
          </p:nvSpPr>
          <p:spPr bwMode="auto">
            <a:xfrm>
              <a:off x="0" y="117475"/>
              <a:ext cx="417513" cy="52388"/>
            </a:xfrm>
            <a:custGeom>
              <a:avLst/>
              <a:gdLst>
                <a:gd name="T0" fmla="*/ 5207789 w 2102"/>
                <a:gd name="T1" fmla="*/ 0 h 265"/>
                <a:gd name="T2" fmla="*/ 77760902 w 2102"/>
                <a:gd name="T3" fmla="*/ 0 h 265"/>
                <a:gd name="T4" fmla="*/ 78786610 w 2102"/>
                <a:gd name="T5" fmla="*/ 78088 h 265"/>
                <a:gd name="T6" fmla="*/ 79772989 w 2102"/>
                <a:gd name="T7" fmla="*/ 390834 h 265"/>
                <a:gd name="T8" fmla="*/ 80680315 w 2102"/>
                <a:gd name="T9" fmla="*/ 859756 h 265"/>
                <a:gd name="T10" fmla="*/ 81469459 w 2102"/>
                <a:gd name="T11" fmla="*/ 1524194 h 265"/>
                <a:gd name="T12" fmla="*/ 82061167 w 2102"/>
                <a:gd name="T13" fmla="*/ 2266720 h 265"/>
                <a:gd name="T14" fmla="*/ 82534693 w 2102"/>
                <a:gd name="T15" fmla="*/ 3204762 h 265"/>
                <a:gd name="T16" fmla="*/ 82850310 w 2102"/>
                <a:gd name="T17" fmla="*/ 4181749 h 265"/>
                <a:gd name="T18" fmla="*/ 82929165 w 2102"/>
                <a:gd name="T19" fmla="*/ 5237021 h 265"/>
                <a:gd name="T20" fmla="*/ 82850310 w 2102"/>
                <a:gd name="T21" fmla="*/ 6292095 h 265"/>
                <a:gd name="T22" fmla="*/ 82534693 w 2102"/>
                <a:gd name="T23" fmla="*/ 7230137 h 265"/>
                <a:gd name="T24" fmla="*/ 82061167 w 2102"/>
                <a:gd name="T25" fmla="*/ 8129036 h 265"/>
                <a:gd name="T26" fmla="*/ 81469459 w 2102"/>
                <a:gd name="T27" fmla="*/ 8871562 h 265"/>
                <a:gd name="T28" fmla="*/ 80680315 w 2102"/>
                <a:gd name="T29" fmla="*/ 9496857 h 265"/>
                <a:gd name="T30" fmla="*/ 79772989 w 2102"/>
                <a:gd name="T31" fmla="*/ 9965779 h 265"/>
                <a:gd name="T32" fmla="*/ 78786610 w 2102"/>
                <a:gd name="T33" fmla="*/ 10239383 h 265"/>
                <a:gd name="T34" fmla="*/ 77760902 w 2102"/>
                <a:gd name="T35" fmla="*/ 10356613 h 265"/>
                <a:gd name="T36" fmla="*/ 5207789 w 2102"/>
                <a:gd name="T37" fmla="*/ 10356613 h 265"/>
                <a:gd name="T38" fmla="*/ 4142555 w 2102"/>
                <a:gd name="T39" fmla="*/ 10239383 h 265"/>
                <a:gd name="T40" fmla="*/ 3156176 w 2102"/>
                <a:gd name="T41" fmla="*/ 9965779 h 265"/>
                <a:gd name="T42" fmla="*/ 2248850 w 2102"/>
                <a:gd name="T43" fmla="*/ 9496857 h 265"/>
                <a:gd name="T44" fmla="*/ 1459706 w 2102"/>
                <a:gd name="T45" fmla="*/ 8871562 h 265"/>
                <a:gd name="T46" fmla="*/ 867998 w 2102"/>
                <a:gd name="T47" fmla="*/ 8129036 h 265"/>
                <a:gd name="T48" fmla="*/ 394472 w 2102"/>
                <a:gd name="T49" fmla="*/ 7230137 h 265"/>
                <a:gd name="T50" fmla="*/ 78855 w 2102"/>
                <a:gd name="T51" fmla="*/ 6292095 h 265"/>
                <a:gd name="T52" fmla="*/ 0 w 2102"/>
                <a:gd name="T53" fmla="*/ 5237021 h 265"/>
                <a:gd name="T54" fmla="*/ 78855 w 2102"/>
                <a:gd name="T55" fmla="*/ 4181749 h 265"/>
                <a:gd name="T56" fmla="*/ 394472 w 2102"/>
                <a:gd name="T57" fmla="*/ 3204762 h 265"/>
                <a:gd name="T58" fmla="*/ 867998 w 2102"/>
                <a:gd name="T59" fmla="*/ 2266720 h 265"/>
                <a:gd name="T60" fmla="*/ 1459706 w 2102"/>
                <a:gd name="T61" fmla="*/ 1524194 h 265"/>
                <a:gd name="T62" fmla="*/ 2248850 w 2102"/>
                <a:gd name="T63" fmla="*/ 859756 h 265"/>
                <a:gd name="T64" fmla="*/ 3156176 w 2102"/>
                <a:gd name="T65" fmla="*/ 390834 h 265"/>
                <a:gd name="T66" fmla="*/ 4142555 w 2102"/>
                <a:gd name="T67" fmla="*/ 78088 h 265"/>
                <a:gd name="T68" fmla="*/ 5207789 w 2102"/>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5"/>
                <a:gd name="T107" fmla="*/ 2102 w 2102"/>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5">
                  <a:moveTo>
                    <a:pt x="132" y="0"/>
                  </a:moveTo>
                  <a:lnTo>
                    <a:pt x="1971" y="0"/>
                  </a:lnTo>
                  <a:lnTo>
                    <a:pt x="1997" y="2"/>
                  </a:lnTo>
                  <a:lnTo>
                    <a:pt x="2022" y="10"/>
                  </a:lnTo>
                  <a:lnTo>
                    <a:pt x="2045" y="22"/>
                  </a:lnTo>
                  <a:lnTo>
                    <a:pt x="2065" y="39"/>
                  </a:lnTo>
                  <a:lnTo>
                    <a:pt x="2080" y="58"/>
                  </a:lnTo>
                  <a:lnTo>
                    <a:pt x="2092" y="82"/>
                  </a:lnTo>
                  <a:lnTo>
                    <a:pt x="2100" y="107"/>
                  </a:lnTo>
                  <a:lnTo>
                    <a:pt x="2102" y="134"/>
                  </a:lnTo>
                  <a:lnTo>
                    <a:pt x="2100" y="161"/>
                  </a:lnTo>
                  <a:lnTo>
                    <a:pt x="2092" y="185"/>
                  </a:lnTo>
                  <a:lnTo>
                    <a:pt x="2080" y="208"/>
                  </a:lnTo>
                  <a:lnTo>
                    <a:pt x="2065" y="227"/>
                  </a:lnTo>
                  <a:lnTo>
                    <a:pt x="2045" y="243"/>
                  </a:lnTo>
                  <a:lnTo>
                    <a:pt x="2022" y="255"/>
                  </a:lnTo>
                  <a:lnTo>
                    <a:pt x="1997" y="262"/>
                  </a:lnTo>
                  <a:lnTo>
                    <a:pt x="1971" y="265"/>
                  </a:lnTo>
                  <a:lnTo>
                    <a:pt x="132" y="265"/>
                  </a:lnTo>
                  <a:lnTo>
                    <a:pt x="105" y="262"/>
                  </a:lnTo>
                  <a:lnTo>
                    <a:pt x="80" y="255"/>
                  </a:lnTo>
                  <a:lnTo>
                    <a:pt x="57" y="243"/>
                  </a:lnTo>
                  <a:lnTo>
                    <a:pt x="37" y="227"/>
                  </a:lnTo>
                  <a:lnTo>
                    <a:pt x="22" y="208"/>
                  </a:lnTo>
                  <a:lnTo>
                    <a:pt x="10" y="185"/>
                  </a:lnTo>
                  <a:lnTo>
                    <a:pt x="2" y="161"/>
                  </a:lnTo>
                  <a:lnTo>
                    <a:pt x="0" y="134"/>
                  </a:lnTo>
                  <a:lnTo>
                    <a:pt x="2" y="107"/>
                  </a:lnTo>
                  <a:lnTo>
                    <a:pt x="10" y="82"/>
                  </a:lnTo>
                  <a:lnTo>
                    <a:pt x="22" y="58"/>
                  </a:lnTo>
                  <a:lnTo>
                    <a:pt x="37" y="39"/>
                  </a:lnTo>
                  <a:lnTo>
                    <a:pt x="57" y="22"/>
                  </a:lnTo>
                  <a:lnTo>
                    <a:pt x="80" y="10"/>
                  </a:lnTo>
                  <a:lnTo>
                    <a:pt x="105" y="2"/>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36"/>
            <p:cNvSpPr>
              <a:spLocks/>
            </p:cNvSpPr>
            <p:nvPr/>
          </p:nvSpPr>
          <p:spPr bwMode="auto">
            <a:xfrm>
              <a:off x="0" y="234950"/>
              <a:ext cx="636588" cy="52388"/>
            </a:xfrm>
            <a:custGeom>
              <a:avLst/>
              <a:gdLst>
                <a:gd name="T0" fmla="*/ 5191266 w 3210"/>
                <a:gd name="T1" fmla="*/ 0 h 265"/>
                <a:gd name="T2" fmla="*/ 121013594 w 3210"/>
                <a:gd name="T3" fmla="*/ 0 h 265"/>
                <a:gd name="T4" fmla="*/ 122075566 w 3210"/>
                <a:gd name="T5" fmla="*/ 78088 h 265"/>
                <a:gd name="T6" fmla="*/ 123058806 w 3210"/>
                <a:gd name="T7" fmla="*/ 390834 h 265"/>
                <a:gd name="T8" fmla="*/ 123923852 w 3210"/>
                <a:gd name="T9" fmla="*/ 859756 h 265"/>
                <a:gd name="T10" fmla="*/ 124710564 w 3210"/>
                <a:gd name="T11" fmla="*/ 1524194 h 265"/>
                <a:gd name="T12" fmla="*/ 125339814 w 3210"/>
                <a:gd name="T13" fmla="*/ 2266720 h 265"/>
                <a:gd name="T14" fmla="*/ 125772337 w 3210"/>
                <a:gd name="T15" fmla="*/ 3126476 h 265"/>
                <a:gd name="T16" fmla="*/ 126126328 w 3210"/>
                <a:gd name="T17" fmla="*/ 4103661 h 265"/>
                <a:gd name="T18" fmla="*/ 126244325 w 3210"/>
                <a:gd name="T19" fmla="*/ 5158735 h 265"/>
                <a:gd name="T20" fmla="*/ 126126328 w 3210"/>
                <a:gd name="T21" fmla="*/ 6214008 h 265"/>
                <a:gd name="T22" fmla="*/ 125772337 w 3210"/>
                <a:gd name="T23" fmla="*/ 7190994 h 265"/>
                <a:gd name="T24" fmla="*/ 125339814 w 3210"/>
                <a:gd name="T25" fmla="*/ 8050751 h 265"/>
                <a:gd name="T26" fmla="*/ 124710564 w 3210"/>
                <a:gd name="T27" fmla="*/ 8832419 h 265"/>
                <a:gd name="T28" fmla="*/ 123923852 w 3210"/>
                <a:gd name="T29" fmla="*/ 9457714 h 265"/>
                <a:gd name="T30" fmla="*/ 123058806 w 3210"/>
                <a:gd name="T31" fmla="*/ 9965779 h 265"/>
                <a:gd name="T32" fmla="*/ 122075566 w 3210"/>
                <a:gd name="T33" fmla="*/ 10239383 h 265"/>
                <a:gd name="T34" fmla="*/ 121013594 w 3210"/>
                <a:gd name="T35" fmla="*/ 10356613 h 265"/>
                <a:gd name="T36" fmla="*/ 5191266 w 3210"/>
                <a:gd name="T37" fmla="*/ 10356613 h 265"/>
                <a:gd name="T38" fmla="*/ 4129493 w 3210"/>
                <a:gd name="T39" fmla="*/ 10239383 h 265"/>
                <a:gd name="T40" fmla="*/ 3146252 w 3210"/>
                <a:gd name="T41" fmla="*/ 9965779 h 265"/>
                <a:gd name="T42" fmla="*/ 2241742 w 3210"/>
                <a:gd name="T43" fmla="*/ 9457714 h 265"/>
                <a:gd name="T44" fmla="*/ 1455228 w 3210"/>
                <a:gd name="T45" fmla="*/ 8832419 h 265"/>
                <a:gd name="T46" fmla="*/ 865244 w 3210"/>
                <a:gd name="T47" fmla="*/ 8050751 h 265"/>
                <a:gd name="T48" fmla="*/ 393257 w 3210"/>
                <a:gd name="T49" fmla="*/ 7190994 h 265"/>
                <a:gd name="T50" fmla="*/ 78731 w 3210"/>
                <a:gd name="T51" fmla="*/ 6214008 h 265"/>
                <a:gd name="T52" fmla="*/ 0 w 3210"/>
                <a:gd name="T53" fmla="*/ 5158735 h 265"/>
                <a:gd name="T54" fmla="*/ 78731 w 3210"/>
                <a:gd name="T55" fmla="*/ 4103661 h 265"/>
                <a:gd name="T56" fmla="*/ 393257 w 3210"/>
                <a:gd name="T57" fmla="*/ 3126476 h 265"/>
                <a:gd name="T58" fmla="*/ 865244 w 3210"/>
                <a:gd name="T59" fmla="*/ 2266720 h 265"/>
                <a:gd name="T60" fmla="*/ 1455228 w 3210"/>
                <a:gd name="T61" fmla="*/ 1524194 h 265"/>
                <a:gd name="T62" fmla="*/ 2241742 w 3210"/>
                <a:gd name="T63" fmla="*/ 859756 h 265"/>
                <a:gd name="T64" fmla="*/ 3146252 w 3210"/>
                <a:gd name="T65" fmla="*/ 390834 h 265"/>
                <a:gd name="T66" fmla="*/ 4129493 w 3210"/>
                <a:gd name="T67" fmla="*/ 78088 h 265"/>
                <a:gd name="T68" fmla="*/ 5191266 w 3210"/>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5"/>
                <a:gd name="T107" fmla="*/ 3210 w 3210"/>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5">
                  <a:moveTo>
                    <a:pt x="132" y="0"/>
                  </a:moveTo>
                  <a:lnTo>
                    <a:pt x="3077" y="0"/>
                  </a:lnTo>
                  <a:lnTo>
                    <a:pt x="3104" y="2"/>
                  </a:lnTo>
                  <a:lnTo>
                    <a:pt x="3129" y="10"/>
                  </a:lnTo>
                  <a:lnTo>
                    <a:pt x="3151" y="22"/>
                  </a:lnTo>
                  <a:lnTo>
                    <a:pt x="3171" y="39"/>
                  </a:lnTo>
                  <a:lnTo>
                    <a:pt x="3187" y="58"/>
                  </a:lnTo>
                  <a:lnTo>
                    <a:pt x="3198" y="80"/>
                  </a:lnTo>
                  <a:lnTo>
                    <a:pt x="3207" y="105"/>
                  </a:lnTo>
                  <a:lnTo>
                    <a:pt x="3210" y="132"/>
                  </a:lnTo>
                  <a:lnTo>
                    <a:pt x="3207" y="159"/>
                  </a:lnTo>
                  <a:lnTo>
                    <a:pt x="3198" y="184"/>
                  </a:lnTo>
                  <a:lnTo>
                    <a:pt x="3187" y="206"/>
                  </a:lnTo>
                  <a:lnTo>
                    <a:pt x="3171" y="226"/>
                  </a:lnTo>
                  <a:lnTo>
                    <a:pt x="3151" y="242"/>
                  </a:lnTo>
                  <a:lnTo>
                    <a:pt x="3129" y="255"/>
                  </a:lnTo>
                  <a:lnTo>
                    <a:pt x="3104" y="262"/>
                  </a:lnTo>
                  <a:lnTo>
                    <a:pt x="3077" y="265"/>
                  </a:lnTo>
                  <a:lnTo>
                    <a:pt x="132" y="265"/>
                  </a:lnTo>
                  <a:lnTo>
                    <a:pt x="105" y="262"/>
                  </a:lnTo>
                  <a:lnTo>
                    <a:pt x="80" y="255"/>
                  </a:lnTo>
                  <a:lnTo>
                    <a:pt x="57" y="242"/>
                  </a:lnTo>
                  <a:lnTo>
                    <a:pt x="37" y="226"/>
                  </a:lnTo>
                  <a:lnTo>
                    <a:pt x="22" y="206"/>
                  </a:lnTo>
                  <a:lnTo>
                    <a:pt x="10" y="184"/>
                  </a:lnTo>
                  <a:lnTo>
                    <a:pt x="2" y="159"/>
                  </a:lnTo>
                  <a:lnTo>
                    <a:pt x="0" y="132"/>
                  </a:lnTo>
                  <a:lnTo>
                    <a:pt x="2" y="105"/>
                  </a:lnTo>
                  <a:lnTo>
                    <a:pt x="10" y="80"/>
                  </a:lnTo>
                  <a:lnTo>
                    <a:pt x="22" y="58"/>
                  </a:lnTo>
                  <a:lnTo>
                    <a:pt x="37" y="39"/>
                  </a:lnTo>
                  <a:lnTo>
                    <a:pt x="57" y="22"/>
                  </a:lnTo>
                  <a:lnTo>
                    <a:pt x="80" y="10"/>
                  </a:lnTo>
                  <a:lnTo>
                    <a:pt x="105" y="2"/>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37"/>
            <p:cNvSpPr>
              <a:spLocks/>
            </p:cNvSpPr>
            <p:nvPr/>
          </p:nvSpPr>
          <p:spPr bwMode="auto">
            <a:xfrm>
              <a:off x="0" y="352425"/>
              <a:ext cx="417513" cy="52388"/>
            </a:xfrm>
            <a:custGeom>
              <a:avLst/>
              <a:gdLst>
                <a:gd name="T0" fmla="*/ 5207789 w 2102"/>
                <a:gd name="T1" fmla="*/ 0 h 262"/>
                <a:gd name="T2" fmla="*/ 77760902 w 2102"/>
                <a:gd name="T3" fmla="*/ 0 h 262"/>
                <a:gd name="T4" fmla="*/ 78786610 w 2102"/>
                <a:gd name="T5" fmla="*/ 119973 h 262"/>
                <a:gd name="T6" fmla="*/ 79772989 w 2102"/>
                <a:gd name="T7" fmla="*/ 399908 h 262"/>
                <a:gd name="T8" fmla="*/ 80680315 w 2102"/>
                <a:gd name="T9" fmla="*/ 879599 h 262"/>
                <a:gd name="T10" fmla="*/ 81469459 w 2102"/>
                <a:gd name="T11" fmla="*/ 1519252 h 262"/>
                <a:gd name="T12" fmla="*/ 82061167 w 2102"/>
                <a:gd name="T13" fmla="*/ 2278878 h 262"/>
                <a:gd name="T14" fmla="*/ 82534693 w 2102"/>
                <a:gd name="T15" fmla="*/ 3158477 h 262"/>
                <a:gd name="T16" fmla="*/ 82850310 w 2102"/>
                <a:gd name="T17" fmla="*/ 4158048 h 262"/>
                <a:gd name="T18" fmla="*/ 82929165 w 2102"/>
                <a:gd name="T19" fmla="*/ 5237600 h 262"/>
                <a:gd name="T20" fmla="*/ 82850310 w 2102"/>
                <a:gd name="T21" fmla="*/ 6317153 h 262"/>
                <a:gd name="T22" fmla="*/ 82534693 w 2102"/>
                <a:gd name="T23" fmla="*/ 7316724 h 262"/>
                <a:gd name="T24" fmla="*/ 82061167 w 2102"/>
                <a:gd name="T25" fmla="*/ 8196323 h 262"/>
                <a:gd name="T26" fmla="*/ 81469459 w 2102"/>
                <a:gd name="T27" fmla="*/ 8955949 h 262"/>
                <a:gd name="T28" fmla="*/ 80680315 w 2102"/>
                <a:gd name="T29" fmla="*/ 9595602 h 262"/>
                <a:gd name="T30" fmla="*/ 79772989 w 2102"/>
                <a:gd name="T31" fmla="*/ 10075292 h 262"/>
                <a:gd name="T32" fmla="*/ 78786610 w 2102"/>
                <a:gd name="T33" fmla="*/ 10355228 h 262"/>
                <a:gd name="T34" fmla="*/ 77760902 w 2102"/>
                <a:gd name="T35" fmla="*/ 10475201 h 262"/>
                <a:gd name="T36" fmla="*/ 5207789 w 2102"/>
                <a:gd name="T37" fmla="*/ 10475201 h 262"/>
                <a:gd name="T38" fmla="*/ 4142555 w 2102"/>
                <a:gd name="T39" fmla="*/ 10355228 h 262"/>
                <a:gd name="T40" fmla="*/ 3156176 w 2102"/>
                <a:gd name="T41" fmla="*/ 10075292 h 262"/>
                <a:gd name="T42" fmla="*/ 2248850 w 2102"/>
                <a:gd name="T43" fmla="*/ 9595602 h 262"/>
                <a:gd name="T44" fmla="*/ 1459706 w 2102"/>
                <a:gd name="T45" fmla="*/ 8955949 h 262"/>
                <a:gd name="T46" fmla="*/ 867998 w 2102"/>
                <a:gd name="T47" fmla="*/ 8196323 h 262"/>
                <a:gd name="T48" fmla="*/ 394472 w 2102"/>
                <a:gd name="T49" fmla="*/ 7316724 h 262"/>
                <a:gd name="T50" fmla="*/ 78855 w 2102"/>
                <a:gd name="T51" fmla="*/ 6317153 h 262"/>
                <a:gd name="T52" fmla="*/ 0 w 2102"/>
                <a:gd name="T53" fmla="*/ 5237600 h 262"/>
                <a:gd name="T54" fmla="*/ 78855 w 2102"/>
                <a:gd name="T55" fmla="*/ 4158048 h 262"/>
                <a:gd name="T56" fmla="*/ 394472 w 2102"/>
                <a:gd name="T57" fmla="*/ 3158477 h 262"/>
                <a:gd name="T58" fmla="*/ 867998 w 2102"/>
                <a:gd name="T59" fmla="*/ 2278878 h 262"/>
                <a:gd name="T60" fmla="*/ 1459706 w 2102"/>
                <a:gd name="T61" fmla="*/ 1519252 h 262"/>
                <a:gd name="T62" fmla="*/ 2248850 w 2102"/>
                <a:gd name="T63" fmla="*/ 879599 h 262"/>
                <a:gd name="T64" fmla="*/ 3156176 w 2102"/>
                <a:gd name="T65" fmla="*/ 399908 h 262"/>
                <a:gd name="T66" fmla="*/ 4142555 w 2102"/>
                <a:gd name="T67" fmla="*/ 119973 h 262"/>
                <a:gd name="T68" fmla="*/ 5207789 w 2102"/>
                <a:gd name="T69" fmla="*/ 0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2"/>
                <a:gd name="T107" fmla="*/ 2102 w 2102"/>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2">
                  <a:moveTo>
                    <a:pt x="132" y="0"/>
                  </a:moveTo>
                  <a:lnTo>
                    <a:pt x="1971" y="0"/>
                  </a:lnTo>
                  <a:lnTo>
                    <a:pt x="1997" y="3"/>
                  </a:lnTo>
                  <a:lnTo>
                    <a:pt x="2022" y="10"/>
                  </a:lnTo>
                  <a:lnTo>
                    <a:pt x="2045" y="22"/>
                  </a:lnTo>
                  <a:lnTo>
                    <a:pt x="2065" y="38"/>
                  </a:lnTo>
                  <a:lnTo>
                    <a:pt x="2080" y="57"/>
                  </a:lnTo>
                  <a:lnTo>
                    <a:pt x="2092" y="79"/>
                  </a:lnTo>
                  <a:lnTo>
                    <a:pt x="2100" y="104"/>
                  </a:lnTo>
                  <a:lnTo>
                    <a:pt x="2102" y="131"/>
                  </a:lnTo>
                  <a:lnTo>
                    <a:pt x="2100" y="158"/>
                  </a:lnTo>
                  <a:lnTo>
                    <a:pt x="2092" y="183"/>
                  </a:lnTo>
                  <a:lnTo>
                    <a:pt x="2080" y="205"/>
                  </a:lnTo>
                  <a:lnTo>
                    <a:pt x="2065" y="224"/>
                  </a:lnTo>
                  <a:lnTo>
                    <a:pt x="2045" y="240"/>
                  </a:lnTo>
                  <a:lnTo>
                    <a:pt x="2022" y="252"/>
                  </a:lnTo>
                  <a:lnTo>
                    <a:pt x="1997" y="259"/>
                  </a:lnTo>
                  <a:lnTo>
                    <a:pt x="1971" y="262"/>
                  </a:lnTo>
                  <a:lnTo>
                    <a:pt x="132" y="262"/>
                  </a:lnTo>
                  <a:lnTo>
                    <a:pt x="105" y="259"/>
                  </a:lnTo>
                  <a:lnTo>
                    <a:pt x="80" y="252"/>
                  </a:lnTo>
                  <a:lnTo>
                    <a:pt x="57" y="240"/>
                  </a:lnTo>
                  <a:lnTo>
                    <a:pt x="37" y="224"/>
                  </a:lnTo>
                  <a:lnTo>
                    <a:pt x="22" y="205"/>
                  </a:lnTo>
                  <a:lnTo>
                    <a:pt x="10" y="183"/>
                  </a:lnTo>
                  <a:lnTo>
                    <a:pt x="2" y="158"/>
                  </a:lnTo>
                  <a:lnTo>
                    <a:pt x="0" y="131"/>
                  </a:lnTo>
                  <a:lnTo>
                    <a:pt x="2" y="104"/>
                  </a:lnTo>
                  <a:lnTo>
                    <a:pt x="10" y="79"/>
                  </a:lnTo>
                  <a:lnTo>
                    <a:pt x="22" y="57"/>
                  </a:lnTo>
                  <a:lnTo>
                    <a:pt x="37" y="38"/>
                  </a:lnTo>
                  <a:lnTo>
                    <a:pt x="57" y="22"/>
                  </a:lnTo>
                  <a:lnTo>
                    <a:pt x="80" y="10"/>
                  </a:lnTo>
                  <a:lnTo>
                    <a:pt x="105" y="3"/>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38"/>
            <p:cNvSpPr>
              <a:spLocks/>
            </p:cNvSpPr>
            <p:nvPr/>
          </p:nvSpPr>
          <p:spPr bwMode="auto">
            <a:xfrm>
              <a:off x="0" y="468313"/>
              <a:ext cx="636588" cy="52388"/>
            </a:xfrm>
            <a:custGeom>
              <a:avLst/>
              <a:gdLst>
                <a:gd name="T0" fmla="*/ 5191266 w 3210"/>
                <a:gd name="T1" fmla="*/ 0 h 262"/>
                <a:gd name="T2" fmla="*/ 121013594 w 3210"/>
                <a:gd name="T3" fmla="*/ 0 h 262"/>
                <a:gd name="T4" fmla="*/ 122075566 w 3210"/>
                <a:gd name="T5" fmla="*/ 79982 h 262"/>
                <a:gd name="T6" fmla="*/ 123058806 w 3210"/>
                <a:gd name="T7" fmla="*/ 399908 h 262"/>
                <a:gd name="T8" fmla="*/ 123923852 w 3210"/>
                <a:gd name="T9" fmla="*/ 879599 h 262"/>
                <a:gd name="T10" fmla="*/ 124710564 w 3210"/>
                <a:gd name="T11" fmla="*/ 1479261 h 262"/>
                <a:gd name="T12" fmla="*/ 125339814 w 3210"/>
                <a:gd name="T13" fmla="*/ 2278878 h 262"/>
                <a:gd name="T14" fmla="*/ 125772337 w 3210"/>
                <a:gd name="T15" fmla="*/ 3158477 h 262"/>
                <a:gd name="T16" fmla="*/ 126126328 w 3210"/>
                <a:gd name="T17" fmla="*/ 4158048 h 262"/>
                <a:gd name="T18" fmla="*/ 126244325 w 3210"/>
                <a:gd name="T19" fmla="*/ 5237600 h 262"/>
                <a:gd name="T20" fmla="*/ 126126328 w 3210"/>
                <a:gd name="T21" fmla="*/ 6277162 h 262"/>
                <a:gd name="T22" fmla="*/ 125772337 w 3210"/>
                <a:gd name="T23" fmla="*/ 7276733 h 262"/>
                <a:gd name="T24" fmla="*/ 125339814 w 3210"/>
                <a:gd name="T25" fmla="*/ 8156332 h 262"/>
                <a:gd name="T26" fmla="*/ 124710564 w 3210"/>
                <a:gd name="T27" fmla="*/ 8955949 h 262"/>
                <a:gd name="T28" fmla="*/ 123923852 w 3210"/>
                <a:gd name="T29" fmla="*/ 9595602 h 262"/>
                <a:gd name="T30" fmla="*/ 123058806 w 3210"/>
                <a:gd name="T31" fmla="*/ 10075292 h 262"/>
                <a:gd name="T32" fmla="*/ 122075566 w 3210"/>
                <a:gd name="T33" fmla="*/ 10395219 h 262"/>
                <a:gd name="T34" fmla="*/ 121013594 w 3210"/>
                <a:gd name="T35" fmla="*/ 10475201 h 262"/>
                <a:gd name="T36" fmla="*/ 5191266 w 3210"/>
                <a:gd name="T37" fmla="*/ 10475201 h 262"/>
                <a:gd name="T38" fmla="*/ 4129493 w 3210"/>
                <a:gd name="T39" fmla="*/ 10395219 h 262"/>
                <a:gd name="T40" fmla="*/ 3146252 w 3210"/>
                <a:gd name="T41" fmla="*/ 10075292 h 262"/>
                <a:gd name="T42" fmla="*/ 2241742 w 3210"/>
                <a:gd name="T43" fmla="*/ 9595602 h 262"/>
                <a:gd name="T44" fmla="*/ 1455228 w 3210"/>
                <a:gd name="T45" fmla="*/ 8955949 h 262"/>
                <a:gd name="T46" fmla="*/ 865244 w 3210"/>
                <a:gd name="T47" fmla="*/ 8156332 h 262"/>
                <a:gd name="T48" fmla="*/ 393257 w 3210"/>
                <a:gd name="T49" fmla="*/ 7276733 h 262"/>
                <a:gd name="T50" fmla="*/ 78731 w 3210"/>
                <a:gd name="T51" fmla="*/ 6277162 h 262"/>
                <a:gd name="T52" fmla="*/ 0 w 3210"/>
                <a:gd name="T53" fmla="*/ 5237600 h 262"/>
                <a:gd name="T54" fmla="*/ 78731 w 3210"/>
                <a:gd name="T55" fmla="*/ 4158048 h 262"/>
                <a:gd name="T56" fmla="*/ 393257 w 3210"/>
                <a:gd name="T57" fmla="*/ 3158477 h 262"/>
                <a:gd name="T58" fmla="*/ 865244 w 3210"/>
                <a:gd name="T59" fmla="*/ 2278878 h 262"/>
                <a:gd name="T60" fmla="*/ 1455228 w 3210"/>
                <a:gd name="T61" fmla="*/ 1479261 h 262"/>
                <a:gd name="T62" fmla="*/ 2241742 w 3210"/>
                <a:gd name="T63" fmla="*/ 879599 h 262"/>
                <a:gd name="T64" fmla="*/ 3146252 w 3210"/>
                <a:gd name="T65" fmla="*/ 399908 h 262"/>
                <a:gd name="T66" fmla="*/ 4129493 w 3210"/>
                <a:gd name="T67" fmla="*/ 79982 h 262"/>
                <a:gd name="T68" fmla="*/ 5191266 w 3210"/>
                <a:gd name="T69" fmla="*/ 0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2"/>
                <a:gd name="T107" fmla="*/ 3210 w 3210"/>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2">
                  <a:moveTo>
                    <a:pt x="132" y="0"/>
                  </a:moveTo>
                  <a:lnTo>
                    <a:pt x="3077" y="0"/>
                  </a:lnTo>
                  <a:lnTo>
                    <a:pt x="3104" y="2"/>
                  </a:lnTo>
                  <a:lnTo>
                    <a:pt x="3129" y="10"/>
                  </a:lnTo>
                  <a:lnTo>
                    <a:pt x="3151" y="22"/>
                  </a:lnTo>
                  <a:lnTo>
                    <a:pt x="3171" y="37"/>
                  </a:lnTo>
                  <a:lnTo>
                    <a:pt x="3187" y="57"/>
                  </a:lnTo>
                  <a:lnTo>
                    <a:pt x="3198" y="79"/>
                  </a:lnTo>
                  <a:lnTo>
                    <a:pt x="3207" y="104"/>
                  </a:lnTo>
                  <a:lnTo>
                    <a:pt x="3210" y="131"/>
                  </a:lnTo>
                  <a:lnTo>
                    <a:pt x="3207" y="157"/>
                  </a:lnTo>
                  <a:lnTo>
                    <a:pt x="3198" y="182"/>
                  </a:lnTo>
                  <a:lnTo>
                    <a:pt x="3187" y="204"/>
                  </a:lnTo>
                  <a:lnTo>
                    <a:pt x="3171" y="224"/>
                  </a:lnTo>
                  <a:lnTo>
                    <a:pt x="3151" y="240"/>
                  </a:lnTo>
                  <a:lnTo>
                    <a:pt x="3129" y="252"/>
                  </a:lnTo>
                  <a:lnTo>
                    <a:pt x="3104" y="260"/>
                  </a:lnTo>
                  <a:lnTo>
                    <a:pt x="3077" y="262"/>
                  </a:lnTo>
                  <a:lnTo>
                    <a:pt x="132" y="262"/>
                  </a:lnTo>
                  <a:lnTo>
                    <a:pt x="105" y="260"/>
                  </a:lnTo>
                  <a:lnTo>
                    <a:pt x="80" y="252"/>
                  </a:lnTo>
                  <a:lnTo>
                    <a:pt x="57" y="240"/>
                  </a:lnTo>
                  <a:lnTo>
                    <a:pt x="37" y="224"/>
                  </a:lnTo>
                  <a:lnTo>
                    <a:pt x="22" y="204"/>
                  </a:lnTo>
                  <a:lnTo>
                    <a:pt x="10" y="182"/>
                  </a:lnTo>
                  <a:lnTo>
                    <a:pt x="2" y="157"/>
                  </a:lnTo>
                  <a:lnTo>
                    <a:pt x="0" y="131"/>
                  </a:lnTo>
                  <a:lnTo>
                    <a:pt x="2" y="104"/>
                  </a:lnTo>
                  <a:lnTo>
                    <a:pt x="10" y="79"/>
                  </a:lnTo>
                  <a:lnTo>
                    <a:pt x="22" y="57"/>
                  </a:lnTo>
                  <a:lnTo>
                    <a:pt x="37" y="37"/>
                  </a:lnTo>
                  <a:lnTo>
                    <a:pt x="57" y="22"/>
                  </a:lnTo>
                  <a:lnTo>
                    <a:pt x="80" y="10"/>
                  </a:lnTo>
                  <a:lnTo>
                    <a:pt x="105" y="2"/>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39"/>
            <p:cNvSpPr>
              <a:spLocks/>
            </p:cNvSpPr>
            <p:nvPr/>
          </p:nvSpPr>
          <p:spPr bwMode="auto">
            <a:xfrm>
              <a:off x="0" y="585788"/>
              <a:ext cx="417513" cy="52388"/>
            </a:xfrm>
            <a:custGeom>
              <a:avLst/>
              <a:gdLst>
                <a:gd name="T0" fmla="*/ 5207789 w 2102"/>
                <a:gd name="T1" fmla="*/ 0 h 265"/>
                <a:gd name="T2" fmla="*/ 77760902 w 2102"/>
                <a:gd name="T3" fmla="*/ 0 h 265"/>
                <a:gd name="T4" fmla="*/ 78786610 w 2102"/>
                <a:gd name="T5" fmla="*/ 117231 h 265"/>
                <a:gd name="T6" fmla="*/ 79772989 w 2102"/>
                <a:gd name="T7" fmla="*/ 429977 h 265"/>
                <a:gd name="T8" fmla="*/ 80680315 w 2102"/>
                <a:gd name="T9" fmla="*/ 898899 h 265"/>
                <a:gd name="T10" fmla="*/ 81469459 w 2102"/>
                <a:gd name="T11" fmla="*/ 1524194 h 265"/>
                <a:gd name="T12" fmla="*/ 82061167 w 2102"/>
                <a:gd name="T13" fmla="*/ 2305863 h 265"/>
                <a:gd name="T14" fmla="*/ 82534693 w 2102"/>
                <a:gd name="T15" fmla="*/ 3204762 h 265"/>
                <a:gd name="T16" fmla="*/ 82850310 w 2102"/>
                <a:gd name="T17" fmla="*/ 4181749 h 265"/>
                <a:gd name="T18" fmla="*/ 82929165 w 2102"/>
                <a:gd name="T19" fmla="*/ 5237021 h 265"/>
                <a:gd name="T20" fmla="*/ 82850310 w 2102"/>
                <a:gd name="T21" fmla="*/ 6252953 h 265"/>
                <a:gd name="T22" fmla="*/ 82534693 w 2102"/>
                <a:gd name="T23" fmla="*/ 7230137 h 265"/>
                <a:gd name="T24" fmla="*/ 82061167 w 2102"/>
                <a:gd name="T25" fmla="*/ 8129036 h 265"/>
                <a:gd name="T26" fmla="*/ 81469459 w 2102"/>
                <a:gd name="T27" fmla="*/ 8910507 h 265"/>
                <a:gd name="T28" fmla="*/ 80680315 w 2102"/>
                <a:gd name="T29" fmla="*/ 9496857 h 265"/>
                <a:gd name="T30" fmla="*/ 79772989 w 2102"/>
                <a:gd name="T31" fmla="*/ 9965779 h 265"/>
                <a:gd name="T32" fmla="*/ 78786610 w 2102"/>
                <a:gd name="T33" fmla="*/ 10278526 h 265"/>
                <a:gd name="T34" fmla="*/ 77760902 w 2102"/>
                <a:gd name="T35" fmla="*/ 10356613 h 265"/>
                <a:gd name="T36" fmla="*/ 5207789 w 2102"/>
                <a:gd name="T37" fmla="*/ 10356613 h 265"/>
                <a:gd name="T38" fmla="*/ 4142555 w 2102"/>
                <a:gd name="T39" fmla="*/ 10278526 h 265"/>
                <a:gd name="T40" fmla="*/ 3156176 w 2102"/>
                <a:gd name="T41" fmla="*/ 9965779 h 265"/>
                <a:gd name="T42" fmla="*/ 2248850 w 2102"/>
                <a:gd name="T43" fmla="*/ 9496857 h 265"/>
                <a:gd name="T44" fmla="*/ 1459706 w 2102"/>
                <a:gd name="T45" fmla="*/ 8910507 h 265"/>
                <a:gd name="T46" fmla="*/ 867998 w 2102"/>
                <a:gd name="T47" fmla="*/ 8129036 h 265"/>
                <a:gd name="T48" fmla="*/ 394472 w 2102"/>
                <a:gd name="T49" fmla="*/ 7230137 h 265"/>
                <a:gd name="T50" fmla="*/ 78855 w 2102"/>
                <a:gd name="T51" fmla="*/ 6252953 h 265"/>
                <a:gd name="T52" fmla="*/ 0 w 2102"/>
                <a:gd name="T53" fmla="*/ 5237021 h 265"/>
                <a:gd name="T54" fmla="*/ 78855 w 2102"/>
                <a:gd name="T55" fmla="*/ 4181749 h 265"/>
                <a:gd name="T56" fmla="*/ 394472 w 2102"/>
                <a:gd name="T57" fmla="*/ 3204762 h 265"/>
                <a:gd name="T58" fmla="*/ 867998 w 2102"/>
                <a:gd name="T59" fmla="*/ 2305863 h 265"/>
                <a:gd name="T60" fmla="*/ 1459706 w 2102"/>
                <a:gd name="T61" fmla="*/ 1524194 h 265"/>
                <a:gd name="T62" fmla="*/ 2248850 w 2102"/>
                <a:gd name="T63" fmla="*/ 898899 h 265"/>
                <a:gd name="T64" fmla="*/ 3156176 w 2102"/>
                <a:gd name="T65" fmla="*/ 429977 h 265"/>
                <a:gd name="T66" fmla="*/ 4142555 w 2102"/>
                <a:gd name="T67" fmla="*/ 117231 h 265"/>
                <a:gd name="T68" fmla="*/ 5207789 w 2102"/>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5"/>
                <a:gd name="T107" fmla="*/ 2102 w 2102"/>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5">
                  <a:moveTo>
                    <a:pt x="132" y="0"/>
                  </a:moveTo>
                  <a:lnTo>
                    <a:pt x="1971" y="0"/>
                  </a:lnTo>
                  <a:lnTo>
                    <a:pt x="1997" y="3"/>
                  </a:lnTo>
                  <a:lnTo>
                    <a:pt x="2022" y="11"/>
                  </a:lnTo>
                  <a:lnTo>
                    <a:pt x="2045" y="23"/>
                  </a:lnTo>
                  <a:lnTo>
                    <a:pt x="2065" y="39"/>
                  </a:lnTo>
                  <a:lnTo>
                    <a:pt x="2080" y="59"/>
                  </a:lnTo>
                  <a:lnTo>
                    <a:pt x="2092" y="82"/>
                  </a:lnTo>
                  <a:lnTo>
                    <a:pt x="2100" y="107"/>
                  </a:lnTo>
                  <a:lnTo>
                    <a:pt x="2102" y="134"/>
                  </a:lnTo>
                  <a:lnTo>
                    <a:pt x="2100" y="160"/>
                  </a:lnTo>
                  <a:lnTo>
                    <a:pt x="2092" y="185"/>
                  </a:lnTo>
                  <a:lnTo>
                    <a:pt x="2080" y="208"/>
                  </a:lnTo>
                  <a:lnTo>
                    <a:pt x="2065" y="228"/>
                  </a:lnTo>
                  <a:lnTo>
                    <a:pt x="2045" y="243"/>
                  </a:lnTo>
                  <a:lnTo>
                    <a:pt x="2022" y="255"/>
                  </a:lnTo>
                  <a:lnTo>
                    <a:pt x="1997" y="263"/>
                  </a:lnTo>
                  <a:lnTo>
                    <a:pt x="1971" y="265"/>
                  </a:lnTo>
                  <a:lnTo>
                    <a:pt x="132" y="265"/>
                  </a:lnTo>
                  <a:lnTo>
                    <a:pt x="105" y="263"/>
                  </a:lnTo>
                  <a:lnTo>
                    <a:pt x="80" y="255"/>
                  </a:lnTo>
                  <a:lnTo>
                    <a:pt x="57" y="243"/>
                  </a:lnTo>
                  <a:lnTo>
                    <a:pt x="37" y="228"/>
                  </a:lnTo>
                  <a:lnTo>
                    <a:pt x="22" y="208"/>
                  </a:lnTo>
                  <a:lnTo>
                    <a:pt x="10" y="185"/>
                  </a:lnTo>
                  <a:lnTo>
                    <a:pt x="2" y="160"/>
                  </a:lnTo>
                  <a:lnTo>
                    <a:pt x="0" y="134"/>
                  </a:lnTo>
                  <a:lnTo>
                    <a:pt x="2" y="107"/>
                  </a:lnTo>
                  <a:lnTo>
                    <a:pt x="10" y="82"/>
                  </a:lnTo>
                  <a:lnTo>
                    <a:pt x="22" y="59"/>
                  </a:lnTo>
                  <a:lnTo>
                    <a:pt x="37" y="39"/>
                  </a:lnTo>
                  <a:lnTo>
                    <a:pt x="57" y="23"/>
                  </a:lnTo>
                  <a:lnTo>
                    <a:pt x="80" y="11"/>
                  </a:lnTo>
                  <a:lnTo>
                    <a:pt x="105" y="3"/>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 name="그룹 35"/>
          <p:cNvGrpSpPr>
            <a:grpSpLocks/>
          </p:cNvGrpSpPr>
          <p:nvPr/>
        </p:nvGrpSpPr>
        <p:grpSpPr bwMode="auto">
          <a:xfrm>
            <a:off x="3813175" y="2408362"/>
            <a:ext cx="646113" cy="973138"/>
            <a:chOff x="0" y="0"/>
            <a:chExt cx="646113" cy="973138"/>
          </a:xfrm>
          <a:solidFill>
            <a:schemeClr val="accent2">
              <a:lumMod val="60000"/>
              <a:lumOff val="40000"/>
            </a:schemeClr>
          </a:solidFill>
        </p:grpSpPr>
        <p:sp>
          <p:nvSpPr>
            <p:cNvPr id="20" name="Freeform 6"/>
            <p:cNvSpPr>
              <a:spLocks noEditPoints="1"/>
            </p:cNvSpPr>
            <p:nvPr/>
          </p:nvSpPr>
          <p:spPr bwMode="auto">
            <a:xfrm>
              <a:off x="0" y="0"/>
              <a:ext cx="646113" cy="973138"/>
            </a:xfrm>
            <a:custGeom>
              <a:avLst/>
              <a:gdLst>
                <a:gd name="T0" fmla="*/ 80851209 w 2441"/>
                <a:gd name="T1" fmla="*/ 88695523 h 3678"/>
                <a:gd name="T2" fmla="*/ 81201661 w 2441"/>
                <a:gd name="T3" fmla="*/ 89885619 h 3678"/>
                <a:gd name="T4" fmla="*/ 82112466 w 2441"/>
                <a:gd name="T5" fmla="*/ 90235663 h 3678"/>
                <a:gd name="T6" fmla="*/ 80851209 w 2441"/>
                <a:gd name="T7" fmla="*/ 20091146 h 3678"/>
                <a:gd name="T8" fmla="*/ 14853188 w 2441"/>
                <a:gd name="T9" fmla="*/ 13930849 h 3678"/>
                <a:gd name="T10" fmla="*/ 14292570 w 2441"/>
                <a:gd name="T11" fmla="*/ 14210778 h 3678"/>
                <a:gd name="T12" fmla="*/ 14082405 w 2441"/>
                <a:gd name="T13" fmla="*/ 14770901 h 3678"/>
                <a:gd name="T14" fmla="*/ 14012261 w 2441"/>
                <a:gd name="T15" fmla="*/ 242355283 h 3678"/>
                <a:gd name="T16" fmla="*/ 14572879 w 2441"/>
                <a:gd name="T17" fmla="*/ 243545379 h 3678"/>
                <a:gd name="T18" fmla="*/ 155817522 w 2441"/>
                <a:gd name="T19" fmla="*/ 243615229 h 3678"/>
                <a:gd name="T20" fmla="*/ 156938492 w 2441"/>
                <a:gd name="T21" fmla="*/ 243055371 h 3678"/>
                <a:gd name="T22" fmla="*/ 157008635 w 2441"/>
                <a:gd name="T23" fmla="*/ 104306477 h 3678"/>
                <a:gd name="T24" fmla="*/ 79590216 w 2441"/>
                <a:gd name="T25" fmla="*/ 104026547 h 3678"/>
                <a:gd name="T26" fmla="*/ 75036192 w 2441"/>
                <a:gd name="T27" fmla="*/ 102556521 h 3678"/>
                <a:gd name="T28" fmla="*/ 71322829 w 2441"/>
                <a:gd name="T29" fmla="*/ 99686320 h 3678"/>
                <a:gd name="T30" fmla="*/ 68590414 w 2441"/>
                <a:gd name="T31" fmla="*/ 95905951 h 3678"/>
                <a:gd name="T32" fmla="*/ 67189399 w 2441"/>
                <a:gd name="T33" fmla="*/ 91285795 h 3678"/>
                <a:gd name="T34" fmla="*/ 67049113 w 2441"/>
                <a:gd name="T35" fmla="*/ 13930849 h 3678"/>
                <a:gd name="T36" fmla="*/ 15273518 w 2441"/>
                <a:gd name="T37" fmla="*/ 0 h 3678"/>
                <a:gd name="T38" fmla="*/ 80851209 w 2441"/>
                <a:gd name="T39" fmla="*/ 350044 h 3678"/>
                <a:gd name="T40" fmla="*/ 171020897 w 2441"/>
                <a:gd name="T41" fmla="*/ 90235663 h 3678"/>
                <a:gd name="T42" fmla="*/ 170880875 w 2441"/>
                <a:gd name="T43" fmla="*/ 244875440 h 3678"/>
                <a:gd name="T44" fmla="*/ 169339309 w 2441"/>
                <a:gd name="T45" fmla="*/ 249425747 h 3678"/>
                <a:gd name="T46" fmla="*/ 166677037 w 2441"/>
                <a:gd name="T47" fmla="*/ 253136001 h 3678"/>
                <a:gd name="T48" fmla="*/ 162893796 w 2441"/>
                <a:gd name="T49" fmla="*/ 255866238 h 3678"/>
                <a:gd name="T50" fmla="*/ 158269628 w 2441"/>
                <a:gd name="T51" fmla="*/ 257266149 h 3678"/>
                <a:gd name="T52" fmla="*/ 15273518 w 2441"/>
                <a:gd name="T53" fmla="*/ 257476228 h 3678"/>
                <a:gd name="T54" fmla="*/ 10439185 w 2441"/>
                <a:gd name="T55" fmla="*/ 256706290 h 3678"/>
                <a:gd name="T56" fmla="*/ 6165469 w 2441"/>
                <a:gd name="T57" fmla="*/ 254676141 h 3678"/>
                <a:gd name="T58" fmla="*/ 2942580 w 2441"/>
                <a:gd name="T59" fmla="*/ 251385781 h 3678"/>
                <a:gd name="T60" fmla="*/ 770783 w 2441"/>
                <a:gd name="T61" fmla="*/ 247185519 h 3678"/>
                <a:gd name="T62" fmla="*/ 0 w 2441"/>
                <a:gd name="T63" fmla="*/ 242355283 h 3678"/>
                <a:gd name="T64" fmla="*/ 140022 w 2441"/>
                <a:gd name="T65" fmla="*/ 12740752 h 3678"/>
                <a:gd name="T66" fmla="*/ 1611444 w 2441"/>
                <a:gd name="T67" fmla="*/ 8260560 h 3678"/>
                <a:gd name="T68" fmla="*/ 4414003 w 2441"/>
                <a:gd name="T69" fmla="*/ 4480192 h 3678"/>
                <a:gd name="T70" fmla="*/ 8267388 w 2441"/>
                <a:gd name="T71" fmla="*/ 1680105 h 3678"/>
                <a:gd name="T72" fmla="*/ 12821412 w 2441"/>
                <a:gd name="T73" fmla="*/ 279929 h 367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41"/>
                <a:gd name="T112" fmla="*/ 0 h 3678"/>
                <a:gd name="T113" fmla="*/ 2441 w 2441"/>
                <a:gd name="T114" fmla="*/ 3678 h 367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41" h="3678">
                  <a:moveTo>
                    <a:pt x="1154" y="287"/>
                  </a:moveTo>
                  <a:lnTo>
                    <a:pt x="1154" y="1267"/>
                  </a:lnTo>
                  <a:lnTo>
                    <a:pt x="1155" y="1278"/>
                  </a:lnTo>
                  <a:lnTo>
                    <a:pt x="1159" y="1284"/>
                  </a:lnTo>
                  <a:lnTo>
                    <a:pt x="1164" y="1288"/>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78"/>
                  </a:lnTo>
                  <a:lnTo>
                    <a:pt x="1071" y="1465"/>
                  </a:lnTo>
                  <a:lnTo>
                    <a:pt x="1043" y="1447"/>
                  </a:lnTo>
                  <a:lnTo>
                    <a:pt x="1018" y="1424"/>
                  </a:lnTo>
                  <a:lnTo>
                    <a:pt x="996" y="1399"/>
                  </a:lnTo>
                  <a:lnTo>
                    <a:pt x="979" y="1370"/>
                  </a:lnTo>
                  <a:lnTo>
                    <a:pt x="967" y="1338"/>
                  </a:lnTo>
                  <a:lnTo>
                    <a:pt x="959" y="1304"/>
                  </a:lnTo>
                  <a:lnTo>
                    <a:pt x="957" y="1267"/>
                  </a:lnTo>
                  <a:lnTo>
                    <a:pt x="957" y="199"/>
                  </a:lnTo>
                  <a:lnTo>
                    <a:pt x="218" y="199"/>
                  </a:lnTo>
                  <a:close/>
                  <a:moveTo>
                    <a:pt x="218" y="0"/>
                  </a:moveTo>
                  <a:lnTo>
                    <a:pt x="1151" y="0"/>
                  </a:lnTo>
                  <a:lnTo>
                    <a:pt x="1154" y="5"/>
                  </a:lnTo>
                  <a:lnTo>
                    <a:pt x="2438" y="1289"/>
                  </a:lnTo>
                  <a:lnTo>
                    <a:pt x="2441" y="1289"/>
                  </a:lnTo>
                  <a:lnTo>
                    <a:pt x="2441" y="3462"/>
                  </a:lnTo>
                  <a:lnTo>
                    <a:pt x="2439" y="3498"/>
                  </a:lnTo>
                  <a:lnTo>
                    <a:pt x="2431" y="3531"/>
                  </a:lnTo>
                  <a:lnTo>
                    <a:pt x="2417" y="3563"/>
                  </a:lnTo>
                  <a:lnTo>
                    <a:pt x="2400" y="3591"/>
                  </a:lnTo>
                  <a:lnTo>
                    <a:pt x="2379" y="3616"/>
                  </a:lnTo>
                  <a:lnTo>
                    <a:pt x="2354" y="3638"/>
                  </a:lnTo>
                  <a:lnTo>
                    <a:pt x="2325" y="3655"/>
                  </a:lnTo>
                  <a:lnTo>
                    <a:pt x="2294" y="3667"/>
                  </a:lnTo>
                  <a:lnTo>
                    <a:pt x="2259"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7"/>
            <p:cNvSpPr>
              <a:spLocks/>
            </p:cNvSpPr>
            <p:nvPr/>
          </p:nvSpPr>
          <p:spPr bwMode="auto">
            <a:xfrm>
              <a:off x="185738" y="481012"/>
              <a:ext cx="368300" cy="53975"/>
            </a:xfrm>
            <a:custGeom>
              <a:avLst/>
              <a:gdLst>
                <a:gd name="T0" fmla="*/ 7050277 w 1394"/>
                <a:gd name="T1" fmla="*/ 0 h 204"/>
                <a:gd name="T2" fmla="*/ 90395721 w 1394"/>
                <a:gd name="T3" fmla="*/ 0 h 204"/>
                <a:gd name="T4" fmla="*/ 92001287 w 1394"/>
                <a:gd name="T5" fmla="*/ 210079 h 204"/>
                <a:gd name="T6" fmla="*/ 93467089 w 1394"/>
                <a:gd name="T7" fmla="*/ 769938 h 204"/>
                <a:gd name="T8" fmla="*/ 94723378 w 1394"/>
                <a:gd name="T9" fmla="*/ 1609990 h 204"/>
                <a:gd name="T10" fmla="*/ 95770682 w 1394"/>
                <a:gd name="T11" fmla="*/ 2730235 h 204"/>
                <a:gd name="T12" fmla="*/ 96677957 w 1394"/>
                <a:gd name="T13" fmla="*/ 3990181 h 204"/>
                <a:gd name="T14" fmla="*/ 97166734 w 1394"/>
                <a:gd name="T15" fmla="*/ 5530321 h 204"/>
                <a:gd name="T16" fmla="*/ 97306234 w 1394"/>
                <a:gd name="T17" fmla="*/ 7070460 h 204"/>
                <a:gd name="T18" fmla="*/ 97166734 w 1394"/>
                <a:gd name="T19" fmla="*/ 8680450 h 204"/>
                <a:gd name="T20" fmla="*/ 96677957 w 1394"/>
                <a:gd name="T21" fmla="*/ 10150740 h 204"/>
                <a:gd name="T22" fmla="*/ 95770682 w 1394"/>
                <a:gd name="T23" fmla="*/ 11480800 h 204"/>
                <a:gd name="T24" fmla="*/ 94723378 w 1394"/>
                <a:gd name="T25" fmla="*/ 12600781 h 204"/>
                <a:gd name="T26" fmla="*/ 93467089 w 1394"/>
                <a:gd name="T27" fmla="*/ 13440833 h 204"/>
                <a:gd name="T28" fmla="*/ 92001287 w 1394"/>
                <a:gd name="T29" fmla="*/ 14000956 h 204"/>
                <a:gd name="T30" fmla="*/ 90395721 w 1394"/>
                <a:gd name="T31" fmla="*/ 14280885 h 204"/>
                <a:gd name="T32" fmla="*/ 7050277 w 1394"/>
                <a:gd name="T33" fmla="*/ 14280885 h 204"/>
                <a:gd name="T34" fmla="*/ 5444710 w 1394"/>
                <a:gd name="T35" fmla="*/ 14000956 h 204"/>
                <a:gd name="T36" fmla="*/ 3978908 w 1394"/>
                <a:gd name="T37" fmla="*/ 13440833 h 204"/>
                <a:gd name="T38" fmla="*/ 2652605 w 1394"/>
                <a:gd name="T39" fmla="*/ 12600781 h 204"/>
                <a:gd name="T40" fmla="*/ 1605566 w 1394"/>
                <a:gd name="T41" fmla="*/ 11480800 h 204"/>
                <a:gd name="T42" fmla="*/ 698026 w 1394"/>
                <a:gd name="T43" fmla="*/ 10150740 h 204"/>
                <a:gd name="T44" fmla="*/ 279263 w 1394"/>
                <a:gd name="T45" fmla="*/ 8680450 h 204"/>
                <a:gd name="T46" fmla="*/ 0 w 1394"/>
                <a:gd name="T47" fmla="*/ 7070460 h 204"/>
                <a:gd name="T48" fmla="*/ 279263 w 1394"/>
                <a:gd name="T49" fmla="*/ 5530321 h 204"/>
                <a:gd name="T50" fmla="*/ 698026 w 1394"/>
                <a:gd name="T51" fmla="*/ 3990181 h 204"/>
                <a:gd name="T52" fmla="*/ 1605566 w 1394"/>
                <a:gd name="T53" fmla="*/ 2730235 h 204"/>
                <a:gd name="T54" fmla="*/ 2652605 w 1394"/>
                <a:gd name="T55" fmla="*/ 1609990 h 204"/>
                <a:gd name="T56" fmla="*/ 3978908 w 1394"/>
                <a:gd name="T57" fmla="*/ 769938 h 204"/>
                <a:gd name="T58" fmla="*/ 5444710 w 1394"/>
                <a:gd name="T59" fmla="*/ 210079 h 204"/>
                <a:gd name="T60" fmla="*/ 7050277 w 1394"/>
                <a:gd name="T61" fmla="*/ 0 h 2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204"/>
                <a:gd name="T95" fmla="*/ 1394 w 1394"/>
                <a:gd name="T96" fmla="*/ 204 h 20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204">
                  <a:moveTo>
                    <a:pt x="101" y="0"/>
                  </a:moveTo>
                  <a:lnTo>
                    <a:pt x="1295" y="0"/>
                  </a:lnTo>
                  <a:lnTo>
                    <a:pt x="1318" y="3"/>
                  </a:lnTo>
                  <a:lnTo>
                    <a:pt x="1339" y="11"/>
                  </a:lnTo>
                  <a:lnTo>
                    <a:pt x="1357" y="23"/>
                  </a:lnTo>
                  <a:lnTo>
                    <a:pt x="1372" y="39"/>
                  </a:lnTo>
                  <a:lnTo>
                    <a:pt x="1385" y="57"/>
                  </a:lnTo>
                  <a:lnTo>
                    <a:pt x="1392" y="79"/>
                  </a:lnTo>
                  <a:lnTo>
                    <a:pt x="1394" y="101"/>
                  </a:lnTo>
                  <a:lnTo>
                    <a:pt x="1392" y="124"/>
                  </a:lnTo>
                  <a:lnTo>
                    <a:pt x="1385" y="145"/>
                  </a:lnTo>
                  <a:lnTo>
                    <a:pt x="1372" y="164"/>
                  </a:lnTo>
                  <a:lnTo>
                    <a:pt x="1357" y="180"/>
                  </a:lnTo>
                  <a:lnTo>
                    <a:pt x="1339" y="192"/>
                  </a:lnTo>
                  <a:lnTo>
                    <a:pt x="1318" y="200"/>
                  </a:lnTo>
                  <a:lnTo>
                    <a:pt x="1295" y="204"/>
                  </a:lnTo>
                  <a:lnTo>
                    <a:pt x="101" y="204"/>
                  </a:lnTo>
                  <a:lnTo>
                    <a:pt x="78" y="200"/>
                  </a:lnTo>
                  <a:lnTo>
                    <a:pt x="57" y="192"/>
                  </a:lnTo>
                  <a:lnTo>
                    <a:pt x="38" y="180"/>
                  </a:lnTo>
                  <a:lnTo>
                    <a:pt x="23" y="164"/>
                  </a:lnTo>
                  <a:lnTo>
                    <a:pt x="10" y="145"/>
                  </a:lnTo>
                  <a:lnTo>
                    <a:pt x="4" y="124"/>
                  </a:lnTo>
                  <a:lnTo>
                    <a:pt x="0" y="101"/>
                  </a:lnTo>
                  <a:lnTo>
                    <a:pt x="4" y="79"/>
                  </a:lnTo>
                  <a:lnTo>
                    <a:pt x="10" y="57"/>
                  </a:lnTo>
                  <a:lnTo>
                    <a:pt x="23" y="39"/>
                  </a:lnTo>
                  <a:lnTo>
                    <a:pt x="38" y="23"/>
                  </a:lnTo>
                  <a:lnTo>
                    <a:pt x="57" y="11"/>
                  </a:lnTo>
                  <a:lnTo>
                    <a:pt x="78" y="3"/>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8"/>
            <p:cNvSpPr>
              <a:spLocks/>
            </p:cNvSpPr>
            <p:nvPr/>
          </p:nvSpPr>
          <p:spPr bwMode="auto">
            <a:xfrm>
              <a:off x="185738" y="608012"/>
              <a:ext cx="368300" cy="52388"/>
            </a:xfrm>
            <a:custGeom>
              <a:avLst/>
              <a:gdLst>
                <a:gd name="T0" fmla="*/ 7050277 w 1394"/>
                <a:gd name="T1" fmla="*/ 0 h 200"/>
                <a:gd name="T2" fmla="*/ 90395721 w 1394"/>
                <a:gd name="T3" fmla="*/ 0 h 200"/>
                <a:gd name="T4" fmla="*/ 92001287 w 1394"/>
                <a:gd name="T5" fmla="*/ 274513 h 200"/>
                <a:gd name="T6" fmla="*/ 93467089 w 1394"/>
                <a:gd name="T7" fmla="*/ 754649 h 200"/>
                <a:gd name="T8" fmla="*/ 94723378 w 1394"/>
                <a:gd name="T9" fmla="*/ 1578189 h 200"/>
                <a:gd name="T10" fmla="*/ 95770682 w 1394"/>
                <a:gd name="T11" fmla="*/ 2607351 h 200"/>
                <a:gd name="T12" fmla="*/ 96677957 w 1394"/>
                <a:gd name="T13" fmla="*/ 3911026 h 200"/>
                <a:gd name="T14" fmla="*/ 97166734 w 1394"/>
                <a:gd name="T15" fmla="*/ 5420324 h 200"/>
                <a:gd name="T16" fmla="*/ 97306234 w 1394"/>
                <a:gd name="T17" fmla="*/ 6929885 h 200"/>
                <a:gd name="T18" fmla="*/ 97166734 w 1394"/>
                <a:gd name="T19" fmla="*/ 8508073 h 200"/>
                <a:gd name="T20" fmla="*/ 96677957 w 1394"/>
                <a:gd name="T21" fmla="*/ 10017371 h 200"/>
                <a:gd name="T22" fmla="*/ 95770682 w 1394"/>
                <a:gd name="T23" fmla="*/ 11252419 h 200"/>
                <a:gd name="T24" fmla="*/ 94723378 w 1394"/>
                <a:gd name="T25" fmla="*/ 12212953 h 200"/>
                <a:gd name="T26" fmla="*/ 93467089 w 1394"/>
                <a:gd name="T27" fmla="*/ 13105120 h 200"/>
                <a:gd name="T28" fmla="*/ 92001287 w 1394"/>
                <a:gd name="T29" fmla="*/ 13585256 h 200"/>
                <a:gd name="T30" fmla="*/ 90395721 w 1394"/>
                <a:gd name="T31" fmla="*/ 13722513 h 200"/>
                <a:gd name="T32" fmla="*/ 7050277 w 1394"/>
                <a:gd name="T33" fmla="*/ 13722513 h 200"/>
                <a:gd name="T34" fmla="*/ 5444710 w 1394"/>
                <a:gd name="T35" fmla="*/ 13585256 h 200"/>
                <a:gd name="T36" fmla="*/ 3978908 w 1394"/>
                <a:gd name="T37" fmla="*/ 13105120 h 200"/>
                <a:gd name="T38" fmla="*/ 2652605 w 1394"/>
                <a:gd name="T39" fmla="*/ 12212953 h 200"/>
                <a:gd name="T40" fmla="*/ 1605566 w 1394"/>
                <a:gd name="T41" fmla="*/ 11252419 h 200"/>
                <a:gd name="T42" fmla="*/ 698026 w 1394"/>
                <a:gd name="T43" fmla="*/ 10017371 h 200"/>
                <a:gd name="T44" fmla="*/ 279263 w 1394"/>
                <a:gd name="T45" fmla="*/ 8508073 h 200"/>
                <a:gd name="T46" fmla="*/ 0 w 1394"/>
                <a:gd name="T47" fmla="*/ 6929885 h 200"/>
                <a:gd name="T48" fmla="*/ 279263 w 1394"/>
                <a:gd name="T49" fmla="*/ 5420324 h 200"/>
                <a:gd name="T50" fmla="*/ 698026 w 1394"/>
                <a:gd name="T51" fmla="*/ 3911026 h 200"/>
                <a:gd name="T52" fmla="*/ 1605566 w 1394"/>
                <a:gd name="T53" fmla="*/ 2607351 h 200"/>
                <a:gd name="T54" fmla="*/ 2652605 w 1394"/>
                <a:gd name="T55" fmla="*/ 1578189 h 200"/>
                <a:gd name="T56" fmla="*/ 3978908 w 1394"/>
                <a:gd name="T57" fmla="*/ 754649 h 200"/>
                <a:gd name="T58" fmla="*/ 5444710 w 1394"/>
                <a:gd name="T59" fmla="*/ 274513 h 200"/>
                <a:gd name="T60" fmla="*/ 7050277 w 1394"/>
                <a:gd name="T61" fmla="*/ 0 h 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200"/>
                <a:gd name="T95" fmla="*/ 1394 w 1394"/>
                <a:gd name="T96" fmla="*/ 200 h 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200">
                  <a:moveTo>
                    <a:pt x="101" y="0"/>
                  </a:moveTo>
                  <a:lnTo>
                    <a:pt x="1295" y="0"/>
                  </a:lnTo>
                  <a:lnTo>
                    <a:pt x="1318" y="4"/>
                  </a:lnTo>
                  <a:lnTo>
                    <a:pt x="1339" y="11"/>
                  </a:lnTo>
                  <a:lnTo>
                    <a:pt x="1357" y="23"/>
                  </a:lnTo>
                  <a:lnTo>
                    <a:pt x="1372" y="38"/>
                  </a:lnTo>
                  <a:lnTo>
                    <a:pt x="1385" y="57"/>
                  </a:lnTo>
                  <a:lnTo>
                    <a:pt x="1392" y="79"/>
                  </a:lnTo>
                  <a:lnTo>
                    <a:pt x="1394" y="101"/>
                  </a:lnTo>
                  <a:lnTo>
                    <a:pt x="1392" y="124"/>
                  </a:lnTo>
                  <a:lnTo>
                    <a:pt x="1385" y="146"/>
                  </a:lnTo>
                  <a:lnTo>
                    <a:pt x="1372" y="164"/>
                  </a:lnTo>
                  <a:lnTo>
                    <a:pt x="1357" y="178"/>
                  </a:lnTo>
                  <a:lnTo>
                    <a:pt x="1339" y="191"/>
                  </a:lnTo>
                  <a:lnTo>
                    <a:pt x="1318" y="198"/>
                  </a:lnTo>
                  <a:lnTo>
                    <a:pt x="1295" y="200"/>
                  </a:lnTo>
                  <a:lnTo>
                    <a:pt x="101" y="200"/>
                  </a:lnTo>
                  <a:lnTo>
                    <a:pt x="78" y="198"/>
                  </a:lnTo>
                  <a:lnTo>
                    <a:pt x="57" y="191"/>
                  </a:lnTo>
                  <a:lnTo>
                    <a:pt x="38" y="178"/>
                  </a:lnTo>
                  <a:lnTo>
                    <a:pt x="23" y="164"/>
                  </a:lnTo>
                  <a:lnTo>
                    <a:pt x="10" y="146"/>
                  </a:lnTo>
                  <a:lnTo>
                    <a:pt x="4" y="124"/>
                  </a:lnTo>
                  <a:lnTo>
                    <a:pt x="0" y="101"/>
                  </a:lnTo>
                  <a:lnTo>
                    <a:pt x="4" y="79"/>
                  </a:lnTo>
                  <a:lnTo>
                    <a:pt x="10" y="57"/>
                  </a:lnTo>
                  <a:lnTo>
                    <a:pt x="23" y="38"/>
                  </a:lnTo>
                  <a:lnTo>
                    <a:pt x="38" y="23"/>
                  </a:lnTo>
                  <a:lnTo>
                    <a:pt x="57" y="11"/>
                  </a:lnTo>
                  <a:lnTo>
                    <a:pt x="78" y="4"/>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9"/>
            <p:cNvSpPr>
              <a:spLocks/>
            </p:cNvSpPr>
            <p:nvPr/>
          </p:nvSpPr>
          <p:spPr bwMode="auto">
            <a:xfrm>
              <a:off x="185738" y="733425"/>
              <a:ext cx="368300" cy="52388"/>
            </a:xfrm>
            <a:custGeom>
              <a:avLst/>
              <a:gdLst>
                <a:gd name="T0" fmla="*/ 7050277 w 1394"/>
                <a:gd name="T1" fmla="*/ 0 h 197"/>
                <a:gd name="T2" fmla="*/ 90395721 w 1394"/>
                <a:gd name="T3" fmla="*/ 0 h 197"/>
                <a:gd name="T4" fmla="*/ 92001287 w 1394"/>
                <a:gd name="T5" fmla="*/ 141474 h 197"/>
                <a:gd name="T6" fmla="*/ 93467089 w 1394"/>
                <a:gd name="T7" fmla="*/ 636368 h 197"/>
                <a:gd name="T8" fmla="*/ 94723378 w 1394"/>
                <a:gd name="T9" fmla="*/ 1555684 h 197"/>
                <a:gd name="T10" fmla="*/ 95770682 w 1394"/>
                <a:gd name="T11" fmla="*/ 2545738 h 197"/>
                <a:gd name="T12" fmla="*/ 96677957 w 1394"/>
                <a:gd name="T13" fmla="*/ 3818739 h 197"/>
                <a:gd name="T14" fmla="*/ 97166734 w 1394"/>
                <a:gd name="T15" fmla="*/ 5374690 h 197"/>
                <a:gd name="T16" fmla="*/ 97306234 w 1394"/>
                <a:gd name="T17" fmla="*/ 7001111 h 197"/>
                <a:gd name="T18" fmla="*/ 97166734 w 1394"/>
                <a:gd name="T19" fmla="*/ 8556795 h 197"/>
                <a:gd name="T20" fmla="*/ 96677957 w 1394"/>
                <a:gd name="T21" fmla="*/ 10112746 h 197"/>
                <a:gd name="T22" fmla="*/ 95770682 w 1394"/>
                <a:gd name="T23" fmla="*/ 11385747 h 197"/>
                <a:gd name="T24" fmla="*/ 94723378 w 1394"/>
                <a:gd name="T25" fmla="*/ 12446272 h 197"/>
                <a:gd name="T26" fmla="*/ 93467089 w 1394"/>
                <a:gd name="T27" fmla="*/ 13295117 h 197"/>
                <a:gd name="T28" fmla="*/ 92001287 w 1394"/>
                <a:gd name="T29" fmla="*/ 13790011 h 197"/>
                <a:gd name="T30" fmla="*/ 90395721 w 1394"/>
                <a:gd name="T31" fmla="*/ 13931485 h 197"/>
                <a:gd name="T32" fmla="*/ 7050277 w 1394"/>
                <a:gd name="T33" fmla="*/ 13931485 h 197"/>
                <a:gd name="T34" fmla="*/ 5444710 w 1394"/>
                <a:gd name="T35" fmla="*/ 13790011 h 197"/>
                <a:gd name="T36" fmla="*/ 3978908 w 1394"/>
                <a:gd name="T37" fmla="*/ 13295117 h 197"/>
                <a:gd name="T38" fmla="*/ 2652605 w 1394"/>
                <a:gd name="T39" fmla="*/ 12446272 h 197"/>
                <a:gd name="T40" fmla="*/ 1605566 w 1394"/>
                <a:gd name="T41" fmla="*/ 11385747 h 197"/>
                <a:gd name="T42" fmla="*/ 698026 w 1394"/>
                <a:gd name="T43" fmla="*/ 10112746 h 197"/>
                <a:gd name="T44" fmla="*/ 279263 w 1394"/>
                <a:gd name="T45" fmla="*/ 8556795 h 197"/>
                <a:gd name="T46" fmla="*/ 0 w 1394"/>
                <a:gd name="T47" fmla="*/ 7001111 h 197"/>
                <a:gd name="T48" fmla="*/ 279263 w 1394"/>
                <a:gd name="T49" fmla="*/ 5374690 h 197"/>
                <a:gd name="T50" fmla="*/ 698026 w 1394"/>
                <a:gd name="T51" fmla="*/ 3818739 h 197"/>
                <a:gd name="T52" fmla="*/ 1605566 w 1394"/>
                <a:gd name="T53" fmla="*/ 2545738 h 197"/>
                <a:gd name="T54" fmla="*/ 2652605 w 1394"/>
                <a:gd name="T55" fmla="*/ 1555684 h 197"/>
                <a:gd name="T56" fmla="*/ 3978908 w 1394"/>
                <a:gd name="T57" fmla="*/ 636368 h 197"/>
                <a:gd name="T58" fmla="*/ 5444710 w 1394"/>
                <a:gd name="T59" fmla="*/ 141474 h 197"/>
                <a:gd name="T60" fmla="*/ 7050277 w 1394"/>
                <a:gd name="T61" fmla="*/ 0 h 1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197"/>
                <a:gd name="T95" fmla="*/ 1394 w 1394"/>
                <a:gd name="T96" fmla="*/ 197 h 1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197">
                  <a:moveTo>
                    <a:pt x="101" y="0"/>
                  </a:moveTo>
                  <a:lnTo>
                    <a:pt x="1295" y="0"/>
                  </a:lnTo>
                  <a:lnTo>
                    <a:pt x="1318" y="2"/>
                  </a:lnTo>
                  <a:lnTo>
                    <a:pt x="1339" y="9"/>
                  </a:lnTo>
                  <a:lnTo>
                    <a:pt x="1357" y="22"/>
                  </a:lnTo>
                  <a:lnTo>
                    <a:pt x="1372" y="36"/>
                  </a:lnTo>
                  <a:lnTo>
                    <a:pt x="1385" y="54"/>
                  </a:lnTo>
                  <a:lnTo>
                    <a:pt x="1392" y="76"/>
                  </a:lnTo>
                  <a:lnTo>
                    <a:pt x="1394" y="99"/>
                  </a:lnTo>
                  <a:lnTo>
                    <a:pt x="1392" y="121"/>
                  </a:lnTo>
                  <a:lnTo>
                    <a:pt x="1385" y="143"/>
                  </a:lnTo>
                  <a:lnTo>
                    <a:pt x="1372" y="161"/>
                  </a:lnTo>
                  <a:lnTo>
                    <a:pt x="1357" y="176"/>
                  </a:lnTo>
                  <a:lnTo>
                    <a:pt x="1339" y="188"/>
                  </a:lnTo>
                  <a:lnTo>
                    <a:pt x="1318" y="195"/>
                  </a:lnTo>
                  <a:lnTo>
                    <a:pt x="1295" y="197"/>
                  </a:lnTo>
                  <a:lnTo>
                    <a:pt x="101" y="197"/>
                  </a:lnTo>
                  <a:lnTo>
                    <a:pt x="78" y="195"/>
                  </a:lnTo>
                  <a:lnTo>
                    <a:pt x="57" y="188"/>
                  </a:lnTo>
                  <a:lnTo>
                    <a:pt x="38" y="176"/>
                  </a:lnTo>
                  <a:lnTo>
                    <a:pt x="23" y="161"/>
                  </a:lnTo>
                  <a:lnTo>
                    <a:pt x="10" y="143"/>
                  </a:lnTo>
                  <a:lnTo>
                    <a:pt x="4" y="121"/>
                  </a:lnTo>
                  <a:lnTo>
                    <a:pt x="0" y="99"/>
                  </a:lnTo>
                  <a:lnTo>
                    <a:pt x="4" y="76"/>
                  </a:lnTo>
                  <a:lnTo>
                    <a:pt x="10" y="54"/>
                  </a:lnTo>
                  <a:lnTo>
                    <a:pt x="23" y="36"/>
                  </a:lnTo>
                  <a:lnTo>
                    <a:pt x="38" y="22"/>
                  </a:lnTo>
                  <a:lnTo>
                    <a:pt x="57" y="9"/>
                  </a:lnTo>
                  <a:lnTo>
                    <a:pt x="78" y="2"/>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Rectangle 10"/>
            <p:cNvSpPr>
              <a:spLocks noChangeArrowheads="1"/>
            </p:cNvSpPr>
            <p:nvPr/>
          </p:nvSpPr>
          <p:spPr bwMode="auto">
            <a:xfrm>
              <a:off x="92075" y="481012"/>
              <a:ext cx="52388" cy="53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25" name="Rectangle 11"/>
            <p:cNvSpPr>
              <a:spLocks noChangeArrowheads="1"/>
            </p:cNvSpPr>
            <p:nvPr/>
          </p:nvSpPr>
          <p:spPr bwMode="auto">
            <a:xfrm>
              <a:off x="92075" y="608012"/>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26" name="Rectangle 12"/>
            <p:cNvSpPr>
              <a:spLocks noChangeArrowheads="1"/>
            </p:cNvSpPr>
            <p:nvPr/>
          </p:nvSpPr>
          <p:spPr bwMode="auto">
            <a:xfrm>
              <a:off x="92075" y="733425"/>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sp>
        <p:nvSpPr>
          <p:cNvPr id="27" name="Freeform 17"/>
          <p:cNvSpPr>
            <a:spLocks noEditPoints="1"/>
          </p:cNvSpPr>
          <p:nvPr/>
        </p:nvSpPr>
        <p:spPr bwMode="auto">
          <a:xfrm>
            <a:off x="5337175" y="2446462"/>
            <a:ext cx="638175" cy="962025"/>
          </a:xfrm>
          <a:custGeom>
            <a:avLst/>
            <a:gdLst>
              <a:gd name="T0" fmla="*/ 78876966 w 2441"/>
              <a:gd name="T1" fmla="*/ 86954976 h 3678"/>
              <a:gd name="T2" fmla="*/ 79013699 w 2441"/>
              <a:gd name="T3" fmla="*/ 87707490 h 3678"/>
              <a:gd name="T4" fmla="*/ 79423637 w 2441"/>
              <a:gd name="T5" fmla="*/ 88118142 h 3678"/>
              <a:gd name="T6" fmla="*/ 80107302 w 2441"/>
              <a:gd name="T7" fmla="*/ 88186410 h 3678"/>
              <a:gd name="T8" fmla="*/ 78876966 w 2441"/>
              <a:gd name="T9" fmla="*/ 19634935 h 3678"/>
              <a:gd name="T10" fmla="*/ 14490311 w 2441"/>
              <a:gd name="T11" fmla="*/ 13614563 h 3678"/>
              <a:gd name="T12" fmla="*/ 13943640 w 2441"/>
              <a:gd name="T13" fmla="*/ 13888157 h 3678"/>
              <a:gd name="T14" fmla="*/ 13738410 w 2441"/>
              <a:gd name="T15" fmla="*/ 14435606 h 3678"/>
              <a:gd name="T16" fmla="*/ 13670174 w 2441"/>
              <a:gd name="T17" fmla="*/ 236851706 h 3678"/>
              <a:gd name="T18" fmla="*/ 14217106 w 2441"/>
              <a:gd name="T19" fmla="*/ 238014610 h 3678"/>
              <a:gd name="T20" fmla="*/ 152012448 w 2441"/>
              <a:gd name="T21" fmla="*/ 238083140 h 3678"/>
              <a:gd name="T22" fmla="*/ 153106052 w 2441"/>
              <a:gd name="T23" fmla="*/ 237535690 h 3678"/>
              <a:gd name="T24" fmla="*/ 153174288 w 2441"/>
              <a:gd name="T25" fmla="*/ 101937770 h 3678"/>
              <a:gd name="T26" fmla="*/ 77646629 w 2441"/>
              <a:gd name="T27" fmla="*/ 101664176 h 3678"/>
              <a:gd name="T28" fmla="*/ 73272216 w 2441"/>
              <a:gd name="T29" fmla="*/ 100295945 h 3678"/>
              <a:gd name="T30" fmla="*/ 69581206 w 2441"/>
              <a:gd name="T31" fmla="*/ 97559222 h 3678"/>
              <a:gd name="T32" fmla="*/ 66847067 w 2441"/>
              <a:gd name="T33" fmla="*/ 93796391 h 3678"/>
              <a:gd name="T34" fmla="*/ 65548494 w 2441"/>
              <a:gd name="T35" fmla="*/ 89349576 h 3678"/>
              <a:gd name="T36" fmla="*/ 65411761 w 2441"/>
              <a:gd name="T37" fmla="*/ 13614563 h 3678"/>
              <a:gd name="T38" fmla="*/ 14900510 w 2441"/>
              <a:gd name="T39" fmla="*/ 0 h 3678"/>
              <a:gd name="T40" fmla="*/ 78876966 w 2441"/>
              <a:gd name="T41" fmla="*/ 342123 h 3678"/>
              <a:gd name="T42" fmla="*/ 166844462 w 2441"/>
              <a:gd name="T43" fmla="*/ 88186410 h 3678"/>
              <a:gd name="T44" fmla="*/ 166707728 w 2441"/>
              <a:gd name="T45" fmla="*/ 239246044 h 3678"/>
              <a:gd name="T46" fmla="*/ 165272423 w 2441"/>
              <a:gd name="T47" fmla="*/ 243556324 h 3678"/>
              <a:gd name="T48" fmla="*/ 162401550 w 2441"/>
              <a:gd name="T49" fmla="*/ 247319155 h 3678"/>
              <a:gd name="T50" fmla="*/ 158710802 w 2441"/>
              <a:gd name="T51" fmla="*/ 250055617 h 3678"/>
              <a:gd name="T52" fmla="*/ 154336127 w 2441"/>
              <a:gd name="T53" fmla="*/ 251423847 h 3678"/>
              <a:gd name="T54" fmla="*/ 14900510 w 2441"/>
              <a:gd name="T55" fmla="*/ 251629174 h 3678"/>
              <a:gd name="T56" fmla="*/ 10184395 w 2441"/>
              <a:gd name="T57" fmla="*/ 250876660 h 3678"/>
              <a:gd name="T58" fmla="*/ 6014950 w 2441"/>
              <a:gd name="T59" fmla="*/ 248892712 h 3678"/>
              <a:gd name="T60" fmla="*/ 2870611 w 2441"/>
              <a:gd name="T61" fmla="*/ 245677069 h 3678"/>
              <a:gd name="T62" fmla="*/ 751901 w 2441"/>
              <a:gd name="T63" fmla="*/ 241572115 h 3678"/>
              <a:gd name="T64" fmla="*/ 0 w 2441"/>
              <a:gd name="T65" fmla="*/ 236851706 h 3678"/>
              <a:gd name="T66" fmla="*/ 136733 w 2441"/>
              <a:gd name="T67" fmla="*/ 12451397 h 3678"/>
              <a:gd name="T68" fmla="*/ 1572039 w 2441"/>
              <a:gd name="T69" fmla="*/ 8072849 h 3678"/>
              <a:gd name="T70" fmla="*/ 4306178 w 2441"/>
              <a:gd name="T71" fmla="*/ 4378548 h 3678"/>
              <a:gd name="T72" fmla="*/ 8065423 w 2441"/>
              <a:gd name="T73" fmla="*/ 1641825 h 3678"/>
              <a:gd name="T74" fmla="*/ 12508335 w 2441"/>
              <a:gd name="T75" fmla="*/ 273594 h 36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41"/>
              <a:gd name="T115" fmla="*/ 0 h 3678"/>
              <a:gd name="T116" fmla="*/ 2441 w 2441"/>
              <a:gd name="T117" fmla="*/ 3678 h 36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41" h="3678">
                <a:moveTo>
                  <a:pt x="1154" y="287"/>
                </a:moveTo>
                <a:lnTo>
                  <a:pt x="1154" y="1271"/>
                </a:lnTo>
                <a:lnTo>
                  <a:pt x="1155" y="1278"/>
                </a:lnTo>
                <a:lnTo>
                  <a:pt x="1156" y="1282"/>
                </a:lnTo>
                <a:lnTo>
                  <a:pt x="1159" y="1286"/>
                </a:lnTo>
                <a:lnTo>
                  <a:pt x="1162" y="1288"/>
                </a:lnTo>
                <a:lnTo>
                  <a:pt x="1167" y="1289"/>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80"/>
                </a:lnTo>
                <a:lnTo>
                  <a:pt x="1072" y="1466"/>
                </a:lnTo>
                <a:lnTo>
                  <a:pt x="1043" y="1449"/>
                </a:lnTo>
                <a:lnTo>
                  <a:pt x="1018" y="1426"/>
                </a:lnTo>
                <a:lnTo>
                  <a:pt x="995" y="1399"/>
                </a:lnTo>
                <a:lnTo>
                  <a:pt x="978" y="1371"/>
                </a:lnTo>
                <a:lnTo>
                  <a:pt x="966" y="1339"/>
                </a:lnTo>
                <a:lnTo>
                  <a:pt x="959" y="1306"/>
                </a:lnTo>
                <a:lnTo>
                  <a:pt x="957" y="1271"/>
                </a:lnTo>
                <a:lnTo>
                  <a:pt x="957" y="199"/>
                </a:lnTo>
                <a:lnTo>
                  <a:pt x="218" y="199"/>
                </a:lnTo>
                <a:close/>
                <a:moveTo>
                  <a:pt x="218" y="0"/>
                </a:moveTo>
                <a:lnTo>
                  <a:pt x="1151" y="0"/>
                </a:lnTo>
                <a:lnTo>
                  <a:pt x="1154" y="5"/>
                </a:lnTo>
                <a:lnTo>
                  <a:pt x="2438" y="1289"/>
                </a:lnTo>
                <a:lnTo>
                  <a:pt x="2441" y="1289"/>
                </a:lnTo>
                <a:lnTo>
                  <a:pt x="2441" y="3462"/>
                </a:lnTo>
                <a:lnTo>
                  <a:pt x="2439" y="3497"/>
                </a:lnTo>
                <a:lnTo>
                  <a:pt x="2431" y="3530"/>
                </a:lnTo>
                <a:lnTo>
                  <a:pt x="2418" y="3560"/>
                </a:lnTo>
                <a:lnTo>
                  <a:pt x="2400" y="3589"/>
                </a:lnTo>
                <a:lnTo>
                  <a:pt x="2376" y="3615"/>
                </a:lnTo>
                <a:lnTo>
                  <a:pt x="2350" y="3638"/>
                </a:lnTo>
                <a:lnTo>
                  <a:pt x="2322" y="3655"/>
                </a:lnTo>
                <a:lnTo>
                  <a:pt x="2291" y="3667"/>
                </a:lnTo>
                <a:lnTo>
                  <a:pt x="2258"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solidFill>
            <a:schemeClr val="accent2">
              <a:lumMod val="60000"/>
              <a:lumOff val="40000"/>
            </a:schemeClr>
          </a:solidFill>
          <a:ln>
            <a:noFill/>
          </a:ln>
        </p:spPr>
        <p:txBody>
          <a:bodyPr/>
          <a:lstStyle/>
          <a:p>
            <a:endParaRPr lang="zh-CN" altLang="en-US"/>
          </a:p>
        </p:txBody>
      </p:sp>
      <p:grpSp>
        <p:nvGrpSpPr>
          <p:cNvPr id="28" name="그룹 47"/>
          <p:cNvGrpSpPr>
            <a:grpSpLocks/>
          </p:cNvGrpSpPr>
          <p:nvPr/>
        </p:nvGrpSpPr>
        <p:grpSpPr bwMode="auto">
          <a:xfrm>
            <a:off x="5303838" y="3627562"/>
            <a:ext cx="671512" cy="850900"/>
            <a:chOff x="0" y="0"/>
            <a:chExt cx="671513" cy="849313"/>
          </a:xfrm>
          <a:solidFill>
            <a:schemeClr val="accent2">
              <a:lumMod val="60000"/>
              <a:lumOff val="40000"/>
            </a:schemeClr>
          </a:solidFill>
        </p:grpSpPr>
        <p:sp>
          <p:nvSpPr>
            <p:cNvPr id="29" name="Freeform 22"/>
            <p:cNvSpPr>
              <a:spLocks noEditPoints="1"/>
            </p:cNvSpPr>
            <p:nvPr/>
          </p:nvSpPr>
          <p:spPr bwMode="auto">
            <a:xfrm>
              <a:off x="0" y="0"/>
              <a:ext cx="671513" cy="849313"/>
            </a:xfrm>
            <a:custGeom>
              <a:avLst/>
              <a:gdLst>
                <a:gd name="T0" fmla="*/ 23314432 w 2960"/>
                <a:gd name="T1" fmla="*/ 179733424 h 3742"/>
                <a:gd name="T2" fmla="*/ 23623192 w 2960"/>
                <a:gd name="T3" fmla="*/ 180557770 h 3742"/>
                <a:gd name="T4" fmla="*/ 24395205 w 2960"/>
                <a:gd name="T5" fmla="*/ 180763857 h 3742"/>
                <a:gd name="T6" fmla="*/ 128409166 w 2960"/>
                <a:gd name="T7" fmla="*/ 180712335 h 3742"/>
                <a:gd name="T8" fmla="*/ 128923917 w 2960"/>
                <a:gd name="T9" fmla="*/ 180197119 h 3742"/>
                <a:gd name="T10" fmla="*/ 129026686 w 2960"/>
                <a:gd name="T11" fmla="*/ 57335437 h 3742"/>
                <a:gd name="T12" fmla="*/ 13123996 w 2960"/>
                <a:gd name="T13" fmla="*/ 34669084 h 3742"/>
                <a:gd name="T14" fmla="*/ 12300485 w 2960"/>
                <a:gd name="T15" fmla="*/ 34978214 h 3742"/>
                <a:gd name="T16" fmla="*/ 12043223 w 2960"/>
                <a:gd name="T17" fmla="*/ 35853855 h 3742"/>
                <a:gd name="T18" fmla="*/ 140297895 w 2960"/>
                <a:gd name="T19" fmla="*/ 45435522 h 3742"/>
                <a:gd name="T20" fmla="*/ 140246398 w 2960"/>
                <a:gd name="T21" fmla="*/ 35338865 h 3742"/>
                <a:gd name="T22" fmla="*/ 139680376 w 2960"/>
                <a:gd name="T23" fmla="*/ 34720605 h 3742"/>
                <a:gd name="T24" fmla="*/ 13123996 w 2960"/>
                <a:gd name="T25" fmla="*/ 34669084 h 3742"/>
                <a:gd name="T26" fmla="*/ 50900459 w 2960"/>
                <a:gd name="T27" fmla="*/ 22717874 h 3742"/>
                <a:gd name="T28" fmla="*/ 101440659 w 2960"/>
                <a:gd name="T29" fmla="*/ 11951209 h 3742"/>
                <a:gd name="T30" fmla="*/ 44930345 w 2960"/>
                <a:gd name="T31" fmla="*/ 0 h 3742"/>
                <a:gd name="T32" fmla="*/ 106381498 w 2960"/>
                <a:gd name="T33" fmla="*/ 51522 h 3742"/>
                <a:gd name="T34" fmla="*/ 106638760 w 2960"/>
                <a:gd name="T35" fmla="*/ 206087 h 3742"/>
                <a:gd name="T36" fmla="*/ 106896022 w 2960"/>
                <a:gd name="T37" fmla="*/ 206087 h 3742"/>
                <a:gd name="T38" fmla="*/ 107153511 w 2960"/>
                <a:gd name="T39" fmla="*/ 51522 h 3742"/>
                <a:gd name="T40" fmla="*/ 108800306 w 2960"/>
                <a:gd name="T41" fmla="*/ 206087 h 3742"/>
                <a:gd name="T42" fmla="*/ 111219341 w 2960"/>
                <a:gd name="T43" fmla="*/ 1339336 h 3742"/>
                <a:gd name="T44" fmla="*/ 112814865 w 2960"/>
                <a:gd name="T45" fmla="*/ 3348454 h 3742"/>
                <a:gd name="T46" fmla="*/ 113483882 w 2960"/>
                <a:gd name="T47" fmla="*/ 5975605 h 3742"/>
                <a:gd name="T48" fmla="*/ 139217122 w 2960"/>
                <a:gd name="T49" fmla="*/ 22717874 h 3742"/>
                <a:gd name="T50" fmla="*/ 143385948 w 2960"/>
                <a:gd name="T51" fmla="*/ 23387429 h 3742"/>
                <a:gd name="T52" fmla="*/ 147040022 w 2960"/>
                <a:gd name="T53" fmla="*/ 25190460 h 3742"/>
                <a:gd name="T54" fmla="*/ 149819314 w 2960"/>
                <a:gd name="T55" fmla="*/ 28075219 h 3742"/>
                <a:gd name="T56" fmla="*/ 151672100 w 2960"/>
                <a:gd name="T57" fmla="*/ 31629760 h 3742"/>
                <a:gd name="T58" fmla="*/ 152341118 w 2960"/>
                <a:gd name="T59" fmla="*/ 35853855 h 3742"/>
                <a:gd name="T60" fmla="*/ 141069908 w 2960"/>
                <a:gd name="T61" fmla="*/ 57335437 h 3742"/>
                <a:gd name="T62" fmla="*/ 140864144 w 2960"/>
                <a:gd name="T63" fmla="*/ 181845585 h 3742"/>
                <a:gd name="T64" fmla="*/ 139628878 w 2960"/>
                <a:gd name="T65" fmla="*/ 185812072 h 3742"/>
                <a:gd name="T66" fmla="*/ 137261341 w 2960"/>
                <a:gd name="T67" fmla="*/ 189005961 h 3742"/>
                <a:gd name="T68" fmla="*/ 134019022 w 2960"/>
                <a:gd name="T69" fmla="*/ 191324208 h 3742"/>
                <a:gd name="T70" fmla="*/ 130107459 w 2960"/>
                <a:gd name="T71" fmla="*/ 192612023 h 3742"/>
                <a:gd name="T72" fmla="*/ 24395205 w 2960"/>
                <a:gd name="T73" fmla="*/ 192766588 h 3742"/>
                <a:gd name="T74" fmla="*/ 20226380 w 2960"/>
                <a:gd name="T75" fmla="*/ 192148328 h 3742"/>
                <a:gd name="T76" fmla="*/ 16623803 w 2960"/>
                <a:gd name="T77" fmla="*/ 190294002 h 3742"/>
                <a:gd name="T78" fmla="*/ 13844511 w 2960"/>
                <a:gd name="T79" fmla="*/ 187460538 h 3742"/>
                <a:gd name="T80" fmla="*/ 12043223 w 2960"/>
                <a:gd name="T81" fmla="*/ 183906224 h 3742"/>
                <a:gd name="T82" fmla="*/ 11374205 w 2960"/>
                <a:gd name="T83" fmla="*/ 179733424 h 3742"/>
                <a:gd name="T84" fmla="*/ 0 w 2960"/>
                <a:gd name="T85" fmla="*/ 57335437 h 3742"/>
                <a:gd name="T86" fmla="*/ 154493 w 2960"/>
                <a:gd name="T87" fmla="*/ 33741921 h 3742"/>
                <a:gd name="T88" fmla="*/ 1441031 w 2960"/>
                <a:gd name="T89" fmla="*/ 29775207 h 3742"/>
                <a:gd name="T90" fmla="*/ 3808568 w 2960"/>
                <a:gd name="T91" fmla="*/ 26478275 h 3742"/>
                <a:gd name="T92" fmla="*/ 7050887 w 2960"/>
                <a:gd name="T93" fmla="*/ 24160254 h 3742"/>
                <a:gd name="T94" fmla="*/ 10962450 w 2960"/>
                <a:gd name="T95" fmla="*/ 22872439 h 3742"/>
                <a:gd name="T96" fmla="*/ 38960231 w 2960"/>
                <a:gd name="T97" fmla="*/ 22717874 h 3742"/>
                <a:gd name="T98" fmla="*/ 39165996 w 2960"/>
                <a:gd name="T99" fmla="*/ 4584747 h 3742"/>
                <a:gd name="T100" fmla="*/ 40298266 w 2960"/>
                <a:gd name="T101" fmla="*/ 2215204 h 3742"/>
                <a:gd name="T102" fmla="*/ 42305546 w 2960"/>
                <a:gd name="T103" fmla="*/ 618260 h 3742"/>
                <a:gd name="T104" fmla="*/ 44930345 w 2960"/>
                <a:gd name="T105" fmla="*/ 0 h 37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60"/>
                <a:gd name="T160" fmla="*/ 0 h 3742"/>
                <a:gd name="T161" fmla="*/ 2960 w 2960"/>
                <a:gd name="T162" fmla="*/ 3742 h 37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60" h="3742">
                  <a:moveTo>
                    <a:pt x="453" y="1113"/>
                  </a:moveTo>
                  <a:lnTo>
                    <a:pt x="453" y="3489"/>
                  </a:lnTo>
                  <a:lnTo>
                    <a:pt x="454" y="3498"/>
                  </a:lnTo>
                  <a:lnTo>
                    <a:pt x="459" y="3505"/>
                  </a:lnTo>
                  <a:lnTo>
                    <a:pt x="465" y="3508"/>
                  </a:lnTo>
                  <a:lnTo>
                    <a:pt x="474" y="3509"/>
                  </a:lnTo>
                  <a:lnTo>
                    <a:pt x="2486" y="3509"/>
                  </a:lnTo>
                  <a:lnTo>
                    <a:pt x="2495" y="3508"/>
                  </a:lnTo>
                  <a:lnTo>
                    <a:pt x="2502" y="3505"/>
                  </a:lnTo>
                  <a:lnTo>
                    <a:pt x="2505" y="3498"/>
                  </a:lnTo>
                  <a:lnTo>
                    <a:pt x="2507" y="3489"/>
                  </a:lnTo>
                  <a:lnTo>
                    <a:pt x="2507" y="1113"/>
                  </a:lnTo>
                  <a:lnTo>
                    <a:pt x="453" y="1113"/>
                  </a:lnTo>
                  <a:close/>
                  <a:moveTo>
                    <a:pt x="255" y="673"/>
                  </a:moveTo>
                  <a:lnTo>
                    <a:pt x="246" y="674"/>
                  </a:lnTo>
                  <a:lnTo>
                    <a:pt x="239" y="679"/>
                  </a:lnTo>
                  <a:lnTo>
                    <a:pt x="235" y="686"/>
                  </a:lnTo>
                  <a:lnTo>
                    <a:pt x="234" y="696"/>
                  </a:lnTo>
                  <a:lnTo>
                    <a:pt x="234" y="882"/>
                  </a:lnTo>
                  <a:lnTo>
                    <a:pt x="2726" y="882"/>
                  </a:lnTo>
                  <a:lnTo>
                    <a:pt x="2726" y="696"/>
                  </a:lnTo>
                  <a:lnTo>
                    <a:pt x="2725" y="686"/>
                  </a:lnTo>
                  <a:lnTo>
                    <a:pt x="2721" y="679"/>
                  </a:lnTo>
                  <a:lnTo>
                    <a:pt x="2714" y="674"/>
                  </a:lnTo>
                  <a:lnTo>
                    <a:pt x="2705" y="673"/>
                  </a:lnTo>
                  <a:lnTo>
                    <a:pt x="255" y="673"/>
                  </a:lnTo>
                  <a:close/>
                  <a:moveTo>
                    <a:pt x="989" y="232"/>
                  </a:moveTo>
                  <a:lnTo>
                    <a:pt x="989" y="441"/>
                  </a:lnTo>
                  <a:lnTo>
                    <a:pt x="1971" y="441"/>
                  </a:lnTo>
                  <a:lnTo>
                    <a:pt x="1971" y="232"/>
                  </a:lnTo>
                  <a:lnTo>
                    <a:pt x="989" y="232"/>
                  </a:lnTo>
                  <a:close/>
                  <a:moveTo>
                    <a:pt x="873" y="0"/>
                  </a:moveTo>
                  <a:lnTo>
                    <a:pt x="2066" y="0"/>
                  </a:lnTo>
                  <a:lnTo>
                    <a:pt x="2067" y="1"/>
                  </a:lnTo>
                  <a:lnTo>
                    <a:pt x="2070" y="1"/>
                  </a:lnTo>
                  <a:lnTo>
                    <a:pt x="2072" y="4"/>
                  </a:lnTo>
                  <a:lnTo>
                    <a:pt x="2074" y="5"/>
                  </a:lnTo>
                  <a:lnTo>
                    <a:pt x="2077" y="4"/>
                  </a:lnTo>
                  <a:lnTo>
                    <a:pt x="2079" y="1"/>
                  </a:lnTo>
                  <a:lnTo>
                    <a:pt x="2082" y="1"/>
                  </a:lnTo>
                  <a:lnTo>
                    <a:pt x="2087" y="0"/>
                  </a:lnTo>
                  <a:lnTo>
                    <a:pt x="2114" y="4"/>
                  </a:lnTo>
                  <a:lnTo>
                    <a:pt x="2139" y="12"/>
                  </a:lnTo>
                  <a:lnTo>
                    <a:pt x="2161" y="26"/>
                  </a:lnTo>
                  <a:lnTo>
                    <a:pt x="2179" y="43"/>
                  </a:lnTo>
                  <a:lnTo>
                    <a:pt x="2192" y="65"/>
                  </a:lnTo>
                  <a:lnTo>
                    <a:pt x="2202" y="89"/>
                  </a:lnTo>
                  <a:lnTo>
                    <a:pt x="2205" y="116"/>
                  </a:lnTo>
                  <a:lnTo>
                    <a:pt x="2205" y="441"/>
                  </a:lnTo>
                  <a:lnTo>
                    <a:pt x="2705" y="441"/>
                  </a:lnTo>
                  <a:lnTo>
                    <a:pt x="2747" y="444"/>
                  </a:lnTo>
                  <a:lnTo>
                    <a:pt x="2786" y="454"/>
                  </a:lnTo>
                  <a:lnTo>
                    <a:pt x="2823" y="469"/>
                  </a:lnTo>
                  <a:lnTo>
                    <a:pt x="2857" y="489"/>
                  </a:lnTo>
                  <a:lnTo>
                    <a:pt x="2887" y="514"/>
                  </a:lnTo>
                  <a:lnTo>
                    <a:pt x="2911" y="545"/>
                  </a:lnTo>
                  <a:lnTo>
                    <a:pt x="2932" y="578"/>
                  </a:lnTo>
                  <a:lnTo>
                    <a:pt x="2947" y="614"/>
                  </a:lnTo>
                  <a:lnTo>
                    <a:pt x="2956" y="655"/>
                  </a:lnTo>
                  <a:lnTo>
                    <a:pt x="2960" y="696"/>
                  </a:lnTo>
                  <a:lnTo>
                    <a:pt x="2960" y="1113"/>
                  </a:lnTo>
                  <a:lnTo>
                    <a:pt x="2741" y="1113"/>
                  </a:lnTo>
                  <a:lnTo>
                    <a:pt x="2741" y="3489"/>
                  </a:lnTo>
                  <a:lnTo>
                    <a:pt x="2737" y="3530"/>
                  </a:lnTo>
                  <a:lnTo>
                    <a:pt x="2728" y="3570"/>
                  </a:lnTo>
                  <a:lnTo>
                    <a:pt x="2713" y="3607"/>
                  </a:lnTo>
                  <a:lnTo>
                    <a:pt x="2692" y="3639"/>
                  </a:lnTo>
                  <a:lnTo>
                    <a:pt x="2667" y="3669"/>
                  </a:lnTo>
                  <a:lnTo>
                    <a:pt x="2638" y="3694"/>
                  </a:lnTo>
                  <a:lnTo>
                    <a:pt x="2604" y="3714"/>
                  </a:lnTo>
                  <a:lnTo>
                    <a:pt x="2567" y="3730"/>
                  </a:lnTo>
                  <a:lnTo>
                    <a:pt x="2528" y="3739"/>
                  </a:lnTo>
                  <a:lnTo>
                    <a:pt x="2486" y="3742"/>
                  </a:lnTo>
                  <a:lnTo>
                    <a:pt x="474" y="3742"/>
                  </a:lnTo>
                  <a:lnTo>
                    <a:pt x="432" y="3739"/>
                  </a:lnTo>
                  <a:lnTo>
                    <a:pt x="393" y="3730"/>
                  </a:lnTo>
                  <a:lnTo>
                    <a:pt x="357" y="3714"/>
                  </a:lnTo>
                  <a:lnTo>
                    <a:pt x="323" y="3694"/>
                  </a:lnTo>
                  <a:lnTo>
                    <a:pt x="294" y="3669"/>
                  </a:lnTo>
                  <a:lnTo>
                    <a:pt x="269" y="3639"/>
                  </a:lnTo>
                  <a:lnTo>
                    <a:pt x="249" y="3607"/>
                  </a:lnTo>
                  <a:lnTo>
                    <a:pt x="234" y="3570"/>
                  </a:lnTo>
                  <a:lnTo>
                    <a:pt x="225" y="3530"/>
                  </a:lnTo>
                  <a:lnTo>
                    <a:pt x="221" y="3489"/>
                  </a:lnTo>
                  <a:lnTo>
                    <a:pt x="221" y="1113"/>
                  </a:lnTo>
                  <a:lnTo>
                    <a:pt x="0" y="1113"/>
                  </a:lnTo>
                  <a:lnTo>
                    <a:pt x="0" y="696"/>
                  </a:lnTo>
                  <a:lnTo>
                    <a:pt x="3" y="655"/>
                  </a:lnTo>
                  <a:lnTo>
                    <a:pt x="13" y="614"/>
                  </a:lnTo>
                  <a:lnTo>
                    <a:pt x="28" y="578"/>
                  </a:lnTo>
                  <a:lnTo>
                    <a:pt x="49" y="545"/>
                  </a:lnTo>
                  <a:lnTo>
                    <a:pt x="74" y="514"/>
                  </a:lnTo>
                  <a:lnTo>
                    <a:pt x="103" y="489"/>
                  </a:lnTo>
                  <a:lnTo>
                    <a:pt x="137" y="469"/>
                  </a:lnTo>
                  <a:lnTo>
                    <a:pt x="174" y="454"/>
                  </a:lnTo>
                  <a:lnTo>
                    <a:pt x="213" y="444"/>
                  </a:lnTo>
                  <a:lnTo>
                    <a:pt x="255" y="441"/>
                  </a:lnTo>
                  <a:lnTo>
                    <a:pt x="757" y="441"/>
                  </a:lnTo>
                  <a:lnTo>
                    <a:pt x="757" y="116"/>
                  </a:lnTo>
                  <a:lnTo>
                    <a:pt x="761" y="89"/>
                  </a:lnTo>
                  <a:lnTo>
                    <a:pt x="769" y="65"/>
                  </a:lnTo>
                  <a:lnTo>
                    <a:pt x="783" y="43"/>
                  </a:lnTo>
                  <a:lnTo>
                    <a:pt x="800" y="26"/>
                  </a:lnTo>
                  <a:lnTo>
                    <a:pt x="822" y="12"/>
                  </a:lnTo>
                  <a:lnTo>
                    <a:pt x="846" y="4"/>
                  </a:lnTo>
                  <a:lnTo>
                    <a:pt x="8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Rectangle 23"/>
            <p:cNvSpPr>
              <a:spLocks noChangeArrowheads="1"/>
            </p:cNvSpPr>
            <p:nvPr/>
          </p:nvSpPr>
          <p:spPr bwMode="auto">
            <a:xfrm>
              <a:off x="431800" y="314325"/>
              <a:ext cx="53975" cy="43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1" name="Rectangle 24"/>
            <p:cNvSpPr>
              <a:spLocks noChangeArrowheads="1"/>
            </p:cNvSpPr>
            <p:nvPr/>
          </p:nvSpPr>
          <p:spPr bwMode="auto">
            <a:xfrm>
              <a:off x="309563" y="314325"/>
              <a:ext cx="52388" cy="43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2" name="Rectangle 25"/>
            <p:cNvSpPr>
              <a:spLocks noChangeArrowheads="1"/>
            </p:cNvSpPr>
            <p:nvPr/>
          </p:nvSpPr>
          <p:spPr bwMode="auto">
            <a:xfrm>
              <a:off x="187325" y="314325"/>
              <a:ext cx="52388" cy="43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33" name="그룹 55"/>
          <p:cNvGrpSpPr>
            <a:grpSpLocks/>
          </p:cNvGrpSpPr>
          <p:nvPr/>
        </p:nvGrpSpPr>
        <p:grpSpPr bwMode="auto">
          <a:xfrm>
            <a:off x="3697288" y="1493962"/>
            <a:ext cx="803275" cy="593725"/>
            <a:chOff x="0" y="0"/>
            <a:chExt cx="976313" cy="720725"/>
          </a:xfrm>
          <a:solidFill>
            <a:schemeClr val="accent2">
              <a:lumMod val="60000"/>
              <a:lumOff val="40000"/>
            </a:schemeClr>
          </a:solidFill>
        </p:grpSpPr>
        <p:sp>
          <p:nvSpPr>
            <p:cNvPr id="34" name="Freeform 30"/>
            <p:cNvSpPr>
              <a:spLocks noEditPoints="1"/>
            </p:cNvSpPr>
            <p:nvPr/>
          </p:nvSpPr>
          <p:spPr bwMode="auto">
            <a:xfrm>
              <a:off x="0" y="0"/>
              <a:ext cx="976313" cy="720725"/>
            </a:xfrm>
            <a:custGeom>
              <a:avLst/>
              <a:gdLst>
                <a:gd name="T0" fmla="*/ 13923371 w 3691"/>
                <a:gd name="T1" fmla="*/ 175512010 h 2725"/>
                <a:gd name="T2" fmla="*/ 14412983 w 3691"/>
                <a:gd name="T3" fmla="*/ 176281400 h 2725"/>
                <a:gd name="T4" fmla="*/ 15252808 w 3691"/>
                <a:gd name="T5" fmla="*/ 176701140 h 2725"/>
                <a:gd name="T6" fmla="*/ 243693385 w 3691"/>
                <a:gd name="T7" fmla="*/ 176561227 h 2725"/>
                <a:gd name="T8" fmla="*/ 244253092 w 3691"/>
                <a:gd name="T9" fmla="*/ 175512010 h 2725"/>
                <a:gd name="T10" fmla="*/ 13923371 w 3691"/>
                <a:gd name="T11" fmla="*/ 77368043 h 2725"/>
                <a:gd name="T12" fmla="*/ 14762932 w 3691"/>
                <a:gd name="T13" fmla="*/ 14060617 h 2725"/>
                <a:gd name="T14" fmla="*/ 13993202 w 3691"/>
                <a:gd name="T15" fmla="*/ 14760184 h 2725"/>
                <a:gd name="T16" fmla="*/ 13923371 w 3691"/>
                <a:gd name="T17" fmla="*/ 41901761 h 2725"/>
                <a:gd name="T18" fmla="*/ 244253092 w 3691"/>
                <a:gd name="T19" fmla="*/ 15179923 h 2725"/>
                <a:gd name="T20" fmla="*/ 243693385 w 3691"/>
                <a:gd name="T21" fmla="*/ 14060617 h 2725"/>
                <a:gd name="T22" fmla="*/ 15252808 w 3691"/>
                <a:gd name="T23" fmla="*/ 13990529 h 2725"/>
                <a:gd name="T24" fmla="*/ 242923656 w 3691"/>
                <a:gd name="T25" fmla="*/ 0 h 2725"/>
                <a:gd name="T26" fmla="*/ 247821356 w 3691"/>
                <a:gd name="T27" fmla="*/ 769390 h 2725"/>
                <a:gd name="T28" fmla="*/ 251949327 w 3691"/>
                <a:gd name="T29" fmla="*/ 2868089 h 2725"/>
                <a:gd name="T30" fmla="*/ 255447760 w 3691"/>
                <a:gd name="T31" fmla="*/ 6295830 h 2725"/>
                <a:gd name="T32" fmla="*/ 257546661 w 3691"/>
                <a:gd name="T33" fmla="*/ 10422874 h 2725"/>
                <a:gd name="T34" fmla="*/ 258246295 w 3691"/>
                <a:gd name="T35" fmla="*/ 15179923 h 2725"/>
                <a:gd name="T36" fmla="*/ 258106368 w 3691"/>
                <a:gd name="T37" fmla="*/ 177890535 h 2725"/>
                <a:gd name="T38" fmla="*/ 256707101 w 3691"/>
                <a:gd name="T39" fmla="*/ 182367493 h 2725"/>
                <a:gd name="T40" fmla="*/ 253838470 w 3691"/>
                <a:gd name="T41" fmla="*/ 186284799 h 2725"/>
                <a:gd name="T42" fmla="*/ 249990353 w 3691"/>
                <a:gd name="T43" fmla="*/ 189082799 h 2725"/>
                <a:gd name="T44" fmla="*/ 245442337 w 3691"/>
                <a:gd name="T45" fmla="*/ 190481931 h 2725"/>
                <a:gd name="T46" fmla="*/ 15252808 w 3691"/>
                <a:gd name="T47" fmla="*/ 190621844 h 2725"/>
                <a:gd name="T48" fmla="*/ 10424938 w 3691"/>
                <a:gd name="T49" fmla="*/ 189922278 h 2725"/>
                <a:gd name="T50" fmla="*/ 6227136 w 3691"/>
                <a:gd name="T51" fmla="*/ 187823844 h 2725"/>
                <a:gd name="T52" fmla="*/ 2798535 w 3691"/>
                <a:gd name="T53" fmla="*/ 184396103 h 2725"/>
                <a:gd name="T54" fmla="*/ 699634 w 3691"/>
                <a:gd name="T55" fmla="*/ 180198971 h 2725"/>
                <a:gd name="T56" fmla="*/ 0 w 3691"/>
                <a:gd name="T57" fmla="*/ 175512010 h 2725"/>
                <a:gd name="T58" fmla="*/ 139927 w 3691"/>
                <a:gd name="T59" fmla="*/ 12801398 h 2725"/>
                <a:gd name="T60" fmla="*/ 1679121 w 3691"/>
                <a:gd name="T61" fmla="*/ 8324440 h 2725"/>
                <a:gd name="T62" fmla="*/ 4407824 w 3691"/>
                <a:gd name="T63" fmla="*/ 4547047 h 2725"/>
                <a:gd name="T64" fmla="*/ 8255942 w 3691"/>
                <a:gd name="T65" fmla="*/ 1608870 h 2725"/>
                <a:gd name="T66" fmla="*/ 12803957 w 3691"/>
                <a:gd name="T67" fmla="*/ 209738 h 27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91"/>
                <a:gd name="T103" fmla="*/ 0 h 2725"/>
                <a:gd name="T104" fmla="*/ 3691 w 3691"/>
                <a:gd name="T105" fmla="*/ 2725 h 27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91" h="2725">
                  <a:moveTo>
                    <a:pt x="199" y="1106"/>
                  </a:moveTo>
                  <a:lnTo>
                    <a:pt x="199" y="2509"/>
                  </a:lnTo>
                  <a:lnTo>
                    <a:pt x="200" y="2514"/>
                  </a:lnTo>
                  <a:lnTo>
                    <a:pt x="206" y="2520"/>
                  </a:lnTo>
                  <a:lnTo>
                    <a:pt x="211" y="2524"/>
                  </a:lnTo>
                  <a:lnTo>
                    <a:pt x="218" y="2526"/>
                  </a:lnTo>
                  <a:lnTo>
                    <a:pt x="3472" y="2526"/>
                  </a:lnTo>
                  <a:lnTo>
                    <a:pt x="3483" y="2524"/>
                  </a:lnTo>
                  <a:lnTo>
                    <a:pt x="3489" y="2519"/>
                  </a:lnTo>
                  <a:lnTo>
                    <a:pt x="3491" y="2509"/>
                  </a:lnTo>
                  <a:lnTo>
                    <a:pt x="3491" y="1106"/>
                  </a:lnTo>
                  <a:lnTo>
                    <a:pt x="199" y="1106"/>
                  </a:lnTo>
                  <a:close/>
                  <a:moveTo>
                    <a:pt x="218" y="200"/>
                  </a:moveTo>
                  <a:lnTo>
                    <a:pt x="211" y="201"/>
                  </a:lnTo>
                  <a:lnTo>
                    <a:pt x="206" y="205"/>
                  </a:lnTo>
                  <a:lnTo>
                    <a:pt x="200" y="211"/>
                  </a:lnTo>
                  <a:lnTo>
                    <a:pt x="199" y="217"/>
                  </a:lnTo>
                  <a:lnTo>
                    <a:pt x="199" y="599"/>
                  </a:lnTo>
                  <a:lnTo>
                    <a:pt x="3491" y="599"/>
                  </a:lnTo>
                  <a:lnTo>
                    <a:pt x="3491" y="217"/>
                  </a:lnTo>
                  <a:lnTo>
                    <a:pt x="3489" y="206"/>
                  </a:lnTo>
                  <a:lnTo>
                    <a:pt x="3483" y="201"/>
                  </a:lnTo>
                  <a:lnTo>
                    <a:pt x="3472" y="200"/>
                  </a:lnTo>
                  <a:lnTo>
                    <a:pt x="218" y="200"/>
                  </a:lnTo>
                  <a:close/>
                  <a:moveTo>
                    <a:pt x="218" y="0"/>
                  </a:moveTo>
                  <a:lnTo>
                    <a:pt x="3472" y="0"/>
                  </a:lnTo>
                  <a:lnTo>
                    <a:pt x="3508" y="3"/>
                  </a:lnTo>
                  <a:lnTo>
                    <a:pt x="3542" y="11"/>
                  </a:lnTo>
                  <a:lnTo>
                    <a:pt x="3573" y="23"/>
                  </a:lnTo>
                  <a:lnTo>
                    <a:pt x="3601" y="41"/>
                  </a:lnTo>
                  <a:lnTo>
                    <a:pt x="3628" y="65"/>
                  </a:lnTo>
                  <a:lnTo>
                    <a:pt x="3651" y="90"/>
                  </a:lnTo>
                  <a:lnTo>
                    <a:pt x="3668" y="119"/>
                  </a:lnTo>
                  <a:lnTo>
                    <a:pt x="3681" y="149"/>
                  </a:lnTo>
                  <a:lnTo>
                    <a:pt x="3689" y="183"/>
                  </a:lnTo>
                  <a:lnTo>
                    <a:pt x="3691" y="217"/>
                  </a:lnTo>
                  <a:lnTo>
                    <a:pt x="3691" y="2509"/>
                  </a:lnTo>
                  <a:lnTo>
                    <a:pt x="3689" y="2543"/>
                  </a:lnTo>
                  <a:lnTo>
                    <a:pt x="3681" y="2576"/>
                  </a:lnTo>
                  <a:lnTo>
                    <a:pt x="3669" y="2607"/>
                  </a:lnTo>
                  <a:lnTo>
                    <a:pt x="3651" y="2636"/>
                  </a:lnTo>
                  <a:lnTo>
                    <a:pt x="3628" y="2663"/>
                  </a:lnTo>
                  <a:lnTo>
                    <a:pt x="3602" y="2685"/>
                  </a:lnTo>
                  <a:lnTo>
                    <a:pt x="3573" y="2703"/>
                  </a:lnTo>
                  <a:lnTo>
                    <a:pt x="3542" y="2715"/>
                  </a:lnTo>
                  <a:lnTo>
                    <a:pt x="3508" y="2723"/>
                  </a:lnTo>
                  <a:lnTo>
                    <a:pt x="3472" y="2725"/>
                  </a:lnTo>
                  <a:lnTo>
                    <a:pt x="218" y="2725"/>
                  </a:lnTo>
                  <a:lnTo>
                    <a:pt x="183" y="2723"/>
                  </a:lnTo>
                  <a:lnTo>
                    <a:pt x="149" y="2715"/>
                  </a:lnTo>
                  <a:lnTo>
                    <a:pt x="118" y="2703"/>
                  </a:lnTo>
                  <a:lnTo>
                    <a:pt x="89" y="2685"/>
                  </a:lnTo>
                  <a:lnTo>
                    <a:pt x="63" y="2663"/>
                  </a:lnTo>
                  <a:lnTo>
                    <a:pt x="40" y="2636"/>
                  </a:lnTo>
                  <a:lnTo>
                    <a:pt x="22" y="2607"/>
                  </a:lnTo>
                  <a:lnTo>
                    <a:pt x="10" y="2576"/>
                  </a:lnTo>
                  <a:lnTo>
                    <a:pt x="2" y="2543"/>
                  </a:lnTo>
                  <a:lnTo>
                    <a:pt x="0" y="2509"/>
                  </a:lnTo>
                  <a:lnTo>
                    <a:pt x="0" y="217"/>
                  </a:lnTo>
                  <a:lnTo>
                    <a:pt x="2" y="183"/>
                  </a:lnTo>
                  <a:lnTo>
                    <a:pt x="10" y="149"/>
                  </a:lnTo>
                  <a:lnTo>
                    <a:pt x="24" y="119"/>
                  </a:lnTo>
                  <a:lnTo>
                    <a:pt x="40" y="90"/>
                  </a:lnTo>
                  <a:lnTo>
                    <a:pt x="63" y="65"/>
                  </a:lnTo>
                  <a:lnTo>
                    <a:pt x="90" y="41"/>
                  </a:lnTo>
                  <a:lnTo>
                    <a:pt x="118" y="23"/>
                  </a:lnTo>
                  <a:lnTo>
                    <a:pt x="149" y="11"/>
                  </a:lnTo>
                  <a:lnTo>
                    <a:pt x="183" y="3"/>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Rectangle 31"/>
            <p:cNvSpPr>
              <a:spLocks noChangeArrowheads="1"/>
            </p:cNvSpPr>
            <p:nvPr/>
          </p:nvSpPr>
          <p:spPr bwMode="auto">
            <a:xfrm>
              <a:off x="701675" y="392113"/>
              <a:ext cx="114300" cy="114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6" name="Freeform 32"/>
            <p:cNvSpPr>
              <a:spLocks/>
            </p:cNvSpPr>
            <p:nvPr/>
          </p:nvSpPr>
          <p:spPr bwMode="auto">
            <a:xfrm>
              <a:off x="160338" y="392113"/>
              <a:ext cx="463550" cy="50800"/>
            </a:xfrm>
            <a:custGeom>
              <a:avLst/>
              <a:gdLst>
                <a:gd name="T0" fmla="*/ 6930496 w 1752"/>
                <a:gd name="T1" fmla="*/ 0 h 197"/>
                <a:gd name="T2" fmla="*/ 115647258 w 1752"/>
                <a:gd name="T3" fmla="*/ 0 h 197"/>
                <a:gd name="T4" fmla="*/ 117257248 w 1752"/>
                <a:gd name="T5" fmla="*/ 133060 h 197"/>
                <a:gd name="T6" fmla="*/ 118727273 w 1752"/>
                <a:gd name="T7" fmla="*/ 598512 h 197"/>
                <a:gd name="T8" fmla="*/ 119987483 w 1752"/>
                <a:gd name="T9" fmla="*/ 1396355 h 197"/>
                <a:gd name="T10" fmla="*/ 121107465 w 1752"/>
                <a:gd name="T11" fmla="*/ 2393789 h 197"/>
                <a:gd name="T12" fmla="*/ 121877667 w 1752"/>
                <a:gd name="T13" fmla="*/ 3657342 h 197"/>
                <a:gd name="T14" fmla="*/ 122437525 w 1752"/>
                <a:gd name="T15" fmla="*/ 4987168 h 197"/>
                <a:gd name="T16" fmla="*/ 122647604 w 1752"/>
                <a:gd name="T17" fmla="*/ 6516583 h 197"/>
                <a:gd name="T18" fmla="*/ 122437525 w 1752"/>
                <a:gd name="T19" fmla="*/ 8112528 h 197"/>
                <a:gd name="T20" fmla="*/ 121877667 w 1752"/>
                <a:gd name="T21" fmla="*/ 9442353 h 197"/>
                <a:gd name="T22" fmla="*/ 121107465 w 1752"/>
                <a:gd name="T23" fmla="*/ 10705907 h 197"/>
                <a:gd name="T24" fmla="*/ 119987483 w 1752"/>
                <a:gd name="T25" fmla="*/ 11636810 h 197"/>
                <a:gd name="T26" fmla="*/ 118727273 w 1752"/>
                <a:gd name="T27" fmla="*/ 12501184 h 197"/>
                <a:gd name="T28" fmla="*/ 117257248 w 1752"/>
                <a:gd name="T29" fmla="*/ 12900106 h 197"/>
                <a:gd name="T30" fmla="*/ 115647258 w 1752"/>
                <a:gd name="T31" fmla="*/ 13099695 h 197"/>
                <a:gd name="T32" fmla="*/ 6930496 w 1752"/>
                <a:gd name="T33" fmla="*/ 13099695 h 197"/>
                <a:gd name="T34" fmla="*/ 5320242 w 1752"/>
                <a:gd name="T35" fmla="*/ 12900106 h 197"/>
                <a:gd name="T36" fmla="*/ 3850217 w 1752"/>
                <a:gd name="T37" fmla="*/ 12501184 h 197"/>
                <a:gd name="T38" fmla="*/ 2590271 w 1752"/>
                <a:gd name="T39" fmla="*/ 11636810 h 197"/>
                <a:gd name="T40" fmla="*/ 1470025 w 1752"/>
                <a:gd name="T41" fmla="*/ 10705907 h 197"/>
                <a:gd name="T42" fmla="*/ 700088 w 1752"/>
                <a:gd name="T43" fmla="*/ 9442353 h 197"/>
                <a:gd name="T44" fmla="*/ 139965 w 1752"/>
                <a:gd name="T45" fmla="*/ 8112528 h 197"/>
                <a:gd name="T46" fmla="*/ 0 w 1752"/>
                <a:gd name="T47" fmla="*/ 6516583 h 197"/>
                <a:gd name="T48" fmla="*/ 139965 w 1752"/>
                <a:gd name="T49" fmla="*/ 4987168 h 197"/>
                <a:gd name="T50" fmla="*/ 700088 w 1752"/>
                <a:gd name="T51" fmla="*/ 3657342 h 197"/>
                <a:gd name="T52" fmla="*/ 1470025 w 1752"/>
                <a:gd name="T53" fmla="*/ 2393789 h 197"/>
                <a:gd name="T54" fmla="*/ 2590271 w 1752"/>
                <a:gd name="T55" fmla="*/ 1396355 h 197"/>
                <a:gd name="T56" fmla="*/ 3850217 w 1752"/>
                <a:gd name="T57" fmla="*/ 598512 h 197"/>
                <a:gd name="T58" fmla="*/ 5320242 w 1752"/>
                <a:gd name="T59" fmla="*/ 133060 h 197"/>
                <a:gd name="T60" fmla="*/ 6930496 w 1752"/>
                <a:gd name="T61" fmla="*/ 0 h 1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52"/>
                <a:gd name="T94" fmla="*/ 0 h 197"/>
                <a:gd name="T95" fmla="*/ 1752 w 1752"/>
                <a:gd name="T96" fmla="*/ 197 h 1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52" h="197">
                  <a:moveTo>
                    <a:pt x="99" y="0"/>
                  </a:moveTo>
                  <a:lnTo>
                    <a:pt x="1652" y="0"/>
                  </a:lnTo>
                  <a:lnTo>
                    <a:pt x="1675" y="2"/>
                  </a:lnTo>
                  <a:lnTo>
                    <a:pt x="1696" y="9"/>
                  </a:lnTo>
                  <a:lnTo>
                    <a:pt x="1714" y="21"/>
                  </a:lnTo>
                  <a:lnTo>
                    <a:pt x="1730" y="36"/>
                  </a:lnTo>
                  <a:lnTo>
                    <a:pt x="1741" y="55"/>
                  </a:lnTo>
                  <a:lnTo>
                    <a:pt x="1749" y="75"/>
                  </a:lnTo>
                  <a:lnTo>
                    <a:pt x="1752" y="98"/>
                  </a:lnTo>
                  <a:lnTo>
                    <a:pt x="1749" y="122"/>
                  </a:lnTo>
                  <a:lnTo>
                    <a:pt x="1741" y="142"/>
                  </a:lnTo>
                  <a:lnTo>
                    <a:pt x="1730" y="161"/>
                  </a:lnTo>
                  <a:lnTo>
                    <a:pt x="1714" y="175"/>
                  </a:lnTo>
                  <a:lnTo>
                    <a:pt x="1696" y="188"/>
                  </a:lnTo>
                  <a:lnTo>
                    <a:pt x="1675" y="194"/>
                  </a:lnTo>
                  <a:lnTo>
                    <a:pt x="1652" y="197"/>
                  </a:lnTo>
                  <a:lnTo>
                    <a:pt x="99" y="197"/>
                  </a:lnTo>
                  <a:lnTo>
                    <a:pt x="76" y="194"/>
                  </a:lnTo>
                  <a:lnTo>
                    <a:pt x="55" y="188"/>
                  </a:lnTo>
                  <a:lnTo>
                    <a:pt x="37" y="175"/>
                  </a:lnTo>
                  <a:lnTo>
                    <a:pt x="21" y="161"/>
                  </a:lnTo>
                  <a:lnTo>
                    <a:pt x="10" y="142"/>
                  </a:lnTo>
                  <a:lnTo>
                    <a:pt x="2" y="122"/>
                  </a:lnTo>
                  <a:lnTo>
                    <a:pt x="0" y="98"/>
                  </a:lnTo>
                  <a:lnTo>
                    <a:pt x="2" y="75"/>
                  </a:lnTo>
                  <a:lnTo>
                    <a:pt x="10" y="55"/>
                  </a:lnTo>
                  <a:lnTo>
                    <a:pt x="21" y="36"/>
                  </a:lnTo>
                  <a:lnTo>
                    <a:pt x="37" y="21"/>
                  </a:lnTo>
                  <a:lnTo>
                    <a:pt x="55" y="9"/>
                  </a:lnTo>
                  <a:lnTo>
                    <a:pt x="76" y="2"/>
                  </a:lnTo>
                  <a:lnTo>
                    <a:pt x="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33"/>
            <p:cNvSpPr>
              <a:spLocks/>
            </p:cNvSpPr>
            <p:nvPr/>
          </p:nvSpPr>
          <p:spPr bwMode="auto">
            <a:xfrm>
              <a:off x="160338" y="509588"/>
              <a:ext cx="379413" cy="52388"/>
            </a:xfrm>
            <a:custGeom>
              <a:avLst/>
              <a:gdLst>
                <a:gd name="T0" fmla="*/ 6930505 w 1434"/>
                <a:gd name="T1" fmla="*/ 0 h 198"/>
                <a:gd name="T2" fmla="*/ 93455984 w 1434"/>
                <a:gd name="T3" fmla="*/ 0 h 198"/>
                <a:gd name="T4" fmla="*/ 94996125 w 1434"/>
                <a:gd name="T5" fmla="*/ 139966 h 198"/>
                <a:gd name="T6" fmla="*/ 96466152 w 1434"/>
                <a:gd name="T7" fmla="*/ 700094 h 198"/>
                <a:gd name="T8" fmla="*/ 97726364 w 1434"/>
                <a:gd name="T9" fmla="*/ 1470039 h 198"/>
                <a:gd name="T10" fmla="*/ 98846347 w 1434"/>
                <a:gd name="T11" fmla="*/ 2590296 h 198"/>
                <a:gd name="T12" fmla="*/ 99616550 w 1434"/>
                <a:gd name="T13" fmla="*/ 3850253 h 198"/>
                <a:gd name="T14" fmla="*/ 100176409 w 1434"/>
                <a:gd name="T15" fmla="*/ 5320557 h 198"/>
                <a:gd name="T16" fmla="*/ 100386489 w 1434"/>
                <a:gd name="T17" fmla="*/ 7000677 h 198"/>
                <a:gd name="T18" fmla="*/ 100176409 w 1434"/>
                <a:gd name="T19" fmla="*/ 8540567 h 198"/>
                <a:gd name="T20" fmla="*/ 99616550 w 1434"/>
                <a:gd name="T21" fmla="*/ 10010871 h 198"/>
                <a:gd name="T22" fmla="*/ 98846347 w 1434"/>
                <a:gd name="T23" fmla="*/ 11270828 h 198"/>
                <a:gd name="T24" fmla="*/ 97726364 w 1434"/>
                <a:gd name="T25" fmla="*/ 12320970 h 198"/>
                <a:gd name="T26" fmla="*/ 96466152 w 1434"/>
                <a:gd name="T27" fmla="*/ 13161030 h 198"/>
                <a:gd name="T28" fmla="*/ 94996125 w 1434"/>
                <a:gd name="T29" fmla="*/ 13651043 h 198"/>
                <a:gd name="T30" fmla="*/ 93455984 w 1434"/>
                <a:gd name="T31" fmla="*/ 13861124 h 198"/>
                <a:gd name="T32" fmla="*/ 6930505 w 1434"/>
                <a:gd name="T33" fmla="*/ 13861124 h 198"/>
                <a:gd name="T34" fmla="*/ 5320249 w 1434"/>
                <a:gd name="T35" fmla="*/ 13651043 h 198"/>
                <a:gd name="T36" fmla="*/ 3850222 w 1434"/>
                <a:gd name="T37" fmla="*/ 13161030 h 198"/>
                <a:gd name="T38" fmla="*/ 2590274 w 1434"/>
                <a:gd name="T39" fmla="*/ 12320970 h 198"/>
                <a:gd name="T40" fmla="*/ 1470027 w 1434"/>
                <a:gd name="T41" fmla="*/ 11270828 h 198"/>
                <a:gd name="T42" fmla="*/ 700088 w 1434"/>
                <a:gd name="T43" fmla="*/ 10010871 h 198"/>
                <a:gd name="T44" fmla="*/ 139965 w 1434"/>
                <a:gd name="T45" fmla="*/ 8540567 h 198"/>
                <a:gd name="T46" fmla="*/ 0 w 1434"/>
                <a:gd name="T47" fmla="*/ 7000677 h 198"/>
                <a:gd name="T48" fmla="*/ 139965 w 1434"/>
                <a:gd name="T49" fmla="*/ 5320557 h 198"/>
                <a:gd name="T50" fmla="*/ 700088 w 1434"/>
                <a:gd name="T51" fmla="*/ 3850253 h 198"/>
                <a:gd name="T52" fmla="*/ 1470027 w 1434"/>
                <a:gd name="T53" fmla="*/ 2590296 h 198"/>
                <a:gd name="T54" fmla="*/ 2590274 w 1434"/>
                <a:gd name="T55" fmla="*/ 1470039 h 198"/>
                <a:gd name="T56" fmla="*/ 3850222 w 1434"/>
                <a:gd name="T57" fmla="*/ 700094 h 198"/>
                <a:gd name="T58" fmla="*/ 5320249 w 1434"/>
                <a:gd name="T59" fmla="*/ 139966 h 198"/>
                <a:gd name="T60" fmla="*/ 6930505 w 1434"/>
                <a:gd name="T61" fmla="*/ 0 h 1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34"/>
                <a:gd name="T94" fmla="*/ 0 h 198"/>
                <a:gd name="T95" fmla="*/ 1434 w 1434"/>
                <a:gd name="T96" fmla="*/ 198 h 1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34" h="198">
                  <a:moveTo>
                    <a:pt x="99" y="0"/>
                  </a:moveTo>
                  <a:lnTo>
                    <a:pt x="1335" y="0"/>
                  </a:lnTo>
                  <a:lnTo>
                    <a:pt x="1357" y="2"/>
                  </a:lnTo>
                  <a:lnTo>
                    <a:pt x="1378" y="10"/>
                  </a:lnTo>
                  <a:lnTo>
                    <a:pt x="1396" y="21"/>
                  </a:lnTo>
                  <a:lnTo>
                    <a:pt x="1412" y="37"/>
                  </a:lnTo>
                  <a:lnTo>
                    <a:pt x="1423" y="55"/>
                  </a:lnTo>
                  <a:lnTo>
                    <a:pt x="1431" y="76"/>
                  </a:lnTo>
                  <a:lnTo>
                    <a:pt x="1434" y="100"/>
                  </a:lnTo>
                  <a:lnTo>
                    <a:pt x="1431" y="122"/>
                  </a:lnTo>
                  <a:lnTo>
                    <a:pt x="1423" y="143"/>
                  </a:lnTo>
                  <a:lnTo>
                    <a:pt x="1412" y="161"/>
                  </a:lnTo>
                  <a:lnTo>
                    <a:pt x="1396" y="176"/>
                  </a:lnTo>
                  <a:lnTo>
                    <a:pt x="1378" y="188"/>
                  </a:lnTo>
                  <a:lnTo>
                    <a:pt x="1357" y="195"/>
                  </a:lnTo>
                  <a:lnTo>
                    <a:pt x="1335" y="198"/>
                  </a:lnTo>
                  <a:lnTo>
                    <a:pt x="99" y="198"/>
                  </a:lnTo>
                  <a:lnTo>
                    <a:pt x="76" y="195"/>
                  </a:lnTo>
                  <a:lnTo>
                    <a:pt x="55" y="188"/>
                  </a:lnTo>
                  <a:lnTo>
                    <a:pt x="37" y="176"/>
                  </a:lnTo>
                  <a:lnTo>
                    <a:pt x="21" y="161"/>
                  </a:lnTo>
                  <a:lnTo>
                    <a:pt x="10" y="143"/>
                  </a:lnTo>
                  <a:lnTo>
                    <a:pt x="2" y="122"/>
                  </a:lnTo>
                  <a:lnTo>
                    <a:pt x="0" y="100"/>
                  </a:lnTo>
                  <a:lnTo>
                    <a:pt x="2" y="76"/>
                  </a:lnTo>
                  <a:lnTo>
                    <a:pt x="10" y="55"/>
                  </a:lnTo>
                  <a:lnTo>
                    <a:pt x="21" y="37"/>
                  </a:lnTo>
                  <a:lnTo>
                    <a:pt x="37" y="21"/>
                  </a:lnTo>
                  <a:lnTo>
                    <a:pt x="55" y="10"/>
                  </a:lnTo>
                  <a:lnTo>
                    <a:pt x="76" y="2"/>
                  </a:lnTo>
                  <a:lnTo>
                    <a:pt x="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8" name="그룹 62"/>
          <p:cNvGrpSpPr>
            <a:grpSpLocks/>
          </p:cNvGrpSpPr>
          <p:nvPr/>
        </p:nvGrpSpPr>
        <p:grpSpPr bwMode="auto">
          <a:xfrm>
            <a:off x="5202238" y="1433637"/>
            <a:ext cx="874712" cy="692150"/>
            <a:chOff x="0" y="0"/>
            <a:chExt cx="874713" cy="692150"/>
          </a:xfrm>
          <a:solidFill>
            <a:schemeClr val="accent2">
              <a:lumMod val="60000"/>
              <a:lumOff val="40000"/>
            </a:schemeClr>
          </a:solidFill>
        </p:grpSpPr>
        <p:sp>
          <p:nvSpPr>
            <p:cNvPr id="39" name="Freeform 38"/>
            <p:cNvSpPr>
              <a:spLocks noEditPoints="1"/>
            </p:cNvSpPr>
            <p:nvPr/>
          </p:nvSpPr>
          <p:spPr bwMode="auto">
            <a:xfrm>
              <a:off x="0" y="0"/>
              <a:ext cx="874713" cy="692150"/>
            </a:xfrm>
            <a:custGeom>
              <a:avLst/>
              <a:gdLst>
                <a:gd name="T0" fmla="*/ 75349106 w 3307"/>
                <a:gd name="T1" fmla="*/ 21297575 h 2615"/>
                <a:gd name="T2" fmla="*/ 73180442 w 3307"/>
                <a:gd name="T3" fmla="*/ 35099019 h 2615"/>
                <a:gd name="T4" fmla="*/ 71221529 w 3307"/>
                <a:gd name="T5" fmla="*/ 39022173 h 2615"/>
                <a:gd name="T6" fmla="*/ 68142973 w 3307"/>
                <a:gd name="T7" fmla="*/ 42104689 h 2615"/>
                <a:gd name="T8" fmla="*/ 64225147 w 3307"/>
                <a:gd name="T9" fmla="*/ 44066530 h 2615"/>
                <a:gd name="T10" fmla="*/ 59817461 w 3307"/>
                <a:gd name="T11" fmla="*/ 44907168 h 2615"/>
                <a:gd name="T12" fmla="*/ 13852576 w 3307"/>
                <a:gd name="T13" fmla="*/ 169119640 h 2615"/>
                <a:gd name="T14" fmla="*/ 217372132 w 3307"/>
                <a:gd name="T15" fmla="*/ 44907168 h 2615"/>
                <a:gd name="T16" fmla="*/ 169098396 w 3307"/>
                <a:gd name="T17" fmla="*/ 44626868 h 2615"/>
                <a:gd name="T18" fmla="*/ 164970554 w 3307"/>
                <a:gd name="T19" fmla="*/ 43225628 h 2615"/>
                <a:gd name="T20" fmla="*/ 161472496 w 3307"/>
                <a:gd name="T21" fmla="*/ 40703714 h 2615"/>
                <a:gd name="T22" fmla="*/ 158883800 w 3307"/>
                <a:gd name="T23" fmla="*/ 37200614 h 2615"/>
                <a:gd name="T24" fmla="*/ 157554670 w 3307"/>
                <a:gd name="T25" fmla="*/ 32927283 h 2615"/>
                <a:gd name="T26" fmla="*/ 154616301 w 3307"/>
                <a:gd name="T27" fmla="*/ 14081745 h 2615"/>
                <a:gd name="T28" fmla="*/ 76048717 w 3307"/>
                <a:gd name="T29" fmla="*/ 0 h 2615"/>
                <a:gd name="T30" fmla="*/ 157204732 w 3307"/>
                <a:gd name="T31" fmla="*/ 210160 h 2615"/>
                <a:gd name="T32" fmla="*/ 161542589 w 3307"/>
                <a:gd name="T33" fmla="*/ 1961577 h 2615"/>
                <a:gd name="T34" fmla="*/ 165040648 w 3307"/>
                <a:gd name="T35" fmla="*/ 4833933 h 2615"/>
                <a:gd name="T36" fmla="*/ 167279405 w 3307"/>
                <a:gd name="T37" fmla="*/ 7846572 h 2615"/>
                <a:gd name="T38" fmla="*/ 168398784 w 3307"/>
                <a:gd name="T39" fmla="*/ 11419549 h 2615"/>
                <a:gd name="T40" fmla="*/ 171267324 w 3307"/>
                <a:gd name="T41" fmla="*/ 30895564 h 2615"/>
                <a:gd name="T42" fmla="*/ 221779818 w 3307"/>
                <a:gd name="T43" fmla="*/ 31105724 h 2615"/>
                <a:gd name="T44" fmla="*/ 225627814 w 3307"/>
                <a:gd name="T45" fmla="*/ 32506964 h 2615"/>
                <a:gd name="T46" fmla="*/ 228636012 w 3307"/>
                <a:gd name="T47" fmla="*/ 34959001 h 2615"/>
                <a:gd name="T48" fmla="*/ 230594925 w 3307"/>
                <a:gd name="T49" fmla="*/ 38391694 h 2615"/>
                <a:gd name="T50" fmla="*/ 231364630 w 3307"/>
                <a:gd name="T51" fmla="*/ 42314848 h 2615"/>
                <a:gd name="T52" fmla="*/ 231154615 w 3307"/>
                <a:gd name="T53" fmla="*/ 173603395 h 2615"/>
                <a:gd name="T54" fmla="*/ 229755391 w 3307"/>
                <a:gd name="T55" fmla="*/ 177456673 h 2615"/>
                <a:gd name="T56" fmla="*/ 227236789 w 3307"/>
                <a:gd name="T57" fmla="*/ 180469047 h 2615"/>
                <a:gd name="T58" fmla="*/ 223808824 w 3307"/>
                <a:gd name="T59" fmla="*/ 182500765 h 2615"/>
                <a:gd name="T60" fmla="*/ 219750812 w 3307"/>
                <a:gd name="T61" fmla="*/ 183201385 h 2615"/>
                <a:gd name="T62" fmla="*/ 9444890 w 3307"/>
                <a:gd name="T63" fmla="*/ 183061367 h 2615"/>
                <a:gd name="T64" fmla="*/ 5736816 w 3307"/>
                <a:gd name="T65" fmla="*/ 181589986 h 2615"/>
                <a:gd name="T66" fmla="*/ 2728618 w 3307"/>
                <a:gd name="T67" fmla="*/ 179068072 h 2615"/>
                <a:gd name="T68" fmla="*/ 699612 w 3307"/>
                <a:gd name="T69" fmla="*/ 175635114 h 2615"/>
                <a:gd name="T70" fmla="*/ 0 w 3307"/>
                <a:gd name="T71" fmla="*/ 171501800 h 2615"/>
                <a:gd name="T72" fmla="*/ 210016 w 3307"/>
                <a:gd name="T73" fmla="*/ 40283395 h 2615"/>
                <a:gd name="T74" fmla="*/ 1539146 w 3307"/>
                <a:gd name="T75" fmla="*/ 36640277 h 2615"/>
                <a:gd name="T76" fmla="*/ 4127841 w 3307"/>
                <a:gd name="T77" fmla="*/ 33627903 h 2615"/>
                <a:gd name="T78" fmla="*/ 7485977 w 3307"/>
                <a:gd name="T79" fmla="*/ 31666061 h 2615"/>
                <a:gd name="T80" fmla="*/ 11613819 w 3307"/>
                <a:gd name="T81" fmla="*/ 30895564 h 2615"/>
                <a:gd name="T82" fmla="*/ 61566623 w 3307"/>
                <a:gd name="T83" fmla="*/ 19335998 h 2615"/>
                <a:gd name="T84" fmla="*/ 63245691 w 3307"/>
                <a:gd name="T85" fmla="*/ 9597990 h 2615"/>
                <a:gd name="T86" fmla="*/ 64715008 w 3307"/>
                <a:gd name="T87" fmla="*/ 6375191 h 2615"/>
                <a:gd name="T88" fmla="*/ 67303439 w 3307"/>
                <a:gd name="T89" fmla="*/ 3432958 h 2615"/>
                <a:gd name="T90" fmla="*/ 71571202 w 3307"/>
                <a:gd name="T91" fmla="*/ 840638 h 2615"/>
                <a:gd name="T92" fmla="*/ 76048717 w 3307"/>
                <a:gd name="T93" fmla="*/ 0 h 26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07"/>
                <a:gd name="T142" fmla="*/ 0 h 2615"/>
                <a:gd name="T143" fmla="*/ 3307 w 3307"/>
                <a:gd name="T144" fmla="*/ 2615 h 26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07" h="2615">
                  <a:moveTo>
                    <a:pt x="1094" y="201"/>
                  </a:moveTo>
                  <a:lnTo>
                    <a:pt x="1077" y="304"/>
                  </a:lnTo>
                  <a:lnTo>
                    <a:pt x="1053" y="470"/>
                  </a:lnTo>
                  <a:lnTo>
                    <a:pt x="1046" y="501"/>
                  </a:lnTo>
                  <a:lnTo>
                    <a:pt x="1034" y="531"/>
                  </a:lnTo>
                  <a:lnTo>
                    <a:pt x="1018" y="557"/>
                  </a:lnTo>
                  <a:lnTo>
                    <a:pt x="998" y="581"/>
                  </a:lnTo>
                  <a:lnTo>
                    <a:pt x="974" y="601"/>
                  </a:lnTo>
                  <a:lnTo>
                    <a:pt x="947" y="617"/>
                  </a:lnTo>
                  <a:lnTo>
                    <a:pt x="918" y="629"/>
                  </a:lnTo>
                  <a:lnTo>
                    <a:pt x="887" y="637"/>
                  </a:lnTo>
                  <a:lnTo>
                    <a:pt x="855" y="641"/>
                  </a:lnTo>
                  <a:lnTo>
                    <a:pt x="198" y="641"/>
                  </a:lnTo>
                  <a:lnTo>
                    <a:pt x="198" y="2414"/>
                  </a:lnTo>
                  <a:lnTo>
                    <a:pt x="3107" y="2414"/>
                  </a:lnTo>
                  <a:lnTo>
                    <a:pt x="3107" y="641"/>
                  </a:lnTo>
                  <a:lnTo>
                    <a:pt x="2448" y="641"/>
                  </a:lnTo>
                  <a:lnTo>
                    <a:pt x="2417" y="637"/>
                  </a:lnTo>
                  <a:lnTo>
                    <a:pt x="2387" y="629"/>
                  </a:lnTo>
                  <a:lnTo>
                    <a:pt x="2358" y="617"/>
                  </a:lnTo>
                  <a:lnTo>
                    <a:pt x="2331" y="601"/>
                  </a:lnTo>
                  <a:lnTo>
                    <a:pt x="2308" y="581"/>
                  </a:lnTo>
                  <a:lnTo>
                    <a:pt x="2288" y="557"/>
                  </a:lnTo>
                  <a:lnTo>
                    <a:pt x="2271" y="531"/>
                  </a:lnTo>
                  <a:lnTo>
                    <a:pt x="2259" y="501"/>
                  </a:lnTo>
                  <a:lnTo>
                    <a:pt x="2252" y="470"/>
                  </a:lnTo>
                  <a:lnTo>
                    <a:pt x="2227" y="304"/>
                  </a:lnTo>
                  <a:lnTo>
                    <a:pt x="2210" y="201"/>
                  </a:lnTo>
                  <a:lnTo>
                    <a:pt x="1094" y="201"/>
                  </a:lnTo>
                  <a:close/>
                  <a:moveTo>
                    <a:pt x="1087" y="0"/>
                  </a:moveTo>
                  <a:lnTo>
                    <a:pt x="2214" y="0"/>
                  </a:lnTo>
                  <a:lnTo>
                    <a:pt x="2247" y="3"/>
                  </a:lnTo>
                  <a:lnTo>
                    <a:pt x="2278" y="12"/>
                  </a:lnTo>
                  <a:lnTo>
                    <a:pt x="2309" y="28"/>
                  </a:lnTo>
                  <a:lnTo>
                    <a:pt x="2338" y="49"/>
                  </a:lnTo>
                  <a:lnTo>
                    <a:pt x="2359" y="69"/>
                  </a:lnTo>
                  <a:lnTo>
                    <a:pt x="2377" y="90"/>
                  </a:lnTo>
                  <a:lnTo>
                    <a:pt x="2391" y="112"/>
                  </a:lnTo>
                  <a:lnTo>
                    <a:pt x="2401" y="136"/>
                  </a:lnTo>
                  <a:lnTo>
                    <a:pt x="2407" y="163"/>
                  </a:lnTo>
                  <a:lnTo>
                    <a:pt x="2425" y="276"/>
                  </a:lnTo>
                  <a:lnTo>
                    <a:pt x="2448" y="441"/>
                  </a:lnTo>
                  <a:lnTo>
                    <a:pt x="3141" y="441"/>
                  </a:lnTo>
                  <a:lnTo>
                    <a:pt x="3170" y="444"/>
                  </a:lnTo>
                  <a:lnTo>
                    <a:pt x="3199" y="452"/>
                  </a:lnTo>
                  <a:lnTo>
                    <a:pt x="3225" y="464"/>
                  </a:lnTo>
                  <a:lnTo>
                    <a:pt x="3248" y="480"/>
                  </a:lnTo>
                  <a:lnTo>
                    <a:pt x="3268" y="499"/>
                  </a:lnTo>
                  <a:lnTo>
                    <a:pt x="3284" y="523"/>
                  </a:lnTo>
                  <a:lnTo>
                    <a:pt x="3296" y="548"/>
                  </a:lnTo>
                  <a:lnTo>
                    <a:pt x="3304" y="575"/>
                  </a:lnTo>
                  <a:lnTo>
                    <a:pt x="3307" y="604"/>
                  </a:lnTo>
                  <a:lnTo>
                    <a:pt x="3307" y="2448"/>
                  </a:lnTo>
                  <a:lnTo>
                    <a:pt x="3304" y="2478"/>
                  </a:lnTo>
                  <a:lnTo>
                    <a:pt x="3296" y="2507"/>
                  </a:lnTo>
                  <a:lnTo>
                    <a:pt x="3284" y="2533"/>
                  </a:lnTo>
                  <a:lnTo>
                    <a:pt x="3268" y="2556"/>
                  </a:lnTo>
                  <a:lnTo>
                    <a:pt x="3248" y="2576"/>
                  </a:lnTo>
                  <a:lnTo>
                    <a:pt x="3225" y="2592"/>
                  </a:lnTo>
                  <a:lnTo>
                    <a:pt x="3199" y="2605"/>
                  </a:lnTo>
                  <a:lnTo>
                    <a:pt x="3170" y="2613"/>
                  </a:lnTo>
                  <a:lnTo>
                    <a:pt x="3141" y="2615"/>
                  </a:lnTo>
                  <a:lnTo>
                    <a:pt x="166" y="2615"/>
                  </a:lnTo>
                  <a:lnTo>
                    <a:pt x="135" y="2613"/>
                  </a:lnTo>
                  <a:lnTo>
                    <a:pt x="107" y="2605"/>
                  </a:lnTo>
                  <a:lnTo>
                    <a:pt x="82" y="2592"/>
                  </a:lnTo>
                  <a:lnTo>
                    <a:pt x="59" y="2576"/>
                  </a:lnTo>
                  <a:lnTo>
                    <a:pt x="39" y="2556"/>
                  </a:lnTo>
                  <a:lnTo>
                    <a:pt x="22" y="2533"/>
                  </a:lnTo>
                  <a:lnTo>
                    <a:pt x="10" y="2507"/>
                  </a:lnTo>
                  <a:lnTo>
                    <a:pt x="3" y="2478"/>
                  </a:lnTo>
                  <a:lnTo>
                    <a:pt x="0" y="2448"/>
                  </a:lnTo>
                  <a:lnTo>
                    <a:pt x="0" y="604"/>
                  </a:lnTo>
                  <a:lnTo>
                    <a:pt x="3" y="575"/>
                  </a:lnTo>
                  <a:lnTo>
                    <a:pt x="10" y="548"/>
                  </a:lnTo>
                  <a:lnTo>
                    <a:pt x="22" y="523"/>
                  </a:lnTo>
                  <a:lnTo>
                    <a:pt x="39" y="499"/>
                  </a:lnTo>
                  <a:lnTo>
                    <a:pt x="59" y="480"/>
                  </a:lnTo>
                  <a:lnTo>
                    <a:pt x="82" y="464"/>
                  </a:lnTo>
                  <a:lnTo>
                    <a:pt x="107" y="452"/>
                  </a:lnTo>
                  <a:lnTo>
                    <a:pt x="135" y="444"/>
                  </a:lnTo>
                  <a:lnTo>
                    <a:pt x="166" y="441"/>
                  </a:lnTo>
                  <a:lnTo>
                    <a:pt x="855" y="441"/>
                  </a:lnTo>
                  <a:lnTo>
                    <a:pt x="880" y="276"/>
                  </a:lnTo>
                  <a:lnTo>
                    <a:pt x="898" y="163"/>
                  </a:lnTo>
                  <a:lnTo>
                    <a:pt x="904" y="137"/>
                  </a:lnTo>
                  <a:lnTo>
                    <a:pt x="913" y="113"/>
                  </a:lnTo>
                  <a:lnTo>
                    <a:pt x="925" y="91"/>
                  </a:lnTo>
                  <a:lnTo>
                    <a:pt x="942" y="69"/>
                  </a:lnTo>
                  <a:lnTo>
                    <a:pt x="962" y="49"/>
                  </a:lnTo>
                  <a:lnTo>
                    <a:pt x="992" y="28"/>
                  </a:lnTo>
                  <a:lnTo>
                    <a:pt x="1023" y="12"/>
                  </a:lnTo>
                  <a:lnTo>
                    <a:pt x="1054" y="3"/>
                  </a:lnTo>
                  <a:lnTo>
                    <a:pt x="10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39"/>
            <p:cNvSpPr>
              <a:spLocks/>
            </p:cNvSpPr>
            <p:nvPr/>
          </p:nvSpPr>
          <p:spPr bwMode="auto">
            <a:xfrm>
              <a:off x="695325" y="209550"/>
              <a:ext cx="84138" cy="85725"/>
            </a:xfrm>
            <a:custGeom>
              <a:avLst/>
              <a:gdLst>
                <a:gd name="T0" fmla="*/ 11130635 w 317"/>
                <a:gd name="T1" fmla="*/ 0 h 323"/>
                <a:gd name="T2" fmla="*/ 13173569 w 317"/>
                <a:gd name="T3" fmla="*/ 140929 h 323"/>
                <a:gd name="T4" fmla="*/ 15075831 w 317"/>
                <a:gd name="T5" fmla="*/ 704378 h 323"/>
                <a:gd name="T6" fmla="*/ 16766554 w 317"/>
                <a:gd name="T7" fmla="*/ 1549685 h 323"/>
                <a:gd name="T8" fmla="*/ 18316338 w 317"/>
                <a:gd name="T9" fmla="*/ 2676584 h 323"/>
                <a:gd name="T10" fmla="*/ 19725185 w 317"/>
                <a:gd name="T11" fmla="*/ 4085340 h 323"/>
                <a:gd name="T12" fmla="*/ 20852422 w 317"/>
                <a:gd name="T13" fmla="*/ 5635025 h 323"/>
                <a:gd name="T14" fmla="*/ 21627447 w 317"/>
                <a:gd name="T15" fmla="*/ 7536900 h 323"/>
                <a:gd name="T16" fmla="*/ 22190933 w 317"/>
                <a:gd name="T17" fmla="*/ 9438774 h 323"/>
                <a:gd name="T18" fmla="*/ 22331871 w 317"/>
                <a:gd name="T19" fmla="*/ 11410979 h 323"/>
                <a:gd name="T20" fmla="*/ 22120597 w 317"/>
                <a:gd name="T21" fmla="*/ 13453782 h 323"/>
                <a:gd name="T22" fmla="*/ 21627447 w 317"/>
                <a:gd name="T23" fmla="*/ 15355657 h 323"/>
                <a:gd name="T24" fmla="*/ 20782086 w 317"/>
                <a:gd name="T25" fmla="*/ 17116602 h 323"/>
                <a:gd name="T26" fmla="*/ 19725185 w 317"/>
                <a:gd name="T27" fmla="*/ 18666287 h 323"/>
                <a:gd name="T28" fmla="*/ 18246002 w 317"/>
                <a:gd name="T29" fmla="*/ 20075043 h 323"/>
                <a:gd name="T30" fmla="*/ 16695952 w 317"/>
                <a:gd name="T31" fmla="*/ 21201942 h 323"/>
                <a:gd name="T32" fmla="*/ 15005229 w 317"/>
                <a:gd name="T33" fmla="*/ 22047249 h 323"/>
                <a:gd name="T34" fmla="*/ 13103233 w 317"/>
                <a:gd name="T35" fmla="*/ 22540367 h 323"/>
                <a:gd name="T36" fmla="*/ 11130635 w 317"/>
                <a:gd name="T37" fmla="*/ 22751627 h 323"/>
                <a:gd name="T38" fmla="*/ 9158302 w 317"/>
                <a:gd name="T39" fmla="*/ 22540367 h 323"/>
                <a:gd name="T40" fmla="*/ 7326641 w 317"/>
                <a:gd name="T41" fmla="*/ 22047249 h 323"/>
                <a:gd name="T42" fmla="*/ 5565317 w 317"/>
                <a:gd name="T43" fmla="*/ 21201942 h 323"/>
                <a:gd name="T44" fmla="*/ 4015532 w 317"/>
                <a:gd name="T45" fmla="*/ 20075043 h 323"/>
                <a:gd name="T46" fmla="*/ 2677022 w 317"/>
                <a:gd name="T47" fmla="*/ 18666287 h 323"/>
                <a:gd name="T48" fmla="*/ 1549785 w 317"/>
                <a:gd name="T49" fmla="*/ 17116602 h 323"/>
                <a:gd name="T50" fmla="*/ 704424 w 317"/>
                <a:gd name="T51" fmla="*/ 15355657 h 323"/>
                <a:gd name="T52" fmla="*/ 211274 w 317"/>
                <a:gd name="T53" fmla="*/ 13453782 h 323"/>
                <a:gd name="T54" fmla="*/ 0 w 317"/>
                <a:gd name="T55" fmla="*/ 11410979 h 323"/>
                <a:gd name="T56" fmla="*/ 211274 w 317"/>
                <a:gd name="T57" fmla="*/ 9438774 h 323"/>
                <a:gd name="T58" fmla="*/ 704424 w 317"/>
                <a:gd name="T59" fmla="*/ 7536900 h 323"/>
                <a:gd name="T60" fmla="*/ 1549785 w 317"/>
                <a:gd name="T61" fmla="*/ 5635025 h 323"/>
                <a:gd name="T62" fmla="*/ 2606685 w 317"/>
                <a:gd name="T63" fmla="*/ 4085340 h 323"/>
                <a:gd name="T64" fmla="*/ 3944931 w 317"/>
                <a:gd name="T65" fmla="*/ 2676584 h 323"/>
                <a:gd name="T66" fmla="*/ 5494981 w 317"/>
                <a:gd name="T67" fmla="*/ 1549685 h 323"/>
                <a:gd name="T68" fmla="*/ 7256040 w 317"/>
                <a:gd name="T69" fmla="*/ 704378 h 323"/>
                <a:gd name="T70" fmla="*/ 9158302 w 317"/>
                <a:gd name="T71" fmla="*/ 140929 h 323"/>
                <a:gd name="T72" fmla="*/ 11130635 w 317"/>
                <a:gd name="T73" fmla="*/ 0 h 3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7"/>
                <a:gd name="T112" fmla="*/ 0 h 323"/>
                <a:gd name="T113" fmla="*/ 317 w 317"/>
                <a:gd name="T114" fmla="*/ 323 h 3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7" h="323">
                  <a:moveTo>
                    <a:pt x="158" y="0"/>
                  </a:moveTo>
                  <a:lnTo>
                    <a:pt x="187" y="2"/>
                  </a:lnTo>
                  <a:lnTo>
                    <a:pt x="214" y="10"/>
                  </a:lnTo>
                  <a:lnTo>
                    <a:pt x="238" y="22"/>
                  </a:lnTo>
                  <a:lnTo>
                    <a:pt x="260" y="38"/>
                  </a:lnTo>
                  <a:lnTo>
                    <a:pt x="280" y="58"/>
                  </a:lnTo>
                  <a:lnTo>
                    <a:pt x="296" y="80"/>
                  </a:lnTo>
                  <a:lnTo>
                    <a:pt x="307" y="107"/>
                  </a:lnTo>
                  <a:lnTo>
                    <a:pt x="315" y="134"/>
                  </a:lnTo>
                  <a:lnTo>
                    <a:pt x="317" y="162"/>
                  </a:lnTo>
                  <a:lnTo>
                    <a:pt x="314" y="191"/>
                  </a:lnTo>
                  <a:lnTo>
                    <a:pt x="307" y="218"/>
                  </a:lnTo>
                  <a:lnTo>
                    <a:pt x="295" y="243"/>
                  </a:lnTo>
                  <a:lnTo>
                    <a:pt x="280" y="265"/>
                  </a:lnTo>
                  <a:lnTo>
                    <a:pt x="259" y="285"/>
                  </a:lnTo>
                  <a:lnTo>
                    <a:pt x="237" y="301"/>
                  </a:lnTo>
                  <a:lnTo>
                    <a:pt x="213" y="313"/>
                  </a:lnTo>
                  <a:lnTo>
                    <a:pt x="186" y="320"/>
                  </a:lnTo>
                  <a:lnTo>
                    <a:pt x="158" y="323"/>
                  </a:lnTo>
                  <a:lnTo>
                    <a:pt x="130" y="320"/>
                  </a:lnTo>
                  <a:lnTo>
                    <a:pt x="104" y="313"/>
                  </a:lnTo>
                  <a:lnTo>
                    <a:pt x="79" y="301"/>
                  </a:lnTo>
                  <a:lnTo>
                    <a:pt x="57" y="285"/>
                  </a:lnTo>
                  <a:lnTo>
                    <a:pt x="38" y="265"/>
                  </a:lnTo>
                  <a:lnTo>
                    <a:pt x="22" y="243"/>
                  </a:lnTo>
                  <a:lnTo>
                    <a:pt x="10" y="218"/>
                  </a:lnTo>
                  <a:lnTo>
                    <a:pt x="3" y="191"/>
                  </a:lnTo>
                  <a:lnTo>
                    <a:pt x="0" y="162"/>
                  </a:lnTo>
                  <a:lnTo>
                    <a:pt x="3" y="134"/>
                  </a:lnTo>
                  <a:lnTo>
                    <a:pt x="10" y="107"/>
                  </a:lnTo>
                  <a:lnTo>
                    <a:pt x="22" y="80"/>
                  </a:lnTo>
                  <a:lnTo>
                    <a:pt x="37" y="58"/>
                  </a:lnTo>
                  <a:lnTo>
                    <a:pt x="56" y="38"/>
                  </a:lnTo>
                  <a:lnTo>
                    <a:pt x="78" y="22"/>
                  </a:lnTo>
                  <a:lnTo>
                    <a:pt x="103" y="10"/>
                  </a:lnTo>
                  <a:lnTo>
                    <a:pt x="130" y="2"/>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40"/>
            <p:cNvSpPr>
              <a:spLocks noEditPoints="1"/>
            </p:cNvSpPr>
            <p:nvPr/>
          </p:nvSpPr>
          <p:spPr bwMode="auto">
            <a:xfrm>
              <a:off x="239713" y="184150"/>
              <a:ext cx="393700" cy="395288"/>
            </a:xfrm>
            <a:custGeom>
              <a:avLst/>
              <a:gdLst>
                <a:gd name="T0" fmla="*/ 44483347 w 1491"/>
                <a:gd name="T1" fmla="*/ 14751249 h 1495"/>
                <a:gd name="T2" fmla="*/ 34233945 w 1491"/>
                <a:gd name="T3" fmla="*/ 18456380 h 1495"/>
                <a:gd name="T4" fmla="*/ 25309550 w 1491"/>
                <a:gd name="T5" fmla="*/ 25307686 h 1495"/>
                <a:gd name="T6" fmla="*/ 18476703 w 1491"/>
                <a:gd name="T7" fmla="*/ 34326334 h 1495"/>
                <a:gd name="T8" fmla="*/ 14920728 w 1491"/>
                <a:gd name="T9" fmla="*/ 44673097 h 1495"/>
                <a:gd name="T10" fmla="*/ 14363053 w 1491"/>
                <a:gd name="T11" fmla="*/ 56278171 h 1495"/>
                <a:gd name="T12" fmla="*/ 16942567 w 1491"/>
                <a:gd name="T13" fmla="*/ 67114350 h 1495"/>
                <a:gd name="T14" fmla="*/ 22590353 w 1491"/>
                <a:gd name="T15" fmla="*/ 76622414 h 1495"/>
                <a:gd name="T16" fmla="*/ 31096491 w 1491"/>
                <a:gd name="T17" fmla="*/ 84382486 h 1495"/>
                <a:gd name="T18" fmla="*/ 40857663 w 1491"/>
                <a:gd name="T19" fmla="*/ 89066451 h 1495"/>
                <a:gd name="T20" fmla="*/ 52013289 w 1491"/>
                <a:gd name="T21" fmla="*/ 90674308 h 1495"/>
                <a:gd name="T22" fmla="*/ 63168914 w 1491"/>
                <a:gd name="T23" fmla="*/ 89066451 h 1495"/>
                <a:gd name="T24" fmla="*/ 72999796 w 1491"/>
                <a:gd name="T25" fmla="*/ 84382486 h 1495"/>
                <a:gd name="T26" fmla="*/ 81506198 w 1491"/>
                <a:gd name="T27" fmla="*/ 76622414 h 1495"/>
                <a:gd name="T28" fmla="*/ 87223430 w 1491"/>
                <a:gd name="T29" fmla="*/ 67114350 h 1495"/>
                <a:gd name="T30" fmla="*/ 89872917 w 1491"/>
                <a:gd name="T31" fmla="*/ 56278171 h 1495"/>
                <a:gd name="T32" fmla="*/ 89314977 w 1491"/>
                <a:gd name="T33" fmla="*/ 44673097 h 1495"/>
                <a:gd name="T34" fmla="*/ 85619848 w 1491"/>
                <a:gd name="T35" fmla="*/ 34326334 h 1495"/>
                <a:gd name="T36" fmla="*/ 78787001 w 1491"/>
                <a:gd name="T37" fmla="*/ 25307686 h 1495"/>
                <a:gd name="T38" fmla="*/ 69862342 w 1491"/>
                <a:gd name="T39" fmla="*/ 18456380 h 1495"/>
                <a:gd name="T40" fmla="*/ 59543494 w 1491"/>
                <a:gd name="T41" fmla="*/ 14751249 h 1495"/>
                <a:gd name="T42" fmla="*/ 52013289 w 1491"/>
                <a:gd name="T43" fmla="*/ 0 h 1495"/>
                <a:gd name="T44" fmla="*/ 65609273 w 1491"/>
                <a:gd name="T45" fmla="*/ 1677925 h 1495"/>
                <a:gd name="T46" fmla="*/ 77741095 w 1491"/>
                <a:gd name="T47" fmla="*/ 6851306 h 1495"/>
                <a:gd name="T48" fmla="*/ 88617883 w 1491"/>
                <a:gd name="T49" fmla="*/ 15450340 h 1495"/>
                <a:gd name="T50" fmla="*/ 97054311 w 1491"/>
                <a:gd name="T51" fmla="*/ 26356323 h 1495"/>
                <a:gd name="T52" fmla="*/ 102213867 w 1491"/>
                <a:gd name="T53" fmla="*/ 38590685 h 1495"/>
                <a:gd name="T54" fmla="*/ 103956868 w 1491"/>
                <a:gd name="T55" fmla="*/ 52293297 h 1495"/>
                <a:gd name="T56" fmla="*/ 102213867 w 1491"/>
                <a:gd name="T57" fmla="*/ 65995910 h 1495"/>
                <a:gd name="T58" fmla="*/ 96845183 w 1491"/>
                <a:gd name="T59" fmla="*/ 78439946 h 1495"/>
                <a:gd name="T60" fmla="*/ 88617883 w 1491"/>
                <a:gd name="T61" fmla="*/ 89066451 h 1495"/>
                <a:gd name="T62" fmla="*/ 78019933 w 1491"/>
                <a:gd name="T63" fmla="*/ 97386007 h 1495"/>
                <a:gd name="T64" fmla="*/ 65609273 w 1491"/>
                <a:gd name="T65" fmla="*/ 102769063 h 1495"/>
                <a:gd name="T66" fmla="*/ 52013289 w 1491"/>
                <a:gd name="T67" fmla="*/ 104516791 h 1495"/>
                <a:gd name="T68" fmla="*/ 38417304 w 1491"/>
                <a:gd name="T69" fmla="*/ 102769063 h 1495"/>
                <a:gd name="T70" fmla="*/ 26215773 w 1491"/>
                <a:gd name="T71" fmla="*/ 97665485 h 1495"/>
                <a:gd name="T72" fmla="*/ 15338985 w 1491"/>
                <a:gd name="T73" fmla="*/ 89206322 h 1495"/>
                <a:gd name="T74" fmla="*/ 6902556 w 1491"/>
                <a:gd name="T75" fmla="*/ 78300075 h 1495"/>
                <a:gd name="T76" fmla="*/ 1743000 w 1491"/>
                <a:gd name="T77" fmla="*/ 65995910 h 1495"/>
                <a:gd name="T78" fmla="*/ 0 w 1491"/>
                <a:gd name="T79" fmla="*/ 52293297 h 1495"/>
                <a:gd name="T80" fmla="*/ 1743000 w 1491"/>
                <a:gd name="T81" fmla="*/ 38660753 h 1495"/>
                <a:gd name="T82" fmla="*/ 6902556 w 1491"/>
                <a:gd name="T83" fmla="*/ 26356323 h 1495"/>
                <a:gd name="T84" fmla="*/ 15338985 w 1491"/>
                <a:gd name="T85" fmla="*/ 15450340 h 1495"/>
                <a:gd name="T86" fmla="*/ 26215773 w 1491"/>
                <a:gd name="T87" fmla="*/ 6851306 h 1495"/>
                <a:gd name="T88" fmla="*/ 38417304 w 1491"/>
                <a:gd name="T89" fmla="*/ 1677925 h 1495"/>
                <a:gd name="T90" fmla="*/ 52013289 w 1491"/>
                <a:gd name="T91" fmla="*/ 0 h 14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91"/>
                <a:gd name="T139" fmla="*/ 0 h 1495"/>
                <a:gd name="T140" fmla="*/ 1491 w 1491"/>
                <a:gd name="T141" fmla="*/ 1495 h 14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91" h="1495">
                  <a:moveTo>
                    <a:pt x="746" y="201"/>
                  </a:moveTo>
                  <a:lnTo>
                    <a:pt x="691" y="203"/>
                  </a:lnTo>
                  <a:lnTo>
                    <a:pt x="638" y="211"/>
                  </a:lnTo>
                  <a:lnTo>
                    <a:pt x="586" y="223"/>
                  </a:lnTo>
                  <a:lnTo>
                    <a:pt x="537" y="241"/>
                  </a:lnTo>
                  <a:lnTo>
                    <a:pt x="491" y="264"/>
                  </a:lnTo>
                  <a:lnTo>
                    <a:pt x="446" y="291"/>
                  </a:lnTo>
                  <a:lnTo>
                    <a:pt x="403" y="324"/>
                  </a:lnTo>
                  <a:lnTo>
                    <a:pt x="363" y="362"/>
                  </a:lnTo>
                  <a:lnTo>
                    <a:pt x="324" y="402"/>
                  </a:lnTo>
                  <a:lnTo>
                    <a:pt x="292" y="446"/>
                  </a:lnTo>
                  <a:lnTo>
                    <a:pt x="265" y="491"/>
                  </a:lnTo>
                  <a:lnTo>
                    <a:pt x="243" y="538"/>
                  </a:lnTo>
                  <a:lnTo>
                    <a:pt x="226" y="588"/>
                  </a:lnTo>
                  <a:lnTo>
                    <a:pt x="214" y="639"/>
                  </a:lnTo>
                  <a:lnTo>
                    <a:pt x="206" y="693"/>
                  </a:lnTo>
                  <a:lnTo>
                    <a:pt x="204" y="748"/>
                  </a:lnTo>
                  <a:lnTo>
                    <a:pt x="206" y="805"/>
                  </a:lnTo>
                  <a:lnTo>
                    <a:pt x="214" y="858"/>
                  </a:lnTo>
                  <a:lnTo>
                    <a:pt x="226" y="910"/>
                  </a:lnTo>
                  <a:lnTo>
                    <a:pt x="243" y="960"/>
                  </a:lnTo>
                  <a:lnTo>
                    <a:pt x="265" y="1007"/>
                  </a:lnTo>
                  <a:lnTo>
                    <a:pt x="292" y="1053"/>
                  </a:lnTo>
                  <a:lnTo>
                    <a:pt x="324" y="1096"/>
                  </a:lnTo>
                  <a:lnTo>
                    <a:pt x="363" y="1137"/>
                  </a:lnTo>
                  <a:lnTo>
                    <a:pt x="403" y="1175"/>
                  </a:lnTo>
                  <a:lnTo>
                    <a:pt x="446" y="1207"/>
                  </a:lnTo>
                  <a:lnTo>
                    <a:pt x="491" y="1234"/>
                  </a:lnTo>
                  <a:lnTo>
                    <a:pt x="537" y="1257"/>
                  </a:lnTo>
                  <a:lnTo>
                    <a:pt x="586" y="1274"/>
                  </a:lnTo>
                  <a:lnTo>
                    <a:pt x="638" y="1286"/>
                  </a:lnTo>
                  <a:lnTo>
                    <a:pt x="691" y="1293"/>
                  </a:lnTo>
                  <a:lnTo>
                    <a:pt x="746" y="1297"/>
                  </a:lnTo>
                  <a:lnTo>
                    <a:pt x="801" y="1293"/>
                  </a:lnTo>
                  <a:lnTo>
                    <a:pt x="854" y="1286"/>
                  </a:lnTo>
                  <a:lnTo>
                    <a:pt x="906" y="1274"/>
                  </a:lnTo>
                  <a:lnTo>
                    <a:pt x="955" y="1257"/>
                  </a:lnTo>
                  <a:lnTo>
                    <a:pt x="1002" y="1234"/>
                  </a:lnTo>
                  <a:lnTo>
                    <a:pt x="1047" y="1207"/>
                  </a:lnTo>
                  <a:lnTo>
                    <a:pt x="1090" y="1175"/>
                  </a:lnTo>
                  <a:lnTo>
                    <a:pt x="1130" y="1137"/>
                  </a:lnTo>
                  <a:lnTo>
                    <a:pt x="1169" y="1096"/>
                  </a:lnTo>
                  <a:lnTo>
                    <a:pt x="1201" y="1053"/>
                  </a:lnTo>
                  <a:lnTo>
                    <a:pt x="1228" y="1007"/>
                  </a:lnTo>
                  <a:lnTo>
                    <a:pt x="1251" y="960"/>
                  </a:lnTo>
                  <a:lnTo>
                    <a:pt x="1268" y="910"/>
                  </a:lnTo>
                  <a:lnTo>
                    <a:pt x="1281" y="858"/>
                  </a:lnTo>
                  <a:lnTo>
                    <a:pt x="1289" y="805"/>
                  </a:lnTo>
                  <a:lnTo>
                    <a:pt x="1291" y="748"/>
                  </a:lnTo>
                  <a:lnTo>
                    <a:pt x="1289" y="693"/>
                  </a:lnTo>
                  <a:lnTo>
                    <a:pt x="1281" y="639"/>
                  </a:lnTo>
                  <a:lnTo>
                    <a:pt x="1268" y="588"/>
                  </a:lnTo>
                  <a:lnTo>
                    <a:pt x="1251" y="538"/>
                  </a:lnTo>
                  <a:lnTo>
                    <a:pt x="1228" y="491"/>
                  </a:lnTo>
                  <a:lnTo>
                    <a:pt x="1201" y="446"/>
                  </a:lnTo>
                  <a:lnTo>
                    <a:pt x="1169" y="402"/>
                  </a:lnTo>
                  <a:lnTo>
                    <a:pt x="1130" y="362"/>
                  </a:lnTo>
                  <a:lnTo>
                    <a:pt x="1090" y="324"/>
                  </a:lnTo>
                  <a:lnTo>
                    <a:pt x="1047" y="291"/>
                  </a:lnTo>
                  <a:lnTo>
                    <a:pt x="1002" y="264"/>
                  </a:lnTo>
                  <a:lnTo>
                    <a:pt x="955" y="241"/>
                  </a:lnTo>
                  <a:lnTo>
                    <a:pt x="906" y="223"/>
                  </a:lnTo>
                  <a:lnTo>
                    <a:pt x="854" y="211"/>
                  </a:lnTo>
                  <a:lnTo>
                    <a:pt x="801" y="203"/>
                  </a:lnTo>
                  <a:lnTo>
                    <a:pt x="746" y="201"/>
                  </a:lnTo>
                  <a:close/>
                  <a:moveTo>
                    <a:pt x="746" y="0"/>
                  </a:moveTo>
                  <a:lnTo>
                    <a:pt x="813" y="3"/>
                  </a:lnTo>
                  <a:lnTo>
                    <a:pt x="877" y="11"/>
                  </a:lnTo>
                  <a:lnTo>
                    <a:pt x="941" y="24"/>
                  </a:lnTo>
                  <a:lnTo>
                    <a:pt x="1001" y="43"/>
                  </a:lnTo>
                  <a:lnTo>
                    <a:pt x="1059" y="69"/>
                  </a:lnTo>
                  <a:lnTo>
                    <a:pt x="1115" y="98"/>
                  </a:lnTo>
                  <a:lnTo>
                    <a:pt x="1170" y="133"/>
                  </a:lnTo>
                  <a:lnTo>
                    <a:pt x="1222" y="174"/>
                  </a:lnTo>
                  <a:lnTo>
                    <a:pt x="1271" y="221"/>
                  </a:lnTo>
                  <a:lnTo>
                    <a:pt x="1317" y="270"/>
                  </a:lnTo>
                  <a:lnTo>
                    <a:pt x="1357" y="323"/>
                  </a:lnTo>
                  <a:lnTo>
                    <a:pt x="1392" y="377"/>
                  </a:lnTo>
                  <a:lnTo>
                    <a:pt x="1422" y="433"/>
                  </a:lnTo>
                  <a:lnTo>
                    <a:pt x="1447" y="492"/>
                  </a:lnTo>
                  <a:lnTo>
                    <a:pt x="1466" y="552"/>
                  </a:lnTo>
                  <a:lnTo>
                    <a:pt x="1479" y="616"/>
                  </a:lnTo>
                  <a:lnTo>
                    <a:pt x="1488" y="680"/>
                  </a:lnTo>
                  <a:lnTo>
                    <a:pt x="1491" y="748"/>
                  </a:lnTo>
                  <a:lnTo>
                    <a:pt x="1489" y="815"/>
                  </a:lnTo>
                  <a:lnTo>
                    <a:pt x="1480" y="880"/>
                  </a:lnTo>
                  <a:lnTo>
                    <a:pt x="1466" y="944"/>
                  </a:lnTo>
                  <a:lnTo>
                    <a:pt x="1446" y="1005"/>
                  </a:lnTo>
                  <a:lnTo>
                    <a:pt x="1419" y="1065"/>
                  </a:lnTo>
                  <a:lnTo>
                    <a:pt x="1389" y="1122"/>
                  </a:lnTo>
                  <a:lnTo>
                    <a:pt x="1354" y="1176"/>
                  </a:lnTo>
                  <a:lnTo>
                    <a:pt x="1315" y="1227"/>
                  </a:lnTo>
                  <a:lnTo>
                    <a:pt x="1271" y="1274"/>
                  </a:lnTo>
                  <a:lnTo>
                    <a:pt x="1224" y="1319"/>
                  </a:lnTo>
                  <a:lnTo>
                    <a:pt x="1174" y="1358"/>
                  </a:lnTo>
                  <a:lnTo>
                    <a:pt x="1119" y="1393"/>
                  </a:lnTo>
                  <a:lnTo>
                    <a:pt x="1062" y="1425"/>
                  </a:lnTo>
                  <a:lnTo>
                    <a:pt x="1003" y="1450"/>
                  </a:lnTo>
                  <a:lnTo>
                    <a:pt x="941" y="1470"/>
                  </a:lnTo>
                  <a:lnTo>
                    <a:pt x="877" y="1484"/>
                  </a:lnTo>
                  <a:lnTo>
                    <a:pt x="812" y="1493"/>
                  </a:lnTo>
                  <a:lnTo>
                    <a:pt x="746" y="1495"/>
                  </a:lnTo>
                  <a:lnTo>
                    <a:pt x="679" y="1492"/>
                  </a:lnTo>
                  <a:lnTo>
                    <a:pt x="615" y="1483"/>
                  </a:lnTo>
                  <a:lnTo>
                    <a:pt x="551" y="1470"/>
                  </a:lnTo>
                  <a:lnTo>
                    <a:pt x="491" y="1451"/>
                  </a:lnTo>
                  <a:lnTo>
                    <a:pt x="432" y="1427"/>
                  </a:lnTo>
                  <a:lnTo>
                    <a:pt x="376" y="1397"/>
                  </a:lnTo>
                  <a:lnTo>
                    <a:pt x="321" y="1363"/>
                  </a:lnTo>
                  <a:lnTo>
                    <a:pt x="270" y="1323"/>
                  </a:lnTo>
                  <a:lnTo>
                    <a:pt x="220" y="1276"/>
                  </a:lnTo>
                  <a:lnTo>
                    <a:pt x="174" y="1226"/>
                  </a:lnTo>
                  <a:lnTo>
                    <a:pt x="134" y="1175"/>
                  </a:lnTo>
                  <a:lnTo>
                    <a:pt x="99" y="1120"/>
                  </a:lnTo>
                  <a:lnTo>
                    <a:pt x="69" y="1064"/>
                  </a:lnTo>
                  <a:lnTo>
                    <a:pt x="44" y="1004"/>
                  </a:lnTo>
                  <a:lnTo>
                    <a:pt x="25" y="944"/>
                  </a:lnTo>
                  <a:lnTo>
                    <a:pt x="11" y="880"/>
                  </a:lnTo>
                  <a:lnTo>
                    <a:pt x="3" y="816"/>
                  </a:lnTo>
                  <a:lnTo>
                    <a:pt x="0" y="748"/>
                  </a:lnTo>
                  <a:lnTo>
                    <a:pt x="3" y="682"/>
                  </a:lnTo>
                  <a:lnTo>
                    <a:pt x="11" y="616"/>
                  </a:lnTo>
                  <a:lnTo>
                    <a:pt x="25" y="553"/>
                  </a:lnTo>
                  <a:lnTo>
                    <a:pt x="44" y="492"/>
                  </a:lnTo>
                  <a:lnTo>
                    <a:pt x="69" y="433"/>
                  </a:lnTo>
                  <a:lnTo>
                    <a:pt x="99" y="377"/>
                  </a:lnTo>
                  <a:lnTo>
                    <a:pt x="134" y="323"/>
                  </a:lnTo>
                  <a:lnTo>
                    <a:pt x="174" y="270"/>
                  </a:lnTo>
                  <a:lnTo>
                    <a:pt x="220" y="221"/>
                  </a:lnTo>
                  <a:lnTo>
                    <a:pt x="270" y="174"/>
                  </a:lnTo>
                  <a:lnTo>
                    <a:pt x="321" y="133"/>
                  </a:lnTo>
                  <a:lnTo>
                    <a:pt x="376" y="98"/>
                  </a:lnTo>
                  <a:lnTo>
                    <a:pt x="432" y="69"/>
                  </a:lnTo>
                  <a:lnTo>
                    <a:pt x="491" y="43"/>
                  </a:lnTo>
                  <a:lnTo>
                    <a:pt x="551" y="24"/>
                  </a:lnTo>
                  <a:lnTo>
                    <a:pt x="615" y="11"/>
                  </a:lnTo>
                  <a:lnTo>
                    <a:pt x="679" y="3"/>
                  </a:lnTo>
                  <a:lnTo>
                    <a:pt x="7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2" name="그룹 70"/>
          <p:cNvGrpSpPr>
            <a:grpSpLocks/>
          </p:cNvGrpSpPr>
          <p:nvPr/>
        </p:nvGrpSpPr>
        <p:grpSpPr bwMode="auto">
          <a:xfrm>
            <a:off x="5349875" y="4792787"/>
            <a:ext cx="720725" cy="685800"/>
            <a:chOff x="0" y="0"/>
            <a:chExt cx="785813" cy="747713"/>
          </a:xfrm>
          <a:solidFill>
            <a:schemeClr val="accent2">
              <a:lumMod val="60000"/>
              <a:lumOff val="40000"/>
            </a:schemeClr>
          </a:solidFill>
        </p:grpSpPr>
        <p:sp>
          <p:nvSpPr>
            <p:cNvPr id="43" name="Freeform 45"/>
            <p:cNvSpPr>
              <a:spLocks noEditPoints="1"/>
            </p:cNvSpPr>
            <p:nvPr/>
          </p:nvSpPr>
          <p:spPr bwMode="auto">
            <a:xfrm>
              <a:off x="0" y="0"/>
              <a:ext cx="785813" cy="747713"/>
            </a:xfrm>
            <a:custGeom>
              <a:avLst/>
              <a:gdLst>
                <a:gd name="T0" fmla="*/ 12079438 w 3466"/>
                <a:gd name="T1" fmla="*/ 156830932 h 3299"/>
                <a:gd name="T2" fmla="*/ 13158854 w 3466"/>
                <a:gd name="T3" fmla="*/ 157550314 h 3299"/>
                <a:gd name="T4" fmla="*/ 165977490 w 3466"/>
                <a:gd name="T5" fmla="*/ 157242072 h 3299"/>
                <a:gd name="T6" fmla="*/ 166286057 w 3466"/>
                <a:gd name="T7" fmla="*/ 68732481 h 3299"/>
                <a:gd name="T8" fmla="*/ 12593640 w 3466"/>
                <a:gd name="T9" fmla="*/ 25325236 h 3299"/>
                <a:gd name="T10" fmla="*/ 11925268 w 3466"/>
                <a:gd name="T11" fmla="*/ 26352634 h 3299"/>
                <a:gd name="T12" fmla="*/ 166286057 w 3466"/>
                <a:gd name="T13" fmla="*/ 26352634 h 3299"/>
                <a:gd name="T14" fmla="*/ 165669150 w 3466"/>
                <a:gd name="T15" fmla="*/ 25325236 h 3299"/>
                <a:gd name="T16" fmla="*/ 126449237 w 3466"/>
                <a:gd name="T17" fmla="*/ 27842167 h 3299"/>
                <a:gd name="T18" fmla="*/ 125215651 w 3466"/>
                <a:gd name="T19" fmla="*/ 31643513 h 3299"/>
                <a:gd name="T20" fmla="*/ 121925938 w 3466"/>
                <a:gd name="T21" fmla="*/ 33749757 h 3299"/>
                <a:gd name="T22" fmla="*/ 117865148 w 3466"/>
                <a:gd name="T23" fmla="*/ 33236171 h 3299"/>
                <a:gd name="T24" fmla="*/ 115192115 w 3466"/>
                <a:gd name="T25" fmla="*/ 30513445 h 3299"/>
                <a:gd name="T26" fmla="*/ 114575435 w 3466"/>
                <a:gd name="T27" fmla="*/ 25273787 h 3299"/>
                <a:gd name="T28" fmla="*/ 63584424 w 3466"/>
                <a:gd name="T29" fmla="*/ 29280704 h 3299"/>
                <a:gd name="T30" fmla="*/ 61477058 w 3466"/>
                <a:gd name="T31" fmla="*/ 32568239 h 3299"/>
                <a:gd name="T32" fmla="*/ 57673142 w 3466"/>
                <a:gd name="T33" fmla="*/ 33903878 h 3299"/>
                <a:gd name="T34" fmla="*/ 53920919 w 3466"/>
                <a:gd name="T35" fmla="*/ 32568239 h 3299"/>
                <a:gd name="T36" fmla="*/ 51864792 w 3466"/>
                <a:gd name="T37" fmla="*/ 29280704 h 3299"/>
                <a:gd name="T38" fmla="*/ 13158854 w 3466"/>
                <a:gd name="T39" fmla="*/ 25273787 h 3299"/>
                <a:gd name="T40" fmla="*/ 59061125 w 3466"/>
                <a:gd name="T41" fmla="*/ 154121 h 3299"/>
                <a:gd name="T42" fmla="*/ 62402304 w 3466"/>
                <a:gd name="T43" fmla="*/ 2157466 h 3299"/>
                <a:gd name="T44" fmla="*/ 63738594 w 3466"/>
                <a:gd name="T45" fmla="*/ 5958813 h 3299"/>
                <a:gd name="T46" fmla="*/ 114575435 w 3466"/>
                <a:gd name="T47" fmla="*/ 5958813 h 3299"/>
                <a:gd name="T48" fmla="*/ 115809021 w 3466"/>
                <a:gd name="T49" fmla="*/ 2157466 h 3299"/>
                <a:gd name="T50" fmla="*/ 119150200 w 3466"/>
                <a:gd name="T51" fmla="*/ 154121 h 3299"/>
                <a:gd name="T52" fmla="*/ 121925938 w 3466"/>
                <a:gd name="T53" fmla="*/ 154121 h 3299"/>
                <a:gd name="T54" fmla="*/ 125215651 w 3466"/>
                <a:gd name="T55" fmla="*/ 2157466 h 3299"/>
                <a:gd name="T56" fmla="*/ 126449237 w 3466"/>
                <a:gd name="T57" fmla="*/ 5958813 h 3299"/>
                <a:gd name="T58" fmla="*/ 166954202 w 3466"/>
                <a:gd name="T59" fmla="*/ 13356162 h 3299"/>
                <a:gd name="T60" fmla="*/ 171683136 w 3466"/>
                <a:gd name="T61" fmla="*/ 15051266 h 3299"/>
                <a:gd name="T62" fmla="*/ 175692460 w 3466"/>
                <a:gd name="T63" fmla="*/ 18698491 h 3299"/>
                <a:gd name="T64" fmla="*/ 178005689 w 3466"/>
                <a:gd name="T65" fmla="*/ 24297839 h 3299"/>
                <a:gd name="T66" fmla="*/ 178057155 w 3466"/>
                <a:gd name="T67" fmla="*/ 158166571 h 3299"/>
                <a:gd name="T68" fmla="*/ 176463537 w 3466"/>
                <a:gd name="T69" fmla="*/ 162995314 h 3299"/>
                <a:gd name="T70" fmla="*/ 173122358 w 3466"/>
                <a:gd name="T71" fmla="*/ 166899559 h 3299"/>
                <a:gd name="T72" fmla="*/ 168650524 w 3466"/>
                <a:gd name="T73" fmla="*/ 169108248 h 3299"/>
                <a:gd name="T74" fmla="*/ 13158854 w 3466"/>
                <a:gd name="T75" fmla="*/ 169467939 h 3299"/>
                <a:gd name="T76" fmla="*/ 7967409 w 3466"/>
                <a:gd name="T77" fmla="*/ 168543213 h 3299"/>
                <a:gd name="T78" fmla="*/ 3803689 w 3466"/>
                <a:gd name="T79" fmla="*/ 165769264 h 3299"/>
                <a:gd name="T80" fmla="*/ 976712 w 3466"/>
                <a:gd name="T81" fmla="*/ 161454332 h 3299"/>
                <a:gd name="T82" fmla="*/ 0 w 3466"/>
                <a:gd name="T83" fmla="*/ 156471468 h 3299"/>
                <a:gd name="T84" fmla="*/ 154170 w 3466"/>
                <a:gd name="T85" fmla="*/ 24297839 h 3299"/>
                <a:gd name="T86" fmla="*/ 2467398 w 3466"/>
                <a:gd name="T87" fmla="*/ 18698491 h 3299"/>
                <a:gd name="T88" fmla="*/ 6527961 w 3466"/>
                <a:gd name="T89" fmla="*/ 15051266 h 3299"/>
                <a:gd name="T90" fmla="*/ 11308361 w 3466"/>
                <a:gd name="T91" fmla="*/ 13356162 h 3299"/>
                <a:gd name="T92" fmla="*/ 51710622 w 3466"/>
                <a:gd name="T93" fmla="*/ 5958813 h 3299"/>
                <a:gd name="T94" fmla="*/ 52995673 w 3466"/>
                <a:gd name="T95" fmla="*/ 2157466 h 3299"/>
                <a:gd name="T96" fmla="*/ 56233921 w 3466"/>
                <a:gd name="T97" fmla="*/ 154121 h 32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466"/>
                <a:gd name="T148" fmla="*/ 0 h 3299"/>
                <a:gd name="T149" fmla="*/ 3466 w 3466"/>
                <a:gd name="T150" fmla="*/ 3299 h 32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466" h="3299">
                  <a:moveTo>
                    <a:pt x="232" y="1338"/>
                  </a:moveTo>
                  <a:lnTo>
                    <a:pt x="232" y="3046"/>
                  </a:lnTo>
                  <a:lnTo>
                    <a:pt x="235" y="3053"/>
                  </a:lnTo>
                  <a:lnTo>
                    <a:pt x="240" y="3059"/>
                  </a:lnTo>
                  <a:lnTo>
                    <a:pt x="247" y="3065"/>
                  </a:lnTo>
                  <a:lnTo>
                    <a:pt x="256" y="3067"/>
                  </a:lnTo>
                  <a:lnTo>
                    <a:pt x="3213" y="3067"/>
                  </a:lnTo>
                  <a:lnTo>
                    <a:pt x="3223" y="3066"/>
                  </a:lnTo>
                  <a:lnTo>
                    <a:pt x="3229" y="3061"/>
                  </a:lnTo>
                  <a:lnTo>
                    <a:pt x="3234" y="3055"/>
                  </a:lnTo>
                  <a:lnTo>
                    <a:pt x="3235" y="3046"/>
                  </a:lnTo>
                  <a:lnTo>
                    <a:pt x="3235" y="1338"/>
                  </a:lnTo>
                  <a:lnTo>
                    <a:pt x="232" y="1338"/>
                  </a:lnTo>
                  <a:close/>
                  <a:moveTo>
                    <a:pt x="256" y="492"/>
                  </a:moveTo>
                  <a:lnTo>
                    <a:pt x="245" y="493"/>
                  </a:lnTo>
                  <a:lnTo>
                    <a:pt x="238" y="497"/>
                  </a:lnTo>
                  <a:lnTo>
                    <a:pt x="233" y="503"/>
                  </a:lnTo>
                  <a:lnTo>
                    <a:pt x="232" y="513"/>
                  </a:lnTo>
                  <a:lnTo>
                    <a:pt x="232" y="1107"/>
                  </a:lnTo>
                  <a:lnTo>
                    <a:pt x="3235" y="1107"/>
                  </a:lnTo>
                  <a:lnTo>
                    <a:pt x="3235" y="513"/>
                  </a:lnTo>
                  <a:lnTo>
                    <a:pt x="3234" y="503"/>
                  </a:lnTo>
                  <a:lnTo>
                    <a:pt x="3229" y="497"/>
                  </a:lnTo>
                  <a:lnTo>
                    <a:pt x="3223" y="493"/>
                  </a:lnTo>
                  <a:lnTo>
                    <a:pt x="3213" y="492"/>
                  </a:lnTo>
                  <a:lnTo>
                    <a:pt x="2460" y="492"/>
                  </a:lnTo>
                  <a:lnTo>
                    <a:pt x="2460" y="542"/>
                  </a:lnTo>
                  <a:lnTo>
                    <a:pt x="2457" y="570"/>
                  </a:lnTo>
                  <a:lnTo>
                    <a:pt x="2449" y="594"/>
                  </a:lnTo>
                  <a:lnTo>
                    <a:pt x="2436" y="616"/>
                  </a:lnTo>
                  <a:lnTo>
                    <a:pt x="2418" y="634"/>
                  </a:lnTo>
                  <a:lnTo>
                    <a:pt x="2396" y="647"/>
                  </a:lnTo>
                  <a:lnTo>
                    <a:pt x="2372" y="657"/>
                  </a:lnTo>
                  <a:lnTo>
                    <a:pt x="2344" y="660"/>
                  </a:lnTo>
                  <a:lnTo>
                    <a:pt x="2318" y="657"/>
                  </a:lnTo>
                  <a:lnTo>
                    <a:pt x="2293" y="647"/>
                  </a:lnTo>
                  <a:lnTo>
                    <a:pt x="2271" y="634"/>
                  </a:lnTo>
                  <a:lnTo>
                    <a:pt x="2253" y="616"/>
                  </a:lnTo>
                  <a:lnTo>
                    <a:pt x="2241" y="594"/>
                  </a:lnTo>
                  <a:lnTo>
                    <a:pt x="2232" y="570"/>
                  </a:lnTo>
                  <a:lnTo>
                    <a:pt x="2229" y="542"/>
                  </a:lnTo>
                  <a:lnTo>
                    <a:pt x="2229" y="492"/>
                  </a:lnTo>
                  <a:lnTo>
                    <a:pt x="1240" y="492"/>
                  </a:lnTo>
                  <a:lnTo>
                    <a:pt x="1240" y="542"/>
                  </a:lnTo>
                  <a:lnTo>
                    <a:pt x="1237" y="570"/>
                  </a:lnTo>
                  <a:lnTo>
                    <a:pt x="1227" y="594"/>
                  </a:lnTo>
                  <a:lnTo>
                    <a:pt x="1214" y="616"/>
                  </a:lnTo>
                  <a:lnTo>
                    <a:pt x="1196" y="634"/>
                  </a:lnTo>
                  <a:lnTo>
                    <a:pt x="1174" y="647"/>
                  </a:lnTo>
                  <a:lnTo>
                    <a:pt x="1149" y="657"/>
                  </a:lnTo>
                  <a:lnTo>
                    <a:pt x="1122" y="660"/>
                  </a:lnTo>
                  <a:lnTo>
                    <a:pt x="1094" y="657"/>
                  </a:lnTo>
                  <a:lnTo>
                    <a:pt x="1070" y="647"/>
                  </a:lnTo>
                  <a:lnTo>
                    <a:pt x="1049" y="634"/>
                  </a:lnTo>
                  <a:lnTo>
                    <a:pt x="1031" y="616"/>
                  </a:lnTo>
                  <a:lnTo>
                    <a:pt x="1017" y="594"/>
                  </a:lnTo>
                  <a:lnTo>
                    <a:pt x="1009" y="570"/>
                  </a:lnTo>
                  <a:lnTo>
                    <a:pt x="1006" y="542"/>
                  </a:lnTo>
                  <a:lnTo>
                    <a:pt x="1006" y="492"/>
                  </a:lnTo>
                  <a:lnTo>
                    <a:pt x="256" y="492"/>
                  </a:lnTo>
                  <a:close/>
                  <a:moveTo>
                    <a:pt x="1122" y="0"/>
                  </a:moveTo>
                  <a:lnTo>
                    <a:pt x="1122" y="0"/>
                  </a:lnTo>
                  <a:lnTo>
                    <a:pt x="1149" y="3"/>
                  </a:lnTo>
                  <a:lnTo>
                    <a:pt x="1174" y="12"/>
                  </a:lnTo>
                  <a:lnTo>
                    <a:pt x="1196" y="25"/>
                  </a:lnTo>
                  <a:lnTo>
                    <a:pt x="1214" y="42"/>
                  </a:lnTo>
                  <a:lnTo>
                    <a:pt x="1227" y="64"/>
                  </a:lnTo>
                  <a:lnTo>
                    <a:pt x="1237" y="89"/>
                  </a:lnTo>
                  <a:lnTo>
                    <a:pt x="1240" y="116"/>
                  </a:lnTo>
                  <a:lnTo>
                    <a:pt x="1240" y="258"/>
                  </a:lnTo>
                  <a:lnTo>
                    <a:pt x="2229" y="258"/>
                  </a:lnTo>
                  <a:lnTo>
                    <a:pt x="2229" y="116"/>
                  </a:lnTo>
                  <a:lnTo>
                    <a:pt x="2232" y="89"/>
                  </a:lnTo>
                  <a:lnTo>
                    <a:pt x="2241" y="64"/>
                  </a:lnTo>
                  <a:lnTo>
                    <a:pt x="2253" y="42"/>
                  </a:lnTo>
                  <a:lnTo>
                    <a:pt x="2271" y="25"/>
                  </a:lnTo>
                  <a:lnTo>
                    <a:pt x="2293" y="12"/>
                  </a:lnTo>
                  <a:lnTo>
                    <a:pt x="2318" y="3"/>
                  </a:lnTo>
                  <a:lnTo>
                    <a:pt x="2344" y="0"/>
                  </a:lnTo>
                  <a:lnTo>
                    <a:pt x="2372" y="3"/>
                  </a:lnTo>
                  <a:lnTo>
                    <a:pt x="2396" y="12"/>
                  </a:lnTo>
                  <a:lnTo>
                    <a:pt x="2418" y="25"/>
                  </a:lnTo>
                  <a:lnTo>
                    <a:pt x="2436" y="42"/>
                  </a:lnTo>
                  <a:lnTo>
                    <a:pt x="2449" y="64"/>
                  </a:lnTo>
                  <a:lnTo>
                    <a:pt x="2457" y="89"/>
                  </a:lnTo>
                  <a:lnTo>
                    <a:pt x="2460" y="116"/>
                  </a:lnTo>
                  <a:lnTo>
                    <a:pt x="2460" y="258"/>
                  </a:lnTo>
                  <a:lnTo>
                    <a:pt x="3213" y="258"/>
                  </a:lnTo>
                  <a:lnTo>
                    <a:pt x="3248" y="260"/>
                  </a:lnTo>
                  <a:lnTo>
                    <a:pt x="3281" y="267"/>
                  </a:lnTo>
                  <a:lnTo>
                    <a:pt x="3312" y="278"/>
                  </a:lnTo>
                  <a:lnTo>
                    <a:pt x="3340" y="293"/>
                  </a:lnTo>
                  <a:lnTo>
                    <a:pt x="3367" y="311"/>
                  </a:lnTo>
                  <a:lnTo>
                    <a:pt x="3392" y="334"/>
                  </a:lnTo>
                  <a:lnTo>
                    <a:pt x="3418" y="364"/>
                  </a:lnTo>
                  <a:lnTo>
                    <a:pt x="3440" y="398"/>
                  </a:lnTo>
                  <a:lnTo>
                    <a:pt x="3454" y="434"/>
                  </a:lnTo>
                  <a:lnTo>
                    <a:pt x="3463" y="473"/>
                  </a:lnTo>
                  <a:lnTo>
                    <a:pt x="3466" y="513"/>
                  </a:lnTo>
                  <a:lnTo>
                    <a:pt x="3466" y="3046"/>
                  </a:lnTo>
                  <a:lnTo>
                    <a:pt x="3464" y="3079"/>
                  </a:lnTo>
                  <a:lnTo>
                    <a:pt x="3457" y="3112"/>
                  </a:lnTo>
                  <a:lnTo>
                    <a:pt x="3448" y="3143"/>
                  </a:lnTo>
                  <a:lnTo>
                    <a:pt x="3433" y="3173"/>
                  </a:lnTo>
                  <a:lnTo>
                    <a:pt x="3415" y="3200"/>
                  </a:lnTo>
                  <a:lnTo>
                    <a:pt x="3392" y="3227"/>
                  </a:lnTo>
                  <a:lnTo>
                    <a:pt x="3368" y="3249"/>
                  </a:lnTo>
                  <a:lnTo>
                    <a:pt x="3340" y="3267"/>
                  </a:lnTo>
                  <a:lnTo>
                    <a:pt x="3312" y="3281"/>
                  </a:lnTo>
                  <a:lnTo>
                    <a:pt x="3281" y="3292"/>
                  </a:lnTo>
                  <a:lnTo>
                    <a:pt x="3248" y="3298"/>
                  </a:lnTo>
                  <a:lnTo>
                    <a:pt x="3213" y="3299"/>
                  </a:lnTo>
                  <a:lnTo>
                    <a:pt x="256" y="3299"/>
                  </a:lnTo>
                  <a:lnTo>
                    <a:pt x="220" y="3298"/>
                  </a:lnTo>
                  <a:lnTo>
                    <a:pt x="187" y="3292"/>
                  </a:lnTo>
                  <a:lnTo>
                    <a:pt x="155" y="3281"/>
                  </a:lnTo>
                  <a:lnTo>
                    <a:pt x="126" y="3267"/>
                  </a:lnTo>
                  <a:lnTo>
                    <a:pt x="99" y="3249"/>
                  </a:lnTo>
                  <a:lnTo>
                    <a:pt x="74" y="3227"/>
                  </a:lnTo>
                  <a:lnTo>
                    <a:pt x="52" y="3200"/>
                  </a:lnTo>
                  <a:lnTo>
                    <a:pt x="33" y="3173"/>
                  </a:lnTo>
                  <a:lnTo>
                    <a:pt x="19" y="3143"/>
                  </a:lnTo>
                  <a:lnTo>
                    <a:pt x="8" y="3112"/>
                  </a:lnTo>
                  <a:lnTo>
                    <a:pt x="2" y="3079"/>
                  </a:lnTo>
                  <a:lnTo>
                    <a:pt x="0" y="3046"/>
                  </a:lnTo>
                  <a:lnTo>
                    <a:pt x="0" y="832"/>
                  </a:lnTo>
                  <a:lnTo>
                    <a:pt x="0" y="513"/>
                  </a:lnTo>
                  <a:lnTo>
                    <a:pt x="3" y="473"/>
                  </a:lnTo>
                  <a:lnTo>
                    <a:pt x="13" y="434"/>
                  </a:lnTo>
                  <a:lnTo>
                    <a:pt x="27" y="398"/>
                  </a:lnTo>
                  <a:lnTo>
                    <a:pt x="48" y="364"/>
                  </a:lnTo>
                  <a:lnTo>
                    <a:pt x="74" y="334"/>
                  </a:lnTo>
                  <a:lnTo>
                    <a:pt x="99" y="311"/>
                  </a:lnTo>
                  <a:lnTo>
                    <a:pt x="127" y="293"/>
                  </a:lnTo>
                  <a:lnTo>
                    <a:pt x="156" y="278"/>
                  </a:lnTo>
                  <a:lnTo>
                    <a:pt x="187" y="267"/>
                  </a:lnTo>
                  <a:lnTo>
                    <a:pt x="220" y="260"/>
                  </a:lnTo>
                  <a:lnTo>
                    <a:pt x="256" y="258"/>
                  </a:lnTo>
                  <a:lnTo>
                    <a:pt x="1006" y="258"/>
                  </a:lnTo>
                  <a:lnTo>
                    <a:pt x="1006" y="116"/>
                  </a:lnTo>
                  <a:lnTo>
                    <a:pt x="1009" y="89"/>
                  </a:lnTo>
                  <a:lnTo>
                    <a:pt x="1017" y="64"/>
                  </a:lnTo>
                  <a:lnTo>
                    <a:pt x="1031" y="42"/>
                  </a:lnTo>
                  <a:lnTo>
                    <a:pt x="1049" y="25"/>
                  </a:lnTo>
                  <a:lnTo>
                    <a:pt x="1070" y="12"/>
                  </a:lnTo>
                  <a:lnTo>
                    <a:pt x="1094" y="3"/>
                  </a:lnTo>
                  <a:lnTo>
                    <a:pt x="11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Rectangle 46"/>
            <p:cNvSpPr>
              <a:spLocks noChangeArrowheads="1"/>
            </p:cNvSpPr>
            <p:nvPr/>
          </p:nvSpPr>
          <p:spPr bwMode="auto">
            <a:xfrm>
              <a:off x="282575" y="374650"/>
              <a:ext cx="115888" cy="112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5" name="Rectangle 47"/>
            <p:cNvSpPr>
              <a:spLocks noChangeArrowheads="1"/>
            </p:cNvSpPr>
            <p:nvPr/>
          </p:nvSpPr>
          <p:spPr bwMode="auto">
            <a:xfrm>
              <a:off x="127000" y="374650"/>
              <a:ext cx="115888" cy="112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6" name="Rectangle 48"/>
            <p:cNvSpPr>
              <a:spLocks noChangeArrowheads="1"/>
            </p:cNvSpPr>
            <p:nvPr/>
          </p:nvSpPr>
          <p:spPr bwMode="auto">
            <a:xfrm>
              <a:off x="127000" y="528637"/>
              <a:ext cx="115888" cy="114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47" name="그룹 82"/>
          <p:cNvGrpSpPr>
            <a:grpSpLocks/>
          </p:cNvGrpSpPr>
          <p:nvPr/>
        </p:nvGrpSpPr>
        <p:grpSpPr bwMode="auto">
          <a:xfrm>
            <a:off x="6716713" y="1398712"/>
            <a:ext cx="858837" cy="835025"/>
            <a:chOff x="0" y="0"/>
            <a:chExt cx="973138" cy="946150"/>
          </a:xfrm>
          <a:solidFill>
            <a:schemeClr val="accent2">
              <a:lumMod val="60000"/>
              <a:lumOff val="40000"/>
            </a:schemeClr>
          </a:solidFill>
        </p:grpSpPr>
        <p:sp>
          <p:nvSpPr>
            <p:cNvPr id="48" name="Freeform 53"/>
            <p:cNvSpPr>
              <a:spLocks noEditPoints="1"/>
            </p:cNvSpPr>
            <p:nvPr/>
          </p:nvSpPr>
          <p:spPr bwMode="auto">
            <a:xfrm>
              <a:off x="320675" y="365125"/>
              <a:ext cx="415925" cy="581025"/>
            </a:xfrm>
            <a:custGeom>
              <a:avLst/>
              <a:gdLst>
                <a:gd name="T0" fmla="*/ 38270925 w 1571"/>
                <a:gd name="T1" fmla="*/ 42562727 h 2196"/>
                <a:gd name="T2" fmla="*/ 42406612 w 1571"/>
                <a:gd name="T3" fmla="*/ 60623715 h 2196"/>
                <a:gd name="T4" fmla="*/ 44579429 w 1571"/>
                <a:gd name="T5" fmla="*/ 78614852 h 2196"/>
                <a:gd name="T6" fmla="*/ 44719748 w 1571"/>
                <a:gd name="T7" fmla="*/ 91285748 h 2196"/>
                <a:gd name="T8" fmla="*/ 44439376 w 1571"/>
                <a:gd name="T9" fmla="*/ 97446042 h 2196"/>
                <a:gd name="T10" fmla="*/ 43948526 w 1571"/>
                <a:gd name="T11" fmla="*/ 101296258 h 2196"/>
                <a:gd name="T12" fmla="*/ 42546665 w 1571"/>
                <a:gd name="T13" fmla="*/ 103816415 h 2196"/>
                <a:gd name="T14" fmla="*/ 40303688 w 1571"/>
                <a:gd name="T15" fmla="*/ 105496519 h 2196"/>
                <a:gd name="T16" fmla="*/ 37289755 w 1571"/>
                <a:gd name="T17" fmla="*/ 106126492 h 2196"/>
                <a:gd name="T18" fmla="*/ 54883303 w 1571"/>
                <a:gd name="T19" fmla="*/ 137068454 h 2196"/>
                <a:gd name="T20" fmla="*/ 72476586 w 1571"/>
                <a:gd name="T21" fmla="*/ 106126492 h 2196"/>
                <a:gd name="T22" fmla="*/ 69182280 w 1571"/>
                <a:gd name="T23" fmla="*/ 105356554 h 2196"/>
                <a:gd name="T24" fmla="*/ 66729090 w 1571"/>
                <a:gd name="T25" fmla="*/ 103186442 h 2196"/>
                <a:gd name="T26" fmla="*/ 65607602 w 1571"/>
                <a:gd name="T27" fmla="*/ 100036313 h 2196"/>
                <a:gd name="T28" fmla="*/ 62663562 w 1571"/>
                <a:gd name="T29" fmla="*/ 85405383 h 2196"/>
                <a:gd name="T30" fmla="*/ 58247768 w 1571"/>
                <a:gd name="T31" fmla="*/ 71474542 h 2196"/>
                <a:gd name="T32" fmla="*/ 52289794 w 1571"/>
                <a:gd name="T33" fmla="*/ 58173673 h 2196"/>
                <a:gd name="T34" fmla="*/ 44649588 w 1571"/>
                <a:gd name="T35" fmla="*/ 45502777 h 2196"/>
                <a:gd name="T36" fmla="*/ 35397309 w 1571"/>
                <a:gd name="T37" fmla="*/ 33531969 h 2196"/>
                <a:gd name="T38" fmla="*/ 17313176 w 1571"/>
                <a:gd name="T39" fmla="*/ 420158 h 2196"/>
                <a:gd name="T40" fmla="*/ 24322479 w 1571"/>
                <a:gd name="T41" fmla="*/ 4690269 h 2196"/>
                <a:gd name="T42" fmla="*/ 34626087 w 1571"/>
                <a:gd name="T43" fmla="*/ 12670896 h 2196"/>
                <a:gd name="T44" fmla="*/ 44088844 w 1571"/>
                <a:gd name="T45" fmla="*/ 21911469 h 2196"/>
                <a:gd name="T46" fmla="*/ 52570167 w 1571"/>
                <a:gd name="T47" fmla="*/ 32272023 h 2196"/>
                <a:gd name="T48" fmla="*/ 60350426 w 1571"/>
                <a:gd name="T49" fmla="*/ 43752823 h 2196"/>
                <a:gd name="T50" fmla="*/ 67289834 w 1571"/>
                <a:gd name="T51" fmla="*/ 56703383 h 2196"/>
                <a:gd name="T52" fmla="*/ 72827117 w 1571"/>
                <a:gd name="T53" fmla="*/ 70424410 h 2196"/>
                <a:gd name="T54" fmla="*/ 76892645 w 1571"/>
                <a:gd name="T55" fmla="*/ 84705296 h 2196"/>
                <a:gd name="T56" fmla="*/ 103107569 w 1571"/>
                <a:gd name="T57" fmla="*/ 92125800 h 2196"/>
                <a:gd name="T58" fmla="*/ 106472034 w 1571"/>
                <a:gd name="T59" fmla="*/ 92825888 h 2196"/>
                <a:gd name="T60" fmla="*/ 108785171 w 1571"/>
                <a:gd name="T61" fmla="*/ 94925885 h 2196"/>
                <a:gd name="T62" fmla="*/ 110046713 w 1571"/>
                <a:gd name="T63" fmla="*/ 98215979 h 2196"/>
                <a:gd name="T64" fmla="*/ 109836500 w 1571"/>
                <a:gd name="T65" fmla="*/ 101366373 h 2196"/>
                <a:gd name="T66" fmla="*/ 108084108 w 1571"/>
                <a:gd name="T67" fmla="*/ 103956379 h 2196"/>
                <a:gd name="T68" fmla="*/ 58598034 w 1571"/>
                <a:gd name="T69" fmla="*/ 152749515 h 2196"/>
                <a:gd name="T70" fmla="*/ 55654260 w 1571"/>
                <a:gd name="T71" fmla="*/ 153729531 h 2196"/>
                <a:gd name="T72" fmla="*/ 52570167 w 1571"/>
                <a:gd name="T73" fmla="*/ 153379488 h 2196"/>
                <a:gd name="T74" fmla="*/ 49976658 w 1571"/>
                <a:gd name="T75" fmla="*/ 151839348 h 2196"/>
                <a:gd name="T76" fmla="*/ 1051329 w 1571"/>
                <a:gd name="T77" fmla="*/ 102836398 h 2196"/>
                <a:gd name="T78" fmla="*/ 140318 w 1571"/>
                <a:gd name="T79" fmla="*/ 100456206 h 2196"/>
                <a:gd name="T80" fmla="*/ 70159 w 1571"/>
                <a:gd name="T81" fmla="*/ 97936050 h 2196"/>
                <a:gd name="T82" fmla="*/ 1401861 w 1571"/>
                <a:gd name="T83" fmla="*/ 94925885 h 2196"/>
                <a:gd name="T84" fmla="*/ 3855050 w 1571"/>
                <a:gd name="T85" fmla="*/ 92825888 h 2196"/>
                <a:gd name="T86" fmla="*/ 6869249 w 1571"/>
                <a:gd name="T87" fmla="*/ 92125800 h 2196"/>
                <a:gd name="T88" fmla="*/ 30771037 w 1571"/>
                <a:gd name="T89" fmla="*/ 87505381 h 2196"/>
                <a:gd name="T90" fmla="*/ 29649549 w 1571"/>
                <a:gd name="T91" fmla="*/ 71264463 h 2196"/>
                <a:gd name="T92" fmla="*/ 27266253 w 1571"/>
                <a:gd name="T93" fmla="*/ 57193656 h 2196"/>
                <a:gd name="T94" fmla="*/ 24673010 w 1571"/>
                <a:gd name="T95" fmla="*/ 46623023 h 2196"/>
                <a:gd name="T96" fmla="*/ 21238385 w 1571"/>
                <a:gd name="T97" fmla="*/ 36262204 h 2196"/>
                <a:gd name="T98" fmla="*/ 17032804 w 1571"/>
                <a:gd name="T99" fmla="*/ 25761685 h 2196"/>
                <a:gd name="T100" fmla="*/ 14369137 w 1571"/>
                <a:gd name="T101" fmla="*/ 20021285 h 2196"/>
                <a:gd name="T102" fmla="*/ 12266478 w 1571"/>
                <a:gd name="T103" fmla="*/ 15750910 h 2196"/>
                <a:gd name="T104" fmla="*/ 10654140 w 1571"/>
                <a:gd name="T105" fmla="*/ 12950825 h 2196"/>
                <a:gd name="T106" fmla="*/ 9742864 w 1571"/>
                <a:gd name="T107" fmla="*/ 11480800 h 2196"/>
                <a:gd name="T108" fmla="*/ 8551482 w 1571"/>
                <a:gd name="T109" fmla="*/ 9310688 h 2196"/>
                <a:gd name="T110" fmla="*/ 8411163 w 1571"/>
                <a:gd name="T111" fmla="*/ 5670285 h 2196"/>
                <a:gd name="T112" fmla="*/ 10373768 w 1571"/>
                <a:gd name="T113" fmla="*/ 2310077 h 2196"/>
                <a:gd name="T114" fmla="*/ 12967276 w 1571"/>
                <a:gd name="T115" fmla="*/ 490008 h 2196"/>
                <a:gd name="T116" fmla="*/ 15770997 w 1571"/>
                <a:gd name="T117" fmla="*/ 0 h 2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71"/>
                <a:gd name="T178" fmla="*/ 0 h 2196"/>
                <a:gd name="T179" fmla="*/ 1571 w 1571"/>
                <a:gd name="T180" fmla="*/ 2196 h 21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71" h="2196">
                  <a:moveTo>
                    <a:pt x="505" y="479"/>
                  </a:moveTo>
                  <a:lnTo>
                    <a:pt x="546" y="608"/>
                  </a:lnTo>
                  <a:lnTo>
                    <a:pt x="579" y="738"/>
                  </a:lnTo>
                  <a:lnTo>
                    <a:pt x="605" y="866"/>
                  </a:lnTo>
                  <a:lnTo>
                    <a:pt x="624" y="996"/>
                  </a:lnTo>
                  <a:lnTo>
                    <a:pt x="636" y="1123"/>
                  </a:lnTo>
                  <a:lnTo>
                    <a:pt x="639" y="1250"/>
                  </a:lnTo>
                  <a:lnTo>
                    <a:pt x="638" y="1304"/>
                  </a:lnTo>
                  <a:lnTo>
                    <a:pt x="637" y="1352"/>
                  </a:lnTo>
                  <a:lnTo>
                    <a:pt x="634" y="1392"/>
                  </a:lnTo>
                  <a:lnTo>
                    <a:pt x="631" y="1426"/>
                  </a:lnTo>
                  <a:lnTo>
                    <a:pt x="627" y="1447"/>
                  </a:lnTo>
                  <a:lnTo>
                    <a:pt x="619" y="1466"/>
                  </a:lnTo>
                  <a:lnTo>
                    <a:pt x="607" y="1483"/>
                  </a:lnTo>
                  <a:lnTo>
                    <a:pt x="593" y="1497"/>
                  </a:lnTo>
                  <a:lnTo>
                    <a:pt x="575" y="1507"/>
                  </a:lnTo>
                  <a:lnTo>
                    <a:pt x="555" y="1514"/>
                  </a:lnTo>
                  <a:lnTo>
                    <a:pt x="532" y="1516"/>
                  </a:lnTo>
                  <a:lnTo>
                    <a:pt x="339" y="1516"/>
                  </a:lnTo>
                  <a:lnTo>
                    <a:pt x="783" y="1958"/>
                  </a:lnTo>
                  <a:lnTo>
                    <a:pt x="1231" y="1516"/>
                  </a:lnTo>
                  <a:lnTo>
                    <a:pt x="1034" y="1516"/>
                  </a:lnTo>
                  <a:lnTo>
                    <a:pt x="1010" y="1513"/>
                  </a:lnTo>
                  <a:lnTo>
                    <a:pt x="987" y="1505"/>
                  </a:lnTo>
                  <a:lnTo>
                    <a:pt x="968" y="1491"/>
                  </a:lnTo>
                  <a:lnTo>
                    <a:pt x="952" y="1474"/>
                  </a:lnTo>
                  <a:lnTo>
                    <a:pt x="941" y="1453"/>
                  </a:lnTo>
                  <a:lnTo>
                    <a:pt x="936" y="1429"/>
                  </a:lnTo>
                  <a:lnTo>
                    <a:pt x="918" y="1324"/>
                  </a:lnTo>
                  <a:lnTo>
                    <a:pt x="894" y="1220"/>
                  </a:lnTo>
                  <a:lnTo>
                    <a:pt x="866" y="1120"/>
                  </a:lnTo>
                  <a:lnTo>
                    <a:pt x="831" y="1021"/>
                  </a:lnTo>
                  <a:lnTo>
                    <a:pt x="791" y="925"/>
                  </a:lnTo>
                  <a:lnTo>
                    <a:pt x="746" y="831"/>
                  </a:lnTo>
                  <a:lnTo>
                    <a:pt x="694" y="739"/>
                  </a:lnTo>
                  <a:lnTo>
                    <a:pt x="637" y="650"/>
                  </a:lnTo>
                  <a:lnTo>
                    <a:pt x="574" y="563"/>
                  </a:lnTo>
                  <a:lnTo>
                    <a:pt x="505" y="479"/>
                  </a:lnTo>
                  <a:close/>
                  <a:moveTo>
                    <a:pt x="225" y="0"/>
                  </a:moveTo>
                  <a:lnTo>
                    <a:pt x="247" y="6"/>
                  </a:lnTo>
                  <a:lnTo>
                    <a:pt x="269" y="16"/>
                  </a:lnTo>
                  <a:lnTo>
                    <a:pt x="347" y="67"/>
                  </a:lnTo>
                  <a:lnTo>
                    <a:pt x="422" y="122"/>
                  </a:lnTo>
                  <a:lnTo>
                    <a:pt x="494" y="181"/>
                  </a:lnTo>
                  <a:lnTo>
                    <a:pt x="562" y="244"/>
                  </a:lnTo>
                  <a:lnTo>
                    <a:pt x="629" y="313"/>
                  </a:lnTo>
                  <a:lnTo>
                    <a:pt x="691" y="385"/>
                  </a:lnTo>
                  <a:lnTo>
                    <a:pt x="750" y="461"/>
                  </a:lnTo>
                  <a:lnTo>
                    <a:pt x="807" y="541"/>
                  </a:lnTo>
                  <a:lnTo>
                    <a:pt x="861" y="625"/>
                  </a:lnTo>
                  <a:lnTo>
                    <a:pt x="913" y="717"/>
                  </a:lnTo>
                  <a:lnTo>
                    <a:pt x="960" y="810"/>
                  </a:lnTo>
                  <a:lnTo>
                    <a:pt x="1002" y="906"/>
                  </a:lnTo>
                  <a:lnTo>
                    <a:pt x="1039" y="1006"/>
                  </a:lnTo>
                  <a:lnTo>
                    <a:pt x="1070" y="1107"/>
                  </a:lnTo>
                  <a:lnTo>
                    <a:pt x="1097" y="1210"/>
                  </a:lnTo>
                  <a:lnTo>
                    <a:pt x="1119" y="1316"/>
                  </a:lnTo>
                  <a:lnTo>
                    <a:pt x="1471" y="1316"/>
                  </a:lnTo>
                  <a:lnTo>
                    <a:pt x="1496" y="1318"/>
                  </a:lnTo>
                  <a:lnTo>
                    <a:pt x="1519" y="1326"/>
                  </a:lnTo>
                  <a:lnTo>
                    <a:pt x="1537" y="1339"/>
                  </a:lnTo>
                  <a:lnTo>
                    <a:pt x="1552" y="1356"/>
                  </a:lnTo>
                  <a:lnTo>
                    <a:pt x="1564" y="1379"/>
                  </a:lnTo>
                  <a:lnTo>
                    <a:pt x="1570" y="1403"/>
                  </a:lnTo>
                  <a:lnTo>
                    <a:pt x="1571" y="1427"/>
                  </a:lnTo>
                  <a:lnTo>
                    <a:pt x="1567" y="1448"/>
                  </a:lnTo>
                  <a:lnTo>
                    <a:pt x="1557" y="1467"/>
                  </a:lnTo>
                  <a:lnTo>
                    <a:pt x="1542" y="1485"/>
                  </a:lnTo>
                  <a:lnTo>
                    <a:pt x="853" y="2169"/>
                  </a:lnTo>
                  <a:lnTo>
                    <a:pt x="836" y="2182"/>
                  </a:lnTo>
                  <a:lnTo>
                    <a:pt x="815" y="2191"/>
                  </a:lnTo>
                  <a:lnTo>
                    <a:pt x="794" y="2196"/>
                  </a:lnTo>
                  <a:lnTo>
                    <a:pt x="773" y="2196"/>
                  </a:lnTo>
                  <a:lnTo>
                    <a:pt x="750" y="2191"/>
                  </a:lnTo>
                  <a:lnTo>
                    <a:pt x="731" y="2182"/>
                  </a:lnTo>
                  <a:lnTo>
                    <a:pt x="713" y="2169"/>
                  </a:lnTo>
                  <a:lnTo>
                    <a:pt x="29" y="1485"/>
                  </a:lnTo>
                  <a:lnTo>
                    <a:pt x="15" y="1469"/>
                  </a:lnTo>
                  <a:lnTo>
                    <a:pt x="6" y="1452"/>
                  </a:lnTo>
                  <a:lnTo>
                    <a:pt x="2" y="1435"/>
                  </a:lnTo>
                  <a:lnTo>
                    <a:pt x="0" y="1414"/>
                  </a:lnTo>
                  <a:lnTo>
                    <a:pt x="1" y="1399"/>
                  </a:lnTo>
                  <a:lnTo>
                    <a:pt x="6" y="1379"/>
                  </a:lnTo>
                  <a:lnTo>
                    <a:pt x="20" y="1356"/>
                  </a:lnTo>
                  <a:lnTo>
                    <a:pt x="35" y="1339"/>
                  </a:lnTo>
                  <a:lnTo>
                    <a:pt x="55" y="1326"/>
                  </a:lnTo>
                  <a:lnTo>
                    <a:pt x="75" y="1318"/>
                  </a:lnTo>
                  <a:lnTo>
                    <a:pt x="98" y="1316"/>
                  </a:lnTo>
                  <a:lnTo>
                    <a:pt x="439" y="1316"/>
                  </a:lnTo>
                  <a:lnTo>
                    <a:pt x="439" y="1250"/>
                  </a:lnTo>
                  <a:lnTo>
                    <a:pt x="434" y="1134"/>
                  </a:lnTo>
                  <a:lnTo>
                    <a:pt x="423" y="1018"/>
                  </a:lnTo>
                  <a:lnTo>
                    <a:pt x="406" y="902"/>
                  </a:lnTo>
                  <a:lnTo>
                    <a:pt x="389" y="817"/>
                  </a:lnTo>
                  <a:lnTo>
                    <a:pt x="371" y="739"/>
                  </a:lnTo>
                  <a:lnTo>
                    <a:pt x="352" y="666"/>
                  </a:lnTo>
                  <a:lnTo>
                    <a:pt x="332" y="601"/>
                  </a:lnTo>
                  <a:lnTo>
                    <a:pt x="303" y="518"/>
                  </a:lnTo>
                  <a:lnTo>
                    <a:pt x="274" y="441"/>
                  </a:lnTo>
                  <a:lnTo>
                    <a:pt x="243" y="368"/>
                  </a:lnTo>
                  <a:lnTo>
                    <a:pt x="223" y="325"/>
                  </a:lnTo>
                  <a:lnTo>
                    <a:pt x="205" y="286"/>
                  </a:lnTo>
                  <a:lnTo>
                    <a:pt x="189" y="253"/>
                  </a:lnTo>
                  <a:lnTo>
                    <a:pt x="175" y="225"/>
                  </a:lnTo>
                  <a:lnTo>
                    <a:pt x="162" y="203"/>
                  </a:lnTo>
                  <a:lnTo>
                    <a:pt x="152" y="185"/>
                  </a:lnTo>
                  <a:lnTo>
                    <a:pt x="144" y="172"/>
                  </a:lnTo>
                  <a:lnTo>
                    <a:pt x="139" y="164"/>
                  </a:lnTo>
                  <a:lnTo>
                    <a:pt x="135" y="160"/>
                  </a:lnTo>
                  <a:lnTo>
                    <a:pt x="122" y="133"/>
                  </a:lnTo>
                  <a:lnTo>
                    <a:pt x="118" y="106"/>
                  </a:lnTo>
                  <a:lnTo>
                    <a:pt x="120" y="81"/>
                  </a:lnTo>
                  <a:lnTo>
                    <a:pt x="130" y="57"/>
                  </a:lnTo>
                  <a:lnTo>
                    <a:pt x="148" y="33"/>
                  </a:lnTo>
                  <a:lnTo>
                    <a:pt x="166" y="18"/>
                  </a:lnTo>
                  <a:lnTo>
                    <a:pt x="185" y="7"/>
                  </a:lnTo>
                  <a:lnTo>
                    <a:pt x="205" y="1"/>
                  </a:lnTo>
                  <a:lnTo>
                    <a:pt x="2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54"/>
            <p:cNvSpPr>
              <a:spLocks/>
            </p:cNvSpPr>
            <p:nvPr/>
          </p:nvSpPr>
          <p:spPr bwMode="auto">
            <a:xfrm>
              <a:off x="0" y="0"/>
              <a:ext cx="973138" cy="666750"/>
            </a:xfrm>
            <a:custGeom>
              <a:avLst/>
              <a:gdLst>
                <a:gd name="T0" fmla="*/ 177417587 w 3677"/>
                <a:gd name="T1" fmla="*/ 1894555 h 2517"/>
                <a:gd name="T2" fmla="*/ 196819476 w 3677"/>
                <a:gd name="T3" fmla="*/ 10385353 h 2517"/>
                <a:gd name="T4" fmla="*/ 213139188 w 3677"/>
                <a:gd name="T5" fmla="*/ 25191600 h 2517"/>
                <a:gd name="T6" fmla="*/ 224486290 w 3677"/>
                <a:gd name="T7" fmla="*/ 44699005 h 2517"/>
                <a:gd name="T8" fmla="*/ 232330941 w 3677"/>
                <a:gd name="T9" fmla="*/ 63996344 h 2517"/>
                <a:gd name="T10" fmla="*/ 244798594 w 3677"/>
                <a:gd name="T11" fmla="*/ 76276253 h 2517"/>
                <a:gd name="T12" fmla="*/ 254044066 w 3677"/>
                <a:gd name="T13" fmla="*/ 93678772 h 2517"/>
                <a:gd name="T14" fmla="*/ 257546252 w 3677"/>
                <a:gd name="T15" fmla="*/ 114659808 h 2517"/>
                <a:gd name="T16" fmla="*/ 254814478 w 3677"/>
                <a:gd name="T17" fmla="*/ 134027081 h 2517"/>
                <a:gd name="T18" fmla="*/ 246619688 w 3677"/>
                <a:gd name="T19" fmla="*/ 151219271 h 2517"/>
                <a:gd name="T20" fmla="*/ 233591760 w 3677"/>
                <a:gd name="T21" fmla="*/ 165323537 h 2517"/>
                <a:gd name="T22" fmla="*/ 217481919 w 3677"/>
                <a:gd name="T23" fmla="*/ 173884532 h 2517"/>
                <a:gd name="T24" fmla="*/ 205154534 w 3677"/>
                <a:gd name="T25" fmla="*/ 176480805 h 2517"/>
                <a:gd name="T26" fmla="*/ 177207451 w 3677"/>
                <a:gd name="T27" fmla="*/ 162586868 h 2517"/>
                <a:gd name="T28" fmla="*/ 204734261 w 3677"/>
                <a:gd name="T29" fmla="*/ 162446472 h 2517"/>
                <a:gd name="T30" fmla="*/ 217201649 w 3677"/>
                <a:gd name="T31" fmla="*/ 159008087 h 2517"/>
                <a:gd name="T32" fmla="*/ 229949572 w 3677"/>
                <a:gd name="T33" fmla="*/ 149675441 h 2517"/>
                <a:gd name="T34" fmla="*/ 239335312 w 3677"/>
                <a:gd name="T35" fmla="*/ 135641109 h 2517"/>
                <a:gd name="T36" fmla="*/ 243327639 w 3677"/>
                <a:gd name="T37" fmla="*/ 119150900 h 2517"/>
                <a:gd name="T38" fmla="*/ 241506545 w 3677"/>
                <a:gd name="T39" fmla="*/ 100415146 h 2517"/>
                <a:gd name="T40" fmla="*/ 233381623 w 3677"/>
                <a:gd name="T41" fmla="*/ 84416060 h 2517"/>
                <a:gd name="T42" fmla="*/ 222104656 w 3677"/>
                <a:gd name="T43" fmla="*/ 73890310 h 2517"/>
                <a:gd name="T44" fmla="*/ 214400007 w 3677"/>
                <a:gd name="T45" fmla="*/ 60206969 h 2517"/>
                <a:gd name="T46" fmla="*/ 208026310 w 3677"/>
                <a:gd name="T47" fmla="*/ 42032535 h 2517"/>
                <a:gd name="T48" fmla="*/ 195628791 w 3677"/>
                <a:gd name="T49" fmla="*/ 26805363 h 2517"/>
                <a:gd name="T50" fmla="*/ 179869090 w 3677"/>
                <a:gd name="T51" fmla="*/ 17051529 h 2517"/>
                <a:gd name="T52" fmla="*/ 161658150 w 3677"/>
                <a:gd name="T53" fmla="*/ 13823738 h 2517"/>
                <a:gd name="T54" fmla="*/ 144357625 w 3677"/>
                <a:gd name="T55" fmla="*/ 16700803 h 2517"/>
                <a:gd name="T56" fmla="*/ 129228333 w 3677"/>
                <a:gd name="T57" fmla="*/ 25401930 h 2517"/>
                <a:gd name="T58" fmla="*/ 117040951 w 3677"/>
                <a:gd name="T59" fmla="*/ 39085537 h 2517"/>
                <a:gd name="T60" fmla="*/ 109686441 w 3677"/>
                <a:gd name="T61" fmla="*/ 55575745 h 2517"/>
                <a:gd name="T62" fmla="*/ 102051926 w 3677"/>
                <a:gd name="T63" fmla="*/ 61610402 h 2517"/>
                <a:gd name="T64" fmla="*/ 88393589 w 3677"/>
                <a:gd name="T65" fmla="*/ 59996374 h 2517"/>
                <a:gd name="T66" fmla="*/ 75785934 w 3677"/>
                <a:gd name="T67" fmla="*/ 64767994 h 2517"/>
                <a:gd name="T68" fmla="*/ 66120188 w 3677"/>
                <a:gd name="T69" fmla="*/ 75223546 h 2517"/>
                <a:gd name="T70" fmla="*/ 61777457 w 3677"/>
                <a:gd name="T71" fmla="*/ 88696558 h 2517"/>
                <a:gd name="T72" fmla="*/ 61847591 w 3677"/>
                <a:gd name="T73" fmla="*/ 96625770 h 2517"/>
                <a:gd name="T74" fmla="*/ 46648430 w 3677"/>
                <a:gd name="T75" fmla="*/ 92485669 h 2517"/>
                <a:gd name="T76" fmla="*/ 32569820 w 3677"/>
                <a:gd name="T77" fmla="*/ 95854120 h 2517"/>
                <a:gd name="T78" fmla="*/ 21082716 w 3677"/>
                <a:gd name="T79" fmla="*/ 105888483 h 2517"/>
                <a:gd name="T80" fmla="*/ 14778888 w 3677"/>
                <a:gd name="T81" fmla="*/ 119642023 h 2517"/>
                <a:gd name="T82" fmla="*/ 14709019 w 3677"/>
                <a:gd name="T83" fmla="*/ 134869194 h 2517"/>
                <a:gd name="T84" fmla="*/ 19892031 w 3677"/>
                <a:gd name="T85" fmla="*/ 147780886 h 2517"/>
                <a:gd name="T86" fmla="*/ 29558041 w 3677"/>
                <a:gd name="T87" fmla="*/ 157604654 h 2517"/>
                <a:gd name="T88" fmla="*/ 42025429 w 3677"/>
                <a:gd name="T89" fmla="*/ 162376539 h 2517"/>
                <a:gd name="T90" fmla="*/ 91895774 w 3677"/>
                <a:gd name="T91" fmla="*/ 162586868 h 2517"/>
                <a:gd name="T92" fmla="*/ 41184883 w 3677"/>
                <a:gd name="T93" fmla="*/ 176410606 h 2517"/>
                <a:gd name="T94" fmla="*/ 27526811 w 3677"/>
                <a:gd name="T95" fmla="*/ 172551297 h 2517"/>
                <a:gd name="T96" fmla="*/ 14078610 w 3677"/>
                <a:gd name="T97" fmla="*/ 162727265 h 2517"/>
                <a:gd name="T98" fmla="*/ 4342731 w 3677"/>
                <a:gd name="T99" fmla="*/ 148482603 h 2517"/>
                <a:gd name="T100" fmla="*/ 140003 w 3677"/>
                <a:gd name="T101" fmla="*/ 132062327 h 2517"/>
                <a:gd name="T102" fmla="*/ 1891228 w 3677"/>
                <a:gd name="T103" fmla="*/ 113256375 h 2517"/>
                <a:gd name="T104" fmla="*/ 10436422 w 3677"/>
                <a:gd name="T105" fmla="*/ 96625770 h 2517"/>
                <a:gd name="T106" fmla="*/ 24795038 w 3677"/>
                <a:gd name="T107" fmla="*/ 84065334 h 2517"/>
                <a:gd name="T108" fmla="*/ 41955560 w 3677"/>
                <a:gd name="T109" fmla="*/ 78661931 h 2517"/>
                <a:gd name="T110" fmla="*/ 52461851 w 3677"/>
                <a:gd name="T111" fmla="*/ 70732718 h 2517"/>
                <a:gd name="T112" fmla="*/ 62267864 w 3677"/>
                <a:gd name="T113" fmla="*/ 57680895 h 2517"/>
                <a:gd name="T114" fmla="*/ 75996070 w 3677"/>
                <a:gd name="T115" fmla="*/ 48769173 h 2517"/>
                <a:gd name="T116" fmla="*/ 91895774 w 3677"/>
                <a:gd name="T117" fmla="*/ 45821910 h 2517"/>
                <a:gd name="T118" fmla="*/ 100160698 w 3677"/>
                <a:gd name="T119" fmla="*/ 41260620 h 2517"/>
                <a:gd name="T120" fmla="*/ 111297399 w 3677"/>
                <a:gd name="T121" fmla="*/ 23577573 h 2517"/>
                <a:gd name="T122" fmla="*/ 127197103 w 3677"/>
                <a:gd name="T123" fmla="*/ 9753835 h 2517"/>
                <a:gd name="T124" fmla="*/ 146178719 w 3677"/>
                <a:gd name="T125" fmla="*/ 1754159 h 251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77"/>
                <a:gd name="T190" fmla="*/ 0 h 2517"/>
                <a:gd name="T191" fmla="*/ 3677 w 3677"/>
                <a:gd name="T192" fmla="*/ 2517 h 251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77" h="2517">
                  <a:moveTo>
                    <a:pt x="2308" y="0"/>
                  </a:moveTo>
                  <a:lnTo>
                    <a:pt x="2384" y="2"/>
                  </a:lnTo>
                  <a:lnTo>
                    <a:pt x="2459" y="12"/>
                  </a:lnTo>
                  <a:lnTo>
                    <a:pt x="2533" y="27"/>
                  </a:lnTo>
                  <a:lnTo>
                    <a:pt x="2606" y="49"/>
                  </a:lnTo>
                  <a:lnTo>
                    <a:pt x="2675" y="77"/>
                  </a:lnTo>
                  <a:lnTo>
                    <a:pt x="2744" y="109"/>
                  </a:lnTo>
                  <a:lnTo>
                    <a:pt x="2810" y="148"/>
                  </a:lnTo>
                  <a:lnTo>
                    <a:pt x="2873" y="193"/>
                  </a:lnTo>
                  <a:lnTo>
                    <a:pt x="2933" y="242"/>
                  </a:lnTo>
                  <a:lnTo>
                    <a:pt x="2989" y="296"/>
                  </a:lnTo>
                  <a:lnTo>
                    <a:pt x="3043" y="359"/>
                  </a:lnTo>
                  <a:lnTo>
                    <a:pt x="3092" y="424"/>
                  </a:lnTo>
                  <a:lnTo>
                    <a:pt x="3135" y="492"/>
                  </a:lnTo>
                  <a:lnTo>
                    <a:pt x="3173" y="563"/>
                  </a:lnTo>
                  <a:lnTo>
                    <a:pt x="3205" y="637"/>
                  </a:lnTo>
                  <a:lnTo>
                    <a:pt x="3230" y="714"/>
                  </a:lnTo>
                  <a:lnTo>
                    <a:pt x="3251" y="794"/>
                  </a:lnTo>
                  <a:lnTo>
                    <a:pt x="3265" y="877"/>
                  </a:lnTo>
                  <a:lnTo>
                    <a:pt x="3317" y="912"/>
                  </a:lnTo>
                  <a:lnTo>
                    <a:pt x="3366" y="951"/>
                  </a:lnTo>
                  <a:lnTo>
                    <a:pt x="3412" y="992"/>
                  </a:lnTo>
                  <a:lnTo>
                    <a:pt x="3455" y="1038"/>
                  </a:lnTo>
                  <a:lnTo>
                    <a:pt x="3495" y="1087"/>
                  </a:lnTo>
                  <a:lnTo>
                    <a:pt x="3532" y="1140"/>
                  </a:lnTo>
                  <a:lnTo>
                    <a:pt x="3564" y="1196"/>
                  </a:lnTo>
                  <a:lnTo>
                    <a:pt x="3599" y="1264"/>
                  </a:lnTo>
                  <a:lnTo>
                    <a:pt x="3627" y="1335"/>
                  </a:lnTo>
                  <a:lnTo>
                    <a:pt x="3648" y="1406"/>
                  </a:lnTo>
                  <a:lnTo>
                    <a:pt x="3664" y="1481"/>
                  </a:lnTo>
                  <a:lnTo>
                    <a:pt x="3673" y="1557"/>
                  </a:lnTo>
                  <a:lnTo>
                    <a:pt x="3677" y="1634"/>
                  </a:lnTo>
                  <a:lnTo>
                    <a:pt x="3674" y="1705"/>
                  </a:lnTo>
                  <a:lnTo>
                    <a:pt x="3668" y="1775"/>
                  </a:lnTo>
                  <a:lnTo>
                    <a:pt x="3655" y="1843"/>
                  </a:lnTo>
                  <a:lnTo>
                    <a:pt x="3638" y="1910"/>
                  </a:lnTo>
                  <a:lnTo>
                    <a:pt x="3616" y="1973"/>
                  </a:lnTo>
                  <a:lnTo>
                    <a:pt x="3590" y="2036"/>
                  </a:lnTo>
                  <a:lnTo>
                    <a:pt x="3559" y="2096"/>
                  </a:lnTo>
                  <a:lnTo>
                    <a:pt x="3521" y="2155"/>
                  </a:lnTo>
                  <a:lnTo>
                    <a:pt x="3480" y="2211"/>
                  </a:lnTo>
                  <a:lnTo>
                    <a:pt x="3434" y="2265"/>
                  </a:lnTo>
                  <a:lnTo>
                    <a:pt x="3386" y="2313"/>
                  </a:lnTo>
                  <a:lnTo>
                    <a:pt x="3335" y="2356"/>
                  </a:lnTo>
                  <a:lnTo>
                    <a:pt x="3281" y="2394"/>
                  </a:lnTo>
                  <a:lnTo>
                    <a:pt x="3225" y="2426"/>
                  </a:lnTo>
                  <a:lnTo>
                    <a:pt x="3166" y="2454"/>
                  </a:lnTo>
                  <a:lnTo>
                    <a:pt x="3105" y="2478"/>
                  </a:lnTo>
                  <a:lnTo>
                    <a:pt x="3041" y="2496"/>
                  </a:lnTo>
                  <a:lnTo>
                    <a:pt x="2974" y="2509"/>
                  </a:lnTo>
                  <a:lnTo>
                    <a:pt x="2955" y="2512"/>
                  </a:lnTo>
                  <a:lnTo>
                    <a:pt x="2929" y="2515"/>
                  </a:lnTo>
                  <a:lnTo>
                    <a:pt x="2896" y="2516"/>
                  </a:lnTo>
                  <a:lnTo>
                    <a:pt x="2855" y="2517"/>
                  </a:lnTo>
                  <a:lnTo>
                    <a:pt x="2530" y="2517"/>
                  </a:lnTo>
                  <a:lnTo>
                    <a:pt x="2530" y="2317"/>
                  </a:lnTo>
                  <a:lnTo>
                    <a:pt x="2855" y="2317"/>
                  </a:lnTo>
                  <a:lnTo>
                    <a:pt x="2882" y="2317"/>
                  </a:lnTo>
                  <a:lnTo>
                    <a:pt x="2906" y="2316"/>
                  </a:lnTo>
                  <a:lnTo>
                    <a:pt x="2923" y="2315"/>
                  </a:lnTo>
                  <a:lnTo>
                    <a:pt x="2936" y="2314"/>
                  </a:lnTo>
                  <a:lnTo>
                    <a:pt x="2993" y="2303"/>
                  </a:lnTo>
                  <a:lnTo>
                    <a:pt x="3048" y="2287"/>
                  </a:lnTo>
                  <a:lnTo>
                    <a:pt x="3101" y="2266"/>
                  </a:lnTo>
                  <a:lnTo>
                    <a:pt x="3151" y="2240"/>
                  </a:lnTo>
                  <a:lnTo>
                    <a:pt x="3198" y="2209"/>
                  </a:lnTo>
                  <a:lnTo>
                    <a:pt x="3242" y="2173"/>
                  </a:lnTo>
                  <a:lnTo>
                    <a:pt x="3283" y="2133"/>
                  </a:lnTo>
                  <a:lnTo>
                    <a:pt x="3323" y="2088"/>
                  </a:lnTo>
                  <a:lnTo>
                    <a:pt x="3359" y="2038"/>
                  </a:lnTo>
                  <a:lnTo>
                    <a:pt x="3390" y="1987"/>
                  </a:lnTo>
                  <a:lnTo>
                    <a:pt x="3417" y="1933"/>
                  </a:lnTo>
                  <a:lnTo>
                    <a:pt x="3438" y="1877"/>
                  </a:lnTo>
                  <a:lnTo>
                    <a:pt x="3455" y="1820"/>
                  </a:lnTo>
                  <a:lnTo>
                    <a:pt x="3466" y="1760"/>
                  </a:lnTo>
                  <a:lnTo>
                    <a:pt x="3474" y="1698"/>
                  </a:lnTo>
                  <a:lnTo>
                    <a:pt x="3477" y="1634"/>
                  </a:lnTo>
                  <a:lnTo>
                    <a:pt x="3473" y="1564"/>
                  </a:lnTo>
                  <a:lnTo>
                    <a:pt x="3463" y="1497"/>
                  </a:lnTo>
                  <a:lnTo>
                    <a:pt x="3448" y="1431"/>
                  </a:lnTo>
                  <a:lnTo>
                    <a:pt x="3426" y="1368"/>
                  </a:lnTo>
                  <a:lnTo>
                    <a:pt x="3398" y="1308"/>
                  </a:lnTo>
                  <a:lnTo>
                    <a:pt x="3364" y="1250"/>
                  </a:lnTo>
                  <a:lnTo>
                    <a:pt x="3332" y="1203"/>
                  </a:lnTo>
                  <a:lnTo>
                    <a:pt x="3296" y="1159"/>
                  </a:lnTo>
                  <a:lnTo>
                    <a:pt x="3256" y="1120"/>
                  </a:lnTo>
                  <a:lnTo>
                    <a:pt x="3216" y="1085"/>
                  </a:lnTo>
                  <a:lnTo>
                    <a:pt x="3171" y="1053"/>
                  </a:lnTo>
                  <a:lnTo>
                    <a:pt x="3124" y="1025"/>
                  </a:lnTo>
                  <a:lnTo>
                    <a:pt x="3073" y="1002"/>
                  </a:lnTo>
                  <a:lnTo>
                    <a:pt x="3070" y="928"/>
                  </a:lnTo>
                  <a:lnTo>
                    <a:pt x="3061" y="858"/>
                  </a:lnTo>
                  <a:lnTo>
                    <a:pt x="3046" y="790"/>
                  </a:lnTo>
                  <a:lnTo>
                    <a:pt x="3026" y="723"/>
                  </a:lnTo>
                  <a:lnTo>
                    <a:pt x="3000" y="660"/>
                  </a:lnTo>
                  <a:lnTo>
                    <a:pt x="2970" y="599"/>
                  </a:lnTo>
                  <a:lnTo>
                    <a:pt x="2933" y="541"/>
                  </a:lnTo>
                  <a:lnTo>
                    <a:pt x="2891" y="485"/>
                  </a:lnTo>
                  <a:lnTo>
                    <a:pt x="2844" y="432"/>
                  </a:lnTo>
                  <a:lnTo>
                    <a:pt x="2793" y="382"/>
                  </a:lnTo>
                  <a:lnTo>
                    <a:pt x="2739" y="339"/>
                  </a:lnTo>
                  <a:lnTo>
                    <a:pt x="2684" y="301"/>
                  </a:lnTo>
                  <a:lnTo>
                    <a:pt x="2627" y="270"/>
                  </a:lnTo>
                  <a:lnTo>
                    <a:pt x="2568" y="243"/>
                  </a:lnTo>
                  <a:lnTo>
                    <a:pt x="2506" y="223"/>
                  </a:lnTo>
                  <a:lnTo>
                    <a:pt x="2442" y="208"/>
                  </a:lnTo>
                  <a:lnTo>
                    <a:pt x="2376" y="199"/>
                  </a:lnTo>
                  <a:lnTo>
                    <a:pt x="2308" y="197"/>
                  </a:lnTo>
                  <a:lnTo>
                    <a:pt x="2243" y="199"/>
                  </a:lnTo>
                  <a:lnTo>
                    <a:pt x="2181" y="207"/>
                  </a:lnTo>
                  <a:lnTo>
                    <a:pt x="2120" y="219"/>
                  </a:lnTo>
                  <a:lnTo>
                    <a:pt x="2061" y="238"/>
                  </a:lnTo>
                  <a:lnTo>
                    <a:pt x="2005" y="262"/>
                  </a:lnTo>
                  <a:lnTo>
                    <a:pt x="1950" y="290"/>
                  </a:lnTo>
                  <a:lnTo>
                    <a:pt x="1896" y="323"/>
                  </a:lnTo>
                  <a:lnTo>
                    <a:pt x="1845" y="362"/>
                  </a:lnTo>
                  <a:lnTo>
                    <a:pt x="1794" y="406"/>
                  </a:lnTo>
                  <a:lnTo>
                    <a:pt x="1750" y="454"/>
                  </a:lnTo>
                  <a:lnTo>
                    <a:pt x="1708" y="504"/>
                  </a:lnTo>
                  <a:lnTo>
                    <a:pt x="1671" y="557"/>
                  </a:lnTo>
                  <a:lnTo>
                    <a:pt x="1638" y="611"/>
                  </a:lnTo>
                  <a:lnTo>
                    <a:pt x="1610" y="669"/>
                  </a:lnTo>
                  <a:lnTo>
                    <a:pt x="1585" y="730"/>
                  </a:lnTo>
                  <a:lnTo>
                    <a:pt x="1566" y="792"/>
                  </a:lnTo>
                  <a:lnTo>
                    <a:pt x="1552" y="857"/>
                  </a:lnTo>
                  <a:lnTo>
                    <a:pt x="1542" y="925"/>
                  </a:lnTo>
                  <a:lnTo>
                    <a:pt x="1501" y="899"/>
                  </a:lnTo>
                  <a:lnTo>
                    <a:pt x="1457" y="878"/>
                  </a:lnTo>
                  <a:lnTo>
                    <a:pt x="1411" y="864"/>
                  </a:lnTo>
                  <a:lnTo>
                    <a:pt x="1363" y="855"/>
                  </a:lnTo>
                  <a:lnTo>
                    <a:pt x="1312" y="851"/>
                  </a:lnTo>
                  <a:lnTo>
                    <a:pt x="1262" y="855"/>
                  </a:lnTo>
                  <a:lnTo>
                    <a:pt x="1214" y="862"/>
                  </a:lnTo>
                  <a:lnTo>
                    <a:pt x="1167" y="877"/>
                  </a:lnTo>
                  <a:lnTo>
                    <a:pt x="1124" y="897"/>
                  </a:lnTo>
                  <a:lnTo>
                    <a:pt x="1082" y="923"/>
                  </a:lnTo>
                  <a:lnTo>
                    <a:pt x="1043" y="953"/>
                  </a:lnTo>
                  <a:lnTo>
                    <a:pt x="1006" y="990"/>
                  </a:lnTo>
                  <a:lnTo>
                    <a:pt x="972" y="1030"/>
                  </a:lnTo>
                  <a:lnTo>
                    <a:pt x="944" y="1072"/>
                  </a:lnTo>
                  <a:lnTo>
                    <a:pt x="920" y="1117"/>
                  </a:lnTo>
                  <a:lnTo>
                    <a:pt x="902" y="1164"/>
                  </a:lnTo>
                  <a:lnTo>
                    <a:pt x="890" y="1213"/>
                  </a:lnTo>
                  <a:lnTo>
                    <a:pt x="882" y="1264"/>
                  </a:lnTo>
                  <a:lnTo>
                    <a:pt x="880" y="1318"/>
                  </a:lnTo>
                  <a:lnTo>
                    <a:pt x="880" y="1342"/>
                  </a:lnTo>
                  <a:lnTo>
                    <a:pt x="881" y="1363"/>
                  </a:lnTo>
                  <a:lnTo>
                    <a:pt x="883" y="1377"/>
                  </a:lnTo>
                  <a:lnTo>
                    <a:pt x="828" y="1351"/>
                  </a:lnTo>
                  <a:lnTo>
                    <a:pt x="773" y="1332"/>
                  </a:lnTo>
                  <a:lnTo>
                    <a:pt x="719" y="1321"/>
                  </a:lnTo>
                  <a:lnTo>
                    <a:pt x="666" y="1318"/>
                  </a:lnTo>
                  <a:lnTo>
                    <a:pt x="612" y="1321"/>
                  </a:lnTo>
                  <a:lnTo>
                    <a:pt x="561" y="1330"/>
                  </a:lnTo>
                  <a:lnTo>
                    <a:pt x="512" y="1345"/>
                  </a:lnTo>
                  <a:lnTo>
                    <a:pt x="465" y="1366"/>
                  </a:lnTo>
                  <a:lnTo>
                    <a:pt x="420" y="1393"/>
                  </a:lnTo>
                  <a:lnTo>
                    <a:pt x="379" y="1426"/>
                  </a:lnTo>
                  <a:lnTo>
                    <a:pt x="338" y="1465"/>
                  </a:lnTo>
                  <a:lnTo>
                    <a:pt x="301" y="1509"/>
                  </a:lnTo>
                  <a:lnTo>
                    <a:pt x="271" y="1555"/>
                  </a:lnTo>
                  <a:lnTo>
                    <a:pt x="245" y="1601"/>
                  </a:lnTo>
                  <a:lnTo>
                    <a:pt x="226" y="1653"/>
                  </a:lnTo>
                  <a:lnTo>
                    <a:pt x="211" y="1705"/>
                  </a:lnTo>
                  <a:lnTo>
                    <a:pt x="203" y="1760"/>
                  </a:lnTo>
                  <a:lnTo>
                    <a:pt x="200" y="1818"/>
                  </a:lnTo>
                  <a:lnTo>
                    <a:pt x="203" y="1872"/>
                  </a:lnTo>
                  <a:lnTo>
                    <a:pt x="210" y="1922"/>
                  </a:lnTo>
                  <a:lnTo>
                    <a:pt x="221" y="1971"/>
                  </a:lnTo>
                  <a:lnTo>
                    <a:pt x="237" y="2018"/>
                  </a:lnTo>
                  <a:lnTo>
                    <a:pt x="258" y="2063"/>
                  </a:lnTo>
                  <a:lnTo>
                    <a:pt x="284" y="2106"/>
                  </a:lnTo>
                  <a:lnTo>
                    <a:pt x="315" y="2146"/>
                  </a:lnTo>
                  <a:lnTo>
                    <a:pt x="348" y="2184"/>
                  </a:lnTo>
                  <a:lnTo>
                    <a:pt x="384" y="2218"/>
                  </a:lnTo>
                  <a:lnTo>
                    <a:pt x="422" y="2246"/>
                  </a:lnTo>
                  <a:lnTo>
                    <a:pt x="463" y="2270"/>
                  </a:lnTo>
                  <a:lnTo>
                    <a:pt x="507" y="2289"/>
                  </a:lnTo>
                  <a:lnTo>
                    <a:pt x="552" y="2304"/>
                  </a:lnTo>
                  <a:lnTo>
                    <a:pt x="600" y="2314"/>
                  </a:lnTo>
                  <a:lnTo>
                    <a:pt x="614" y="2315"/>
                  </a:lnTo>
                  <a:lnTo>
                    <a:pt x="631" y="2317"/>
                  </a:lnTo>
                  <a:lnTo>
                    <a:pt x="654" y="2317"/>
                  </a:lnTo>
                  <a:lnTo>
                    <a:pt x="1312" y="2317"/>
                  </a:lnTo>
                  <a:lnTo>
                    <a:pt x="1312" y="2517"/>
                  </a:lnTo>
                  <a:lnTo>
                    <a:pt x="654" y="2517"/>
                  </a:lnTo>
                  <a:lnTo>
                    <a:pt x="618" y="2516"/>
                  </a:lnTo>
                  <a:lnTo>
                    <a:pt x="588" y="2514"/>
                  </a:lnTo>
                  <a:lnTo>
                    <a:pt x="565" y="2509"/>
                  </a:lnTo>
                  <a:lnTo>
                    <a:pt x="506" y="2497"/>
                  </a:lnTo>
                  <a:lnTo>
                    <a:pt x="448" y="2480"/>
                  </a:lnTo>
                  <a:lnTo>
                    <a:pt x="393" y="2459"/>
                  </a:lnTo>
                  <a:lnTo>
                    <a:pt x="342" y="2431"/>
                  </a:lnTo>
                  <a:lnTo>
                    <a:pt x="292" y="2400"/>
                  </a:lnTo>
                  <a:lnTo>
                    <a:pt x="245" y="2362"/>
                  </a:lnTo>
                  <a:lnTo>
                    <a:pt x="201" y="2319"/>
                  </a:lnTo>
                  <a:lnTo>
                    <a:pt x="158" y="2272"/>
                  </a:lnTo>
                  <a:lnTo>
                    <a:pt x="121" y="2222"/>
                  </a:lnTo>
                  <a:lnTo>
                    <a:pt x="89" y="2170"/>
                  </a:lnTo>
                  <a:lnTo>
                    <a:pt x="62" y="2116"/>
                  </a:lnTo>
                  <a:lnTo>
                    <a:pt x="39" y="2060"/>
                  </a:lnTo>
                  <a:lnTo>
                    <a:pt x="22" y="2002"/>
                  </a:lnTo>
                  <a:lnTo>
                    <a:pt x="10" y="1943"/>
                  </a:lnTo>
                  <a:lnTo>
                    <a:pt x="2" y="1882"/>
                  </a:lnTo>
                  <a:lnTo>
                    <a:pt x="0" y="1818"/>
                  </a:lnTo>
                  <a:lnTo>
                    <a:pt x="3" y="1748"/>
                  </a:lnTo>
                  <a:lnTo>
                    <a:pt x="12" y="1680"/>
                  </a:lnTo>
                  <a:lnTo>
                    <a:pt x="27" y="1614"/>
                  </a:lnTo>
                  <a:lnTo>
                    <a:pt x="48" y="1551"/>
                  </a:lnTo>
                  <a:lnTo>
                    <a:pt x="76" y="1491"/>
                  </a:lnTo>
                  <a:lnTo>
                    <a:pt x="110" y="1433"/>
                  </a:lnTo>
                  <a:lnTo>
                    <a:pt x="149" y="1377"/>
                  </a:lnTo>
                  <a:lnTo>
                    <a:pt x="196" y="1325"/>
                  </a:lnTo>
                  <a:lnTo>
                    <a:pt x="246" y="1277"/>
                  </a:lnTo>
                  <a:lnTo>
                    <a:pt x="299" y="1234"/>
                  </a:lnTo>
                  <a:lnTo>
                    <a:pt x="354" y="1198"/>
                  </a:lnTo>
                  <a:lnTo>
                    <a:pt x="411" y="1169"/>
                  </a:lnTo>
                  <a:lnTo>
                    <a:pt x="472" y="1147"/>
                  </a:lnTo>
                  <a:lnTo>
                    <a:pt x="535" y="1132"/>
                  </a:lnTo>
                  <a:lnTo>
                    <a:pt x="599" y="1121"/>
                  </a:lnTo>
                  <a:lnTo>
                    <a:pt x="666" y="1118"/>
                  </a:lnTo>
                  <a:lnTo>
                    <a:pt x="706" y="1118"/>
                  </a:lnTo>
                  <a:lnTo>
                    <a:pt x="726" y="1061"/>
                  </a:lnTo>
                  <a:lnTo>
                    <a:pt x="749" y="1008"/>
                  </a:lnTo>
                  <a:lnTo>
                    <a:pt x="779" y="957"/>
                  </a:lnTo>
                  <a:lnTo>
                    <a:pt x="811" y="909"/>
                  </a:lnTo>
                  <a:lnTo>
                    <a:pt x="847" y="864"/>
                  </a:lnTo>
                  <a:lnTo>
                    <a:pt x="889" y="822"/>
                  </a:lnTo>
                  <a:lnTo>
                    <a:pt x="934" y="783"/>
                  </a:lnTo>
                  <a:lnTo>
                    <a:pt x="982" y="749"/>
                  </a:lnTo>
                  <a:lnTo>
                    <a:pt x="1033" y="718"/>
                  </a:lnTo>
                  <a:lnTo>
                    <a:pt x="1085" y="695"/>
                  </a:lnTo>
                  <a:lnTo>
                    <a:pt x="1139" y="676"/>
                  </a:lnTo>
                  <a:lnTo>
                    <a:pt x="1196" y="663"/>
                  </a:lnTo>
                  <a:lnTo>
                    <a:pt x="1253" y="655"/>
                  </a:lnTo>
                  <a:lnTo>
                    <a:pt x="1312" y="653"/>
                  </a:lnTo>
                  <a:lnTo>
                    <a:pt x="1336" y="653"/>
                  </a:lnTo>
                  <a:lnTo>
                    <a:pt x="1366" y="655"/>
                  </a:lnTo>
                  <a:lnTo>
                    <a:pt x="1401" y="659"/>
                  </a:lnTo>
                  <a:lnTo>
                    <a:pt x="1430" y="588"/>
                  </a:lnTo>
                  <a:lnTo>
                    <a:pt x="1463" y="520"/>
                  </a:lnTo>
                  <a:lnTo>
                    <a:pt x="1500" y="455"/>
                  </a:lnTo>
                  <a:lnTo>
                    <a:pt x="1542" y="394"/>
                  </a:lnTo>
                  <a:lnTo>
                    <a:pt x="1589" y="336"/>
                  </a:lnTo>
                  <a:lnTo>
                    <a:pt x="1639" y="281"/>
                  </a:lnTo>
                  <a:lnTo>
                    <a:pt x="1694" y="229"/>
                  </a:lnTo>
                  <a:lnTo>
                    <a:pt x="1753" y="183"/>
                  </a:lnTo>
                  <a:lnTo>
                    <a:pt x="1816" y="139"/>
                  </a:lnTo>
                  <a:lnTo>
                    <a:pt x="1881" y="102"/>
                  </a:lnTo>
                  <a:lnTo>
                    <a:pt x="1947" y="71"/>
                  </a:lnTo>
                  <a:lnTo>
                    <a:pt x="2016" y="45"/>
                  </a:lnTo>
                  <a:lnTo>
                    <a:pt x="2087" y="25"/>
                  </a:lnTo>
                  <a:lnTo>
                    <a:pt x="2159" y="11"/>
                  </a:lnTo>
                  <a:lnTo>
                    <a:pt x="2233" y="2"/>
                  </a:lnTo>
                  <a:lnTo>
                    <a:pt x="23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0" name="그룹 88"/>
          <p:cNvGrpSpPr>
            <a:grpSpLocks/>
          </p:cNvGrpSpPr>
          <p:nvPr/>
        </p:nvGrpSpPr>
        <p:grpSpPr bwMode="auto">
          <a:xfrm>
            <a:off x="6754813" y="2662362"/>
            <a:ext cx="765175" cy="758825"/>
            <a:chOff x="0" y="0"/>
            <a:chExt cx="871538" cy="866775"/>
          </a:xfrm>
          <a:solidFill>
            <a:schemeClr val="accent2">
              <a:lumMod val="60000"/>
              <a:lumOff val="40000"/>
            </a:schemeClr>
          </a:solidFill>
        </p:grpSpPr>
        <p:sp>
          <p:nvSpPr>
            <p:cNvPr id="51" name="Freeform 59"/>
            <p:cNvSpPr>
              <a:spLocks noEditPoints="1"/>
            </p:cNvSpPr>
            <p:nvPr/>
          </p:nvSpPr>
          <p:spPr bwMode="auto">
            <a:xfrm>
              <a:off x="0" y="0"/>
              <a:ext cx="871538" cy="866775"/>
            </a:xfrm>
            <a:custGeom>
              <a:avLst/>
              <a:gdLst>
                <a:gd name="T0" fmla="*/ 95263894 w 3293"/>
                <a:gd name="T1" fmla="*/ 15792011 h 3279"/>
                <a:gd name="T2" fmla="*/ 70397139 w 3293"/>
                <a:gd name="T3" fmla="*/ 24177181 h 3279"/>
                <a:gd name="T4" fmla="*/ 50083660 w 3293"/>
                <a:gd name="T5" fmla="*/ 37453720 h 3279"/>
                <a:gd name="T6" fmla="*/ 34112786 w 3293"/>
                <a:gd name="T7" fmla="*/ 54224059 h 3279"/>
                <a:gd name="T8" fmla="*/ 21644473 w 3293"/>
                <a:gd name="T9" fmla="*/ 75885768 h 3279"/>
                <a:gd name="T10" fmla="*/ 14850023 w 3293"/>
                <a:gd name="T11" fmla="*/ 101111062 h 3279"/>
                <a:gd name="T12" fmla="*/ 14850023 w 3293"/>
                <a:gd name="T13" fmla="*/ 127873764 h 3279"/>
                <a:gd name="T14" fmla="*/ 21644473 w 3293"/>
                <a:gd name="T15" fmla="*/ 153238630 h 3279"/>
                <a:gd name="T16" fmla="*/ 34112786 w 3293"/>
                <a:gd name="T17" fmla="*/ 174900339 h 3279"/>
                <a:gd name="T18" fmla="*/ 50083660 w 3293"/>
                <a:gd name="T19" fmla="*/ 191740463 h 3279"/>
                <a:gd name="T20" fmla="*/ 70397139 w 3293"/>
                <a:gd name="T21" fmla="*/ 204947217 h 3279"/>
                <a:gd name="T22" fmla="*/ 95263894 w 3293"/>
                <a:gd name="T23" fmla="*/ 213472223 h 3279"/>
                <a:gd name="T24" fmla="*/ 122091808 w 3293"/>
                <a:gd name="T25" fmla="*/ 215079154 h 3279"/>
                <a:gd name="T26" fmla="*/ 148289293 w 3293"/>
                <a:gd name="T27" fmla="*/ 209768538 h 3279"/>
                <a:gd name="T28" fmla="*/ 169723622 w 3293"/>
                <a:gd name="T29" fmla="*/ 199426979 h 3279"/>
                <a:gd name="T30" fmla="*/ 186955355 w 3293"/>
                <a:gd name="T31" fmla="*/ 185871030 h 3279"/>
                <a:gd name="T32" fmla="*/ 200684527 w 3293"/>
                <a:gd name="T33" fmla="*/ 168751233 h 3279"/>
                <a:gd name="T34" fmla="*/ 211051409 w 3293"/>
                <a:gd name="T35" fmla="*/ 147438983 h 3279"/>
                <a:gd name="T36" fmla="*/ 216444993 w 3293"/>
                <a:gd name="T37" fmla="*/ 121235362 h 3279"/>
                <a:gd name="T38" fmla="*/ 215184135 w 3293"/>
                <a:gd name="T39" fmla="*/ 97267804 h 3279"/>
                <a:gd name="T40" fmla="*/ 208599828 w 3293"/>
                <a:gd name="T41" fmla="*/ 75466523 h 3279"/>
                <a:gd name="T42" fmla="*/ 197602517 w 3293"/>
                <a:gd name="T43" fmla="*/ 55901040 h 3279"/>
                <a:gd name="T44" fmla="*/ 182962637 w 3293"/>
                <a:gd name="T45" fmla="*/ 39619733 h 3279"/>
                <a:gd name="T46" fmla="*/ 164890596 w 3293"/>
                <a:gd name="T47" fmla="*/ 26902275 h 3279"/>
                <a:gd name="T48" fmla="*/ 141915129 w 3293"/>
                <a:gd name="T49" fmla="*/ 17399206 h 3279"/>
                <a:gd name="T50" fmla="*/ 115227222 w 3293"/>
                <a:gd name="T51" fmla="*/ 13835622 h 3279"/>
                <a:gd name="T52" fmla="*/ 134910536 w 3293"/>
                <a:gd name="T53" fmla="*/ 1747031 h 3279"/>
                <a:gd name="T54" fmla="*/ 159987169 w 3293"/>
                <a:gd name="T55" fmla="*/ 9153874 h 3279"/>
                <a:gd name="T56" fmla="*/ 182542350 w 3293"/>
                <a:gd name="T57" fmla="*/ 21661709 h 3279"/>
                <a:gd name="T58" fmla="*/ 201174949 w 3293"/>
                <a:gd name="T59" fmla="*/ 38012802 h 3279"/>
                <a:gd name="T60" fmla="*/ 215744693 w 3293"/>
                <a:gd name="T61" fmla="*/ 58346725 h 3279"/>
                <a:gd name="T62" fmla="*/ 225901432 w 3293"/>
                <a:gd name="T63" fmla="*/ 82244497 h 3279"/>
                <a:gd name="T64" fmla="*/ 230454444 w 3293"/>
                <a:gd name="T65" fmla="*/ 107819250 h 3279"/>
                <a:gd name="T66" fmla="*/ 228913307 w 3293"/>
                <a:gd name="T67" fmla="*/ 134092657 h 3279"/>
                <a:gd name="T68" fmla="*/ 221418291 w 3293"/>
                <a:gd name="T69" fmla="*/ 159108328 h 3279"/>
                <a:gd name="T70" fmla="*/ 208949978 w 3293"/>
                <a:gd name="T71" fmla="*/ 181398905 h 3279"/>
                <a:gd name="T72" fmla="*/ 192348939 w 3293"/>
                <a:gd name="T73" fmla="*/ 199776438 h 3279"/>
                <a:gd name="T74" fmla="*/ 171755182 w 3293"/>
                <a:gd name="T75" fmla="*/ 214240663 h 3279"/>
                <a:gd name="T76" fmla="*/ 147588992 w 3293"/>
                <a:gd name="T77" fmla="*/ 224442650 h 3279"/>
                <a:gd name="T78" fmla="*/ 121951801 w 3293"/>
                <a:gd name="T79" fmla="*/ 228914775 h 3279"/>
                <a:gd name="T80" fmla="*/ 95543908 w 3293"/>
                <a:gd name="T81" fmla="*/ 227447417 h 3279"/>
                <a:gd name="T82" fmla="*/ 70467275 w 3293"/>
                <a:gd name="T83" fmla="*/ 219970524 h 3279"/>
                <a:gd name="T84" fmla="*/ 47982229 w 3293"/>
                <a:gd name="T85" fmla="*/ 207602525 h 3279"/>
                <a:gd name="T86" fmla="*/ 29419767 w 3293"/>
                <a:gd name="T87" fmla="*/ 191111596 h 3279"/>
                <a:gd name="T88" fmla="*/ 14779887 w 3293"/>
                <a:gd name="T89" fmla="*/ 170707887 h 3279"/>
                <a:gd name="T90" fmla="*/ 4553012 w 3293"/>
                <a:gd name="T91" fmla="*/ 146740329 h 3279"/>
                <a:gd name="T92" fmla="*/ 140007 w 3293"/>
                <a:gd name="T93" fmla="*/ 121095525 h 3279"/>
                <a:gd name="T94" fmla="*/ 1611009 w 3293"/>
                <a:gd name="T95" fmla="*/ 94891905 h 3279"/>
                <a:gd name="T96" fmla="*/ 9036153 w 3293"/>
                <a:gd name="T97" fmla="*/ 70016070 h 3279"/>
                <a:gd name="T98" fmla="*/ 21644473 w 3293"/>
                <a:gd name="T99" fmla="*/ 47725493 h 3279"/>
                <a:gd name="T100" fmla="*/ 38245512 w 3293"/>
                <a:gd name="T101" fmla="*/ 29278174 h 3279"/>
                <a:gd name="T102" fmla="*/ 58769398 w 3293"/>
                <a:gd name="T103" fmla="*/ 14883735 h 3279"/>
                <a:gd name="T104" fmla="*/ 82795581 w 3293"/>
                <a:gd name="T105" fmla="*/ 4681748 h 3279"/>
                <a:gd name="T106" fmla="*/ 108572779 w 3293"/>
                <a:gd name="T107" fmla="*/ 209623 h 32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93"/>
                <a:gd name="T163" fmla="*/ 0 h 3279"/>
                <a:gd name="T164" fmla="*/ 3293 w 3293"/>
                <a:gd name="T165" fmla="*/ 3279 h 327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93" h="3279">
                  <a:moveTo>
                    <a:pt x="1645" y="198"/>
                  </a:moveTo>
                  <a:lnTo>
                    <a:pt x="1548" y="201"/>
                  </a:lnTo>
                  <a:lnTo>
                    <a:pt x="1453" y="210"/>
                  </a:lnTo>
                  <a:lnTo>
                    <a:pt x="1360" y="226"/>
                  </a:lnTo>
                  <a:lnTo>
                    <a:pt x="1268" y="246"/>
                  </a:lnTo>
                  <a:lnTo>
                    <a:pt x="1178" y="273"/>
                  </a:lnTo>
                  <a:lnTo>
                    <a:pt x="1091" y="307"/>
                  </a:lnTo>
                  <a:lnTo>
                    <a:pt x="1005" y="346"/>
                  </a:lnTo>
                  <a:lnTo>
                    <a:pt x="922" y="392"/>
                  </a:lnTo>
                  <a:lnTo>
                    <a:pt x="849" y="437"/>
                  </a:lnTo>
                  <a:lnTo>
                    <a:pt x="780" y="484"/>
                  </a:lnTo>
                  <a:lnTo>
                    <a:pt x="715" y="536"/>
                  </a:lnTo>
                  <a:lnTo>
                    <a:pt x="653" y="591"/>
                  </a:lnTo>
                  <a:lnTo>
                    <a:pt x="594" y="650"/>
                  </a:lnTo>
                  <a:lnTo>
                    <a:pt x="539" y="712"/>
                  </a:lnTo>
                  <a:lnTo>
                    <a:pt x="487" y="776"/>
                  </a:lnTo>
                  <a:lnTo>
                    <a:pt x="439" y="845"/>
                  </a:lnTo>
                  <a:lnTo>
                    <a:pt x="394" y="917"/>
                  </a:lnTo>
                  <a:lnTo>
                    <a:pt x="348" y="1001"/>
                  </a:lnTo>
                  <a:lnTo>
                    <a:pt x="309" y="1086"/>
                  </a:lnTo>
                  <a:lnTo>
                    <a:pt x="275" y="1173"/>
                  </a:lnTo>
                  <a:lnTo>
                    <a:pt x="249" y="1262"/>
                  </a:lnTo>
                  <a:lnTo>
                    <a:pt x="227" y="1354"/>
                  </a:lnTo>
                  <a:lnTo>
                    <a:pt x="212" y="1447"/>
                  </a:lnTo>
                  <a:lnTo>
                    <a:pt x="203" y="1541"/>
                  </a:lnTo>
                  <a:lnTo>
                    <a:pt x="200" y="1638"/>
                  </a:lnTo>
                  <a:lnTo>
                    <a:pt x="203" y="1735"/>
                  </a:lnTo>
                  <a:lnTo>
                    <a:pt x="212" y="1830"/>
                  </a:lnTo>
                  <a:lnTo>
                    <a:pt x="227" y="1923"/>
                  </a:lnTo>
                  <a:lnTo>
                    <a:pt x="247" y="2014"/>
                  </a:lnTo>
                  <a:lnTo>
                    <a:pt x="275" y="2104"/>
                  </a:lnTo>
                  <a:lnTo>
                    <a:pt x="309" y="2193"/>
                  </a:lnTo>
                  <a:lnTo>
                    <a:pt x="348" y="2278"/>
                  </a:lnTo>
                  <a:lnTo>
                    <a:pt x="394" y="2363"/>
                  </a:lnTo>
                  <a:lnTo>
                    <a:pt x="439" y="2434"/>
                  </a:lnTo>
                  <a:lnTo>
                    <a:pt x="487" y="2503"/>
                  </a:lnTo>
                  <a:lnTo>
                    <a:pt x="539" y="2568"/>
                  </a:lnTo>
                  <a:lnTo>
                    <a:pt x="594" y="2630"/>
                  </a:lnTo>
                  <a:lnTo>
                    <a:pt x="653" y="2689"/>
                  </a:lnTo>
                  <a:lnTo>
                    <a:pt x="715" y="2744"/>
                  </a:lnTo>
                  <a:lnTo>
                    <a:pt x="780" y="2795"/>
                  </a:lnTo>
                  <a:lnTo>
                    <a:pt x="849" y="2843"/>
                  </a:lnTo>
                  <a:lnTo>
                    <a:pt x="922" y="2889"/>
                  </a:lnTo>
                  <a:lnTo>
                    <a:pt x="1005" y="2933"/>
                  </a:lnTo>
                  <a:lnTo>
                    <a:pt x="1091" y="2973"/>
                  </a:lnTo>
                  <a:lnTo>
                    <a:pt x="1178" y="3006"/>
                  </a:lnTo>
                  <a:lnTo>
                    <a:pt x="1268" y="3034"/>
                  </a:lnTo>
                  <a:lnTo>
                    <a:pt x="1360" y="3055"/>
                  </a:lnTo>
                  <a:lnTo>
                    <a:pt x="1453" y="3070"/>
                  </a:lnTo>
                  <a:lnTo>
                    <a:pt x="1548" y="3078"/>
                  </a:lnTo>
                  <a:lnTo>
                    <a:pt x="1645" y="3081"/>
                  </a:lnTo>
                  <a:lnTo>
                    <a:pt x="1743" y="3078"/>
                  </a:lnTo>
                  <a:lnTo>
                    <a:pt x="1838" y="3069"/>
                  </a:lnTo>
                  <a:lnTo>
                    <a:pt x="1933" y="3053"/>
                  </a:lnTo>
                  <a:lnTo>
                    <a:pt x="2026" y="3031"/>
                  </a:lnTo>
                  <a:lnTo>
                    <a:pt x="2117" y="3002"/>
                  </a:lnTo>
                  <a:lnTo>
                    <a:pt x="2207" y="2967"/>
                  </a:lnTo>
                  <a:lnTo>
                    <a:pt x="2282" y="2932"/>
                  </a:lnTo>
                  <a:lnTo>
                    <a:pt x="2354" y="2895"/>
                  </a:lnTo>
                  <a:lnTo>
                    <a:pt x="2423" y="2854"/>
                  </a:lnTo>
                  <a:lnTo>
                    <a:pt x="2489" y="2811"/>
                  </a:lnTo>
                  <a:lnTo>
                    <a:pt x="2552" y="2764"/>
                  </a:lnTo>
                  <a:lnTo>
                    <a:pt x="2612" y="2713"/>
                  </a:lnTo>
                  <a:lnTo>
                    <a:pt x="2669" y="2660"/>
                  </a:lnTo>
                  <a:lnTo>
                    <a:pt x="2723" y="2604"/>
                  </a:lnTo>
                  <a:lnTo>
                    <a:pt x="2774" y="2544"/>
                  </a:lnTo>
                  <a:lnTo>
                    <a:pt x="2821" y="2481"/>
                  </a:lnTo>
                  <a:lnTo>
                    <a:pt x="2865" y="2415"/>
                  </a:lnTo>
                  <a:lnTo>
                    <a:pt x="2906" y="2346"/>
                  </a:lnTo>
                  <a:lnTo>
                    <a:pt x="2943" y="2274"/>
                  </a:lnTo>
                  <a:lnTo>
                    <a:pt x="2978" y="2200"/>
                  </a:lnTo>
                  <a:lnTo>
                    <a:pt x="3013" y="2110"/>
                  </a:lnTo>
                  <a:lnTo>
                    <a:pt x="3041" y="2018"/>
                  </a:lnTo>
                  <a:lnTo>
                    <a:pt x="3063" y="1925"/>
                  </a:lnTo>
                  <a:lnTo>
                    <a:pt x="3080" y="1831"/>
                  </a:lnTo>
                  <a:lnTo>
                    <a:pt x="3090" y="1735"/>
                  </a:lnTo>
                  <a:lnTo>
                    <a:pt x="3093" y="1638"/>
                  </a:lnTo>
                  <a:lnTo>
                    <a:pt x="3090" y="1555"/>
                  </a:lnTo>
                  <a:lnTo>
                    <a:pt x="3084" y="1473"/>
                  </a:lnTo>
                  <a:lnTo>
                    <a:pt x="3072" y="1392"/>
                  </a:lnTo>
                  <a:lnTo>
                    <a:pt x="3055" y="1313"/>
                  </a:lnTo>
                  <a:lnTo>
                    <a:pt x="3034" y="1234"/>
                  </a:lnTo>
                  <a:lnTo>
                    <a:pt x="3009" y="1157"/>
                  </a:lnTo>
                  <a:lnTo>
                    <a:pt x="2978" y="1080"/>
                  </a:lnTo>
                  <a:lnTo>
                    <a:pt x="2943" y="1006"/>
                  </a:lnTo>
                  <a:lnTo>
                    <a:pt x="2906" y="934"/>
                  </a:lnTo>
                  <a:lnTo>
                    <a:pt x="2865" y="866"/>
                  </a:lnTo>
                  <a:lnTo>
                    <a:pt x="2821" y="800"/>
                  </a:lnTo>
                  <a:lnTo>
                    <a:pt x="2774" y="737"/>
                  </a:lnTo>
                  <a:lnTo>
                    <a:pt x="2723" y="677"/>
                  </a:lnTo>
                  <a:lnTo>
                    <a:pt x="2669" y="621"/>
                  </a:lnTo>
                  <a:lnTo>
                    <a:pt x="2612" y="567"/>
                  </a:lnTo>
                  <a:lnTo>
                    <a:pt x="2552" y="517"/>
                  </a:lnTo>
                  <a:lnTo>
                    <a:pt x="2489" y="470"/>
                  </a:lnTo>
                  <a:lnTo>
                    <a:pt x="2423" y="426"/>
                  </a:lnTo>
                  <a:lnTo>
                    <a:pt x="2354" y="385"/>
                  </a:lnTo>
                  <a:lnTo>
                    <a:pt x="2282" y="347"/>
                  </a:lnTo>
                  <a:lnTo>
                    <a:pt x="2207" y="313"/>
                  </a:lnTo>
                  <a:lnTo>
                    <a:pt x="2117" y="277"/>
                  </a:lnTo>
                  <a:lnTo>
                    <a:pt x="2026" y="249"/>
                  </a:lnTo>
                  <a:lnTo>
                    <a:pt x="1933" y="227"/>
                  </a:lnTo>
                  <a:lnTo>
                    <a:pt x="1838" y="210"/>
                  </a:lnTo>
                  <a:lnTo>
                    <a:pt x="1743" y="201"/>
                  </a:lnTo>
                  <a:lnTo>
                    <a:pt x="1645" y="198"/>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2" y="2361"/>
                  </a:lnTo>
                  <a:lnTo>
                    <a:pt x="3079" y="2442"/>
                  </a:lnTo>
                  <a:lnTo>
                    <a:pt x="3033" y="2520"/>
                  </a:lnTo>
                  <a:lnTo>
                    <a:pt x="2983" y="2596"/>
                  </a:lnTo>
                  <a:lnTo>
                    <a:pt x="2929" y="2667"/>
                  </a:lnTo>
                  <a:lnTo>
                    <a:pt x="2872" y="2735"/>
                  </a:lnTo>
                  <a:lnTo>
                    <a:pt x="2811" y="2798"/>
                  </a:lnTo>
                  <a:lnTo>
                    <a:pt x="2746" y="2859"/>
                  </a:lnTo>
                  <a:lnTo>
                    <a:pt x="2678"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60"/>
            <p:cNvSpPr>
              <a:spLocks/>
            </p:cNvSpPr>
            <p:nvPr/>
          </p:nvSpPr>
          <p:spPr bwMode="auto">
            <a:xfrm>
              <a:off x="176213" y="319088"/>
              <a:ext cx="519113" cy="282575"/>
            </a:xfrm>
            <a:custGeom>
              <a:avLst/>
              <a:gdLst>
                <a:gd name="T0" fmla="*/ 7669195 w 1966"/>
                <a:gd name="T1" fmla="*/ 0 h 1068"/>
                <a:gd name="T2" fmla="*/ 9133326 w 1966"/>
                <a:gd name="T3" fmla="*/ 279929 h 1068"/>
                <a:gd name="T4" fmla="*/ 10597457 w 1966"/>
                <a:gd name="T5" fmla="*/ 910167 h 1068"/>
                <a:gd name="T6" fmla="*/ 11852464 w 1966"/>
                <a:gd name="T7" fmla="*/ 1890183 h 1068"/>
                <a:gd name="T8" fmla="*/ 69231878 w 1966"/>
                <a:gd name="T9" fmla="*/ 57893479 h 1068"/>
                <a:gd name="T10" fmla="*/ 125216868 w 1966"/>
                <a:gd name="T11" fmla="*/ 2170113 h 1068"/>
                <a:gd name="T12" fmla="*/ 126402167 w 1966"/>
                <a:gd name="T13" fmla="*/ 1190096 h 1068"/>
                <a:gd name="T14" fmla="*/ 127587466 w 1966"/>
                <a:gd name="T15" fmla="*/ 560123 h 1068"/>
                <a:gd name="T16" fmla="*/ 128981889 w 1966"/>
                <a:gd name="T17" fmla="*/ 139965 h 1068"/>
                <a:gd name="T18" fmla="*/ 130236897 w 1966"/>
                <a:gd name="T19" fmla="*/ 0 h 1068"/>
                <a:gd name="T20" fmla="*/ 131561348 w 1966"/>
                <a:gd name="T21" fmla="*/ 139965 h 1068"/>
                <a:gd name="T22" fmla="*/ 132886063 w 1966"/>
                <a:gd name="T23" fmla="*/ 560123 h 1068"/>
                <a:gd name="T24" fmla="*/ 134001654 w 1966"/>
                <a:gd name="T25" fmla="*/ 1190096 h 1068"/>
                <a:gd name="T26" fmla="*/ 134977829 w 1966"/>
                <a:gd name="T27" fmla="*/ 2170113 h 1068"/>
                <a:gd name="T28" fmla="*/ 135884033 w 1966"/>
                <a:gd name="T29" fmla="*/ 3080279 h 1068"/>
                <a:gd name="T30" fmla="*/ 136511668 w 1966"/>
                <a:gd name="T31" fmla="*/ 4270375 h 1068"/>
                <a:gd name="T32" fmla="*/ 136929916 w 1966"/>
                <a:gd name="T33" fmla="*/ 5530321 h 1068"/>
                <a:gd name="T34" fmla="*/ 137069332 w 1966"/>
                <a:gd name="T35" fmla="*/ 7000346 h 1068"/>
                <a:gd name="T36" fmla="*/ 136929916 w 1966"/>
                <a:gd name="T37" fmla="*/ 8400521 h 1068"/>
                <a:gd name="T38" fmla="*/ 136511668 w 1966"/>
                <a:gd name="T39" fmla="*/ 9730581 h 1068"/>
                <a:gd name="T40" fmla="*/ 135884033 w 1966"/>
                <a:gd name="T41" fmla="*/ 10850563 h 1068"/>
                <a:gd name="T42" fmla="*/ 134977829 w 1966"/>
                <a:gd name="T43" fmla="*/ 11970808 h 1068"/>
                <a:gd name="T44" fmla="*/ 74321350 w 1966"/>
                <a:gd name="T45" fmla="*/ 72874452 h 1068"/>
                <a:gd name="T46" fmla="*/ 73275731 w 1966"/>
                <a:gd name="T47" fmla="*/ 73714504 h 1068"/>
                <a:gd name="T48" fmla="*/ 72090432 w 1966"/>
                <a:gd name="T49" fmla="*/ 74344742 h 1068"/>
                <a:gd name="T50" fmla="*/ 70765717 w 1966"/>
                <a:gd name="T51" fmla="*/ 74694521 h 1068"/>
                <a:gd name="T52" fmla="*/ 69441001 w 1966"/>
                <a:gd name="T53" fmla="*/ 74764635 h 1068"/>
                <a:gd name="T54" fmla="*/ 68116286 w 1966"/>
                <a:gd name="T55" fmla="*/ 74624671 h 1068"/>
                <a:gd name="T56" fmla="*/ 66791571 w 1966"/>
                <a:gd name="T57" fmla="*/ 74274627 h 1068"/>
                <a:gd name="T58" fmla="*/ 65606536 w 1966"/>
                <a:gd name="T59" fmla="*/ 73644654 h 1068"/>
                <a:gd name="T60" fmla="*/ 64630361 w 1966"/>
                <a:gd name="T61" fmla="*/ 72874452 h 1068"/>
                <a:gd name="T62" fmla="*/ 2091503 w 1966"/>
                <a:gd name="T63" fmla="*/ 11970808 h 1068"/>
                <a:gd name="T64" fmla="*/ 1185299 w 1966"/>
                <a:gd name="T65" fmla="*/ 10850563 h 1068"/>
                <a:gd name="T66" fmla="*/ 487956 w 1966"/>
                <a:gd name="T67" fmla="*/ 9660731 h 1068"/>
                <a:gd name="T68" fmla="*/ 139416 w 1966"/>
                <a:gd name="T69" fmla="*/ 8330406 h 1068"/>
                <a:gd name="T70" fmla="*/ 0 w 1966"/>
                <a:gd name="T71" fmla="*/ 7000346 h 1068"/>
                <a:gd name="T72" fmla="*/ 69708 w 1966"/>
                <a:gd name="T73" fmla="*/ 5670285 h 1068"/>
                <a:gd name="T74" fmla="*/ 418248 w 1966"/>
                <a:gd name="T75" fmla="*/ 4410340 h 1068"/>
                <a:gd name="T76" fmla="*/ 976175 w 1966"/>
                <a:gd name="T77" fmla="*/ 3150129 h 1068"/>
                <a:gd name="T78" fmla="*/ 1812671 w 1966"/>
                <a:gd name="T79" fmla="*/ 2170113 h 1068"/>
                <a:gd name="T80" fmla="*/ 3137386 w 1966"/>
                <a:gd name="T81" fmla="*/ 1119981 h 1068"/>
                <a:gd name="T82" fmla="*/ 4601517 w 1966"/>
                <a:gd name="T83" fmla="*/ 350044 h 1068"/>
                <a:gd name="T84" fmla="*/ 6135356 w 1966"/>
                <a:gd name="T85" fmla="*/ 0 h 1068"/>
                <a:gd name="T86" fmla="*/ 7669195 w 1966"/>
                <a:gd name="T87" fmla="*/ 0 h 10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6"/>
                <a:gd name="T133" fmla="*/ 0 h 1068"/>
                <a:gd name="T134" fmla="*/ 1966 w 1966"/>
                <a:gd name="T135" fmla="*/ 1068 h 10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6" h="1068">
                  <a:moveTo>
                    <a:pt x="110" y="0"/>
                  </a:moveTo>
                  <a:lnTo>
                    <a:pt x="131" y="4"/>
                  </a:lnTo>
                  <a:lnTo>
                    <a:pt x="152" y="13"/>
                  </a:lnTo>
                  <a:lnTo>
                    <a:pt x="170" y="27"/>
                  </a:lnTo>
                  <a:lnTo>
                    <a:pt x="993" y="827"/>
                  </a:lnTo>
                  <a:lnTo>
                    <a:pt x="1796" y="31"/>
                  </a:lnTo>
                  <a:lnTo>
                    <a:pt x="1813" y="17"/>
                  </a:lnTo>
                  <a:lnTo>
                    <a:pt x="1830" y="8"/>
                  </a:lnTo>
                  <a:lnTo>
                    <a:pt x="1850" y="2"/>
                  </a:lnTo>
                  <a:lnTo>
                    <a:pt x="1868" y="0"/>
                  </a:lnTo>
                  <a:lnTo>
                    <a:pt x="1887" y="2"/>
                  </a:lnTo>
                  <a:lnTo>
                    <a:pt x="1906" y="8"/>
                  </a:lnTo>
                  <a:lnTo>
                    <a:pt x="1922" y="17"/>
                  </a:lnTo>
                  <a:lnTo>
                    <a:pt x="1936" y="31"/>
                  </a:lnTo>
                  <a:lnTo>
                    <a:pt x="1949" y="44"/>
                  </a:lnTo>
                  <a:lnTo>
                    <a:pt x="1958" y="61"/>
                  </a:lnTo>
                  <a:lnTo>
                    <a:pt x="1964" y="79"/>
                  </a:lnTo>
                  <a:lnTo>
                    <a:pt x="1966" y="100"/>
                  </a:lnTo>
                  <a:lnTo>
                    <a:pt x="1964" y="120"/>
                  </a:lnTo>
                  <a:lnTo>
                    <a:pt x="1958" y="139"/>
                  </a:lnTo>
                  <a:lnTo>
                    <a:pt x="1949" y="155"/>
                  </a:lnTo>
                  <a:lnTo>
                    <a:pt x="1936" y="171"/>
                  </a:lnTo>
                  <a:lnTo>
                    <a:pt x="1066" y="1041"/>
                  </a:lnTo>
                  <a:lnTo>
                    <a:pt x="1051" y="1053"/>
                  </a:lnTo>
                  <a:lnTo>
                    <a:pt x="1034" y="1062"/>
                  </a:lnTo>
                  <a:lnTo>
                    <a:pt x="1015" y="1067"/>
                  </a:lnTo>
                  <a:lnTo>
                    <a:pt x="996" y="1068"/>
                  </a:lnTo>
                  <a:lnTo>
                    <a:pt x="977" y="1066"/>
                  </a:lnTo>
                  <a:lnTo>
                    <a:pt x="958" y="1061"/>
                  </a:lnTo>
                  <a:lnTo>
                    <a:pt x="941" y="1052"/>
                  </a:lnTo>
                  <a:lnTo>
                    <a:pt x="927" y="1041"/>
                  </a:lnTo>
                  <a:lnTo>
                    <a:pt x="30" y="171"/>
                  </a:lnTo>
                  <a:lnTo>
                    <a:pt x="17" y="155"/>
                  </a:lnTo>
                  <a:lnTo>
                    <a:pt x="7" y="138"/>
                  </a:lnTo>
                  <a:lnTo>
                    <a:pt x="2" y="119"/>
                  </a:lnTo>
                  <a:lnTo>
                    <a:pt x="0" y="100"/>
                  </a:lnTo>
                  <a:lnTo>
                    <a:pt x="1" y="81"/>
                  </a:lnTo>
                  <a:lnTo>
                    <a:pt x="6" y="63"/>
                  </a:lnTo>
                  <a:lnTo>
                    <a:pt x="14" y="45"/>
                  </a:lnTo>
                  <a:lnTo>
                    <a:pt x="26" y="31"/>
                  </a:lnTo>
                  <a:lnTo>
                    <a:pt x="45" y="16"/>
                  </a:lnTo>
                  <a:lnTo>
                    <a:pt x="66" y="5"/>
                  </a:lnTo>
                  <a:lnTo>
                    <a:pt x="88"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3" name="그룹 94"/>
          <p:cNvGrpSpPr>
            <a:grpSpLocks/>
          </p:cNvGrpSpPr>
          <p:nvPr/>
        </p:nvGrpSpPr>
        <p:grpSpPr bwMode="auto">
          <a:xfrm>
            <a:off x="6924675" y="3692650"/>
            <a:ext cx="517525" cy="811212"/>
            <a:chOff x="0" y="0"/>
            <a:chExt cx="615950" cy="966788"/>
          </a:xfrm>
          <a:solidFill>
            <a:schemeClr val="accent2">
              <a:lumMod val="60000"/>
              <a:lumOff val="40000"/>
            </a:schemeClr>
          </a:solidFill>
        </p:grpSpPr>
        <p:sp>
          <p:nvSpPr>
            <p:cNvPr id="54" name="Freeform 65"/>
            <p:cNvSpPr>
              <a:spLocks noEditPoints="1"/>
            </p:cNvSpPr>
            <p:nvPr/>
          </p:nvSpPr>
          <p:spPr bwMode="auto">
            <a:xfrm>
              <a:off x="0" y="0"/>
              <a:ext cx="615950" cy="966788"/>
            </a:xfrm>
            <a:custGeom>
              <a:avLst/>
              <a:gdLst>
                <a:gd name="T0" fmla="*/ 71159658 w 2332"/>
                <a:gd name="T1" fmla="*/ 38965104 h 3652"/>
                <a:gd name="T2" fmla="*/ 55462705 w 2332"/>
                <a:gd name="T3" fmla="*/ 68329039 h 3652"/>
                <a:gd name="T4" fmla="*/ 38998193 w 2332"/>
                <a:gd name="T5" fmla="*/ 100986989 h 3652"/>
                <a:gd name="T6" fmla="*/ 27068520 w 2332"/>
                <a:gd name="T7" fmla="*/ 127407410 h 3652"/>
                <a:gd name="T8" fmla="*/ 19115316 w 2332"/>
                <a:gd name="T9" fmla="*/ 148571914 h 3652"/>
                <a:gd name="T10" fmla="*/ 15487762 w 2332"/>
                <a:gd name="T11" fmla="*/ 161116597 h 3652"/>
                <a:gd name="T12" fmla="*/ 13883175 w 2332"/>
                <a:gd name="T13" fmla="*/ 171068001 h 3652"/>
                <a:gd name="T14" fmla="*/ 14511011 w 2332"/>
                <a:gd name="T15" fmla="*/ 184173114 h 3652"/>
                <a:gd name="T16" fmla="*/ 18348020 w 2332"/>
                <a:gd name="T17" fmla="*/ 198960311 h 3652"/>
                <a:gd name="T18" fmla="*/ 25533663 w 2332"/>
                <a:gd name="T19" fmla="*/ 212485813 h 3652"/>
                <a:gd name="T20" fmla="*/ 35300908 w 2332"/>
                <a:gd name="T21" fmla="*/ 223838954 h 3652"/>
                <a:gd name="T22" fmla="*/ 47370042 w 2332"/>
                <a:gd name="T23" fmla="*/ 232809539 h 3652"/>
                <a:gd name="T24" fmla="*/ 61253216 w 2332"/>
                <a:gd name="T25" fmla="*/ 239046540 h 3652"/>
                <a:gd name="T26" fmla="*/ 76112878 w 2332"/>
                <a:gd name="T27" fmla="*/ 241919901 h 3652"/>
                <a:gd name="T28" fmla="*/ 91530910 w 2332"/>
                <a:gd name="T29" fmla="*/ 241359207 h 3652"/>
                <a:gd name="T30" fmla="*/ 105972190 w 2332"/>
                <a:gd name="T31" fmla="*/ 237364720 h 3652"/>
                <a:gd name="T32" fmla="*/ 119366990 w 2332"/>
                <a:gd name="T33" fmla="*/ 230146372 h 3652"/>
                <a:gd name="T34" fmla="*/ 130808287 w 2332"/>
                <a:gd name="T35" fmla="*/ 220335009 h 3652"/>
                <a:gd name="T36" fmla="*/ 139877702 w 2332"/>
                <a:gd name="T37" fmla="*/ 208070938 h 3652"/>
                <a:gd name="T38" fmla="*/ 146016864 w 2332"/>
                <a:gd name="T39" fmla="*/ 194124783 h 3652"/>
                <a:gd name="T40" fmla="*/ 148737662 w 2332"/>
                <a:gd name="T41" fmla="*/ 179057238 h 3652"/>
                <a:gd name="T42" fmla="*/ 148528471 w 2332"/>
                <a:gd name="T43" fmla="*/ 168054598 h 3652"/>
                <a:gd name="T44" fmla="*/ 146156324 w 2332"/>
                <a:gd name="T45" fmla="*/ 157191999 h 3652"/>
                <a:gd name="T46" fmla="*/ 141830940 w 2332"/>
                <a:gd name="T47" fmla="*/ 143806538 h 3652"/>
                <a:gd name="T48" fmla="*/ 131924499 w 2332"/>
                <a:gd name="T49" fmla="*/ 118857478 h 3652"/>
                <a:gd name="T50" fmla="*/ 118041324 w 2332"/>
                <a:gd name="T51" fmla="*/ 89703737 h 3652"/>
                <a:gd name="T52" fmla="*/ 101995456 w 2332"/>
                <a:gd name="T53" fmla="*/ 58237329 h 3652"/>
                <a:gd name="T54" fmla="*/ 86437964 w 2332"/>
                <a:gd name="T55" fmla="*/ 29854477 h 3652"/>
                <a:gd name="T56" fmla="*/ 82810410 w 2332"/>
                <a:gd name="T57" fmla="*/ 70153 h 3652"/>
                <a:gd name="T58" fmla="*/ 86368234 w 2332"/>
                <a:gd name="T59" fmla="*/ 2172626 h 3652"/>
                <a:gd name="T60" fmla="*/ 99274658 w 2332"/>
                <a:gd name="T61" fmla="*/ 24598560 h 3652"/>
                <a:gd name="T62" fmla="*/ 115459986 w 2332"/>
                <a:gd name="T63" fmla="*/ 54032648 h 3652"/>
                <a:gd name="T64" fmla="*/ 129203701 w 2332"/>
                <a:gd name="T65" fmla="*/ 80593375 h 3652"/>
                <a:gd name="T66" fmla="*/ 140575268 w 2332"/>
                <a:gd name="T67" fmla="*/ 104280740 h 3652"/>
                <a:gd name="T68" fmla="*/ 149644683 w 2332"/>
                <a:gd name="T69" fmla="*/ 125094743 h 3652"/>
                <a:gd name="T70" fmla="*/ 156341950 w 2332"/>
                <a:gd name="T71" fmla="*/ 143035649 h 3652"/>
                <a:gd name="T72" fmla="*/ 160667335 w 2332"/>
                <a:gd name="T73" fmla="*/ 158173082 h 3652"/>
                <a:gd name="T74" fmla="*/ 162551107 w 2332"/>
                <a:gd name="T75" fmla="*/ 170297112 h 3652"/>
                <a:gd name="T76" fmla="*/ 161853277 w 2332"/>
                <a:gd name="T77" fmla="*/ 186275587 h 3652"/>
                <a:gd name="T78" fmla="*/ 157109511 w 2332"/>
                <a:gd name="T79" fmla="*/ 203936146 h 3652"/>
                <a:gd name="T80" fmla="*/ 148807392 w 2332"/>
                <a:gd name="T81" fmla="*/ 219634273 h 3652"/>
                <a:gd name="T82" fmla="*/ 138831221 w 2332"/>
                <a:gd name="T83" fmla="*/ 231968497 h 3652"/>
                <a:gd name="T84" fmla="*/ 126622363 w 2332"/>
                <a:gd name="T85" fmla="*/ 242130360 h 3652"/>
                <a:gd name="T86" fmla="*/ 111134601 w 2332"/>
                <a:gd name="T87" fmla="*/ 250329792 h 3652"/>
                <a:gd name="T88" fmla="*/ 93623872 w 2332"/>
                <a:gd name="T89" fmla="*/ 255025279 h 3652"/>
                <a:gd name="T90" fmla="*/ 75136127 w 2332"/>
                <a:gd name="T91" fmla="*/ 255726015 h 3652"/>
                <a:gd name="T92" fmla="*/ 57346213 w 2332"/>
                <a:gd name="T93" fmla="*/ 252362112 h 3652"/>
                <a:gd name="T94" fmla="*/ 40602780 w 2332"/>
                <a:gd name="T95" fmla="*/ 245003457 h 3652"/>
                <a:gd name="T96" fmla="*/ 27626625 w 2332"/>
                <a:gd name="T97" fmla="*/ 235612748 h 3652"/>
                <a:gd name="T98" fmla="*/ 16813163 w 2332"/>
                <a:gd name="T99" fmla="*/ 224049413 h 3652"/>
                <a:gd name="T100" fmla="*/ 8022934 w 2332"/>
                <a:gd name="T101" fmla="*/ 209612716 h 3652"/>
                <a:gd name="T102" fmla="*/ 2023232 w 2332"/>
                <a:gd name="T103" fmla="*/ 192372546 h 3652"/>
                <a:gd name="T104" fmla="*/ 0 w 2332"/>
                <a:gd name="T105" fmla="*/ 173801057 h 3652"/>
                <a:gd name="T106" fmla="*/ 1325402 w 2332"/>
                <a:gd name="T107" fmla="*/ 161957374 h 3652"/>
                <a:gd name="T108" fmla="*/ 5162675 w 2332"/>
                <a:gd name="T109" fmla="*/ 147030136 h 3652"/>
                <a:gd name="T110" fmla="*/ 11650752 w 2332"/>
                <a:gd name="T111" fmla="*/ 128949188 h 3652"/>
                <a:gd name="T112" fmla="*/ 20650173 w 2332"/>
                <a:gd name="T113" fmla="*/ 107854838 h 3652"/>
                <a:gd name="T114" fmla="*/ 32231195 w 2332"/>
                <a:gd name="T115" fmla="*/ 83536625 h 3652"/>
                <a:gd name="T116" fmla="*/ 46323560 w 2332"/>
                <a:gd name="T117" fmla="*/ 56064968 h 3652"/>
                <a:gd name="T118" fmla="*/ 62997264 w 2332"/>
                <a:gd name="T119" fmla="*/ 25509490 h 3652"/>
                <a:gd name="T120" fmla="*/ 76322333 w 2332"/>
                <a:gd name="T121" fmla="*/ 2172626 h 3652"/>
                <a:gd name="T122" fmla="*/ 79810427 w 2332"/>
                <a:gd name="T123" fmla="*/ 70153 h 3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32"/>
                <a:gd name="T187" fmla="*/ 0 h 3652"/>
                <a:gd name="T188" fmla="*/ 2332 w 2332"/>
                <a:gd name="T189" fmla="*/ 3652 h 3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32" h="3652">
                  <a:moveTo>
                    <a:pt x="1166" y="299"/>
                  </a:moveTo>
                  <a:lnTo>
                    <a:pt x="1094" y="426"/>
                  </a:lnTo>
                  <a:lnTo>
                    <a:pt x="1020" y="556"/>
                  </a:lnTo>
                  <a:lnTo>
                    <a:pt x="946" y="690"/>
                  </a:lnTo>
                  <a:lnTo>
                    <a:pt x="870" y="830"/>
                  </a:lnTo>
                  <a:lnTo>
                    <a:pt x="795" y="975"/>
                  </a:lnTo>
                  <a:lnTo>
                    <a:pt x="718" y="1125"/>
                  </a:lnTo>
                  <a:lnTo>
                    <a:pt x="639" y="1280"/>
                  </a:lnTo>
                  <a:lnTo>
                    <a:pt x="559" y="1441"/>
                  </a:lnTo>
                  <a:lnTo>
                    <a:pt x="498" y="1570"/>
                  </a:lnTo>
                  <a:lnTo>
                    <a:pt x="441" y="1695"/>
                  </a:lnTo>
                  <a:lnTo>
                    <a:pt x="388" y="1818"/>
                  </a:lnTo>
                  <a:lnTo>
                    <a:pt x="341" y="1937"/>
                  </a:lnTo>
                  <a:lnTo>
                    <a:pt x="298" y="2052"/>
                  </a:lnTo>
                  <a:lnTo>
                    <a:pt x="274" y="2120"/>
                  </a:lnTo>
                  <a:lnTo>
                    <a:pt x="254" y="2184"/>
                  </a:lnTo>
                  <a:lnTo>
                    <a:pt x="237" y="2243"/>
                  </a:lnTo>
                  <a:lnTo>
                    <a:pt x="222" y="2299"/>
                  </a:lnTo>
                  <a:lnTo>
                    <a:pt x="212" y="2350"/>
                  </a:lnTo>
                  <a:lnTo>
                    <a:pt x="204" y="2398"/>
                  </a:lnTo>
                  <a:lnTo>
                    <a:pt x="199" y="2441"/>
                  </a:lnTo>
                  <a:lnTo>
                    <a:pt x="197" y="2480"/>
                  </a:lnTo>
                  <a:lnTo>
                    <a:pt x="200" y="2555"/>
                  </a:lnTo>
                  <a:lnTo>
                    <a:pt x="208" y="2628"/>
                  </a:lnTo>
                  <a:lnTo>
                    <a:pt x="221" y="2700"/>
                  </a:lnTo>
                  <a:lnTo>
                    <a:pt x="239" y="2770"/>
                  </a:lnTo>
                  <a:lnTo>
                    <a:pt x="263" y="2839"/>
                  </a:lnTo>
                  <a:lnTo>
                    <a:pt x="292" y="2905"/>
                  </a:lnTo>
                  <a:lnTo>
                    <a:pt x="326" y="2969"/>
                  </a:lnTo>
                  <a:lnTo>
                    <a:pt x="366" y="3032"/>
                  </a:lnTo>
                  <a:lnTo>
                    <a:pt x="408" y="3090"/>
                  </a:lnTo>
                  <a:lnTo>
                    <a:pt x="455" y="3144"/>
                  </a:lnTo>
                  <a:lnTo>
                    <a:pt x="506" y="3194"/>
                  </a:lnTo>
                  <a:lnTo>
                    <a:pt x="560" y="3241"/>
                  </a:lnTo>
                  <a:lnTo>
                    <a:pt x="617" y="3284"/>
                  </a:lnTo>
                  <a:lnTo>
                    <a:pt x="679" y="3322"/>
                  </a:lnTo>
                  <a:lnTo>
                    <a:pt x="744" y="3357"/>
                  </a:lnTo>
                  <a:lnTo>
                    <a:pt x="810" y="3387"/>
                  </a:lnTo>
                  <a:lnTo>
                    <a:pt x="878" y="3411"/>
                  </a:lnTo>
                  <a:lnTo>
                    <a:pt x="948" y="3430"/>
                  </a:lnTo>
                  <a:lnTo>
                    <a:pt x="1019" y="3444"/>
                  </a:lnTo>
                  <a:lnTo>
                    <a:pt x="1091" y="3452"/>
                  </a:lnTo>
                  <a:lnTo>
                    <a:pt x="1166" y="3454"/>
                  </a:lnTo>
                  <a:lnTo>
                    <a:pt x="1239" y="3452"/>
                  </a:lnTo>
                  <a:lnTo>
                    <a:pt x="1312" y="3444"/>
                  </a:lnTo>
                  <a:lnTo>
                    <a:pt x="1383" y="3430"/>
                  </a:lnTo>
                  <a:lnTo>
                    <a:pt x="1452" y="3411"/>
                  </a:lnTo>
                  <a:lnTo>
                    <a:pt x="1519" y="3387"/>
                  </a:lnTo>
                  <a:lnTo>
                    <a:pt x="1585" y="3357"/>
                  </a:lnTo>
                  <a:lnTo>
                    <a:pt x="1650" y="3322"/>
                  </a:lnTo>
                  <a:lnTo>
                    <a:pt x="1711" y="3284"/>
                  </a:lnTo>
                  <a:lnTo>
                    <a:pt x="1770" y="3241"/>
                  </a:lnTo>
                  <a:lnTo>
                    <a:pt x="1824" y="3194"/>
                  </a:lnTo>
                  <a:lnTo>
                    <a:pt x="1875" y="3144"/>
                  </a:lnTo>
                  <a:lnTo>
                    <a:pt x="1921" y="3090"/>
                  </a:lnTo>
                  <a:lnTo>
                    <a:pt x="1965" y="3032"/>
                  </a:lnTo>
                  <a:lnTo>
                    <a:pt x="2005" y="2969"/>
                  </a:lnTo>
                  <a:lnTo>
                    <a:pt x="2040" y="2905"/>
                  </a:lnTo>
                  <a:lnTo>
                    <a:pt x="2069" y="2838"/>
                  </a:lnTo>
                  <a:lnTo>
                    <a:pt x="2093" y="2770"/>
                  </a:lnTo>
                  <a:lnTo>
                    <a:pt x="2111" y="2699"/>
                  </a:lnTo>
                  <a:lnTo>
                    <a:pt x="2124" y="2628"/>
                  </a:lnTo>
                  <a:lnTo>
                    <a:pt x="2132" y="2555"/>
                  </a:lnTo>
                  <a:lnTo>
                    <a:pt x="2136" y="2480"/>
                  </a:lnTo>
                  <a:lnTo>
                    <a:pt x="2133" y="2441"/>
                  </a:lnTo>
                  <a:lnTo>
                    <a:pt x="2129" y="2398"/>
                  </a:lnTo>
                  <a:lnTo>
                    <a:pt x="2121" y="2351"/>
                  </a:lnTo>
                  <a:lnTo>
                    <a:pt x="2110" y="2299"/>
                  </a:lnTo>
                  <a:lnTo>
                    <a:pt x="2095" y="2243"/>
                  </a:lnTo>
                  <a:lnTo>
                    <a:pt x="2077" y="2184"/>
                  </a:lnTo>
                  <a:lnTo>
                    <a:pt x="2057" y="2120"/>
                  </a:lnTo>
                  <a:lnTo>
                    <a:pt x="2033" y="2052"/>
                  </a:lnTo>
                  <a:lnTo>
                    <a:pt x="1990" y="1937"/>
                  </a:lnTo>
                  <a:lnTo>
                    <a:pt x="1943" y="1818"/>
                  </a:lnTo>
                  <a:lnTo>
                    <a:pt x="1891" y="1696"/>
                  </a:lnTo>
                  <a:lnTo>
                    <a:pt x="1833" y="1570"/>
                  </a:lnTo>
                  <a:lnTo>
                    <a:pt x="1771" y="1441"/>
                  </a:lnTo>
                  <a:lnTo>
                    <a:pt x="1692" y="1280"/>
                  </a:lnTo>
                  <a:lnTo>
                    <a:pt x="1614" y="1125"/>
                  </a:lnTo>
                  <a:lnTo>
                    <a:pt x="1537" y="975"/>
                  </a:lnTo>
                  <a:lnTo>
                    <a:pt x="1462" y="831"/>
                  </a:lnTo>
                  <a:lnTo>
                    <a:pt x="1386" y="691"/>
                  </a:lnTo>
                  <a:lnTo>
                    <a:pt x="1313" y="556"/>
                  </a:lnTo>
                  <a:lnTo>
                    <a:pt x="1239" y="426"/>
                  </a:lnTo>
                  <a:lnTo>
                    <a:pt x="1166" y="299"/>
                  </a:lnTo>
                  <a:close/>
                  <a:moveTo>
                    <a:pt x="1166" y="0"/>
                  </a:moveTo>
                  <a:lnTo>
                    <a:pt x="1187" y="1"/>
                  </a:lnTo>
                  <a:lnTo>
                    <a:pt x="1205" y="7"/>
                  </a:lnTo>
                  <a:lnTo>
                    <a:pt x="1222" y="17"/>
                  </a:lnTo>
                  <a:lnTo>
                    <a:pt x="1238" y="31"/>
                  </a:lnTo>
                  <a:lnTo>
                    <a:pt x="1251" y="48"/>
                  </a:lnTo>
                  <a:lnTo>
                    <a:pt x="1339" y="202"/>
                  </a:lnTo>
                  <a:lnTo>
                    <a:pt x="1423" y="351"/>
                  </a:lnTo>
                  <a:lnTo>
                    <a:pt x="1505" y="495"/>
                  </a:lnTo>
                  <a:lnTo>
                    <a:pt x="1581" y="636"/>
                  </a:lnTo>
                  <a:lnTo>
                    <a:pt x="1655" y="771"/>
                  </a:lnTo>
                  <a:lnTo>
                    <a:pt x="1725" y="902"/>
                  </a:lnTo>
                  <a:lnTo>
                    <a:pt x="1790" y="1028"/>
                  </a:lnTo>
                  <a:lnTo>
                    <a:pt x="1852" y="1150"/>
                  </a:lnTo>
                  <a:lnTo>
                    <a:pt x="1910" y="1268"/>
                  </a:lnTo>
                  <a:lnTo>
                    <a:pt x="1965" y="1380"/>
                  </a:lnTo>
                  <a:lnTo>
                    <a:pt x="2015" y="1488"/>
                  </a:lnTo>
                  <a:lnTo>
                    <a:pt x="2062" y="1591"/>
                  </a:lnTo>
                  <a:lnTo>
                    <a:pt x="2105" y="1691"/>
                  </a:lnTo>
                  <a:lnTo>
                    <a:pt x="2145" y="1785"/>
                  </a:lnTo>
                  <a:lnTo>
                    <a:pt x="2181" y="1875"/>
                  </a:lnTo>
                  <a:lnTo>
                    <a:pt x="2212" y="1961"/>
                  </a:lnTo>
                  <a:lnTo>
                    <a:pt x="2241" y="2041"/>
                  </a:lnTo>
                  <a:lnTo>
                    <a:pt x="2264" y="2117"/>
                  </a:lnTo>
                  <a:lnTo>
                    <a:pt x="2286" y="2189"/>
                  </a:lnTo>
                  <a:lnTo>
                    <a:pt x="2303" y="2257"/>
                  </a:lnTo>
                  <a:lnTo>
                    <a:pt x="2315" y="2319"/>
                  </a:lnTo>
                  <a:lnTo>
                    <a:pt x="2324" y="2377"/>
                  </a:lnTo>
                  <a:lnTo>
                    <a:pt x="2330" y="2430"/>
                  </a:lnTo>
                  <a:lnTo>
                    <a:pt x="2332" y="2480"/>
                  </a:lnTo>
                  <a:lnTo>
                    <a:pt x="2329" y="2570"/>
                  </a:lnTo>
                  <a:lnTo>
                    <a:pt x="2320" y="2658"/>
                  </a:lnTo>
                  <a:lnTo>
                    <a:pt x="2303" y="2744"/>
                  </a:lnTo>
                  <a:lnTo>
                    <a:pt x="2280" y="2829"/>
                  </a:lnTo>
                  <a:lnTo>
                    <a:pt x="2252" y="2910"/>
                  </a:lnTo>
                  <a:lnTo>
                    <a:pt x="2216" y="2991"/>
                  </a:lnTo>
                  <a:lnTo>
                    <a:pt x="2174" y="3069"/>
                  </a:lnTo>
                  <a:lnTo>
                    <a:pt x="2133" y="3134"/>
                  </a:lnTo>
                  <a:lnTo>
                    <a:pt x="2089" y="3196"/>
                  </a:lnTo>
                  <a:lnTo>
                    <a:pt x="2042" y="3255"/>
                  </a:lnTo>
                  <a:lnTo>
                    <a:pt x="1990" y="3310"/>
                  </a:lnTo>
                  <a:lnTo>
                    <a:pt x="1936" y="3362"/>
                  </a:lnTo>
                  <a:lnTo>
                    <a:pt x="1877" y="3410"/>
                  </a:lnTo>
                  <a:lnTo>
                    <a:pt x="1815" y="3455"/>
                  </a:lnTo>
                  <a:lnTo>
                    <a:pt x="1750" y="3496"/>
                  </a:lnTo>
                  <a:lnTo>
                    <a:pt x="1673" y="3537"/>
                  </a:lnTo>
                  <a:lnTo>
                    <a:pt x="1593" y="3572"/>
                  </a:lnTo>
                  <a:lnTo>
                    <a:pt x="1511" y="3601"/>
                  </a:lnTo>
                  <a:lnTo>
                    <a:pt x="1428" y="3623"/>
                  </a:lnTo>
                  <a:lnTo>
                    <a:pt x="1342" y="3639"/>
                  </a:lnTo>
                  <a:lnTo>
                    <a:pt x="1255" y="3649"/>
                  </a:lnTo>
                  <a:lnTo>
                    <a:pt x="1166" y="3652"/>
                  </a:lnTo>
                  <a:lnTo>
                    <a:pt x="1077" y="3649"/>
                  </a:lnTo>
                  <a:lnTo>
                    <a:pt x="990" y="3639"/>
                  </a:lnTo>
                  <a:lnTo>
                    <a:pt x="905" y="3623"/>
                  </a:lnTo>
                  <a:lnTo>
                    <a:pt x="822" y="3601"/>
                  </a:lnTo>
                  <a:lnTo>
                    <a:pt x="740" y="3572"/>
                  </a:lnTo>
                  <a:lnTo>
                    <a:pt x="660" y="3537"/>
                  </a:lnTo>
                  <a:lnTo>
                    <a:pt x="582" y="3496"/>
                  </a:lnTo>
                  <a:lnTo>
                    <a:pt x="517" y="3455"/>
                  </a:lnTo>
                  <a:lnTo>
                    <a:pt x="455" y="3410"/>
                  </a:lnTo>
                  <a:lnTo>
                    <a:pt x="396" y="3362"/>
                  </a:lnTo>
                  <a:lnTo>
                    <a:pt x="342" y="3311"/>
                  </a:lnTo>
                  <a:lnTo>
                    <a:pt x="290" y="3255"/>
                  </a:lnTo>
                  <a:lnTo>
                    <a:pt x="241" y="3197"/>
                  </a:lnTo>
                  <a:lnTo>
                    <a:pt x="197" y="3135"/>
                  </a:lnTo>
                  <a:lnTo>
                    <a:pt x="156" y="3069"/>
                  </a:lnTo>
                  <a:lnTo>
                    <a:pt x="115" y="2991"/>
                  </a:lnTo>
                  <a:lnTo>
                    <a:pt x="80" y="2910"/>
                  </a:lnTo>
                  <a:lnTo>
                    <a:pt x="51" y="2829"/>
                  </a:lnTo>
                  <a:lnTo>
                    <a:pt x="29" y="2745"/>
                  </a:lnTo>
                  <a:lnTo>
                    <a:pt x="13" y="2658"/>
                  </a:lnTo>
                  <a:lnTo>
                    <a:pt x="3" y="2570"/>
                  </a:lnTo>
                  <a:lnTo>
                    <a:pt x="0" y="2480"/>
                  </a:lnTo>
                  <a:lnTo>
                    <a:pt x="2" y="2428"/>
                  </a:lnTo>
                  <a:lnTo>
                    <a:pt x="9" y="2373"/>
                  </a:lnTo>
                  <a:lnTo>
                    <a:pt x="19" y="2311"/>
                  </a:lnTo>
                  <a:lnTo>
                    <a:pt x="34" y="2246"/>
                  </a:lnTo>
                  <a:lnTo>
                    <a:pt x="52" y="2174"/>
                  </a:lnTo>
                  <a:lnTo>
                    <a:pt x="74" y="2098"/>
                  </a:lnTo>
                  <a:lnTo>
                    <a:pt x="100" y="2017"/>
                  </a:lnTo>
                  <a:lnTo>
                    <a:pt x="132" y="1931"/>
                  </a:lnTo>
                  <a:lnTo>
                    <a:pt x="167" y="1840"/>
                  </a:lnTo>
                  <a:lnTo>
                    <a:pt x="205" y="1745"/>
                  </a:lnTo>
                  <a:lnTo>
                    <a:pt x="248" y="1644"/>
                  </a:lnTo>
                  <a:lnTo>
                    <a:pt x="296" y="1539"/>
                  </a:lnTo>
                  <a:lnTo>
                    <a:pt x="346" y="1428"/>
                  </a:lnTo>
                  <a:lnTo>
                    <a:pt x="402" y="1312"/>
                  </a:lnTo>
                  <a:lnTo>
                    <a:pt x="462" y="1192"/>
                  </a:lnTo>
                  <a:lnTo>
                    <a:pt x="525" y="1067"/>
                  </a:lnTo>
                  <a:lnTo>
                    <a:pt x="591" y="936"/>
                  </a:lnTo>
                  <a:lnTo>
                    <a:pt x="664" y="800"/>
                  </a:lnTo>
                  <a:lnTo>
                    <a:pt x="739" y="659"/>
                  </a:lnTo>
                  <a:lnTo>
                    <a:pt x="818" y="514"/>
                  </a:lnTo>
                  <a:lnTo>
                    <a:pt x="903" y="364"/>
                  </a:lnTo>
                  <a:lnTo>
                    <a:pt x="990" y="209"/>
                  </a:lnTo>
                  <a:lnTo>
                    <a:pt x="1082" y="48"/>
                  </a:lnTo>
                  <a:lnTo>
                    <a:pt x="1094" y="31"/>
                  </a:lnTo>
                  <a:lnTo>
                    <a:pt x="1108" y="17"/>
                  </a:lnTo>
                  <a:lnTo>
                    <a:pt x="1125" y="8"/>
                  </a:lnTo>
                  <a:lnTo>
                    <a:pt x="1144" y="1"/>
                  </a:lnTo>
                  <a:lnTo>
                    <a:pt x="11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66"/>
            <p:cNvSpPr>
              <a:spLocks/>
            </p:cNvSpPr>
            <p:nvPr/>
          </p:nvSpPr>
          <p:spPr bwMode="auto">
            <a:xfrm>
              <a:off x="341313" y="469900"/>
              <a:ext cx="169863" cy="385763"/>
            </a:xfrm>
            <a:custGeom>
              <a:avLst/>
              <a:gdLst>
                <a:gd name="T0" fmla="*/ 22814938 w 647"/>
                <a:gd name="T1" fmla="*/ 139869 h 1459"/>
                <a:gd name="T2" fmla="*/ 25503079 w 647"/>
                <a:gd name="T3" fmla="*/ 1328357 h 1459"/>
                <a:gd name="T4" fmla="*/ 27019244 w 647"/>
                <a:gd name="T5" fmla="*/ 2726517 h 1459"/>
                <a:gd name="T6" fmla="*/ 28191220 w 647"/>
                <a:gd name="T7" fmla="*/ 4334347 h 1459"/>
                <a:gd name="T8" fmla="*/ 30121147 w 647"/>
                <a:gd name="T9" fmla="*/ 7060864 h 1459"/>
                <a:gd name="T10" fmla="*/ 32602407 w 647"/>
                <a:gd name="T11" fmla="*/ 10835736 h 1459"/>
                <a:gd name="T12" fmla="*/ 35290548 w 647"/>
                <a:gd name="T13" fmla="*/ 15589690 h 1459"/>
                <a:gd name="T14" fmla="*/ 38047737 w 647"/>
                <a:gd name="T15" fmla="*/ 21252131 h 1459"/>
                <a:gd name="T16" fmla="*/ 40598045 w 647"/>
                <a:gd name="T17" fmla="*/ 27544113 h 1459"/>
                <a:gd name="T18" fmla="*/ 42734590 w 647"/>
                <a:gd name="T19" fmla="*/ 34464844 h 1459"/>
                <a:gd name="T20" fmla="*/ 44113185 w 647"/>
                <a:gd name="T21" fmla="*/ 41945050 h 1459"/>
                <a:gd name="T22" fmla="*/ 44595732 w 647"/>
                <a:gd name="T23" fmla="*/ 49774796 h 1459"/>
                <a:gd name="T24" fmla="*/ 43906566 w 647"/>
                <a:gd name="T25" fmla="*/ 57954347 h 1459"/>
                <a:gd name="T26" fmla="*/ 41494092 w 647"/>
                <a:gd name="T27" fmla="*/ 67182253 h 1459"/>
                <a:gd name="T28" fmla="*/ 37427356 w 647"/>
                <a:gd name="T29" fmla="*/ 75780881 h 1459"/>
                <a:gd name="T30" fmla="*/ 31775408 w 647"/>
                <a:gd name="T31" fmla="*/ 83820298 h 1459"/>
                <a:gd name="T32" fmla="*/ 24331103 w 647"/>
                <a:gd name="T33" fmla="*/ 91160900 h 1459"/>
                <a:gd name="T34" fmla="*/ 15301847 w 647"/>
                <a:gd name="T35" fmla="*/ 98011829 h 1459"/>
                <a:gd name="T36" fmla="*/ 8409137 w 647"/>
                <a:gd name="T37" fmla="*/ 101786965 h 1459"/>
                <a:gd name="T38" fmla="*/ 5307497 w 647"/>
                <a:gd name="T39" fmla="*/ 101786965 h 1459"/>
                <a:gd name="T40" fmla="*/ 2825974 w 647"/>
                <a:gd name="T41" fmla="*/ 100598477 h 1459"/>
                <a:gd name="T42" fmla="*/ 965095 w 647"/>
                <a:gd name="T43" fmla="*/ 98291566 h 1459"/>
                <a:gd name="T44" fmla="*/ 0 w 647"/>
                <a:gd name="T45" fmla="*/ 95355378 h 1459"/>
                <a:gd name="T46" fmla="*/ 413500 w 647"/>
                <a:gd name="T47" fmla="*/ 92419191 h 1459"/>
                <a:gd name="T48" fmla="*/ 2067760 w 647"/>
                <a:gd name="T49" fmla="*/ 90042214 h 1459"/>
                <a:gd name="T50" fmla="*/ 7926590 w 647"/>
                <a:gd name="T51" fmla="*/ 86267077 h 1459"/>
                <a:gd name="T52" fmla="*/ 15715347 w 647"/>
                <a:gd name="T53" fmla="*/ 80185030 h 1459"/>
                <a:gd name="T54" fmla="*/ 21918890 w 647"/>
                <a:gd name="T55" fmla="*/ 73683641 h 1459"/>
                <a:gd name="T56" fmla="*/ 26536959 w 647"/>
                <a:gd name="T57" fmla="*/ 66692844 h 1459"/>
                <a:gd name="T58" fmla="*/ 29500766 w 647"/>
                <a:gd name="T59" fmla="*/ 59352506 h 1459"/>
                <a:gd name="T60" fmla="*/ 30879361 w 647"/>
                <a:gd name="T61" fmla="*/ 51732431 h 1459"/>
                <a:gd name="T62" fmla="*/ 30603432 w 647"/>
                <a:gd name="T63" fmla="*/ 44112356 h 1459"/>
                <a:gd name="T64" fmla="*/ 29156052 w 647"/>
                <a:gd name="T65" fmla="*/ 36841821 h 1459"/>
                <a:gd name="T66" fmla="*/ 27088292 w 647"/>
                <a:gd name="T67" fmla="*/ 30340432 h 1459"/>
                <a:gd name="T68" fmla="*/ 24193269 w 647"/>
                <a:gd name="T69" fmla="*/ 23698910 h 1459"/>
                <a:gd name="T70" fmla="*/ 21229462 w 647"/>
                <a:gd name="T71" fmla="*/ 18455811 h 1459"/>
                <a:gd name="T72" fmla="*/ 19161702 w 647"/>
                <a:gd name="T73" fmla="*/ 15170084 h 1459"/>
                <a:gd name="T74" fmla="*/ 17576489 w 647"/>
                <a:gd name="T75" fmla="*/ 13072844 h 1459"/>
                <a:gd name="T76" fmla="*/ 16680442 w 647"/>
                <a:gd name="T77" fmla="*/ 11814554 h 1459"/>
                <a:gd name="T78" fmla="*/ 15508466 w 647"/>
                <a:gd name="T79" fmla="*/ 10206723 h 1459"/>
                <a:gd name="T80" fmla="*/ 14681466 w 647"/>
                <a:gd name="T81" fmla="*/ 7200469 h 1459"/>
                <a:gd name="T82" fmla="*/ 15232799 w 647"/>
                <a:gd name="T83" fmla="*/ 4194479 h 1459"/>
                <a:gd name="T84" fmla="*/ 17093941 w 647"/>
                <a:gd name="T85" fmla="*/ 1747699 h 1459"/>
                <a:gd name="T86" fmla="*/ 19850868 w 647"/>
                <a:gd name="T87" fmla="*/ 209671 h 14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7"/>
                <a:gd name="T133" fmla="*/ 0 h 1459"/>
                <a:gd name="T134" fmla="*/ 647 w 647"/>
                <a:gd name="T135" fmla="*/ 1459 h 14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7" h="1459">
                  <a:moveTo>
                    <a:pt x="309" y="0"/>
                  </a:moveTo>
                  <a:lnTo>
                    <a:pt x="331" y="2"/>
                  </a:lnTo>
                  <a:lnTo>
                    <a:pt x="351" y="7"/>
                  </a:lnTo>
                  <a:lnTo>
                    <a:pt x="370" y="19"/>
                  </a:lnTo>
                  <a:lnTo>
                    <a:pt x="387" y="35"/>
                  </a:lnTo>
                  <a:lnTo>
                    <a:pt x="392" y="39"/>
                  </a:lnTo>
                  <a:lnTo>
                    <a:pt x="398" y="48"/>
                  </a:lnTo>
                  <a:lnTo>
                    <a:pt x="409" y="62"/>
                  </a:lnTo>
                  <a:lnTo>
                    <a:pt x="422" y="79"/>
                  </a:lnTo>
                  <a:lnTo>
                    <a:pt x="437" y="101"/>
                  </a:lnTo>
                  <a:lnTo>
                    <a:pt x="455" y="127"/>
                  </a:lnTo>
                  <a:lnTo>
                    <a:pt x="473" y="155"/>
                  </a:lnTo>
                  <a:lnTo>
                    <a:pt x="492" y="188"/>
                  </a:lnTo>
                  <a:lnTo>
                    <a:pt x="512" y="223"/>
                  </a:lnTo>
                  <a:lnTo>
                    <a:pt x="533" y="262"/>
                  </a:lnTo>
                  <a:lnTo>
                    <a:pt x="552" y="304"/>
                  </a:lnTo>
                  <a:lnTo>
                    <a:pt x="571" y="348"/>
                  </a:lnTo>
                  <a:lnTo>
                    <a:pt x="589" y="394"/>
                  </a:lnTo>
                  <a:lnTo>
                    <a:pt x="605" y="443"/>
                  </a:lnTo>
                  <a:lnTo>
                    <a:pt x="620" y="493"/>
                  </a:lnTo>
                  <a:lnTo>
                    <a:pt x="631" y="546"/>
                  </a:lnTo>
                  <a:lnTo>
                    <a:pt x="640" y="600"/>
                  </a:lnTo>
                  <a:lnTo>
                    <a:pt x="646" y="655"/>
                  </a:lnTo>
                  <a:lnTo>
                    <a:pt x="647" y="712"/>
                  </a:lnTo>
                  <a:lnTo>
                    <a:pt x="645" y="770"/>
                  </a:lnTo>
                  <a:lnTo>
                    <a:pt x="637" y="829"/>
                  </a:lnTo>
                  <a:lnTo>
                    <a:pt x="622" y="896"/>
                  </a:lnTo>
                  <a:lnTo>
                    <a:pt x="602" y="961"/>
                  </a:lnTo>
                  <a:lnTo>
                    <a:pt x="576" y="1023"/>
                  </a:lnTo>
                  <a:lnTo>
                    <a:pt x="543" y="1084"/>
                  </a:lnTo>
                  <a:lnTo>
                    <a:pt x="505" y="1142"/>
                  </a:lnTo>
                  <a:lnTo>
                    <a:pt x="461" y="1199"/>
                  </a:lnTo>
                  <a:lnTo>
                    <a:pt x="410" y="1252"/>
                  </a:lnTo>
                  <a:lnTo>
                    <a:pt x="353" y="1304"/>
                  </a:lnTo>
                  <a:lnTo>
                    <a:pt x="291" y="1354"/>
                  </a:lnTo>
                  <a:lnTo>
                    <a:pt x="222" y="1402"/>
                  </a:lnTo>
                  <a:lnTo>
                    <a:pt x="148" y="1447"/>
                  </a:lnTo>
                  <a:lnTo>
                    <a:pt x="122" y="1456"/>
                  </a:lnTo>
                  <a:lnTo>
                    <a:pt x="97" y="1459"/>
                  </a:lnTo>
                  <a:lnTo>
                    <a:pt x="77" y="1456"/>
                  </a:lnTo>
                  <a:lnTo>
                    <a:pt x="58" y="1449"/>
                  </a:lnTo>
                  <a:lnTo>
                    <a:pt x="41" y="1439"/>
                  </a:lnTo>
                  <a:lnTo>
                    <a:pt x="26" y="1425"/>
                  </a:lnTo>
                  <a:lnTo>
                    <a:pt x="14" y="1406"/>
                  </a:lnTo>
                  <a:lnTo>
                    <a:pt x="3" y="1385"/>
                  </a:lnTo>
                  <a:lnTo>
                    <a:pt x="0" y="1364"/>
                  </a:lnTo>
                  <a:lnTo>
                    <a:pt x="0" y="1343"/>
                  </a:lnTo>
                  <a:lnTo>
                    <a:pt x="6" y="1322"/>
                  </a:lnTo>
                  <a:lnTo>
                    <a:pt x="16" y="1304"/>
                  </a:lnTo>
                  <a:lnTo>
                    <a:pt x="30" y="1288"/>
                  </a:lnTo>
                  <a:lnTo>
                    <a:pt x="50" y="1275"/>
                  </a:lnTo>
                  <a:lnTo>
                    <a:pt x="115" y="1234"/>
                  </a:lnTo>
                  <a:lnTo>
                    <a:pt x="175" y="1191"/>
                  </a:lnTo>
                  <a:lnTo>
                    <a:pt x="228" y="1147"/>
                  </a:lnTo>
                  <a:lnTo>
                    <a:pt x="277" y="1101"/>
                  </a:lnTo>
                  <a:lnTo>
                    <a:pt x="318" y="1054"/>
                  </a:lnTo>
                  <a:lnTo>
                    <a:pt x="354" y="1005"/>
                  </a:lnTo>
                  <a:lnTo>
                    <a:pt x="385" y="954"/>
                  </a:lnTo>
                  <a:lnTo>
                    <a:pt x="409" y="903"/>
                  </a:lnTo>
                  <a:lnTo>
                    <a:pt x="428" y="849"/>
                  </a:lnTo>
                  <a:lnTo>
                    <a:pt x="441" y="795"/>
                  </a:lnTo>
                  <a:lnTo>
                    <a:pt x="448" y="740"/>
                  </a:lnTo>
                  <a:lnTo>
                    <a:pt x="448" y="686"/>
                  </a:lnTo>
                  <a:lnTo>
                    <a:pt x="444" y="631"/>
                  </a:lnTo>
                  <a:lnTo>
                    <a:pt x="435" y="578"/>
                  </a:lnTo>
                  <a:lnTo>
                    <a:pt x="423" y="527"/>
                  </a:lnTo>
                  <a:lnTo>
                    <a:pt x="409" y="478"/>
                  </a:lnTo>
                  <a:lnTo>
                    <a:pt x="393" y="434"/>
                  </a:lnTo>
                  <a:lnTo>
                    <a:pt x="374" y="385"/>
                  </a:lnTo>
                  <a:lnTo>
                    <a:pt x="351" y="339"/>
                  </a:lnTo>
                  <a:lnTo>
                    <a:pt x="326" y="295"/>
                  </a:lnTo>
                  <a:lnTo>
                    <a:pt x="308" y="264"/>
                  </a:lnTo>
                  <a:lnTo>
                    <a:pt x="292" y="239"/>
                  </a:lnTo>
                  <a:lnTo>
                    <a:pt x="278" y="217"/>
                  </a:lnTo>
                  <a:lnTo>
                    <a:pt x="265" y="200"/>
                  </a:lnTo>
                  <a:lnTo>
                    <a:pt x="255" y="187"/>
                  </a:lnTo>
                  <a:lnTo>
                    <a:pt x="247" y="177"/>
                  </a:lnTo>
                  <a:lnTo>
                    <a:pt x="242" y="169"/>
                  </a:lnTo>
                  <a:lnTo>
                    <a:pt x="237" y="164"/>
                  </a:lnTo>
                  <a:lnTo>
                    <a:pt x="225" y="146"/>
                  </a:lnTo>
                  <a:lnTo>
                    <a:pt x="217" y="124"/>
                  </a:lnTo>
                  <a:lnTo>
                    <a:pt x="213" y="103"/>
                  </a:lnTo>
                  <a:lnTo>
                    <a:pt x="216" y="81"/>
                  </a:lnTo>
                  <a:lnTo>
                    <a:pt x="221" y="60"/>
                  </a:lnTo>
                  <a:lnTo>
                    <a:pt x="232" y="40"/>
                  </a:lnTo>
                  <a:lnTo>
                    <a:pt x="248" y="25"/>
                  </a:lnTo>
                  <a:lnTo>
                    <a:pt x="267" y="11"/>
                  </a:lnTo>
                  <a:lnTo>
                    <a:pt x="288" y="3"/>
                  </a:lnTo>
                  <a:lnTo>
                    <a:pt x="3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6" name="Freeform 71"/>
          <p:cNvSpPr>
            <a:spLocks noEditPoints="1"/>
          </p:cNvSpPr>
          <p:nvPr/>
        </p:nvSpPr>
        <p:spPr bwMode="auto">
          <a:xfrm>
            <a:off x="6824663" y="4751512"/>
            <a:ext cx="771525" cy="768350"/>
          </a:xfrm>
          <a:custGeom>
            <a:avLst/>
            <a:gdLst>
              <a:gd name="T0" fmla="*/ 129657201 w 3293"/>
              <a:gd name="T1" fmla="*/ 148580941 h 3279"/>
              <a:gd name="T2" fmla="*/ 129108254 w 3293"/>
              <a:gd name="T3" fmla="*/ 159123200 h 3279"/>
              <a:gd name="T4" fmla="*/ 150900731 w 3293"/>
              <a:gd name="T5" fmla="*/ 141168320 h 3279"/>
              <a:gd name="T6" fmla="*/ 95952828 w 3293"/>
              <a:gd name="T7" fmla="*/ 125409764 h 3279"/>
              <a:gd name="T8" fmla="*/ 107425426 w 3293"/>
              <a:gd name="T9" fmla="*/ 161374589 h 3279"/>
              <a:gd name="T10" fmla="*/ 119995918 w 3293"/>
              <a:gd name="T11" fmla="*/ 143035183 h 3279"/>
              <a:gd name="T12" fmla="*/ 54453780 w 3293"/>
              <a:gd name="T13" fmla="*/ 125409764 h 3279"/>
              <a:gd name="T14" fmla="*/ 64608951 w 3293"/>
              <a:gd name="T15" fmla="*/ 150557702 h 3279"/>
              <a:gd name="T16" fmla="*/ 79375232 w 3293"/>
              <a:gd name="T17" fmla="*/ 165931966 h 3279"/>
              <a:gd name="T18" fmla="*/ 21682828 w 3293"/>
              <a:gd name="T19" fmla="*/ 129582848 h 3279"/>
              <a:gd name="T20" fmla="*/ 39907265 w 3293"/>
              <a:gd name="T21" fmla="*/ 151106724 h 3279"/>
              <a:gd name="T22" fmla="*/ 57747463 w 3293"/>
              <a:gd name="T23" fmla="*/ 159946850 h 3279"/>
              <a:gd name="T24" fmla="*/ 45780742 w 3293"/>
              <a:gd name="T25" fmla="*/ 135293336 h 3279"/>
              <a:gd name="T26" fmla="*/ 141239448 w 3293"/>
              <a:gd name="T27" fmla="*/ 77639905 h 3279"/>
              <a:gd name="T28" fmla="*/ 139812373 w 3293"/>
              <a:gd name="T29" fmla="*/ 114538045 h 3279"/>
              <a:gd name="T30" fmla="*/ 169783999 w 3293"/>
              <a:gd name="T31" fmla="*/ 89939363 h 3279"/>
              <a:gd name="T32" fmla="*/ 139812373 w 3293"/>
              <a:gd name="T33" fmla="*/ 65120884 h 3279"/>
              <a:gd name="T34" fmla="*/ 130425680 w 3293"/>
              <a:gd name="T35" fmla="*/ 99383343 h 3279"/>
              <a:gd name="T36" fmla="*/ 128504482 w 3293"/>
              <a:gd name="T37" fmla="*/ 65120884 h 3279"/>
              <a:gd name="T38" fmla="*/ 49952554 w 3293"/>
              <a:gd name="T39" fmla="*/ 89939363 h 3279"/>
              <a:gd name="T40" fmla="*/ 84754821 w 3293"/>
              <a:gd name="T41" fmla="*/ 114538045 h 3279"/>
              <a:gd name="T42" fmla="*/ 11637305 w 3293"/>
              <a:gd name="T43" fmla="*/ 79781162 h 3279"/>
              <a:gd name="T44" fmla="*/ 13393796 w 3293"/>
              <a:gd name="T45" fmla="*/ 109761106 h 3279"/>
              <a:gd name="T46" fmla="*/ 39028903 w 3293"/>
              <a:gd name="T47" fmla="*/ 89939363 h 3279"/>
              <a:gd name="T48" fmla="*/ 120490041 w 3293"/>
              <a:gd name="T49" fmla="*/ 16801769 h 3279"/>
              <a:gd name="T50" fmla="*/ 134487608 w 3293"/>
              <a:gd name="T51" fmla="*/ 43432278 h 3279"/>
              <a:gd name="T52" fmla="*/ 153700291 w 3293"/>
              <a:gd name="T53" fmla="*/ 42334000 h 3279"/>
              <a:gd name="T54" fmla="*/ 133005709 w 3293"/>
              <a:gd name="T55" fmla="*/ 23281075 h 3279"/>
              <a:gd name="T56" fmla="*/ 51764103 w 3293"/>
              <a:gd name="T57" fmla="*/ 20920022 h 3279"/>
              <a:gd name="T58" fmla="*/ 30026450 w 3293"/>
              <a:gd name="T59" fmla="*/ 38655105 h 3279"/>
              <a:gd name="T60" fmla="*/ 44572965 w 3293"/>
              <a:gd name="T61" fmla="*/ 48758240 h 3279"/>
              <a:gd name="T62" fmla="*/ 57418048 w 3293"/>
              <a:gd name="T63" fmla="*/ 20590562 h 3279"/>
              <a:gd name="T64" fmla="*/ 123399250 w 3293"/>
              <a:gd name="T65" fmla="*/ 45134411 h 3279"/>
              <a:gd name="T66" fmla="*/ 111268056 w 3293"/>
              <a:gd name="T67" fmla="*/ 22896549 h 3279"/>
              <a:gd name="T68" fmla="*/ 95952828 w 3293"/>
              <a:gd name="T69" fmla="*/ 11805268 h 3279"/>
              <a:gd name="T70" fmla="*/ 71854914 w 3293"/>
              <a:gd name="T71" fmla="*/ 20206035 h 3279"/>
              <a:gd name="T72" fmla="*/ 58955006 w 3293"/>
              <a:gd name="T73" fmla="*/ 40851428 h 3279"/>
              <a:gd name="T74" fmla="*/ 90298883 w 3293"/>
              <a:gd name="T75" fmla="*/ 0 h 3279"/>
              <a:gd name="T76" fmla="*/ 120599690 w 3293"/>
              <a:gd name="T77" fmla="*/ 5325961 h 3279"/>
              <a:gd name="T78" fmla="*/ 147058101 w 3293"/>
              <a:gd name="T79" fmla="*/ 19876575 h 3279"/>
              <a:gd name="T80" fmla="*/ 166490315 w 3293"/>
              <a:gd name="T81" fmla="*/ 41565415 h 3279"/>
              <a:gd name="T82" fmla="*/ 178401977 w 3293"/>
              <a:gd name="T83" fmla="*/ 69568363 h 3279"/>
              <a:gd name="T84" fmla="*/ 180103643 w 3293"/>
              <a:gd name="T85" fmla="*/ 100262059 h 3279"/>
              <a:gd name="T86" fmla="*/ 171430606 w 3293"/>
              <a:gd name="T87" fmla="*/ 129637680 h 3279"/>
              <a:gd name="T88" fmla="*/ 154304063 w 3293"/>
              <a:gd name="T89" fmla="*/ 153632508 h 3279"/>
              <a:gd name="T90" fmla="*/ 130096265 w 3293"/>
              <a:gd name="T91" fmla="*/ 170708905 h 3279"/>
              <a:gd name="T92" fmla="*/ 100673586 w 3293"/>
              <a:gd name="T93" fmla="*/ 179439133 h 3279"/>
              <a:gd name="T94" fmla="*/ 69878657 w 3293"/>
              <a:gd name="T95" fmla="*/ 177737000 h 3279"/>
              <a:gd name="T96" fmla="*/ 41773639 w 3293"/>
              <a:gd name="T97" fmla="*/ 165876900 h 3279"/>
              <a:gd name="T98" fmla="*/ 19926103 w 3293"/>
              <a:gd name="T99" fmla="*/ 146439449 h 3279"/>
              <a:gd name="T100" fmla="*/ 5214881 w 3293"/>
              <a:gd name="T101" fmla="*/ 120193466 h 3279"/>
              <a:gd name="T102" fmla="*/ 0 w 3293"/>
              <a:gd name="T103" fmla="*/ 89939363 h 3279"/>
              <a:gd name="T104" fmla="*/ 5214881 w 3293"/>
              <a:gd name="T105" fmla="*/ 59794689 h 3279"/>
              <a:gd name="T106" fmla="*/ 19926103 w 3293"/>
              <a:gd name="T107" fmla="*/ 33548706 h 3279"/>
              <a:gd name="T108" fmla="*/ 41773639 w 3293"/>
              <a:gd name="T109" fmla="*/ 14221153 h 3279"/>
              <a:gd name="T110" fmla="*/ 69878657 w 3293"/>
              <a:gd name="T111" fmla="*/ 2415885 h 32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93"/>
              <a:gd name="T169" fmla="*/ 0 h 3279"/>
              <a:gd name="T170" fmla="*/ 3293 w 3293"/>
              <a:gd name="T171" fmla="*/ 3279 h 32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93" h="3279">
                <a:moveTo>
                  <a:pt x="2507" y="2284"/>
                </a:moveTo>
                <a:lnTo>
                  <a:pt x="2484" y="2375"/>
                </a:lnTo>
                <a:lnTo>
                  <a:pt x="2458" y="2464"/>
                </a:lnTo>
                <a:lnTo>
                  <a:pt x="2428" y="2549"/>
                </a:lnTo>
                <a:lnTo>
                  <a:pt x="2396" y="2629"/>
                </a:lnTo>
                <a:lnTo>
                  <a:pt x="2362" y="2706"/>
                </a:lnTo>
                <a:lnTo>
                  <a:pt x="2324" y="2779"/>
                </a:lnTo>
                <a:lnTo>
                  <a:pt x="2283" y="2848"/>
                </a:lnTo>
                <a:lnTo>
                  <a:pt x="2241" y="2913"/>
                </a:lnTo>
                <a:lnTo>
                  <a:pt x="2195" y="2974"/>
                </a:lnTo>
                <a:lnTo>
                  <a:pt x="2274" y="2938"/>
                </a:lnTo>
                <a:lnTo>
                  <a:pt x="2352" y="2898"/>
                </a:lnTo>
                <a:lnTo>
                  <a:pt x="2426" y="2853"/>
                </a:lnTo>
                <a:lnTo>
                  <a:pt x="2497" y="2805"/>
                </a:lnTo>
                <a:lnTo>
                  <a:pt x="2565" y="2752"/>
                </a:lnTo>
                <a:lnTo>
                  <a:pt x="2631" y="2695"/>
                </a:lnTo>
                <a:lnTo>
                  <a:pt x="2692" y="2635"/>
                </a:lnTo>
                <a:lnTo>
                  <a:pt x="2749" y="2571"/>
                </a:lnTo>
                <a:lnTo>
                  <a:pt x="2803" y="2503"/>
                </a:lnTo>
                <a:lnTo>
                  <a:pt x="2853" y="2433"/>
                </a:lnTo>
                <a:lnTo>
                  <a:pt x="2897" y="2360"/>
                </a:lnTo>
                <a:lnTo>
                  <a:pt x="2938" y="2284"/>
                </a:lnTo>
                <a:lnTo>
                  <a:pt x="2507" y="2284"/>
                </a:lnTo>
                <a:close/>
                <a:moveTo>
                  <a:pt x="1748" y="2284"/>
                </a:moveTo>
                <a:lnTo>
                  <a:pt x="1748" y="3064"/>
                </a:lnTo>
                <a:lnTo>
                  <a:pt x="1791" y="3049"/>
                </a:lnTo>
                <a:lnTo>
                  <a:pt x="1834" y="3030"/>
                </a:lnTo>
                <a:lnTo>
                  <a:pt x="1877" y="3004"/>
                </a:lnTo>
                <a:lnTo>
                  <a:pt x="1918" y="2975"/>
                </a:lnTo>
                <a:lnTo>
                  <a:pt x="1957" y="2939"/>
                </a:lnTo>
                <a:lnTo>
                  <a:pt x="1996" y="2900"/>
                </a:lnTo>
                <a:lnTo>
                  <a:pt x="2035" y="2854"/>
                </a:lnTo>
                <a:lnTo>
                  <a:pt x="2072" y="2803"/>
                </a:lnTo>
                <a:lnTo>
                  <a:pt x="2112" y="2742"/>
                </a:lnTo>
                <a:lnTo>
                  <a:pt x="2151" y="2676"/>
                </a:lnTo>
                <a:lnTo>
                  <a:pt x="2186" y="2605"/>
                </a:lnTo>
                <a:lnTo>
                  <a:pt x="2219" y="2531"/>
                </a:lnTo>
                <a:lnTo>
                  <a:pt x="2249" y="2452"/>
                </a:lnTo>
                <a:lnTo>
                  <a:pt x="2276" y="2370"/>
                </a:lnTo>
                <a:lnTo>
                  <a:pt x="2301" y="2284"/>
                </a:lnTo>
                <a:lnTo>
                  <a:pt x="1748" y="2284"/>
                </a:lnTo>
                <a:close/>
                <a:moveTo>
                  <a:pt x="992" y="2284"/>
                </a:moveTo>
                <a:lnTo>
                  <a:pt x="1015" y="2370"/>
                </a:lnTo>
                <a:lnTo>
                  <a:pt x="1042" y="2452"/>
                </a:lnTo>
                <a:lnTo>
                  <a:pt x="1071" y="2531"/>
                </a:lnTo>
                <a:lnTo>
                  <a:pt x="1104" y="2606"/>
                </a:lnTo>
                <a:lnTo>
                  <a:pt x="1140" y="2676"/>
                </a:lnTo>
                <a:lnTo>
                  <a:pt x="1177" y="2742"/>
                </a:lnTo>
                <a:lnTo>
                  <a:pt x="1218" y="2803"/>
                </a:lnTo>
                <a:lnTo>
                  <a:pt x="1262" y="2860"/>
                </a:lnTo>
                <a:lnTo>
                  <a:pt x="1306" y="2911"/>
                </a:lnTo>
                <a:lnTo>
                  <a:pt x="1351" y="2955"/>
                </a:lnTo>
                <a:lnTo>
                  <a:pt x="1398" y="2991"/>
                </a:lnTo>
                <a:lnTo>
                  <a:pt x="1446" y="3022"/>
                </a:lnTo>
                <a:lnTo>
                  <a:pt x="1495" y="3046"/>
                </a:lnTo>
                <a:lnTo>
                  <a:pt x="1544" y="3064"/>
                </a:lnTo>
                <a:lnTo>
                  <a:pt x="1544" y="2284"/>
                </a:lnTo>
                <a:lnTo>
                  <a:pt x="992" y="2284"/>
                </a:lnTo>
                <a:close/>
                <a:moveTo>
                  <a:pt x="354" y="2284"/>
                </a:moveTo>
                <a:lnTo>
                  <a:pt x="395" y="2360"/>
                </a:lnTo>
                <a:lnTo>
                  <a:pt x="440" y="2433"/>
                </a:lnTo>
                <a:lnTo>
                  <a:pt x="490" y="2503"/>
                </a:lnTo>
                <a:lnTo>
                  <a:pt x="543" y="2571"/>
                </a:lnTo>
                <a:lnTo>
                  <a:pt x="601" y="2635"/>
                </a:lnTo>
                <a:lnTo>
                  <a:pt x="662" y="2695"/>
                </a:lnTo>
                <a:lnTo>
                  <a:pt x="727" y="2752"/>
                </a:lnTo>
                <a:lnTo>
                  <a:pt x="795" y="2805"/>
                </a:lnTo>
                <a:lnTo>
                  <a:pt x="867" y="2853"/>
                </a:lnTo>
                <a:lnTo>
                  <a:pt x="941" y="2898"/>
                </a:lnTo>
                <a:lnTo>
                  <a:pt x="1018" y="2938"/>
                </a:lnTo>
                <a:lnTo>
                  <a:pt x="1098" y="2974"/>
                </a:lnTo>
                <a:lnTo>
                  <a:pt x="1052" y="2913"/>
                </a:lnTo>
                <a:lnTo>
                  <a:pt x="1008" y="2848"/>
                </a:lnTo>
                <a:lnTo>
                  <a:pt x="969" y="2779"/>
                </a:lnTo>
                <a:lnTo>
                  <a:pt x="931" y="2706"/>
                </a:lnTo>
                <a:lnTo>
                  <a:pt x="896" y="2629"/>
                </a:lnTo>
                <a:lnTo>
                  <a:pt x="864" y="2549"/>
                </a:lnTo>
                <a:lnTo>
                  <a:pt x="834" y="2464"/>
                </a:lnTo>
                <a:lnTo>
                  <a:pt x="808" y="2375"/>
                </a:lnTo>
                <a:lnTo>
                  <a:pt x="784" y="2284"/>
                </a:lnTo>
                <a:lnTo>
                  <a:pt x="354" y="2284"/>
                </a:lnTo>
                <a:close/>
                <a:moveTo>
                  <a:pt x="2547" y="1186"/>
                </a:moveTo>
                <a:lnTo>
                  <a:pt x="2562" y="1300"/>
                </a:lnTo>
                <a:lnTo>
                  <a:pt x="2573" y="1414"/>
                </a:lnTo>
                <a:lnTo>
                  <a:pt x="2580" y="1526"/>
                </a:lnTo>
                <a:lnTo>
                  <a:pt x="2582" y="1638"/>
                </a:lnTo>
                <a:lnTo>
                  <a:pt x="2580" y="1748"/>
                </a:lnTo>
                <a:lnTo>
                  <a:pt x="2573" y="1860"/>
                </a:lnTo>
                <a:lnTo>
                  <a:pt x="2562" y="1973"/>
                </a:lnTo>
                <a:lnTo>
                  <a:pt x="2547" y="2086"/>
                </a:lnTo>
                <a:lnTo>
                  <a:pt x="3023" y="2086"/>
                </a:lnTo>
                <a:lnTo>
                  <a:pt x="3048" y="1999"/>
                </a:lnTo>
                <a:lnTo>
                  <a:pt x="3068" y="1910"/>
                </a:lnTo>
                <a:lnTo>
                  <a:pt x="3082" y="1820"/>
                </a:lnTo>
                <a:lnTo>
                  <a:pt x="3090" y="1729"/>
                </a:lnTo>
                <a:lnTo>
                  <a:pt x="3093" y="1638"/>
                </a:lnTo>
                <a:lnTo>
                  <a:pt x="3090" y="1545"/>
                </a:lnTo>
                <a:lnTo>
                  <a:pt x="3081" y="1453"/>
                </a:lnTo>
                <a:lnTo>
                  <a:pt x="3066" y="1363"/>
                </a:lnTo>
                <a:lnTo>
                  <a:pt x="3045" y="1274"/>
                </a:lnTo>
                <a:lnTo>
                  <a:pt x="3019" y="1186"/>
                </a:lnTo>
                <a:lnTo>
                  <a:pt x="2547" y="1186"/>
                </a:lnTo>
                <a:close/>
                <a:moveTo>
                  <a:pt x="1748" y="1186"/>
                </a:moveTo>
                <a:lnTo>
                  <a:pt x="1748" y="2086"/>
                </a:lnTo>
                <a:lnTo>
                  <a:pt x="2345" y="2086"/>
                </a:lnTo>
                <a:lnTo>
                  <a:pt x="2359" y="1992"/>
                </a:lnTo>
                <a:lnTo>
                  <a:pt x="2368" y="1900"/>
                </a:lnTo>
                <a:lnTo>
                  <a:pt x="2376" y="1810"/>
                </a:lnTo>
                <a:lnTo>
                  <a:pt x="2380" y="1723"/>
                </a:lnTo>
                <a:lnTo>
                  <a:pt x="2381" y="1638"/>
                </a:lnTo>
                <a:lnTo>
                  <a:pt x="2379" y="1525"/>
                </a:lnTo>
                <a:lnTo>
                  <a:pt x="2372" y="1413"/>
                </a:lnTo>
                <a:lnTo>
                  <a:pt x="2360" y="1299"/>
                </a:lnTo>
                <a:lnTo>
                  <a:pt x="2341" y="1186"/>
                </a:lnTo>
                <a:lnTo>
                  <a:pt x="1748" y="1186"/>
                </a:lnTo>
                <a:close/>
                <a:moveTo>
                  <a:pt x="950" y="1186"/>
                </a:moveTo>
                <a:lnTo>
                  <a:pt x="933" y="1299"/>
                </a:lnTo>
                <a:lnTo>
                  <a:pt x="921" y="1413"/>
                </a:lnTo>
                <a:lnTo>
                  <a:pt x="913" y="1525"/>
                </a:lnTo>
                <a:lnTo>
                  <a:pt x="910" y="1638"/>
                </a:lnTo>
                <a:lnTo>
                  <a:pt x="912" y="1723"/>
                </a:lnTo>
                <a:lnTo>
                  <a:pt x="917" y="1810"/>
                </a:lnTo>
                <a:lnTo>
                  <a:pt x="924" y="1900"/>
                </a:lnTo>
                <a:lnTo>
                  <a:pt x="934" y="1992"/>
                </a:lnTo>
                <a:lnTo>
                  <a:pt x="947" y="2086"/>
                </a:lnTo>
                <a:lnTo>
                  <a:pt x="1544" y="2086"/>
                </a:lnTo>
                <a:lnTo>
                  <a:pt x="1544" y="1186"/>
                </a:lnTo>
                <a:lnTo>
                  <a:pt x="950" y="1186"/>
                </a:lnTo>
                <a:close/>
                <a:moveTo>
                  <a:pt x="273" y="1186"/>
                </a:moveTo>
                <a:lnTo>
                  <a:pt x="246" y="1274"/>
                </a:lnTo>
                <a:lnTo>
                  <a:pt x="226" y="1363"/>
                </a:lnTo>
                <a:lnTo>
                  <a:pt x="212" y="1453"/>
                </a:lnTo>
                <a:lnTo>
                  <a:pt x="203" y="1545"/>
                </a:lnTo>
                <a:lnTo>
                  <a:pt x="200" y="1638"/>
                </a:lnTo>
                <a:lnTo>
                  <a:pt x="203" y="1729"/>
                </a:lnTo>
                <a:lnTo>
                  <a:pt x="211" y="1820"/>
                </a:lnTo>
                <a:lnTo>
                  <a:pt x="225" y="1910"/>
                </a:lnTo>
                <a:lnTo>
                  <a:pt x="244" y="1999"/>
                </a:lnTo>
                <a:lnTo>
                  <a:pt x="270" y="2086"/>
                </a:lnTo>
                <a:lnTo>
                  <a:pt x="744" y="2086"/>
                </a:lnTo>
                <a:lnTo>
                  <a:pt x="730" y="1973"/>
                </a:lnTo>
                <a:lnTo>
                  <a:pt x="719" y="1860"/>
                </a:lnTo>
                <a:lnTo>
                  <a:pt x="713" y="1748"/>
                </a:lnTo>
                <a:lnTo>
                  <a:pt x="711" y="1638"/>
                </a:lnTo>
                <a:lnTo>
                  <a:pt x="713" y="1526"/>
                </a:lnTo>
                <a:lnTo>
                  <a:pt x="719" y="1414"/>
                </a:lnTo>
                <a:lnTo>
                  <a:pt x="730" y="1300"/>
                </a:lnTo>
                <a:lnTo>
                  <a:pt x="744" y="1186"/>
                </a:lnTo>
                <a:lnTo>
                  <a:pt x="273" y="1186"/>
                </a:lnTo>
                <a:close/>
                <a:moveTo>
                  <a:pt x="2195" y="306"/>
                </a:moveTo>
                <a:lnTo>
                  <a:pt x="2246" y="375"/>
                </a:lnTo>
                <a:lnTo>
                  <a:pt x="2294" y="449"/>
                </a:lnTo>
                <a:lnTo>
                  <a:pt x="2338" y="528"/>
                </a:lnTo>
                <a:lnTo>
                  <a:pt x="2379" y="611"/>
                </a:lnTo>
                <a:lnTo>
                  <a:pt x="2417" y="698"/>
                </a:lnTo>
                <a:lnTo>
                  <a:pt x="2450" y="791"/>
                </a:lnTo>
                <a:lnTo>
                  <a:pt x="2481" y="888"/>
                </a:lnTo>
                <a:lnTo>
                  <a:pt x="2507" y="988"/>
                </a:lnTo>
                <a:lnTo>
                  <a:pt x="2938" y="988"/>
                </a:lnTo>
                <a:lnTo>
                  <a:pt x="2896" y="913"/>
                </a:lnTo>
                <a:lnTo>
                  <a:pt x="2850" y="840"/>
                </a:lnTo>
                <a:lnTo>
                  <a:pt x="2800" y="771"/>
                </a:lnTo>
                <a:lnTo>
                  <a:pt x="2746" y="704"/>
                </a:lnTo>
                <a:lnTo>
                  <a:pt x="2688" y="641"/>
                </a:lnTo>
                <a:lnTo>
                  <a:pt x="2627" y="582"/>
                </a:lnTo>
                <a:lnTo>
                  <a:pt x="2561" y="525"/>
                </a:lnTo>
                <a:lnTo>
                  <a:pt x="2493" y="473"/>
                </a:lnTo>
                <a:lnTo>
                  <a:pt x="2423" y="424"/>
                </a:lnTo>
                <a:lnTo>
                  <a:pt x="2349" y="381"/>
                </a:lnTo>
                <a:lnTo>
                  <a:pt x="2273" y="340"/>
                </a:lnTo>
                <a:lnTo>
                  <a:pt x="2195" y="306"/>
                </a:lnTo>
                <a:close/>
                <a:moveTo>
                  <a:pt x="1098" y="306"/>
                </a:moveTo>
                <a:lnTo>
                  <a:pt x="1019" y="340"/>
                </a:lnTo>
                <a:lnTo>
                  <a:pt x="943" y="381"/>
                </a:lnTo>
                <a:lnTo>
                  <a:pt x="870" y="424"/>
                </a:lnTo>
                <a:lnTo>
                  <a:pt x="798" y="473"/>
                </a:lnTo>
                <a:lnTo>
                  <a:pt x="731" y="525"/>
                </a:lnTo>
                <a:lnTo>
                  <a:pt x="666" y="582"/>
                </a:lnTo>
                <a:lnTo>
                  <a:pt x="605" y="641"/>
                </a:lnTo>
                <a:lnTo>
                  <a:pt x="547" y="704"/>
                </a:lnTo>
                <a:lnTo>
                  <a:pt x="493" y="771"/>
                </a:lnTo>
                <a:lnTo>
                  <a:pt x="442" y="840"/>
                </a:lnTo>
                <a:lnTo>
                  <a:pt x="396" y="913"/>
                </a:lnTo>
                <a:lnTo>
                  <a:pt x="354" y="988"/>
                </a:lnTo>
                <a:lnTo>
                  <a:pt x="784" y="988"/>
                </a:lnTo>
                <a:lnTo>
                  <a:pt x="812" y="888"/>
                </a:lnTo>
                <a:lnTo>
                  <a:pt x="841" y="791"/>
                </a:lnTo>
                <a:lnTo>
                  <a:pt x="876" y="698"/>
                </a:lnTo>
                <a:lnTo>
                  <a:pt x="913" y="611"/>
                </a:lnTo>
                <a:lnTo>
                  <a:pt x="953" y="528"/>
                </a:lnTo>
                <a:lnTo>
                  <a:pt x="998" y="449"/>
                </a:lnTo>
                <a:lnTo>
                  <a:pt x="1046" y="375"/>
                </a:lnTo>
                <a:lnTo>
                  <a:pt x="1098" y="306"/>
                </a:lnTo>
                <a:close/>
                <a:moveTo>
                  <a:pt x="1748" y="215"/>
                </a:moveTo>
                <a:lnTo>
                  <a:pt x="1748" y="988"/>
                </a:lnTo>
                <a:lnTo>
                  <a:pt x="2301" y="988"/>
                </a:lnTo>
                <a:lnTo>
                  <a:pt x="2275" y="903"/>
                </a:lnTo>
                <a:lnTo>
                  <a:pt x="2248" y="822"/>
                </a:lnTo>
                <a:lnTo>
                  <a:pt x="2217" y="744"/>
                </a:lnTo>
                <a:lnTo>
                  <a:pt x="2185" y="670"/>
                </a:lnTo>
                <a:lnTo>
                  <a:pt x="2149" y="601"/>
                </a:lnTo>
                <a:lnTo>
                  <a:pt x="2111" y="535"/>
                </a:lnTo>
                <a:lnTo>
                  <a:pt x="2071" y="474"/>
                </a:lnTo>
                <a:lnTo>
                  <a:pt x="2027" y="417"/>
                </a:lnTo>
                <a:lnTo>
                  <a:pt x="1983" y="368"/>
                </a:lnTo>
                <a:lnTo>
                  <a:pt x="1938" y="324"/>
                </a:lnTo>
                <a:lnTo>
                  <a:pt x="1892" y="287"/>
                </a:lnTo>
                <a:lnTo>
                  <a:pt x="1845" y="257"/>
                </a:lnTo>
                <a:lnTo>
                  <a:pt x="1798" y="233"/>
                </a:lnTo>
                <a:lnTo>
                  <a:pt x="1748" y="215"/>
                </a:lnTo>
                <a:close/>
                <a:moveTo>
                  <a:pt x="1544" y="215"/>
                </a:moveTo>
                <a:lnTo>
                  <a:pt x="1495" y="233"/>
                </a:lnTo>
                <a:lnTo>
                  <a:pt x="1447" y="257"/>
                </a:lnTo>
                <a:lnTo>
                  <a:pt x="1399" y="287"/>
                </a:lnTo>
                <a:lnTo>
                  <a:pt x="1354" y="324"/>
                </a:lnTo>
                <a:lnTo>
                  <a:pt x="1309" y="368"/>
                </a:lnTo>
                <a:lnTo>
                  <a:pt x="1265" y="417"/>
                </a:lnTo>
                <a:lnTo>
                  <a:pt x="1222" y="474"/>
                </a:lnTo>
                <a:lnTo>
                  <a:pt x="1181" y="535"/>
                </a:lnTo>
                <a:lnTo>
                  <a:pt x="1143" y="601"/>
                </a:lnTo>
                <a:lnTo>
                  <a:pt x="1107" y="670"/>
                </a:lnTo>
                <a:lnTo>
                  <a:pt x="1074" y="744"/>
                </a:lnTo>
                <a:lnTo>
                  <a:pt x="1045" y="821"/>
                </a:lnTo>
                <a:lnTo>
                  <a:pt x="1016" y="903"/>
                </a:lnTo>
                <a:lnTo>
                  <a:pt x="992" y="988"/>
                </a:lnTo>
                <a:lnTo>
                  <a:pt x="1544" y="988"/>
                </a:lnTo>
                <a:lnTo>
                  <a:pt x="1544" y="215"/>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3" y="2361"/>
                </a:lnTo>
                <a:lnTo>
                  <a:pt x="3080" y="2442"/>
                </a:lnTo>
                <a:lnTo>
                  <a:pt x="3033" y="2520"/>
                </a:lnTo>
                <a:lnTo>
                  <a:pt x="2983" y="2596"/>
                </a:lnTo>
                <a:lnTo>
                  <a:pt x="2929" y="2667"/>
                </a:lnTo>
                <a:lnTo>
                  <a:pt x="2872" y="2735"/>
                </a:lnTo>
                <a:lnTo>
                  <a:pt x="2811" y="2798"/>
                </a:lnTo>
                <a:lnTo>
                  <a:pt x="2746" y="2859"/>
                </a:lnTo>
                <a:lnTo>
                  <a:pt x="2679"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solidFill>
            <a:schemeClr val="accent2">
              <a:lumMod val="60000"/>
              <a:lumOff val="40000"/>
            </a:schemeClr>
          </a:solidFill>
          <a:ln>
            <a:noFill/>
          </a:ln>
        </p:spPr>
        <p:txBody>
          <a:bodyPr/>
          <a:lstStyle/>
          <a:p>
            <a:endParaRPr lang="zh-CN" altLang="en-US"/>
          </a:p>
        </p:txBody>
      </p:sp>
      <p:grpSp>
        <p:nvGrpSpPr>
          <p:cNvPr id="57" name="그룹 104"/>
          <p:cNvGrpSpPr>
            <a:grpSpLocks/>
          </p:cNvGrpSpPr>
          <p:nvPr/>
        </p:nvGrpSpPr>
        <p:grpSpPr bwMode="auto">
          <a:xfrm>
            <a:off x="8120063" y="1424112"/>
            <a:ext cx="611187" cy="800100"/>
            <a:chOff x="0" y="0"/>
            <a:chExt cx="742950" cy="973138"/>
          </a:xfrm>
          <a:solidFill>
            <a:schemeClr val="accent2">
              <a:lumMod val="60000"/>
              <a:lumOff val="40000"/>
            </a:schemeClr>
          </a:solidFill>
        </p:grpSpPr>
        <p:sp>
          <p:nvSpPr>
            <p:cNvPr id="58" name="Freeform 76"/>
            <p:cNvSpPr>
              <a:spLocks/>
            </p:cNvSpPr>
            <p:nvPr/>
          </p:nvSpPr>
          <p:spPr bwMode="auto">
            <a:xfrm>
              <a:off x="501650" y="733425"/>
              <a:ext cx="241300" cy="239713"/>
            </a:xfrm>
            <a:custGeom>
              <a:avLst/>
              <a:gdLst>
                <a:gd name="T0" fmla="*/ 24361510 w 912"/>
                <a:gd name="T1" fmla="*/ 0 h 905"/>
                <a:gd name="T2" fmla="*/ 39622413 w 912"/>
                <a:gd name="T3" fmla="*/ 0 h 905"/>
                <a:gd name="T4" fmla="*/ 39622413 w 912"/>
                <a:gd name="T5" fmla="*/ 23924417 h 905"/>
                <a:gd name="T6" fmla="*/ 63843958 w 912"/>
                <a:gd name="T7" fmla="*/ 23924417 h 905"/>
                <a:gd name="T8" fmla="*/ 63843958 w 912"/>
                <a:gd name="T9" fmla="*/ 39499670 h 905"/>
                <a:gd name="T10" fmla="*/ 39622413 w 912"/>
                <a:gd name="T11" fmla="*/ 39499670 h 905"/>
                <a:gd name="T12" fmla="*/ 39622413 w 912"/>
                <a:gd name="T13" fmla="*/ 63494279 h 905"/>
                <a:gd name="T14" fmla="*/ 24361510 w 912"/>
                <a:gd name="T15" fmla="*/ 63494279 h 905"/>
                <a:gd name="T16" fmla="*/ 24361510 w 912"/>
                <a:gd name="T17" fmla="*/ 39499670 h 905"/>
                <a:gd name="T18" fmla="*/ 0 w 912"/>
                <a:gd name="T19" fmla="*/ 39499670 h 905"/>
                <a:gd name="T20" fmla="*/ 0 w 912"/>
                <a:gd name="T21" fmla="*/ 23924417 h 905"/>
                <a:gd name="T22" fmla="*/ 24361510 w 912"/>
                <a:gd name="T23" fmla="*/ 23924417 h 905"/>
                <a:gd name="T24" fmla="*/ 24361510 w 912"/>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12"/>
                <a:gd name="T40" fmla="*/ 0 h 905"/>
                <a:gd name="T41" fmla="*/ 912 w 912"/>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12" h="905">
                  <a:moveTo>
                    <a:pt x="348" y="0"/>
                  </a:moveTo>
                  <a:lnTo>
                    <a:pt x="566" y="0"/>
                  </a:lnTo>
                  <a:lnTo>
                    <a:pt x="566" y="341"/>
                  </a:lnTo>
                  <a:lnTo>
                    <a:pt x="912" y="341"/>
                  </a:lnTo>
                  <a:lnTo>
                    <a:pt x="912" y="563"/>
                  </a:lnTo>
                  <a:lnTo>
                    <a:pt x="566" y="563"/>
                  </a:lnTo>
                  <a:lnTo>
                    <a:pt x="566" y="905"/>
                  </a:lnTo>
                  <a:lnTo>
                    <a:pt x="348" y="905"/>
                  </a:lnTo>
                  <a:lnTo>
                    <a:pt x="348" y="563"/>
                  </a:lnTo>
                  <a:lnTo>
                    <a:pt x="0" y="563"/>
                  </a:lnTo>
                  <a:lnTo>
                    <a:pt x="0" y="341"/>
                  </a:lnTo>
                  <a:lnTo>
                    <a:pt x="348" y="341"/>
                  </a:lnTo>
                  <a:lnTo>
                    <a:pt x="3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77"/>
            <p:cNvSpPr>
              <a:spLocks noEditPoints="1"/>
            </p:cNvSpPr>
            <p:nvPr/>
          </p:nvSpPr>
          <p:spPr bwMode="auto">
            <a:xfrm>
              <a:off x="0" y="0"/>
              <a:ext cx="647700" cy="973138"/>
            </a:xfrm>
            <a:custGeom>
              <a:avLst/>
              <a:gdLst>
                <a:gd name="T0" fmla="*/ 80936603 w 2451"/>
                <a:gd name="T1" fmla="*/ 20091146 h 3678"/>
                <a:gd name="T2" fmla="*/ 80936603 w 2451"/>
                <a:gd name="T3" fmla="*/ 88695523 h 3678"/>
                <a:gd name="T4" fmla="*/ 81006367 w 2451"/>
                <a:gd name="T5" fmla="*/ 89465725 h 3678"/>
                <a:gd name="T6" fmla="*/ 81215925 w 2451"/>
                <a:gd name="T7" fmla="*/ 89885619 h 3678"/>
                <a:gd name="T8" fmla="*/ 81565012 w 2451"/>
                <a:gd name="T9" fmla="*/ 90165813 h 3678"/>
                <a:gd name="T10" fmla="*/ 82193421 w 2451"/>
                <a:gd name="T11" fmla="*/ 90235663 h 3678"/>
                <a:gd name="T12" fmla="*/ 151258430 w 2451"/>
                <a:gd name="T13" fmla="*/ 90235663 h 3678"/>
                <a:gd name="T14" fmla="*/ 80936603 w 2451"/>
                <a:gd name="T15" fmla="*/ 20091146 h 3678"/>
                <a:gd name="T16" fmla="*/ 15293489 w 2451"/>
                <a:gd name="T17" fmla="*/ 0 h 3678"/>
                <a:gd name="T18" fmla="*/ 80657280 w 2451"/>
                <a:gd name="T19" fmla="*/ 0 h 3678"/>
                <a:gd name="T20" fmla="*/ 80936603 w 2451"/>
                <a:gd name="T21" fmla="*/ 350044 h 3678"/>
                <a:gd name="T22" fmla="*/ 170881547 w 2451"/>
                <a:gd name="T23" fmla="*/ 90235663 h 3678"/>
                <a:gd name="T24" fmla="*/ 171160869 w 2451"/>
                <a:gd name="T25" fmla="*/ 90235663 h 3678"/>
                <a:gd name="T26" fmla="*/ 171160869 w 2451"/>
                <a:gd name="T27" fmla="*/ 180611291 h 3678"/>
                <a:gd name="T28" fmla="*/ 157124462 w 2451"/>
                <a:gd name="T29" fmla="*/ 180611291 h 3678"/>
                <a:gd name="T30" fmla="*/ 157124462 w 2451"/>
                <a:gd name="T31" fmla="*/ 104306477 h 3678"/>
                <a:gd name="T32" fmla="*/ 82193421 w 2451"/>
                <a:gd name="T33" fmla="*/ 104306477 h 3678"/>
                <a:gd name="T34" fmla="*/ 79679520 w 2451"/>
                <a:gd name="T35" fmla="*/ 104026547 h 3678"/>
                <a:gd name="T36" fmla="*/ 77235384 w 2451"/>
                <a:gd name="T37" fmla="*/ 103466424 h 3678"/>
                <a:gd name="T38" fmla="*/ 75140335 w 2451"/>
                <a:gd name="T39" fmla="*/ 102556521 h 3678"/>
                <a:gd name="T40" fmla="*/ 73115315 w 2451"/>
                <a:gd name="T41" fmla="*/ 101296310 h 3678"/>
                <a:gd name="T42" fmla="*/ 71369352 w 2451"/>
                <a:gd name="T43" fmla="*/ 99686320 h 3678"/>
                <a:gd name="T44" fmla="*/ 69832947 w 2451"/>
                <a:gd name="T45" fmla="*/ 97936100 h 3678"/>
                <a:gd name="T46" fmla="*/ 68645894 w 2451"/>
                <a:gd name="T47" fmla="*/ 95905951 h 3678"/>
                <a:gd name="T48" fmla="*/ 67807927 w 2451"/>
                <a:gd name="T49" fmla="*/ 93665988 h 3678"/>
                <a:gd name="T50" fmla="*/ 67249282 w 2451"/>
                <a:gd name="T51" fmla="*/ 91285795 h 3678"/>
                <a:gd name="T52" fmla="*/ 66969960 w 2451"/>
                <a:gd name="T53" fmla="*/ 88695523 h 3678"/>
                <a:gd name="T54" fmla="*/ 66969960 w 2451"/>
                <a:gd name="T55" fmla="*/ 13930849 h 3678"/>
                <a:gd name="T56" fmla="*/ 15293489 w 2451"/>
                <a:gd name="T57" fmla="*/ 13930849 h 3678"/>
                <a:gd name="T58" fmla="*/ 14874374 w 2451"/>
                <a:gd name="T59" fmla="*/ 13930849 h 3678"/>
                <a:gd name="T60" fmla="*/ 14595051 w 2451"/>
                <a:gd name="T61" fmla="*/ 14070813 h 3678"/>
                <a:gd name="T62" fmla="*/ 14315729 w 2451"/>
                <a:gd name="T63" fmla="*/ 14210778 h 3678"/>
                <a:gd name="T64" fmla="*/ 14176200 w 2451"/>
                <a:gd name="T65" fmla="*/ 14490972 h 3678"/>
                <a:gd name="T66" fmla="*/ 14036407 w 2451"/>
                <a:gd name="T67" fmla="*/ 14770901 h 3678"/>
                <a:gd name="T68" fmla="*/ 14036407 w 2451"/>
                <a:gd name="T69" fmla="*/ 15191060 h 3678"/>
                <a:gd name="T70" fmla="*/ 14036407 w 2451"/>
                <a:gd name="T71" fmla="*/ 242355283 h 3678"/>
                <a:gd name="T72" fmla="*/ 14176200 w 2451"/>
                <a:gd name="T73" fmla="*/ 243055371 h 3678"/>
                <a:gd name="T74" fmla="*/ 14595051 w 2451"/>
                <a:gd name="T75" fmla="*/ 243545379 h 3678"/>
                <a:gd name="T76" fmla="*/ 15293489 w 2451"/>
                <a:gd name="T77" fmla="*/ 243615229 h 3678"/>
                <a:gd name="T78" fmla="*/ 132403516 w 2451"/>
                <a:gd name="T79" fmla="*/ 243615229 h 3678"/>
                <a:gd name="T80" fmla="*/ 132403516 w 2451"/>
                <a:gd name="T81" fmla="*/ 257476228 h 3678"/>
                <a:gd name="T82" fmla="*/ 15293489 w 2451"/>
                <a:gd name="T83" fmla="*/ 257476228 h 3678"/>
                <a:gd name="T84" fmla="*/ 12709560 w 2451"/>
                <a:gd name="T85" fmla="*/ 257266149 h 3678"/>
                <a:gd name="T86" fmla="*/ 10405217 w 2451"/>
                <a:gd name="T87" fmla="*/ 256706290 h 3678"/>
                <a:gd name="T88" fmla="*/ 8170375 w 2451"/>
                <a:gd name="T89" fmla="*/ 255866238 h 3678"/>
                <a:gd name="T90" fmla="*/ 6215119 w 2451"/>
                <a:gd name="T91" fmla="*/ 254676141 h 3678"/>
                <a:gd name="T92" fmla="*/ 4399392 w 2451"/>
                <a:gd name="T93" fmla="*/ 253136001 h 3678"/>
                <a:gd name="T94" fmla="*/ 2863252 w 2451"/>
                <a:gd name="T95" fmla="*/ 251385781 h 3678"/>
                <a:gd name="T96" fmla="*/ 1675934 w 2451"/>
                <a:gd name="T97" fmla="*/ 249425747 h 3678"/>
                <a:gd name="T98" fmla="*/ 768202 w 2451"/>
                <a:gd name="T99" fmla="*/ 247185519 h 3678"/>
                <a:gd name="T100" fmla="*/ 139793 w 2451"/>
                <a:gd name="T101" fmla="*/ 244875440 h 3678"/>
                <a:gd name="T102" fmla="*/ 0 w 2451"/>
                <a:gd name="T103" fmla="*/ 242355283 h 3678"/>
                <a:gd name="T104" fmla="*/ 0 w 2451"/>
                <a:gd name="T105" fmla="*/ 15191060 h 3678"/>
                <a:gd name="T106" fmla="*/ 139793 w 2451"/>
                <a:gd name="T107" fmla="*/ 12740752 h 3678"/>
                <a:gd name="T108" fmla="*/ 698438 w 2451"/>
                <a:gd name="T109" fmla="*/ 10430674 h 3678"/>
                <a:gd name="T110" fmla="*/ 1606169 w 2451"/>
                <a:gd name="T111" fmla="*/ 8260560 h 3678"/>
                <a:gd name="T112" fmla="*/ 2863252 w 2451"/>
                <a:gd name="T113" fmla="*/ 6300526 h 3678"/>
                <a:gd name="T114" fmla="*/ 4399392 w 2451"/>
                <a:gd name="T115" fmla="*/ 4480192 h 3678"/>
                <a:gd name="T116" fmla="*/ 6215119 w 2451"/>
                <a:gd name="T117" fmla="*/ 2870201 h 3678"/>
                <a:gd name="T118" fmla="*/ 8310168 w 2451"/>
                <a:gd name="T119" fmla="*/ 1680105 h 3678"/>
                <a:gd name="T120" fmla="*/ 10405217 w 2451"/>
                <a:gd name="T121" fmla="*/ 700088 h 3678"/>
                <a:gd name="T122" fmla="*/ 12779324 w 2451"/>
                <a:gd name="T123" fmla="*/ 279929 h 3678"/>
                <a:gd name="T124" fmla="*/ 15293489 w 2451"/>
                <a:gd name="T125" fmla="*/ 0 h 36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51"/>
                <a:gd name="T190" fmla="*/ 0 h 3678"/>
                <a:gd name="T191" fmla="*/ 2451 w 2451"/>
                <a:gd name="T192" fmla="*/ 3678 h 367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51" h="3678">
                  <a:moveTo>
                    <a:pt x="1159" y="287"/>
                  </a:moveTo>
                  <a:lnTo>
                    <a:pt x="1159" y="1267"/>
                  </a:lnTo>
                  <a:lnTo>
                    <a:pt x="1160" y="1278"/>
                  </a:lnTo>
                  <a:lnTo>
                    <a:pt x="1163" y="1284"/>
                  </a:lnTo>
                  <a:lnTo>
                    <a:pt x="1168" y="1288"/>
                  </a:lnTo>
                  <a:lnTo>
                    <a:pt x="1177" y="1289"/>
                  </a:lnTo>
                  <a:lnTo>
                    <a:pt x="2166" y="1289"/>
                  </a:lnTo>
                  <a:lnTo>
                    <a:pt x="1159" y="287"/>
                  </a:lnTo>
                  <a:close/>
                  <a:moveTo>
                    <a:pt x="219" y="0"/>
                  </a:moveTo>
                  <a:lnTo>
                    <a:pt x="1155" y="0"/>
                  </a:lnTo>
                  <a:lnTo>
                    <a:pt x="1159" y="5"/>
                  </a:lnTo>
                  <a:lnTo>
                    <a:pt x="2447" y="1289"/>
                  </a:lnTo>
                  <a:lnTo>
                    <a:pt x="2451" y="1289"/>
                  </a:lnTo>
                  <a:lnTo>
                    <a:pt x="2451" y="2580"/>
                  </a:lnTo>
                  <a:lnTo>
                    <a:pt x="2250" y="2580"/>
                  </a:lnTo>
                  <a:lnTo>
                    <a:pt x="2250" y="1490"/>
                  </a:lnTo>
                  <a:lnTo>
                    <a:pt x="1177" y="1490"/>
                  </a:lnTo>
                  <a:lnTo>
                    <a:pt x="1141" y="1486"/>
                  </a:lnTo>
                  <a:lnTo>
                    <a:pt x="1106" y="1478"/>
                  </a:lnTo>
                  <a:lnTo>
                    <a:pt x="1076" y="1465"/>
                  </a:lnTo>
                  <a:lnTo>
                    <a:pt x="1047" y="1447"/>
                  </a:lnTo>
                  <a:lnTo>
                    <a:pt x="1022" y="1424"/>
                  </a:lnTo>
                  <a:lnTo>
                    <a:pt x="1000" y="1399"/>
                  </a:lnTo>
                  <a:lnTo>
                    <a:pt x="983" y="1370"/>
                  </a:lnTo>
                  <a:lnTo>
                    <a:pt x="971" y="1338"/>
                  </a:lnTo>
                  <a:lnTo>
                    <a:pt x="963" y="1304"/>
                  </a:lnTo>
                  <a:lnTo>
                    <a:pt x="959" y="1267"/>
                  </a:lnTo>
                  <a:lnTo>
                    <a:pt x="959" y="199"/>
                  </a:lnTo>
                  <a:lnTo>
                    <a:pt x="219" y="199"/>
                  </a:lnTo>
                  <a:lnTo>
                    <a:pt x="213" y="199"/>
                  </a:lnTo>
                  <a:lnTo>
                    <a:pt x="209" y="201"/>
                  </a:lnTo>
                  <a:lnTo>
                    <a:pt x="205" y="203"/>
                  </a:lnTo>
                  <a:lnTo>
                    <a:pt x="203" y="207"/>
                  </a:lnTo>
                  <a:lnTo>
                    <a:pt x="201" y="211"/>
                  </a:lnTo>
                  <a:lnTo>
                    <a:pt x="201" y="217"/>
                  </a:lnTo>
                  <a:lnTo>
                    <a:pt x="201" y="3462"/>
                  </a:lnTo>
                  <a:lnTo>
                    <a:pt x="203" y="3472"/>
                  </a:lnTo>
                  <a:lnTo>
                    <a:pt x="209" y="3479"/>
                  </a:lnTo>
                  <a:lnTo>
                    <a:pt x="219" y="3480"/>
                  </a:lnTo>
                  <a:lnTo>
                    <a:pt x="1896" y="3480"/>
                  </a:lnTo>
                  <a:lnTo>
                    <a:pt x="1896" y="3678"/>
                  </a:lnTo>
                  <a:lnTo>
                    <a:pt x="219" y="3678"/>
                  </a:lnTo>
                  <a:lnTo>
                    <a:pt x="182" y="3675"/>
                  </a:lnTo>
                  <a:lnTo>
                    <a:pt x="149" y="3667"/>
                  </a:lnTo>
                  <a:lnTo>
                    <a:pt x="117" y="3655"/>
                  </a:lnTo>
                  <a:lnTo>
                    <a:pt x="89" y="3638"/>
                  </a:lnTo>
                  <a:lnTo>
                    <a:pt x="63" y="3616"/>
                  </a:lnTo>
                  <a:lnTo>
                    <a:pt x="41" y="3591"/>
                  </a:lnTo>
                  <a:lnTo>
                    <a:pt x="24" y="3563"/>
                  </a:lnTo>
                  <a:lnTo>
                    <a:pt x="11" y="3531"/>
                  </a:lnTo>
                  <a:lnTo>
                    <a:pt x="2" y="3498"/>
                  </a:lnTo>
                  <a:lnTo>
                    <a:pt x="0" y="3462"/>
                  </a:lnTo>
                  <a:lnTo>
                    <a:pt x="0" y="217"/>
                  </a:lnTo>
                  <a:lnTo>
                    <a:pt x="2" y="182"/>
                  </a:lnTo>
                  <a:lnTo>
                    <a:pt x="10" y="149"/>
                  </a:lnTo>
                  <a:lnTo>
                    <a:pt x="23" y="118"/>
                  </a:lnTo>
                  <a:lnTo>
                    <a:pt x="41" y="90"/>
                  </a:lnTo>
                  <a:lnTo>
                    <a:pt x="63" y="64"/>
                  </a:lnTo>
                  <a:lnTo>
                    <a:pt x="89" y="41"/>
                  </a:lnTo>
                  <a:lnTo>
                    <a:pt x="119" y="24"/>
                  </a:lnTo>
                  <a:lnTo>
                    <a:pt x="149" y="10"/>
                  </a:lnTo>
                  <a:lnTo>
                    <a:pt x="183" y="4"/>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0" name="그룹 131"/>
          <p:cNvGrpSpPr>
            <a:grpSpLocks/>
          </p:cNvGrpSpPr>
          <p:nvPr/>
        </p:nvGrpSpPr>
        <p:grpSpPr bwMode="auto">
          <a:xfrm>
            <a:off x="8047038" y="2608387"/>
            <a:ext cx="819150" cy="814388"/>
            <a:chOff x="0" y="0"/>
            <a:chExt cx="977900" cy="971550"/>
          </a:xfrm>
          <a:solidFill>
            <a:schemeClr val="accent2">
              <a:lumMod val="60000"/>
              <a:lumOff val="40000"/>
            </a:schemeClr>
          </a:solidFill>
        </p:grpSpPr>
        <p:sp>
          <p:nvSpPr>
            <p:cNvPr id="61" name="Freeform 82"/>
            <p:cNvSpPr>
              <a:spLocks noEditPoints="1"/>
            </p:cNvSpPr>
            <p:nvPr/>
          </p:nvSpPr>
          <p:spPr bwMode="auto">
            <a:xfrm>
              <a:off x="0" y="0"/>
              <a:ext cx="977900" cy="971550"/>
            </a:xfrm>
            <a:custGeom>
              <a:avLst/>
              <a:gdLst>
                <a:gd name="T0" fmla="*/ 14358589 w 3695"/>
                <a:gd name="T1" fmla="*/ 110606946 h 3672"/>
                <a:gd name="T2" fmla="*/ 14008451 w 3695"/>
                <a:gd name="T3" fmla="*/ 241935000 h 3672"/>
                <a:gd name="T4" fmla="*/ 14358589 w 3695"/>
                <a:gd name="T5" fmla="*/ 242845167 h 3672"/>
                <a:gd name="T6" fmla="*/ 15269267 w 3695"/>
                <a:gd name="T7" fmla="*/ 243194946 h 3672"/>
                <a:gd name="T8" fmla="*/ 244237340 w 3695"/>
                <a:gd name="T9" fmla="*/ 243125096 h 3672"/>
                <a:gd name="T10" fmla="*/ 244797614 w 3695"/>
                <a:gd name="T11" fmla="*/ 242285044 h 3672"/>
                <a:gd name="T12" fmla="*/ 244657612 w 3695"/>
                <a:gd name="T13" fmla="*/ 111236919 h 3672"/>
                <a:gd name="T14" fmla="*/ 243536798 w 3695"/>
                <a:gd name="T15" fmla="*/ 110256902 h 3672"/>
                <a:gd name="T16" fmla="*/ 95817791 w 3695"/>
                <a:gd name="T17" fmla="*/ 70115 h 3672"/>
                <a:gd name="T18" fmla="*/ 100160514 w 3695"/>
                <a:gd name="T19" fmla="*/ 2030148 h 3672"/>
                <a:gd name="T20" fmla="*/ 101981605 w 3695"/>
                <a:gd name="T21" fmla="*/ 6020329 h 3672"/>
                <a:gd name="T22" fmla="*/ 101070927 w 3695"/>
                <a:gd name="T23" fmla="*/ 10710598 h 3672"/>
                <a:gd name="T24" fmla="*/ 100020247 w 3695"/>
                <a:gd name="T25" fmla="*/ 13650912 h 3672"/>
                <a:gd name="T26" fmla="*/ 99599975 w 3695"/>
                <a:gd name="T27" fmla="*/ 18411031 h 3672"/>
                <a:gd name="T28" fmla="*/ 101631202 w 3695"/>
                <a:gd name="T29" fmla="*/ 23661423 h 3672"/>
                <a:gd name="T30" fmla="*/ 105903791 w 3695"/>
                <a:gd name="T31" fmla="*/ 27651604 h 3672"/>
                <a:gd name="T32" fmla="*/ 113608426 w 3695"/>
                <a:gd name="T33" fmla="*/ 31921979 h 3672"/>
                <a:gd name="T34" fmla="*/ 123484554 w 3695"/>
                <a:gd name="T35" fmla="*/ 35002258 h 3672"/>
                <a:gd name="T36" fmla="*/ 137493005 w 3695"/>
                <a:gd name="T37" fmla="*/ 37312335 h 3672"/>
                <a:gd name="T38" fmla="*/ 155003369 w 3695"/>
                <a:gd name="T39" fmla="*/ 38572281 h 3672"/>
                <a:gd name="T40" fmla="*/ 172724135 w 3695"/>
                <a:gd name="T41" fmla="*/ 40112421 h 3672"/>
                <a:gd name="T42" fmla="*/ 187152857 w 3695"/>
                <a:gd name="T43" fmla="*/ 43542744 h 3672"/>
                <a:gd name="T44" fmla="*/ 198359671 w 3695"/>
                <a:gd name="T45" fmla="*/ 48723021 h 3672"/>
                <a:gd name="T46" fmla="*/ 206344310 w 3695"/>
                <a:gd name="T47" fmla="*/ 55793481 h 3672"/>
                <a:gd name="T48" fmla="*/ 211177439 w 3695"/>
                <a:gd name="T49" fmla="*/ 64823975 h 3672"/>
                <a:gd name="T50" fmla="*/ 212368121 w 3695"/>
                <a:gd name="T51" fmla="*/ 75604688 h 3672"/>
                <a:gd name="T52" fmla="*/ 209356348 w 3695"/>
                <a:gd name="T53" fmla="*/ 87575496 h 3672"/>
                <a:gd name="T54" fmla="*/ 243536798 w 3695"/>
                <a:gd name="T55" fmla="*/ 96395910 h 3672"/>
                <a:gd name="T56" fmla="*/ 250471022 w 3695"/>
                <a:gd name="T57" fmla="*/ 98076015 h 3672"/>
                <a:gd name="T58" fmla="*/ 255864161 w 3695"/>
                <a:gd name="T59" fmla="*/ 102766283 h 3672"/>
                <a:gd name="T60" fmla="*/ 258666062 w 3695"/>
                <a:gd name="T61" fmla="*/ 109276885 h 3672"/>
                <a:gd name="T62" fmla="*/ 258666062 w 3695"/>
                <a:gd name="T63" fmla="*/ 244385042 h 3672"/>
                <a:gd name="T64" fmla="*/ 255934294 w 3695"/>
                <a:gd name="T65" fmla="*/ 250825529 h 3672"/>
                <a:gd name="T66" fmla="*/ 250471022 w 3695"/>
                <a:gd name="T67" fmla="*/ 255445948 h 3672"/>
                <a:gd name="T68" fmla="*/ 243536798 w 3695"/>
                <a:gd name="T69" fmla="*/ 257055937 h 3672"/>
                <a:gd name="T70" fmla="*/ 10436403 w 3695"/>
                <a:gd name="T71" fmla="*/ 256286000 h 3672"/>
                <a:gd name="T72" fmla="*/ 4482725 w 3695"/>
                <a:gd name="T73" fmla="*/ 252715712 h 3672"/>
                <a:gd name="T74" fmla="*/ 770411 w 3695"/>
                <a:gd name="T75" fmla="*/ 246835348 h 3672"/>
                <a:gd name="T76" fmla="*/ 0 w 3695"/>
                <a:gd name="T77" fmla="*/ 111726927 h 3672"/>
                <a:gd name="T78" fmla="*/ 1681088 w 3695"/>
                <a:gd name="T79" fmla="*/ 104656467 h 3672"/>
                <a:gd name="T80" fmla="*/ 6233682 w 3695"/>
                <a:gd name="T81" fmla="*/ 99336225 h 3672"/>
                <a:gd name="T82" fmla="*/ 12817768 w 3695"/>
                <a:gd name="T83" fmla="*/ 96535875 h 3672"/>
                <a:gd name="T84" fmla="*/ 188833946 w 3695"/>
                <a:gd name="T85" fmla="*/ 95695823 h 3672"/>
                <a:gd name="T86" fmla="*/ 191355313 w 3695"/>
                <a:gd name="T87" fmla="*/ 92265765 h 3672"/>
                <a:gd name="T88" fmla="*/ 194787358 w 3695"/>
                <a:gd name="T89" fmla="*/ 86385400 h 3672"/>
                <a:gd name="T90" fmla="*/ 197589260 w 3695"/>
                <a:gd name="T91" fmla="*/ 79244825 h 3672"/>
                <a:gd name="T92" fmla="*/ 198359671 w 3695"/>
                <a:gd name="T93" fmla="*/ 71894435 h 3672"/>
                <a:gd name="T94" fmla="*/ 195978306 w 3695"/>
                <a:gd name="T95" fmla="*/ 65034054 h 3672"/>
                <a:gd name="T96" fmla="*/ 189604356 w 3695"/>
                <a:gd name="T97" fmla="*/ 59713812 h 3672"/>
                <a:gd name="T98" fmla="*/ 179378089 w 3695"/>
                <a:gd name="T99" fmla="*/ 55653517 h 3672"/>
                <a:gd name="T100" fmla="*/ 165579775 w 3695"/>
                <a:gd name="T101" fmla="*/ 53203210 h 3672"/>
                <a:gd name="T102" fmla="*/ 147368868 w 3695"/>
                <a:gd name="T103" fmla="*/ 52083229 h 3672"/>
                <a:gd name="T104" fmla="*/ 128387551 w 3695"/>
                <a:gd name="T105" fmla="*/ 49913117 h 3672"/>
                <a:gd name="T106" fmla="*/ 112838015 w 3695"/>
                <a:gd name="T107" fmla="*/ 46272979 h 3672"/>
                <a:gd name="T108" fmla="*/ 100650655 w 3695"/>
                <a:gd name="T109" fmla="*/ 41022588 h 3672"/>
                <a:gd name="T110" fmla="*/ 91965474 w 3695"/>
                <a:gd name="T111" fmla="*/ 34232056 h 3672"/>
                <a:gd name="T112" fmla="*/ 86922474 w 3695"/>
                <a:gd name="T113" fmla="*/ 26321544 h 3672"/>
                <a:gd name="T114" fmla="*/ 85241386 w 3695"/>
                <a:gd name="T115" fmla="*/ 18481146 h 3672"/>
                <a:gd name="T116" fmla="*/ 86011797 w 3695"/>
                <a:gd name="T117" fmla="*/ 10640748 h 3672"/>
                <a:gd name="T118" fmla="*/ 88253159 w 3695"/>
                <a:gd name="T119" fmla="*/ 4830233 h 3672"/>
                <a:gd name="T120" fmla="*/ 91475068 w 3695"/>
                <a:gd name="T121" fmla="*/ 910167 h 36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695"/>
                <a:gd name="T184" fmla="*/ 0 h 3672"/>
                <a:gd name="T185" fmla="*/ 3695 w 3695"/>
                <a:gd name="T186" fmla="*/ 3672 h 367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695" h="3672">
                  <a:moveTo>
                    <a:pt x="218" y="1575"/>
                  </a:moveTo>
                  <a:lnTo>
                    <a:pt x="210" y="1577"/>
                  </a:lnTo>
                  <a:lnTo>
                    <a:pt x="205" y="1580"/>
                  </a:lnTo>
                  <a:lnTo>
                    <a:pt x="201" y="1587"/>
                  </a:lnTo>
                  <a:lnTo>
                    <a:pt x="200" y="1596"/>
                  </a:lnTo>
                  <a:lnTo>
                    <a:pt x="200" y="3456"/>
                  </a:lnTo>
                  <a:lnTo>
                    <a:pt x="201" y="3461"/>
                  </a:lnTo>
                  <a:lnTo>
                    <a:pt x="203" y="3466"/>
                  </a:lnTo>
                  <a:lnTo>
                    <a:pt x="205" y="3469"/>
                  </a:lnTo>
                  <a:lnTo>
                    <a:pt x="208" y="3473"/>
                  </a:lnTo>
                  <a:lnTo>
                    <a:pt x="213" y="3474"/>
                  </a:lnTo>
                  <a:lnTo>
                    <a:pt x="218" y="3474"/>
                  </a:lnTo>
                  <a:lnTo>
                    <a:pt x="3477" y="3474"/>
                  </a:lnTo>
                  <a:lnTo>
                    <a:pt x="3482" y="3474"/>
                  </a:lnTo>
                  <a:lnTo>
                    <a:pt x="3487" y="3473"/>
                  </a:lnTo>
                  <a:lnTo>
                    <a:pt x="3490" y="3469"/>
                  </a:lnTo>
                  <a:lnTo>
                    <a:pt x="3493" y="3466"/>
                  </a:lnTo>
                  <a:lnTo>
                    <a:pt x="3495" y="3461"/>
                  </a:lnTo>
                  <a:lnTo>
                    <a:pt x="3495" y="3456"/>
                  </a:lnTo>
                  <a:lnTo>
                    <a:pt x="3495" y="1596"/>
                  </a:lnTo>
                  <a:lnTo>
                    <a:pt x="3493" y="1589"/>
                  </a:lnTo>
                  <a:lnTo>
                    <a:pt x="3489" y="1583"/>
                  </a:lnTo>
                  <a:lnTo>
                    <a:pt x="3482" y="1577"/>
                  </a:lnTo>
                  <a:lnTo>
                    <a:pt x="3477" y="1575"/>
                  </a:lnTo>
                  <a:lnTo>
                    <a:pt x="218" y="1575"/>
                  </a:lnTo>
                  <a:close/>
                  <a:moveTo>
                    <a:pt x="1347" y="0"/>
                  </a:moveTo>
                  <a:lnTo>
                    <a:pt x="1368" y="1"/>
                  </a:lnTo>
                  <a:lnTo>
                    <a:pt x="1391" y="7"/>
                  </a:lnTo>
                  <a:lnTo>
                    <a:pt x="1413" y="17"/>
                  </a:lnTo>
                  <a:lnTo>
                    <a:pt x="1430" y="29"/>
                  </a:lnTo>
                  <a:lnTo>
                    <a:pt x="1442" y="46"/>
                  </a:lnTo>
                  <a:lnTo>
                    <a:pt x="1451" y="66"/>
                  </a:lnTo>
                  <a:lnTo>
                    <a:pt x="1456" y="86"/>
                  </a:lnTo>
                  <a:lnTo>
                    <a:pt x="1456" y="109"/>
                  </a:lnTo>
                  <a:lnTo>
                    <a:pt x="1451" y="131"/>
                  </a:lnTo>
                  <a:lnTo>
                    <a:pt x="1443" y="153"/>
                  </a:lnTo>
                  <a:lnTo>
                    <a:pt x="1438" y="164"/>
                  </a:lnTo>
                  <a:lnTo>
                    <a:pt x="1433" y="178"/>
                  </a:lnTo>
                  <a:lnTo>
                    <a:pt x="1428" y="195"/>
                  </a:lnTo>
                  <a:lnTo>
                    <a:pt x="1423" y="214"/>
                  </a:lnTo>
                  <a:lnTo>
                    <a:pt x="1421" y="237"/>
                  </a:lnTo>
                  <a:lnTo>
                    <a:pt x="1422" y="263"/>
                  </a:lnTo>
                  <a:lnTo>
                    <a:pt x="1428" y="290"/>
                  </a:lnTo>
                  <a:lnTo>
                    <a:pt x="1440" y="319"/>
                  </a:lnTo>
                  <a:lnTo>
                    <a:pt x="1451" y="338"/>
                  </a:lnTo>
                  <a:lnTo>
                    <a:pt x="1467" y="357"/>
                  </a:lnTo>
                  <a:lnTo>
                    <a:pt x="1487" y="375"/>
                  </a:lnTo>
                  <a:lnTo>
                    <a:pt x="1512" y="395"/>
                  </a:lnTo>
                  <a:lnTo>
                    <a:pt x="1542" y="415"/>
                  </a:lnTo>
                  <a:lnTo>
                    <a:pt x="1579" y="434"/>
                  </a:lnTo>
                  <a:lnTo>
                    <a:pt x="1622" y="456"/>
                  </a:lnTo>
                  <a:lnTo>
                    <a:pt x="1662" y="472"/>
                  </a:lnTo>
                  <a:lnTo>
                    <a:pt x="1710" y="487"/>
                  </a:lnTo>
                  <a:lnTo>
                    <a:pt x="1763" y="500"/>
                  </a:lnTo>
                  <a:lnTo>
                    <a:pt x="1824" y="513"/>
                  </a:lnTo>
                  <a:lnTo>
                    <a:pt x="1890" y="524"/>
                  </a:lnTo>
                  <a:lnTo>
                    <a:pt x="1963" y="533"/>
                  </a:lnTo>
                  <a:lnTo>
                    <a:pt x="2041" y="541"/>
                  </a:lnTo>
                  <a:lnTo>
                    <a:pt x="2124" y="547"/>
                  </a:lnTo>
                  <a:lnTo>
                    <a:pt x="2213" y="551"/>
                  </a:lnTo>
                  <a:lnTo>
                    <a:pt x="2302" y="556"/>
                  </a:lnTo>
                  <a:lnTo>
                    <a:pt x="2386" y="563"/>
                  </a:lnTo>
                  <a:lnTo>
                    <a:pt x="2466" y="573"/>
                  </a:lnTo>
                  <a:lnTo>
                    <a:pt x="2540" y="586"/>
                  </a:lnTo>
                  <a:lnTo>
                    <a:pt x="2608" y="602"/>
                  </a:lnTo>
                  <a:lnTo>
                    <a:pt x="2672" y="622"/>
                  </a:lnTo>
                  <a:lnTo>
                    <a:pt x="2731" y="644"/>
                  </a:lnTo>
                  <a:lnTo>
                    <a:pt x="2785" y="669"/>
                  </a:lnTo>
                  <a:lnTo>
                    <a:pt x="2832" y="696"/>
                  </a:lnTo>
                  <a:lnTo>
                    <a:pt x="2876" y="727"/>
                  </a:lnTo>
                  <a:lnTo>
                    <a:pt x="2913" y="761"/>
                  </a:lnTo>
                  <a:lnTo>
                    <a:pt x="2946" y="797"/>
                  </a:lnTo>
                  <a:lnTo>
                    <a:pt x="2974" y="836"/>
                  </a:lnTo>
                  <a:lnTo>
                    <a:pt x="2996" y="878"/>
                  </a:lnTo>
                  <a:lnTo>
                    <a:pt x="3015" y="926"/>
                  </a:lnTo>
                  <a:lnTo>
                    <a:pt x="3027" y="976"/>
                  </a:lnTo>
                  <a:lnTo>
                    <a:pt x="3032" y="1027"/>
                  </a:lnTo>
                  <a:lnTo>
                    <a:pt x="3032" y="1080"/>
                  </a:lnTo>
                  <a:lnTo>
                    <a:pt x="3024" y="1134"/>
                  </a:lnTo>
                  <a:lnTo>
                    <a:pt x="3010" y="1192"/>
                  </a:lnTo>
                  <a:lnTo>
                    <a:pt x="2989" y="1251"/>
                  </a:lnTo>
                  <a:lnTo>
                    <a:pt x="2963" y="1314"/>
                  </a:lnTo>
                  <a:lnTo>
                    <a:pt x="2929" y="1377"/>
                  </a:lnTo>
                  <a:lnTo>
                    <a:pt x="3477" y="1377"/>
                  </a:lnTo>
                  <a:lnTo>
                    <a:pt x="3512" y="1379"/>
                  </a:lnTo>
                  <a:lnTo>
                    <a:pt x="3545" y="1387"/>
                  </a:lnTo>
                  <a:lnTo>
                    <a:pt x="3576" y="1401"/>
                  </a:lnTo>
                  <a:lnTo>
                    <a:pt x="3604" y="1419"/>
                  </a:lnTo>
                  <a:lnTo>
                    <a:pt x="3630" y="1442"/>
                  </a:lnTo>
                  <a:lnTo>
                    <a:pt x="3653" y="1468"/>
                  </a:lnTo>
                  <a:lnTo>
                    <a:pt x="3671" y="1497"/>
                  </a:lnTo>
                  <a:lnTo>
                    <a:pt x="3685" y="1528"/>
                  </a:lnTo>
                  <a:lnTo>
                    <a:pt x="3693" y="1561"/>
                  </a:lnTo>
                  <a:lnTo>
                    <a:pt x="3695" y="1596"/>
                  </a:lnTo>
                  <a:lnTo>
                    <a:pt x="3695" y="3456"/>
                  </a:lnTo>
                  <a:lnTo>
                    <a:pt x="3693" y="3491"/>
                  </a:lnTo>
                  <a:lnTo>
                    <a:pt x="3685" y="3524"/>
                  </a:lnTo>
                  <a:lnTo>
                    <a:pt x="3671" y="3554"/>
                  </a:lnTo>
                  <a:lnTo>
                    <a:pt x="3654" y="3583"/>
                  </a:lnTo>
                  <a:lnTo>
                    <a:pt x="3630" y="3609"/>
                  </a:lnTo>
                  <a:lnTo>
                    <a:pt x="3604" y="3632"/>
                  </a:lnTo>
                  <a:lnTo>
                    <a:pt x="3576" y="3649"/>
                  </a:lnTo>
                  <a:lnTo>
                    <a:pt x="3545" y="3662"/>
                  </a:lnTo>
                  <a:lnTo>
                    <a:pt x="3512" y="3669"/>
                  </a:lnTo>
                  <a:lnTo>
                    <a:pt x="3477" y="3672"/>
                  </a:lnTo>
                  <a:lnTo>
                    <a:pt x="218" y="3672"/>
                  </a:lnTo>
                  <a:lnTo>
                    <a:pt x="183" y="3669"/>
                  </a:lnTo>
                  <a:lnTo>
                    <a:pt x="149" y="3661"/>
                  </a:lnTo>
                  <a:lnTo>
                    <a:pt x="117" y="3649"/>
                  </a:lnTo>
                  <a:lnTo>
                    <a:pt x="89" y="3632"/>
                  </a:lnTo>
                  <a:lnTo>
                    <a:pt x="64" y="3610"/>
                  </a:lnTo>
                  <a:lnTo>
                    <a:pt x="42" y="3585"/>
                  </a:lnTo>
                  <a:lnTo>
                    <a:pt x="24" y="3557"/>
                  </a:lnTo>
                  <a:lnTo>
                    <a:pt x="11" y="3526"/>
                  </a:lnTo>
                  <a:lnTo>
                    <a:pt x="3" y="3492"/>
                  </a:lnTo>
                  <a:lnTo>
                    <a:pt x="0" y="3456"/>
                  </a:lnTo>
                  <a:lnTo>
                    <a:pt x="0" y="1596"/>
                  </a:lnTo>
                  <a:lnTo>
                    <a:pt x="3" y="1561"/>
                  </a:lnTo>
                  <a:lnTo>
                    <a:pt x="11" y="1527"/>
                  </a:lnTo>
                  <a:lnTo>
                    <a:pt x="24" y="1495"/>
                  </a:lnTo>
                  <a:lnTo>
                    <a:pt x="42" y="1467"/>
                  </a:lnTo>
                  <a:lnTo>
                    <a:pt x="64" y="1441"/>
                  </a:lnTo>
                  <a:lnTo>
                    <a:pt x="89" y="1419"/>
                  </a:lnTo>
                  <a:lnTo>
                    <a:pt x="117" y="1401"/>
                  </a:lnTo>
                  <a:lnTo>
                    <a:pt x="149" y="1389"/>
                  </a:lnTo>
                  <a:lnTo>
                    <a:pt x="183" y="1379"/>
                  </a:lnTo>
                  <a:lnTo>
                    <a:pt x="218" y="1377"/>
                  </a:lnTo>
                  <a:lnTo>
                    <a:pt x="2689" y="1377"/>
                  </a:lnTo>
                  <a:lnTo>
                    <a:pt x="2696" y="1367"/>
                  </a:lnTo>
                  <a:lnTo>
                    <a:pt x="2704" y="1358"/>
                  </a:lnTo>
                  <a:lnTo>
                    <a:pt x="2717" y="1340"/>
                  </a:lnTo>
                  <a:lnTo>
                    <a:pt x="2732" y="1318"/>
                  </a:lnTo>
                  <a:lnTo>
                    <a:pt x="2748" y="1293"/>
                  </a:lnTo>
                  <a:lnTo>
                    <a:pt x="2765" y="1265"/>
                  </a:lnTo>
                  <a:lnTo>
                    <a:pt x="2781" y="1234"/>
                  </a:lnTo>
                  <a:lnTo>
                    <a:pt x="2796" y="1201"/>
                  </a:lnTo>
                  <a:lnTo>
                    <a:pt x="2810" y="1167"/>
                  </a:lnTo>
                  <a:lnTo>
                    <a:pt x="2821" y="1132"/>
                  </a:lnTo>
                  <a:lnTo>
                    <a:pt x="2829" y="1097"/>
                  </a:lnTo>
                  <a:lnTo>
                    <a:pt x="2832" y="1061"/>
                  </a:lnTo>
                  <a:lnTo>
                    <a:pt x="2832" y="1027"/>
                  </a:lnTo>
                  <a:lnTo>
                    <a:pt x="2827" y="993"/>
                  </a:lnTo>
                  <a:lnTo>
                    <a:pt x="2816" y="960"/>
                  </a:lnTo>
                  <a:lnTo>
                    <a:pt x="2798" y="929"/>
                  </a:lnTo>
                  <a:lnTo>
                    <a:pt x="2774" y="902"/>
                  </a:lnTo>
                  <a:lnTo>
                    <a:pt x="2744" y="876"/>
                  </a:lnTo>
                  <a:lnTo>
                    <a:pt x="2707" y="853"/>
                  </a:lnTo>
                  <a:lnTo>
                    <a:pt x="2665" y="831"/>
                  </a:lnTo>
                  <a:lnTo>
                    <a:pt x="2616" y="812"/>
                  </a:lnTo>
                  <a:lnTo>
                    <a:pt x="2561" y="795"/>
                  </a:lnTo>
                  <a:lnTo>
                    <a:pt x="2501" y="782"/>
                  </a:lnTo>
                  <a:lnTo>
                    <a:pt x="2435" y="769"/>
                  </a:lnTo>
                  <a:lnTo>
                    <a:pt x="2364" y="760"/>
                  </a:lnTo>
                  <a:lnTo>
                    <a:pt x="2287" y="753"/>
                  </a:lnTo>
                  <a:lnTo>
                    <a:pt x="2205" y="749"/>
                  </a:lnTo>
                  <a:lnTo>
                    <a:pt x="2104" y="744"/>
                  </a:lnTo>
                  <a:lnTo>
                    <a:pt x="2008" y="736"/>
                  </a:lnTo>
                  <a:lnTo>
                    <a:pt x="1918" y="726"/>
                  </a:lnTo>
                  <a:lnTo>
                    <a:pt x="1833" y="713"/>
                  </a:lnTo>
                  <a:lnTo>
                    <a:pt x="1753" y="699"/>
                  </a:lnTo>
                  <a:lnTo>
                    <a:pt x="1679" y="682"/>
                  </a:lnTo>
                  <a:lnTo>
                    <a:pt x="1611" y="661"/>
                  </a:lnTo>
                  <a:lnTo>
                    <a:pt x="1547" y="639"/>
                  </a:lnTo>
                  <a:lnTo>
                    <a:pt x="1489" y="614"/>
                  </a:lnTo>
                  <a:lnTo>
                    <a:pt x="1437" y="586"/>
                  </a:lnTo>
                  <a:lnTo>
                    <a:pt x="1390" y="556"/>
                  </a:lnTo>
                  <a:lnTo>
                    <a:pt x="1349" y="524"/>
                  </a:lnTo>
                  <a:lnTo>
                    <a:pt x="1313" y="489"/>
                  </a:lnTo>
                  <a:lnTo>
                    <a:pt x="1282" y="450"/>
                  </a:lnTo>
                  <a:lnTo>
                    <a:pt x="1257" y="411"/>
                  </a:lnTo>
                  <a:lnTo>
                    <a:pt x="1241" y="376"/>
                  </a:lnTo>
                  <a:lnTo>
                    <a:pt x="1228" y="340"/>
                  </a:lnTo>
                  <a:lnTo>
                    <a:pt x="1220" y="303"/>
                  </a:lnTo>
                  <a:lnTo>
                    <a:pt x="1217" y="264"/>
                  </a:lnTo>
                  <a:lnTo>
                    <a:pt x="1218" y="223"/>
                  </a:lnTo>
                  <a:lnTo>
                    <a:pt x="1221" y="186"/>
                  </a:lnTo>
                  <a:lnTo>
                    <a:pt x="1228" y="152"/>
                  </a:lnTo>
                  <a:lnTo>
                    <a:pt x="1236" y="121"/>
                  </a:lnTo>
                  <a:lnTo>
                    <a:pt x="1248" y="94"/>
                  </a:lnTo>
                  <a:lnTo>
                    <a:pt x="1260" y="69"/>
                  </a:lnTo>
                  <a:lnTo>
                    <a:pt x="1274" y="45"/>
                  </a:lnTo>
                  <a:lnTo>
                    <a:pt x="1289" y="27"/>
                  </a:lnTo>
                  <a:lnTo>
                    <a:pt x="1306" y="13"/>
                  </a:lnTo>
                  <a:lnTo>
                    <a:pt x="1325" y="4"/>
                  </a:lnTo>
                  <a:lnTo>
                    <a:pt x="13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83"/>
            <p:cNvSpPr>
              <a:spLocks/>
            </p:cNvSpPr>
            <p:nvPr/>
          </p:nvSpPr>
          <p:spPr bwMode="auto">
            <a:xfrm>
              <a:off x="719138" y="517525"/>
              <a:ext cx="68263" cy="66675"/>
            </a:xfrm>
            <a:custGeom>
              <a:avLst/>
              <a:gdLst>
                <a:gd name="T0" fmla="*/ 5605660 w 253"/>
                <a:gd name="T1" fmla="*/ 0 h 251"/>
                <a:gd name="T2" fmla="*/ 12739818 w 253"/>
                <a:gd name="T3" fmla="*/ 0 h 251"/>
                <a:gd name="T4" fmla="*/ 14268856 w 253"/>
                <a:gd name="T5" fmla="*/ 211713 h 251"/>
                <a:gd name="T6" fmla="*/ 15579074 w 253"/>
                <a:gd name="T7" fmla="*/ 776193 h 251"/>
                <a:gd name="T8" fmla="*/ 16743862 w 253"/>
                <a:gd name="T9" fmla="*/ 1693439 h 251"/>
                <a:gd name="T10" fmla="*/ 17617520 w 253"/>
                <a:gd name="T11" fmla="*/ 2822398 h 251"/>
                <a:gd name="T12" fmla="*/ 18200049 w 253"/>
                <a:gd name="T13" fmla="*/ 4092676 h 251"/>
                <a:gd name="T14" fmla="*/ 18418329 w 253"/>
                <a:gd name="T15" fmla="*/ 5504008 h 251"/>
                <a:gd name="T16" fmla="*/ 18418329 w 253"/>
                <a:gd name="T17" fmla="*/ 12278029 h 251"/>
                <a:gd name="T18" fmla="*/ 18200049 w 253"/>
                <a:gd name="T19" fmla="*/ 13618701 h 251"/>
                <a:gd name="T20" fmla="*/ 17617520 w 253"/>
                <a:gd name="T21" fmla="*/ 14888979 h 251"/>
                <a:gd name="T22" fmla="*/ 16743862 w 253"/>
                <a:gd name="T23" fmla="*/ 16017938 h 251"/>
                <a:gd name="T24" fmla="*/ 15579074 w 253"/>
                <a:gd name="T25" fmla="*/ 16864525 h 251"/>
                <a:gd name="T26" fmla="*/ 14268856 w 253"/>
                <a:gd name="T27" fmla="*/ 17429004 h 251"/>
                <a:gd name="T28" fmla="*/ 12739818 w 253"/>
                <a:gd name="T29" fmla="*/ 17711377 h 251"/>
                <a:gd name="T30" fmla="*/ 5605660 w 253"/>
                <a:gd name="T31" fmla="*/ 17711377 h 251"/>
                <a:gd name="T32" fmla="*/ 4222323 w 253"/>
                <a:gd name="T33" fmla="*/ 17429004 h 251"/>
                <a:gd name="T34" fmla="*/ 2839255 w 253"/>
                <a:gd name="T35" fmla="*/ 16864525 h 251"/>
                <a:gd name="T36" fmla="*/ 1674467 w 253"/>
                <a:gd name="T37" fmla="*/ 16017938 h 251"/>
                <a:gd name="T38" fmla="*/ 800809 w 253"/>
                <a:gd name="T39" fmla="*/ 14888979 h 251"/>
                <a:gd name="T40" fmla="*/ 218280 w 253"/>
                <a:gd name="T41" fmla="*/ 13618701 h 251"/>
                <a:gd name="T42" fmla="*/ 0 w 253"/>
                <a:gd name="T43" fmla="*/ 12278029 h 251"/>
                <a:gd name="T44" fmla="*/ 0 w 253"/>
                <a:gd name="T45" fmla="*/ 5504008 h 251"/>
                <a:gd name="T46" fmla="*/ 218280 w 253"/>
                <a:gd name="T47" fmla="*/ 4092676 h 251"/>
                <a:gd name="T48" fmla="*/ 800809 w 253"/>
                <a:gd name="T49" fmla="*/ 2822398 h 251"/>
                <a:gd name="T50" fmla="*/ 1674467 w 253"/>
                <a:gd name="T51" fmla="*/ 1693439 h 251"/>
                <a:gd name="T52" fmla="*/ 2839255 w 253"/>
                <a:gd name="T53" fmla="*/ 776193 h 251"/>
                <a:gd name="T54" fmla="*/ 4222323 w 253"/>
                <a:gd name="T55" fmla="*/ 211713 h 251"/>
                <a:gd name="T56" fmla="*/ 5605660 w 253"/>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3"/>
                <a:gd name="T88" fmla="*/ 0 h 251"/>
                <a:gd name="T89" fmla="*/ 253 w 253"/>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3" h="251">
                  <a:moveTo>
                    <a:pt x="77" y="0"/>
                  </a:moveTo>
                  <a:lnTo>
                    <a:pt x="175" y="0"/>
                  </a:lnTo>
                  <a:lnTo>
                    <a:pt x="196" y="3"/>
                  </a:lnTo>
                  <a:lnTo>
                    <a:pt x="214" y="11"/>
                  </a:lnTo>
                  <a:lnTo>
                    <a:pt x="230" y="24"/>
                  </a:lnTo>
                  <a:lnTo>
                    <a:pt x="242" y="40"/>
                  </a:lnTo>
                  <a:lnTo>
                    <a:pt x="250" y="58"/>
                  </a:lnTo>
                  <a:lnTo>
                    <a:pt x="253" y="78"/>
                  </a:lnTo>
                  <a:lnTo>
                    <a:pt x="253" y="174"/>
                  </a:lnTo>
                  <a:lnTo>
                    <a:pt x="250" y="193"/>
                  </a:lnTo>
                  <a:lnTo>
                    <a:pt x="242" y="211"/>
                  </a:lnTo>
                  <a:lnTo>
                    <a:pt x="230" y="227"/>
                  </a:lnTo>
                  <a:lnTo>
                    <a:pt x="214" y="239"/>
                  </a:lnTo>
                  <a:lnTo>
                    <a:pt x="196" y="247"/>
                  </a:lnTo>
                  <a:lnTo>
                    <a:pt x="175" y="251"/>
                  </a:lnTo>
                  <a:lnTo>
                    <a:pt x="77" y="251"/>
                  </a:lnTo>
                  <a:lnTo>
                    <a:pt x="58" y="247"/>
                  </a:lnTo>
                  <a:lnTo>
                    <a:pt x="39" y="239"/>
                  </a:lnTo>
                  <a:lnTo>
                    <a:pt x="23" y="227"/>
                  </a:lnTo>
                  <a:lnTo>
                    <a:pt x="11" y="211"/>
                  </a:lnTo>
                  <a:lnTo>
                    <a:pt x="3" y="193"/>
                  </a:lnTo>
                  <a:lnTo>
                    <a:pt x="0" y="174"/>
                  </a:lnTo>
                  <a:lnTo>
                    <a:pt x="0" y="78"/>
                  </a:lnTo>
                  <a:lnTo>
                    <a:pt x="3" y="58"/>
                  </a:lnTo>
                  <a:lnTo>
                    <a:pt x="11" y="40"/>
                  </a:lnTo>
                  <a:lnTo>
                    <a:pt x="23" y="24"/>
                  </a:lnTo>
                  <a:lnTo>
                    <a:pt x="39" y="11"/>
                  </a:lnTo>
                  <a:lnTo>
                    <a:pt x="58" y="3"/>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84"/>
            <p:cNvSpPr>
              <a:spLocks/>
            </p:cNvSpPr>
            <p:nvPr/>
          </p:nvSpPr>
          <p:spPr bwMode="auto">
            <a:xfrm>
              <a:off x="719138" y="649288"/>
              <a:ext cx="68263" cy="66675"/>
            </a:xfrm>
            <a:custGeom>
              <a:avLst/>
              <a:gdLst>
                <a:gd name="T0" fmla="*/ 5605660 w 253"/>
                <a:gd name="T1" fmla="*/ 0 h 249"/>
                <a:gd name="T2" fmla="*/ 12739818 w 253"/>
                <a:gd name="T3" fmla="*/ 0 h 249"/>
                <a:gd name="T4" fmla="*/ 14268856 w 253"/>
                <a:gd name="T5" fmla="*/ 143525 h 249"/>
                <a:gd name="T6" fmla="*/ 15579074 w 253"/>
                <a:gd name="T7" fmla="*/ 717091 h 249"/>
                <a:gd name="T8" fmla="*/ 16743862 w 253"/>
                <a:gd name="T9" fmla="*/ 1649202 h 249"/>
                <a:gd name="T10" fmla="*/ 17617520 w 253"/>
                <a:gd name="T11" fmla="*/ 2724571 h 249"/>
                <a:gd name="T12" fmla="*/ 18200049 w 253"/>
                <a:gd name="T13" fmla="*/ 4086990 h 249"/>
                <a:gd name="T14" fmla="*/ 18418329 w 253"/>
                <a:gd name="T15" fmla="*/ 5520904 h 249"/>
                <a:gd name="T16" fmla="*/ 18418329 w 253"/>
                <a:gd name="T17" fmla="*/ 12332733 h 249"/>
                <a:gd name="T18" fmla="*/ 18200049 w 253"/>
                <a:gd name="T19" fmla="*/ 13838410 h 249"/>
                <a:gd name="T20" fmla="*/ 17617520 w 253"/>
                <a:gd name="T21" fmla="*/ 15129066 h 249"/>
                <a:gd name="T22" fmla="*/ 16743862 w 253"/>
                <a:gd name="T23" fmla="*/ 16276198 h 249"/>
                <a:gd name="T24" fmla="*/ 15579074 w 253"/>
                <a:gd name="T25" fmla="*/ 17136546 h 249"/>
                <a:gd name="T26" fmla="*/ 14268856 w 253"/>
                <a:gd name="T27" fmla="*/ 17710112 h 249"/>
                <a:gd name="T28" fmla="*/ 12739818 w 253"/>
                <a:gd name="T29" fmla="*/ 17853637 h 249"/>
                <a:gd name="T30" fmla="*/ 5605660 w 253"/>
                <a:gd name="T31" fmla="*/ 17853637 h 249"/>
                <a:gd name="T32" fmla="*/ 4222323 w 253"/>
                <a:gd name="T33" fmla="*/ 17710112 h 249"/>
                <a:gd name="T34" fmla="*/ 2839255 w 253"/>
                <a:gd name="T35" fmla="*/ 17136546 h 249"/>
                <a:gd name="T36" fmla="*/ 1674467 w 253"/>
                <a:gd name="T37" fmla="*/ 16276198 h 249"/>
                <a:gd name="T38" fmla="*/ 800809 w 253"/>
                <a:gd name="T39" fmla="*/ 15129066 h 249"/>
                <a:gd name="T40" fmla="*/ 218280 w 253"/>
                <a:gd name="T41" fmla="*/ 13838410 h 249"/>
                <a:gd name="T42" fmla="*/ 0 w 253"/>
                <a:gd name="T43" fmla="*/ 12332733 h 249"/>
                <a:gd name="T44" fmla="*/ 0 w 253"/>
                <a:gd name="T45" fmla="*/ 5520904 h 249"/>
                <a:gd name="T46" fmla="*/ 218280 w 253"/>
                <a:gd name="T47" fmla="*/ 4086990 h 249"/>
                <a:gd name="T48" fmla="*/ 800809 w 253"/>
                <a:gd name="T49" fmla="*/ 2724571 h 249"/>
                <a:gd name="T50" fmla="*/ 1674467 w 253"/>
                <a:gd name="T51" fmla="*/ 1649202 h 249"/>
                <a:gd name="T52" fmla="*/ 2839255 w 253"/>
                <a:gd name="T53" fmla="*/ 717091 h 249"/>
                <a:gd name="T54" fmla="*/ 4222323 w 253"/>
                <a:gd name="T55" fmla="*/ 143525 h 249"/>
                <a:gd name="T56" fmla="*/ 5605660 w 253"/>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3"/>
                <a:gd name="T88" fmla="*/ 0 h 249"/>
                <a:gd name="T89" fmla="*/ 253 w 253"/>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3" h="249">
                  <a:moveTo>
                    <a:pt x="77" y="0"/>
                  </a:moveTo>
                  <a:lnTo>
                    <a:pt x="175" y="0"/>
                  </a:lnTo>
                  <a:lnTo>
                    <a:pt x="196" y="2"/>
                  </a:lnTo>
                  <a:lnTo>
                    <a:pt x="214" y="10"/>
                  </a:lnTo>
                  <a:lnTo>
                    <a:pt x="230" y="23"/>
                  </a:lnTo>
                  <a:lnTo>
                    <a:pt x="242" y="38"/>
                  </a:lnTo>
                  <a:lnTo>
                    <a:pt x="250" y="57"/>
                  </a:lnTo>
                  <a:lnTo>
                    <a:pt x="253" y="77"/>
                  </a:lnTo>
                  <a:lnTo>
                    <a:pt x="253" y="172"/>
                  </a:lnTo>
                  <a:lnTo>
                    <a:pt x="250" y="193"/>
                  </a:lnTo>
                  <a:lnTo>
                    <a:pt x="242" y="211"/>
                  </a:lnTo>
                  <a:lnTo>
                    <a:pt x="230" y="227"/>
                  </a:lnTo>
                  <a:lnTo>
                    <a:pt x="214" y="239"/>
                  </a:lnTo>
                  <a:lnTo>
                    <a:pt x="196" y="247"/>
                  </a:lnTo>
                  <a:lnTo>
                    <a:pt x="175" y="249"/>
                  </a:lnTo>
                  <a:lnTo>
                    <a:pt x="77" y="249"/>
                  </a:lnTo>
                  <a:lnTo>
                    <a:pt x="58" y="247"/>
                  </a:lnTo>
                  <a:lnTo>
                    <a:pt x="39" y="239"/>
                  </a:lnTo>
                  <a:lnTo>
                    <a:pt x="23" y="227"/>
                  </a:lnTo>
                  <a:lnTo>
                    <a:pt x="11" y="211"/>
                  </a:lnTo>
                  <a:lnTo>
                    <a:pt x="3" y="193"/>
                  </a:lnTo>
                  <a:lnTo>
                    <a:pt x="0" y="172"/>
                  </a:lnTo>
                  <a:lnTo>
                    <a:pt x="0" y="77"/>
                  </a:lnTo>
                  <a:lnTo>
                    <a:pt x="3" y="57"/>
                  </a:lnTo>
                  <a:lnTo>
                    <a:pt x="11" y="38"/>
                  </a:lnTo>
                  <a:lnTo>
                    <a:pt x="23" y="23"/>
                  </a:lnTo>
                  <a:lnTo>
                    <a:pt x="39" y="10"/>
                  </a:lnTo>
                  <a:lnTo>
                    <a:pt x="58" y="2"/>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85"/>
            <p:cNvSpPr>
              <a:spLocks/>
            </p:cNvSpPr>
            <p:nvPr/>
          </p:nvSpPr>
          <p:spPr bwMode="auto">
            <a:xfrm>
              <a:off x="655638" y="584200"/>
              <a:ext cx="66675" cy="66675"/>
            </a:xfrm>
            <a:custGeom>
              <a:avLst/>
              <a:gdLst>
                <a:gd name="T0" fmla="*/ 5504008 w 251"/>
                <a:gd name="T1" fmla="*/ 0 h 252"/>
                <a:gd name="T2" fmla="*/ 11995656 w 251"/>
                <a:gd name="T3" fmla="*/ 0 h 252"/>
                <a:gd name="T4" fmla="*/ 13548041 w 251"/>
                <a:gd name="T5" fmla="*/ 210079 h 252"/>
                <a:gd name="T6" fmla="*/ 14888979 w 251"/>
                <a:gd name="T7" fmla="*/ 769938 h 252"/>
                <a:gd name="T8" fmla="*/ 16017938 w 251"/>
                <a:gd name="T9" fmla="*/ 1609990 h 252"/>
                <a:gd name="T10" fmla="*/ 17005844 w 251"/>
                <a:gd name="T11" fmla="*/ 2730235 h 252"/>
                <a:gd name="T12" fmla="*/ 17499664 w 251"/>
                <a:gd name="T13" fmla="*/ 3990181 h 252"/>
                <a:gd name="T14" fmla="*/ 17711377 w 251"/>
                <a:gd name="T15" fmla="*/ 5460471 h 252"/>
                <a:gd name="T16" fmla="*/ 17711377 w 251"/>
                <a:gd name="T17" fmla="*/ 12250738 h 252"/>
                <a:gd name="T18" fmla="*/ 17499664 w 251"/>
                <a:gd name="T19" fmla="*/ 13580798 h 252"/>
                <a:gd name="T20" fmla="*/ 17005844 w 251"/>
                <a:gd name="T21" fmla="*/ 14910858 h 252"/>
                <a:gd name="T22" fmla="*/ 16017938 w 251"/>
                <a:gd name="T23" fmla="*/ 15960990 h 252"/>
                <a:gd name="T24" fmla="*/ 14888979 w 251"/>
                <a:gd name="T25" fmla="*/ 16871156 h 252"/>
                <a:gd name="T26" fmla="*/ 13548041 w 251"/>
                <a:gd name="T27" fmla="*/ 17431015 h 252"/>
                <a:gd name="T28" fmla="*/ 11995656 w 251"/>
                <a:gd name="T29" fmla="*/ 17641094 h 252"/>
                <a:gd name="T30" fmla="*/ 5504008 w 251"/>
                <a:gd name="T31" fmla="*/ 17641094 h 252"/>
                <a:gd name="T32" fmla="*/ 4022017 w 251"/>
                <a:gd name="T33" fmla="*/ 17431015 h 252"/>
                <a:gd name="T34" fmla="*/ 2681344 w 251"/>
                <a:gd name="T35" fmla="*/ 16941006 h 252"/>
                <a:gd name="T36" fmla="*/ 1623045 w 251"/>
                <a:gd name="T37" fmla="*/ 16100954 h 252"/>
                <a:gd name="T38" fmla="*/ 776193 w 251"/>
                <a:gd name="T39" fmla="*/ 14980973 h 252"/>
                <a:gd name="T40" fmla="*/ 211713 w 251"/>
                <a:gd name="T41" fmla="*/ 13720762 h 252"/>
                <a:gd name="T42" fmla="*/ 0 w 251"/>
                <a:gd name="T43" fmla="*/ 12250738 h 252"/>
                <a:gd name="T44" fmla="*/ 0 w 251"/>
                <a:gd name="T45" fmla="*/ 5460471 h 252"/>
                <a:gd name="T46" fmla="*/ 211713 w 251"/>
                <a:gd name="T47" fmla="*/ 3990181 h 252"/>
                <a:gd name="T48" fmla="*/ 776193 w 251"/>
                <a:gd name="T49" fmla="*/ 2660121 h 252"/>
                <a:gd name="T50" fmla="*/ 1623045 w 251"/>
                <a:gd name="T51" fmla="*/ 1540140 h 252"/>
                <a:gd name="T52" fmla="*/ 2681344 w 251"/>
                <a:gd name="T53" fmla="*/ 769938 h 252"/>
                <a:gd name="T54" fmla="*/ 4022017 w 251"/>
                <a:gd name="T55" fmla="*/ 210079 h 252"/>
                <a:gd name="T56" fmla="*/ 5504008 w 251"/>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2"/>
                <a:gd name="T89" fmla="*/ 251 w 251"/>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2">
                  <a:moveTo>
                    <a:pt x="78" y="0"/>
                  </a:moveTo>
                  <a:lnTo>
                    <a:pt x="170" y="0"/>
                  </a:lnTo>
                  <a:lnTo>
                    <a:pt x="192" y="3"/>
                  </a:lnTo>
                  <a:lnTo>
                    <a:pt x="211" y="11"/>
                  </a:lnTo>
                  <a:lnTo>
                    <a:pt x="227" y="23"/>
                  </a:lnTo>
                  <a:lnTo>
                    <a:pt x="241" y="39"/>
                  </a:lnTo>
                  <a:lnTo>
                    <a:pt x="248" y="57"/>
                  </a:lnTo>
                  <a:lnTo>
                    <a:pt x="251" y="78"/>
                  </a:lnTo>
                  <a:lnTo>
                    <a:pt x="251" y="175"/>
                  </a:lnTo>
                  <a:lnTo>
                    <a:pt x="248" y="194"/>
                  </a:lnTo>
                  <a:lnTo>
                    <a:pt x="241" y="213"/>
                  </a:lnTo>
                  <a:lnTo>
                    <a:pt x="227" y="228"/>
                  </a:lnTo>
                  <a:lnTo>
                    <a:pt x="211" y="241"/>
                  </a:lnTo>
                  <a:lnTo>
                    <a:pt x="192" y="249"/>
                  </a:lnTo>
                  <a:lnTo>
                    <a:pt x="170" y="252"/>
                  </a:lnTo>
                  <a:lnTo>
                    <a:pt x="78" y="252"/>
                  </a:lnTo>
                  <a:lnTo>
                    <a:pt x="57" y="249"/>
                  </a:lnTo>
                  <a:lnTo>
                    <a:pt x="38" y="242"/>
                  </a:lnTo>
                  <a:lnTo>
                    <a:pt x="23" y="230"/>
                  </a:lnTo>
                  <a:lnTo>
                    <a:pt x="11" y="214"/>
                  </a:lnTo>
                  <a:lnTo>
                    <a:pt x="3" y="196"/>
                  </a:lnTo>
                  <a:lnTo>
                    <a:pt x="0" y="175"/>
                  </a:lnTo>
                  <a:lnTo>
                    <a:pt x="0" y="78"/>
                  </a:lnTo>
                  <a:lnTo>
                    <a:pt x="3" y="57"/>
                  </a:lnTo>
                  <a:lnTo>
                    <a:pt x="11" y="38"/>
                  </a:lnTo>
                  <a:lnTo>
                    <a:pt x="23" y="22"/>
                  </a:lnTo>
                  <a:lnTo>
                    <a:pt x="38" y="11"/>
                  </a:lnTo>
                  <a:lnTo>
                    <a:pt x="57" y="3"/>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86"/>
            <p:cNvSpPr>
              <a:spLocks/>
            </p:cNvSpPr>
            <p:nvPr/>
          </p:nvSpPr>
          <p:spPr bwMode="auto">
            <a:xfrm>
              <a:off x="587375" y="517525"/>
              <a:ext cx="66675" cy="66675"/>
            </a:xfrm>
            <a:custGeom>
              <a:avLst/>
              <a:gdLst>
                <a:gd name="T0" fmla="*/ 5637801 w 248"/>
                <a:gd name="T1" fmla="*/ 0 h 251"/>
                <a:gd name="T2" fmla="*/ 12287826 w 248"/>
                <a:gd name="T3" fmla="*/ 0 h 251"/>
                <a:gd name="T4" fmla="*/ 13877810 w 248"/>
                <a:gd name="T5" fmla="*/ 211713 h 251"/>
                <a:gd name="T6" fmla="*/ 15179048 w 248"/>
                <a:gd name="T7" fmla="*/ 776193 h 251"/>
                <a:gd name="T8" fmla="*/ 16335375 w 248"/>
                <a:gd name="T9" fmla="*/ 1623045 h 251"/>
                <a:gd name="T10" fmla="*/ 17130636 w 248"/>
                <a:gd name="T11" fmla="*/ 2752004 h 251"/>
                <a:gd name="T12" fmla="*/ 17708665 w 248"/>
                <a:gd name="T13" fmla="*/ 4022017 h 251"/>
                <a:gd name="T14" fmla="*/ 17925628 w 248"/>
                <a:gd name="T15" fmla="*/ 5504008 h 251"/>
                <a:gd name="T16" fmla="*/ 17925628 w 248"/>
                <a:gd name="T17" fmla="*/ 12278029 h 251"/>
                <a:gd name="T18" fmla="*/ 17708665 w 248"/>
                <a:gd name="T19" fmla="*/ 13689360 h 251"/>
                <a:gd name="T20" fmla="*/ 17130636 w 248"/>
                <a:gd name="T21" fmla="*/ 14959373 h 251"/>
                <a:gd name="T22" fmla="*/ 16335375 w 248"/>
                <a:gd name="T23" fmla="*/ 16088332 h 251"/>
                <a:gd name="T24" fmla="*/ 15179048 w 248"/>
                <a:gd name="T25" fmla="*/ 17005844 h 251"/>
                <a:gd name="T26" fmla="*/ 13877810 w 248"/>
                <a:gd name="T27" fmla="*/ 17429004 h 251"/>
                <a:gd name="T28" fmla="*/ 12287826 w 248"/>
                <a:gd name="T29" fmla="*/ 17711377 h 251"/>
                <a:gd name="T30" fmla="*/ 5637801 w 248"/>
                <a:gd name="T31" fmla="*/ 17711377 h 251"/>
                <a:gd name="T32" fmla="*/ 4119870 w 248"/>
                <a:gd name="T33" fmla="*/ 17429004 h 251"/>
                <a:gd name="T34" fmla="*/ 2818901 w 248"/>
                <a:gd name="T35" fmla="*/ 17005844 h 251"/>
                <a:gd name="T36" fmla="*/ 1662573 w 248"/>
                <a:gd name="T37" fmla="*/ 16088332 h 251"/>
                <a:gd name="T38" fmla="*/ 794992 w 248"/>
                <a:gd name="T39" fmla="*/ 14959373 h 251"/>
                <a:gd name="T40" fmla="*/ 289015 w 248"/>
                <a:gd name="T41" fmla="*/ 13689360 h 251"/>
                <a:gd name="T42" fmla="*/ 0 w 248"/>
                <a:gd name="T43" fmla="*/ 12278029 h 251"/>
                <a:gd name="T44" fmla="*/ 0 w 248"/>
                <a:gd name="T45" fmla="*/ 5504008 h 251"/>
                <a:gd name="T46" fmla="*/ 289015 w 248"/>
                <a:gd name="T47" fmla="*/ 4022017 h 251"/>
                <a:gd name="T48" fmla="*/ 794992 w 248"/>
                <a:gd name="T49" fmla="*/ 2752004 h 251"/>
                <a:gd name="T50" fmla="*/ 1662573 w 248"/>
                <a:gd name="T51" fmla="*/ 1623045 h 251"/>
                <a:gd name="T52" fmla="*/ 2818901 w 248"/>
                <a:gd name="T53" fmla="*/ 776193 h 251"/>
                <a:gd name="T54" fmla="*/ 4119870 w 248"/>
                <a:gd name="T55" fmla="*/ 211713 h 251"/>
                <a:gd name="T56" fmla="*/ 5637801 w 248"/>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51"/>
                <a:gd name="T89" fmla="*/ 248 w 248"/>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51">
                  <a:moveTo>
                    <a:pt x="78" y="0"/>
                  </a:moveTo>
                  <a:lnTo>
                    <a:pt x="170" y="0"/>
                  </a:lnTo>
                  <a:lnTo>
                    <a:pt x="192" y="3"/>
                  </a:lnTo>
                  <a:lnTo>
                    <a:pt x="210" y="11"/>
                  </a:lnTo>
                  <a:lnTo>
                    <a:pt x="226" y="23"/>
                  </a:lnTo>
                  <a:lnTo>
                    <a:pt x="237" y="39"/>
                  </a:lnTo>
                  <a:lnTo>
                    <a:pt x="245" y="57"/>
                  </a:lnTo>
                  <a:lnTo>
                    <a:pt x="248" y="78"/>
                  </a:lnTo>
                  <a:lnTo>
                    <a:pt x="248" y="174"/>
                  </a:lnTo>
                  <a:lnTo>
                    <a:pt x="245" y="194"/>
                  </a:lnTo>
                  <a:lnTo>
                    <a:pt x="237" y="212"/>
                  </a:lnTo>
                  <a:lnTo>
                    <a:pt x="226" y="228"/>
                  </a:lnTo>
                  <a:lnTo>
                    <a:pt x="210" y="241"/>
                  </a:lnTo>
                  <a:lnTo>
                    <a:pt x="192" y="247"/>
                  </a:lnTo>
                  <a:lnTo>
                    <a:pt x="170" y="251"/>
                  </a:lnTo>
                  <a:lnTo>
                    <a:pt x="78" y="251"/>
                  </a:lnTo>
                  <a:lnTo>
                    <a:pt x="57" y="247"/>
                  </a:lnTo>
                  <a:lnTo>
                    <a:pt x="39" y="241"/>
                  </a:lnTo>
                  <a:lnTo>
                    <a:pt x="23" y="228"/>
                  </a:lnTo>
                  <a:lnTo>
                    <a:pt x="11" y="212"/>
                  </a:lnTo>
                  <a:lnTo>
                    <a:pt x="4" y="194"/>
                  </a:lnTo>
                  <a:lnTo>
                    <a:pt x="0" y="174"/>
                  </a:lnTo>
                  <a:lnTo>
                    <a:pt x="0" y="78"/>
                  </a:lnTo>
                  <a:lnTo>
                    <a:pt x="4" y="57"/>
                  </a:lnTo>
                  <a:lnTo>
                    <a:pt x="11" y="39"/>
                  </a:lnTo>
                  <a:lnTo>
                    <a:pt x="23" y="23"/>
                  </a:lnTo>
                  <a:lnTo>
                    <a:pt x="39" y="11"/>
                  </a:lnTo>
                  <a:lnTo>
                    <a:pt x="57" y="3"/>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87"/>
            <p:cNvSpPr>
              <a:spLocks/>
            </p:cNvSpPr>
            <p:nvPr/>
          </p:nvSpPr>
          <p:spPr bwMode="auto">
            <a:xfrm>
              <a:off x="587375" y="649288"/>
              <a:ext cx="66675" cy="66675"/>
            </a:xfrm>
            <a:custGeom>
              <a:avLst/>
              <a:gdLst>
                <a:gd name="T0" fmla="*/ 5637801 w 248"/>
                <a:gd name="T1" fmla="*/ 0 h 249"/>
                <a:gd name="T2" fmla="*/ 12287826 w 248"/>
                <a:gd name="T3" fmla="*/ 0 h 249"/>
                <a:gd name="T4" fmla="*/ 13877810 w 248"/>
                <a:gd name="T5" fmla="*/ 143525 h 249"/>
                <a:gd name="T6" fmla="*/ 15179048 w 248"/>
                <a:gd name="T7" fmla="*/ 717091 h 249"/>
                <a:gd name="T8" fmla="*/ 16335375 w 248"/>
                <a:gd name="T9" fmla="*/ 1505677 h 249"/>
                <a:gd name="T10" fmla="*/ 17130636 w 248"/>
                <a:gd name="T11" fmla="*/ 2653076 h 249"/>
                <a:gd name="T12" fmla="*/ 17708665 w 248"/>
                <a:gd name="T13" fmla="*/ 4086990 h 249"/>
                <a:gd name="T14" fmla="*/ 17925628 w 248"/>
                <a:gd name="T15" fmla="*/ 5520904 h 249"/>
                <a:gd name="T16" fmla="*/ 17925628 w 248"/>
                <a:gd name="T17" fmla="*/ 12332733 h 249"/>
                <a:gd name="T18" fmla="*/ 17708665 w 248"/>
                <a:gd name="T19" fmla="*/ 13838410 h 249"/>
                <a:gd name="T20" fmla="*/ 17130636 w 248"/>
                <a:gd name="T21" fmla="*/ 15200561 h 249"/>
                <a:gd name="T22" fmla="*/ 16335375 w 248"/>
                <a:gd name="T23" fmla="*/ 16276198 h 249"/>
                <a:gd name="T24" fmla="*/ 15179048 w 248"/>
                <a:gd name="T25" fmla="*/ 17136546 h 249"/>
                <a:gd name="T26" fmla="*/ 13877810 w 248"/>
                <a:gd name="T27" fmla="*/ 17710112 h 249"/>
                <a:gd name="T28" fmla="*/ 12287826 w 248"/>
                <a:gd name="T29" fmla="*/ 17853637 h 249"/>
                <a:gd name="T30" fmla="*/ 5637801 w 248"/>
                <a:gd name="T31" fmla="*/ 17853637 h 249"/>
                <a:gd name="T32" fmla="*/ 4119870 w 248"/>
                <a:gd name="T33" fmla="*/ 17710112 h 249"/>
                <a:gd name="T34" fmla="*/ 2818901 w 248"/>
                <a:gd name="T35" fmla="*/ 17136546 h 249"/>
                <a:gd name="T36" fmla="*/ 1662573 w 248"/>
                <a:gd name="T37" fmla="*/ 16276198 h 249"/>
                <a:gd name="T38" fmla="*/ 794992 w 248"/>
                <a:gd name="T39" fmla="*/ 15200561 h 249"/>
                <a:gd name="T40" fmla="*/ 289015 w 248"/>
                <a:gd name="T41" fmla="*/ 13838410 h 249"/>
                <a:gd name="T42" fmla="*/ 0 w 248"/>
                <a:gd name="T43" fmla="*/ 12332733 h 249"/>
                <a:gd name="T44" fmla="*/ 0 w 248"/>
                <a:gd name="T45" fmla="*/ 5520904 h 249"/>
                <a:gd name="T46" fmla="*/ 289015 w 248"/>
                <a:gd name="T47" fmla="*/ 4086990 h 249"/>
                <a:gd name="T48" fmla="*/ 794992 w 248"/>
                <a:gd name="T49" fmla="*/ 2653076 h 249"/>
                <a:gd name="T50" fmla="*/ 1662573 w 248"/>
                <a:gd name="T51" fmla="*/ 1505677 h 249"/>
                <a:gd name="T52" fmla="*/ 2818901 w 248"/>
                <a:gd name="T53" fmla="*/ 717091 h 249"/>
                <a:gd name="T54" fmla="*/ 4119870 w 248"/>
                <a:gd name="T55" fmla="*/ 143525 h 249"/>
                <a:gd name="T56" fmla="*/ 5637801 w 248"/>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49"/>
                <a:gd name="T89" fmla="*/ 248 w 248"/>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49">
                  <a:moveTo>
                    <a:pt x="78" y="0"/>
                  </a:moveTo>
                  <a:lnTo>
                    <a:pt x="170" y="0"/>
                  </a:lnTo>
                  <a:lnTo>
                    <a:pt x="192" y="2"/>
                  </a:lnTo>
                  <a:lnTo>
                    <a:pt x="210" y="10"/>
                  </a:lnTo>
                  <a:lnTo>
                    <a:pt x="226" y="21"/>
                  </a:lnTo>
                  <a:lnTo>
                    <a:pt x="237" y="37"/>
                  </a:lnTo>
                  <a:lnTo>
                    <a:pt x="245" y="57"/>
                  </a:lnTo>
                  <a:lnTo>
                    <a:pt x="248" y="77"/>
                  </a:lnTo>
                  <a:lnTo>
                    <a:pt x="248" y="172"/>
                  </a:lnTo>
                  <a:lnTo>
                    <a:pt x="245" y="193"/>
                  </a:lnTo>
                  <a:lnTo>
                    <a:pt x="237" y="212"/>
                  </a:lnTo>
                  <a:lnTo>
                    <a:pt x="226" y="227"/>
                  </a:lnTo>
                  <a:lnTo>
                    <a:pt x="210" y="239"/>
                  </a:lnTo>
                  <a:lnTo>
                    <a:pt x="192" y="247"/>
                  </a:lnTo>
                  <a:lnTo>
                    <a:pt x="170" y="249"/>
                  </a:lnTo>
                  <a:lnTo>
                    <a:pt x="78" y="249"/>
                  </a:lnTo>
                  <a:lnTo>
                    <a:pt x="57" y="247"/>
                  </a:lnTo>
                  <a:lnTo>
                    <a:pt x="39" y="239"/>
                  </a:lnTo>
                  <a:lnTo>
                    <a:pt x="23" y="227"/>
                  </a:lnTo>
                  <a:lnTo>
                    <a:pt x="11" y="212"/>
                  </a:lnTo>
                  <a:lnTo>
                    <a:pt x="4" y="193"/>
                  </a:lnTo>
                  <a:lnTo>
                    <a:pt x="0" y="172"/>
                  </a:lnTo>
                  <a:lnTo>
                    <a:pt x="0" y="77"/>
                  </a:lnTo>
                  <a:lnTo>
                    <a:pt x="4" y="57"/>
                  </a:lnTo>
                  <a:lnTo>
                    <a:pt x="11" y="37"/>
                  </a:lnTo>
                  <a:lnTo>
                    <a:pt x="23" y="21"/>
                  </a:lnTo>
                  <a:lnTo>
                    <a:pt x="39" y="10"/>
                  </a:lnTo>
                  <a:lnTo>
                    <a:pt x="57" y="2"/>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88"/>
            <p:cNvSpPr>
              <a:spLocks/>
            </p:cNvSpPr>
            <p:nvPr/>
          </p:nvSpPr>
          <p:spPr bwMode="auto">
            <a:xfrm>
              <a:off x="522288" y="584200"/>
              <a:ext cx="66675" cy="66675"/>
            </a:xfrm>
            <a:custGeom>
              <a:avLst/>
              <a:gdLst>
                <a:gd name="T0" fmla="*/ 5504008 w 251"/>
                <a:gd name="T1" fmla="*/ 0 h 252"/>
                <a:gd name="T2" fmla="*/ 12207369 w 251"/>
                <a:gd name="T3" fmla="*/ 0 h 252"/>
                <a:gd name="T4" fmla="*/ 13689360 w 251"/>
                <a:gd name="T5" fmla="*/ 210079 h 252"/>
                <a:gd name="T6" fmla="*/ 14959373 w 251"/>
                <a:gd name="T7" fmla="*/ 769938 h 252"/>
                <a:gd name="T8" fmla="*/ 16088332 w 251"/>
                <a:gd name="T9" fmla="*/ 1609990 h 252"/>
                <a:gd name="T10" fmla="*/ 16935184 w 251"/>
                <a:gd name="T11" fmla="*/ 2730235 h 252"/>
                <a:gd name="T12" fmla="*/ 17499664 w 251"/>
                <a:gd name="T13" fmla="*/ 3990181 h 252"/>
                <a:gd name="T14" fmla="*/ 17711377 w 251"/>
                <a:gd name="T15" fmla="*/ 5460471 h 252"/>
                <a:gd name="T16" fmla="*/ 17711377 w 251"/>
                <a:gd name="T17" fmla="*/ 12250738 h 252"/>
                <a:gd name="T18" fmla="*/ 17499664 w 251"/>
                <a:gd name="T19" fmla="*/ 13580798 h 252"/>
                <a:gd name="T20" fmla="*/ 16935184 w 251"/>
                <a:gd name="T21" fmla="*/ 14910858 h 252"/>
                <a:gd name="T22" fmla="*/ 16088332 w 251"/>
                <a:gd name="T23" fmla="*/ 15960990 h 252"/>
                <a:gd name="T24" fmla="*/ 14959373 w 251"/>
                <a:gd name="T25" fmla="*/ 16871156 h 252"/>
                <a:gd name="T26" fmla="*/ 13689360 w 251"/>
                <a:gd name="T27" fmla="*/ 17431015 h 252"/>
                <a:gd name="T28" fmla="*/ 12207369 w 251"/>
                <a:gd name="T29" fmla="*/ 17641094 h 252"/>
                <a:gd name="T30" fmla="*/ 5504008 w 251"/>
                <a:gd name="T31" fmla="*/ 17641094 h 252"/>
                <a:gd name="T32" fmla="*/ 4022017 w 251"/>
                <a:gd name="T33" fmla="*/ 17431015 h 252"/>
                <a:gd name="T34" fmla="*/ 2752004 w 251"/>
                <a:gd name="T35" fmla="*/ 16871156 h 252"/>
                <a:gd name="T36" fmla="*/ 1623045 w 251"/>
                <a:gd name="T37" fmla="*/ 15960990 h 252"/>
                <a:gd name="T38" fmla="*/ 705533 w 251"/>
                <a:gd name="T39" fmla="*/ 14910858 h 252"/>
                <a:gd name="T40" fmla="*/ 211713 w 251"/>
                <a:gd name="T41" fmla="*/ 13580798 h 252"/>
                <a:gd name="T42" fmla="*/ 0 w 251"/>
                <a:gd name="T43" fmla="*/ 12250738 h 252"/>
                <a:gd name="T44" fmla="*/ 0 w 251"/>
                <a:gd name="T45" fmla="*/ 5460471 h 252"/>
                <a:gd name="T46" fmla="*/ 211713 w 251"/>
                <a:gd name="T47" fmla="*/ 3990181 h 252"/>
                <a:gd name="T48" fmla="*/ 705533 w 251"/>
                <a:gd name="T49" fmla="*/ 2730235 h 252"/>
                <a:gd name="T50" fmla="*/ 1623045 w 251"/>
                <a:gd name="T51" fmla="*/ 1609990 h 252"/>
                <a:gd name="T52" fmla="*/ 2752004 w 251"/>
                <a:gd name="T53" fmla="*/ 769938 h 252"/>
                <a:gd name="T54" fmla="*/ 4022017 w 251"/>
                <a:gd name="T55" fmla="*/ 210079 h 252"/>
                <a:gd name="T56" fmla="*/ 5504008 w 251"/>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2"/>
                <a:gd name="T89" fmla="*/ 251 w 251"/>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2">
                  <a:moveTo>
                    <a:pt x="78" y="0"/>
                  </a:moveTo>
                  <a:lnTo>
                    <a:pt x="173" y="0"/>
                  </a:lnTo>
                  <a:lnTo>
                    <a:pt x="194" y="3"/>
                  </a:lnTo>
                  <a:lnTo>
                    <a:pt x="212" y="11"/>
                  </a:lnTo>
                  <a:lnTo>
                    <a:pt x="228" y="23"/>
                  </a:lnTo>
                  <a:lnTo>
                    <a:pt x="240" y="39"/>
                  </a:lnTo>
                  <a:lnTo>
                    <a:pt x="248" y="57"/>
                  </a:lnTo>
                  <a:lnTo>
                    <a:pt x="251" y="78"/>
                  </a:lnTo>
                  <a:lnTo>
                    <a:pt x="251" y="175"/>
                  </a:lnTo>
                  <a:lnTo>
                    <a:pt x="248" y="194"/>
                  </a:lnTo>
                  <a:lnTo>
                    <a:pt x="240" y="213"/>
                  </a:lnTo>
                  <a:lnTo>
                    <a:pt x="228" y="228"/>
                  </a:lnTo>
                  <a:lnTo>
                    <a:pt x="212" y="241"/>
                  </a:lnTo>
                  <a:lnTo>
                    <a:pt x="194" y="249"/>
                  </a:lnTo>
                  <a:lnTo>
                    <a:pt x="173" y="252"/>
                  </a:lnTo>
                  <a:lnTo>
                    <a:pt x="78" y="252"/>
                  </a:lnTo>
                  <a:lnTo>
                    <a:pt x="57" y="249"/>
                  </a:lnTo>
                  <a:lnTo>
                    <a:pt x="39" y="241"/>
                  </a:lnTo>
                  <a:lnTo>
                    <a:pt x="23" y="228"/>
                  </a:lnTo>
                  <a:lnTo>
                    <a:pt x="10" y="213"/>
                  </a:lnTo>
                  <a:lnTo>
                    <a:pt x="3" y="194"/>
                  </a:lnTo>
                  <a:lnTo>
                    <a:pt x="0" y="175"/>
                  </a:lnTo>
                  <a:lnTo>
                    <a:pt x="0" y="78"/>
                  </a:lnTo>
                  <a:lnTo>
                    <a:pt x="3" y="57"/>
                  </a:lnTo>
                  <a:lnTo>
                    <a:pt x="10" y="39"/>
                  </a:lnTo>
                  <a:lnTo>
                    <a:pt x="23" y="23"/>
                  </a:lnTo>
                  <a:lnTo>
                    <a:pt x="39" y="11"/>
                  </a:lnTo>
                  <a:lnTo>
                    <a:pt x="57" y="3"/>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89"/>
            <p:cNvSpPr>
              <a:spLocks/>
            </p:cNvSpPr>
            <p:nvPr/>
          </p:nvSpPr>
          <p:spPr bwMode="auto">
            <a:xfrm>
              <a:off x="455613" y="517525"/>
              <a:ext cx="66675" cy="66675"/>
            </a:xfrm>
            <a:custGeom>
              <a:avLst/>
              <a:gdLst>
                <a:gd name="T0" fmla="*/ 5520904 w 249"/>
                <a:gd name="T1" fmla="*/ 0 h 251"/>
                <a:gd name="T2" fmla="*/ 12189208 w 249"/>
                <a:gd name="T3" fmla="*/ 0 h 251"/>
                <a:gd name="T4" fmla="*/ 13766647 w 249"/>
                <a:gd name="T5" fmla="*/ 211713 h 251"/>
                <a:gd name="T6" fmla="*/ 15057304 w 249"/>
                <a:gd name="T7" fmla="*/ 776193 h 251"/>
                <a:gd name="T8" fmla="*/ 16204435 w 249"/>
                <a:gd name="T9" fmla="*/ 1623045 h 251"/>
                <a:gd name="T10" fmla="*/ 16993289 w 249"/>
                <a:gd name="T11" fmla="*/ 2752004 h 251"/>
                <a:gd name="T12" fmla="*/ 17566854 w 249"/>
                <a:gd name="T13" fmla="*/ 4022017 h 251"/>
                <a:gd name="T14" fmla="*/ 17853637 w 249"/>
                <a:gd name="T15" fmla="*/ 5504008 h 251"/>
                <a:gd name="T16" fmla="*/ 17853637 w 249"/>
                <a:gd name="T17" fmla="*/ 12278029 h 251"/>
                <a:gd name="T18" fmla="*/ 17566854 w 249"/>
                <a:gd name="T19" fmla="*/ 13689360 h 251"/>
                <a:gd name="T20" fmla="*/ 16993289 w 249"/>
                <a:gd name="T21" fmla="*/ 14959373 h 251"/>
                <a:gd name="T22" fmla="*/ 16204435 w 249"/>
                <a:gd name="T23" fmla="*/ 16088332 h 251"/>
                <a:gd name="T24" fmla="*/ 15057304 w 249"/>
                <a:gd name="T25" fmla="*/ 17005844 h 251"/>
                <a:gd name="T26" fmla="*/ 13766647 w 249"/>
                <a:gd name="T27" fmla="*/ 17429004 h 251"/>
                <a:gd name="T28" fmla="*/ 12189208 w 249"/>
                <a:gd name="T29" fmla="*/ 17711377 h 251"/>
                <a:gd name="T30" fmla="*/ 5520904 w 249"/>
                <a:gd name="T31" fmla="*/ 17711377 h 251"/>
                <a:gd name="T32" fmla="*/ 4015227 w 249"/>
                <a:gd name="T33" fmla="*/ 17429004 h 251"/>
                <a:gd name="T34" fmla="*/ 2653076 w 249"/>
                <a:gd name="T35" fmla="*/ 17005844 h 251"/>
                <a:gd name="T36" fmla="*/ 1577439 w 249"/>
                <a:gd name="T37" fmla="*/ 16088332 h 251"/>
                <a:gd name="T38" fmla="*/ 717091 w 249"/>
                <a:gd name="T39" fmla="*/ 14959373 h 251"/>
                <a:gd name="T40" fmla="*/ 143525 w 249"/>
                <a:gd name="T41" fmla="*/ 13689360 h 251"/>
                <a:gd name="T42" fmla="*/ 0 w 249"/>
                <a:gd name="T43" fmla="*/ 12278029 h 251"/>
                <a:gd name="T44" fmla="*/ 0 w 249"/>
                <a:gd name="T45" fmla="*/ 5504008 h 251"/>
                <a:gd name="T46" fmla="*/ 143525 w 249"/>
                <a:gd name="T47" fmla="*/ 4022017 h 251"/>
                <a:gd name="T48" fmla="*/ 717091 w 249"/>
                <a:gd name="T49" fmla="*/ 2752004 h 251"/>
                <a:gd name="T50" fmla="*/ 1577439 w 249"/>
                <a:gd name="T51" fmla="*/ 1623045 h 251"/>
                <a:gd name="T52" fmla="*/ 2653076 w 249"/>
                <a:gd name="T53" fmla="*/ 776193 h 251"/>
                <a:gd name="T54" fmla="*/ 4015227 w 249"/>
                <a:gd name="T55" fmla="*/ 211713 h 251"/>
                <a:gd name="T56" fmla="*/ 5520904 w 249"/>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51"/>
                <a:gd name="T89" fmla="*/ 249 w 249"/>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51">
                  <a:moveTo>
                    <a:pt x="77" y="0"/>
                  </a:moveTo>
                  <a:lnTo>
                    <a:pt x="170" y="0"/>
                  </a:lnTo>
                  <a:lnTo>
                    <a:pt x="192" y="3"/>
                  </a:lnTo>
                  <a:lnTo>
                    <a:pt x="210" y="11"/>
                  </a:lnTo>
                  <a:lnTo>
                    <a:pt x="226" y="23"/>
                  </a:lnTo>
                  <a:lnTo>
                    <a:pt x="237" y="39"/>
                  </a:lnTo>
                  <a:lnTo>
                    <a:pt x="245" y="57"/>
                  </a:lnTo>
                  <a:lnTo>
                    <a:pt x="249" y="78"/>
                  </a:lnTo>
                  <a:lnTo>
                    <a:pt x="249" y="174"/>
                  </a:lnTo>
                  <a:lnTo>
                    <a:pt x="245" y="194"/>
                  </a:lnTo>
                  <a:lnTo>
                    <a:pt x="237" y="212"/>
                  </a:lnTo>
                  <a:lnTo>
                    <a:pt x="226" y="228"/>
                  </a:lnTo>
                  <a:lnTo>
                    <a:pt x="210" y="241"/>
                  </a:lnTo>
                  <a:lnTo>
                    <a:pt x="192" y="247"/>
                  </a:lnTo>
                  <a:lnTo>
                    <a:pt x="170" y="251"/>
                  </a:lnTo>
                  <a:lnTo>
                    <a:pt x="77" y="251"/>
                  </a:lnTo>
                  <a:lnTo>
                    <a:pt x="56" y="247"/>
                  </a:lnTo>
                  <a:lnTo>
                    <a:pt x="37" y="241"/>
                  </a:lnTo>
                  <a:lnTo>
                    <a:pt x="22" y="228"/>
                  </a:lnTo>
                  <a:lnTo>
                    <a:pt x="10" y="212"/>
                  </a:lnTo>
                  <a:lnTo>
                    <a:pt x="2" y="194"/>
                  </a:lnTo>
                  <a:lnTo>
                    <a:pt x="0" y="174"/>
                  </a:lnTo>
                  <a:lnTo>
                    <a:pt x="0" y="78"/>
                  </a:lnTo>
                  <a:lnTo>
                    <a:pt x="2" y="57"/>
                  </a:lnTo>
                  <a:lnTo>
                    <a:pt x="10" y="39"/>
                  </a:lnTo>
                  <a:lnTo>
                    <a:pt x="22" y="23"/>
                  </a:lnTo>
                  <a:lnTo>
                    <a:pt x="37" y="11"/>
                  </a:lnTo>
                  <a:lnTo>
                    <a:pt x="56" y="3"/>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90"/>
            <p:cNvSpPr>
              <a:spLocks/>
            </p:cNvSpPr>
            <p:nvPr/>
          </p:nvSpPr>
          <p:spPr bwMode="auto">
            <a:xfrm>
              <a:off x="455613" y="649288"/>
              <a:ext cx="66675" cy="66675"/>
            </a:xfrm>
            <a:custGeom>
              <a:avLst/>
              <a:gdLst>
                <a:gd name="T0" fmla="*/ 5520904 w 249"/>
                <a:gd name="T1" fmla="*/ 0 h 249"/>
                <a:gd name="T2" fmla="*/ 12189208 w 249"/>
                <a:gd name="T3" fmla="*/ 0 h 249"/>
                <a:gd name="T4" fmla="*/ 13766647 w 249"/>
                <a:gd name="T5" fmla="*/ 143525 h 249"/>
                <a:gd name="T6" fmla="*/ 15057304 w 249"/>
                <a:gd name="T7" fmla="*/ 717091 h 249"/>
                <a:gd name="T8" fmla="*/ 16204435 w 249"/>
                <a:gd name="T9" fmla="*/ 1505677 h 249"/>
                <a:gd name="T10" fmla="*/ 16993289 w 249"/>
                <a:gd name="T11" fmla="*/ 2653076 h 249"/>
                <a:gd name="T12" fmla="*/ 17566854 w 249"/>
                <a:gd name="T13" fmla="*/ 4086990 h 249"/>
                <a:gd name="T14" fmla="*/ 17853637 w 249"/>
                <a:gd name="T15" fmla="*/ 5520904 h 249"/>
                <a:gd name="T16" fmla="*/ 17853637 w 249"/>
                <a:gd name="T17" fmla="*/ 12332733 h 249"/>
                <a:gd name="T18" fmla="*/ 17566854 w 249"/>
                <a:gd name="T19" fmla="*/ 13838410 h 249"/>
                <a:gd name="T20" fmla="*/ 16993289 w 249"/>
                <a:gd name="T21" fmla="*/ 15200561 h 249"/>
                <a:gd name="T22" fmla="*/ 16204435 w 249"/>
                <a:gd name="T23" fmla="*/ 16276198 h 249"/>
                <a:gd name="T24" fmla="*/ 15057304 w 249"/>
                <a:gd name="T25" fmla="*/ 17136546 h 249"/>
                <a:gd name="T26" fmla="*/ 13766647 w 249"/>
                <a:gd name="T27" fmla="*/ 17710112 h 249"/>
                <a:gd name="T28" fmla="*/ 12189208 w 249"/>
                <a:gd name="T29" fmla="*/ 17853637 h 249"/>
                <a:gd name="T30" fmla="*/ 5520904 w 249"/>
                <a:gd name="T31" fmla="*/ 17853637 h 249"/>
                <a:gd name="T32" fmla="*/ 4015227 w 249"/>
                <a:gd name="T33" fmla="*/ 17710112 h 249"/>
                <a:gd name="T34" fmla="*/ 2653076 w 249"/>
                <a:gd name="T35" fmla="*/ 17136546 h 249"/>
                <a:gd name="T36" fmla="*/ 1577439 w 249"/>
                <a:gd name="T37" fmla="*/ 16276198 h 249"/>
                <a:gd name="T38" fmla="*/ 717091 w 249"/>
                <a:gd name="T39" fmla="*/ 15200561 h 249"/>
                <a:gd name="T40" fmla="*/ 143525 w 249"/>
                <a:gd name="T41" fmla="*/ 13838410 h 249"/>
                <a:gd name="T42" fmla="*/ 0 w 249"/>
                <a:gd name="T43" fmla="*/ 12332733 h 249"/>
                <a:gd name="T44" fmla="*/ 0 w 249"/>
                <a:gd name="T45" fmla="*/ 5520904 h 249"/>
                <a:gd name="T46" fmla="*/ 143525 w 249"/>
                <a:gd name="T47" fmla="*/ 4086990 h 249"/>
                <a:gd name="T48" fmla="*/ 717091 w 249"/>
                <a:gd name="T49" fmla="*/ 2653076 h 249"/>
                <a:gd name="T50" fmla="*/ 1577439 w 249"/>
                <a:gd name="T51" fmla="*/ 1505677 h 249"/>
                <a:gd name="T52" fmla="*/ 2653076 w 249"/>
                <a:gd name="T53" fmla="*/ 717091 h 249"/>
                <a:gd name="T54" fmla="*/ 4015227 w 249"/>
                <a:gd name="T55" fmla="*/ 143525 h 249"/>
                <a:gd name="T56" fmla="*/ 5520904 w 249"/>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49"/>
                <a:gd name="T89" fmla="*/ 249 w 249"/>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49">
                  <a:moveTo>
                    <a:pt x="77" y="0"/>
                  </a:moveTo>
                  <a:lnTo>
                    <a:pt x="170" y="0"/>
                  </a:lnTo>
                  <a:lnTo>
                    <a:pt x="192" y="2"/>
                  </a:lnTo>
                  <a:lnTo>
                    <a:pt x="210" y="10"/>
                  </a:lnTo>
                  <a:lnTo>
                    <a:pt x="226" y="21"/>
                  </a:lnTo>
                  <a:lnTo>
                    <a:pt x="237" y="37"/>
                  </a:lnTo>
                  <a:lnTo>
                    <a:pt x="245" y="57"/>
                  </a:lnTo>
                  <a:lnTo>
                    <a:pt x="249" y="77"/>
                  </a:lnTo>
                  <a:lnTo>
                    <a:pt x="249" y="172"/>
                  </a:lnTo>
                  <a:lnTo>
                    <a:pt x="245" y="193"/>
                  </a:lnTo>
                  <a:lnTo>
                    <a:pt x="237" y="212"/>
                  </a:lnTo>
                  <a:lnTo>
                    <a:pt x="226" y="227"/>
                  </a:lnTo>
                  <a:lnTo>
                    <a:pt x="210" y="239"/>
                  </a:lnTo>
                  <a:lnTo>
                    <a:pt x="192" y="247"/>
                  </a:lnTo>
                  <a:lnTo>
                    <a:pt x="170" y="249"/>
                  </a:lnTo>
                  <a:lnTo>
                    <a:pt x="77" y="249"/>
                  </a:lnTo>
                  <a:lnTo>
                    <a:pt x="56" y="247"/>
                  </a:lnTo>
                  <a:lnTo>
                    <a:pt x="37" y="239"/>
                  </a:lnTo>
                  <a:lnTo>
                    <a:pt x="22" y="227"/>
                  </a:lnTo>
                  <a:lnTo>
                    <a:pt x="10" y="212"/>
                  </a:lnTo>
                  <a:lnTo>
                    <a:pt x="2" y="193"/>
                  </a:lnTo>
                  <a:lnTo>
                    <a:pt x="0" y="172"/>
                  </a:lnTo>
                  <a:lnTo>
                    <a:pt x="0" y="77"/>
                  </a:lnTo>
                  <a:lnTo>
                    <a:pt x="2" y="57"/>
                  </a:lnTo>
                  <a:lnTo>
                    <a:pt x="10" y="37"/>
                  </a:lnTo>
                  <a:lnTo>
                    <a:pt x="22" y="21"/>
                  </a:lnTo>
                  <a:lnTo>
                    <a:pt x="37" y="10"/>
                  </a:lnTo>
                  <a:lnTo>
                    <a:pt x="56" y="2"/>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91"/>
            <p:cNvSpPr>
              <a:spLocks/>
            </p:cNvSpPr>
            <p:nvPr/>
          </p:nvSpPr>
          <p:spPr bwMode="auto">
            <a:xfrm>
              <a:off x="388938" y="584200"/>
              <a:ext cx="66675" cy="66675"/>
            </a:xfrm>
            <a:custGeom>
              <a:avLst/>
              <a:gdLst>
                <a:gd name="T0" fmla="*/ 5390356 w 252"/>
                <a:gd name="T1" fmla="*/ 0 h 252"/>
                <a:gd name="T2" fmla="*/ 12180888 w 252"/>
                <a:gd name="T3" fmla="*/ 0 h 252"/>
                <a:gd name="T4" fmla="*/ 13650912 w 252"/>
                <a:gd name="T5" fmla="*/ 210079 h 252"/>
                <a:gd name="T6" fmla="*/ 14910858 w 252"/>
                <a:gd name="T7" fmla="*/ 769938 h 252"/>
                <a:gd name="T8" fmla="*/ 16031104 w 252"/>
                <a:gd name="T9" fmla="*/ 1540140 h 252"/>
                <a:gd name="T10" fmla="*/ 16801042 w 252"/>
                <a:gd name="T11" fmla="*/ 2660121 h 252"/>
                <a:gd name="T12" fmla="*/ 17361165 w 252"/>
                <a:gd name="T13" fmla="*/ 3990181 h 252"/>
                <a:gd name="T14" fmla="*/ 17641094 w 252"/>
                <a:gd name="T15" fmla="*/ 5460471 h 252"/>
                <a:gd name="T16" fmla="*/ 17641094 w 252"/>
                <a:gd name="T17" fmla="*/ 12250738 h 252"/>
                <a:gd name="T18" fmla="*/ 17361165 w 252"/>
                <a:gd name="T19" fmla="*/ 13720762 h 252"/>
                <a:gd name="T20" fmla="*/ 16801042 w 252"/>
                <a:gd name="T21" fmla="*/ 14980973 h 252"/>
                <a:gd name="T22" fmla="*/ 16031104 w 252"/>
                <a:gd name="T23" fmla="*/ 16100954 h 252"/>
                <a:gd name="T24" fmla="*/ 14910858 w 252"/>
                <a:gd name="T25" fmla="*/ 16941006 h 252"/>
                <a:gd name="T26" fmla="*/ 13650912 w 252"/>
                <a:gd name="T27" fmla="*/ 17431015 h 252"/>
                <a:gd name="T28" fmla="*/ 12180888 w 252"/>
                <a:gd name="T29" fmla="*/ 17641094 h 252"/>
                <a:gd name="T30" fmla="*/ 5390356 w 252"/>
                <a:gd name="T31" fmla="*/ 17641094 h 252"/>
                <a:gd name="T32" fmla="*/ 4060296 w 252"/>
                <a:gd name="T33" fmla="*/ 17431015 h 252"/>
                <a:gd name="T34" fmla="*/ 2730235 w 252"/>
                <a:gd name="T35" fmla="*/ 16871156 h 252"/>
                <a:gd name="T36" fmla="*/ 1680104 w 252"/>
                <a:gd name="T37" fmla="*/ 15960990 h 252"/>
                <a:gd name="T38" fmla="*/ 769938 w 252"/>
                <a:gd name="T39" fmla="*/ 14910858 h 252"/>
                <a:gd name="T40" fmla="*/ 210079 w 252"/>
                <a:gd name="T41" fmla="*/ 13580798 h 252"/>
                <a:gd name="T42" fmla="*/ 0 w 252"/>
                <a:gd name="T43" fmla="*/ 12250738 h 252"/>
                <a:gd name="T44" fmla="*/ 0 w 252"/>
                <a:gd name="T45" fmla="*/ 5460471 h 252"/>
                <a:gd name="T46" fmla="*/ 210079 w 252"/>
                <a:gd name="T47" fmla="*/ 3990181 h 252"/>
                <a:gd name="T48" fmla="*/ 769938 w 252"/>
                <a:gd name="T49" fmla="*/ 2730235 h 252"/>
                <a:gd name="T50" fmla="*/ 1680104 w 252"/>
                <a:gd name="T51" fmla="*/ 1609990 h 252"/>
                <a:gd name="T52" fmla="*/ 2730235 w 252"/>
                <a:gd name="T53" fmla="*/ 769938 h 252"/>
                <a:gd name="T54" fmla="*/ 4060296 w 252"/>
                <a:gd name="T55" fmla="*/ 210079 h 252"/>
                <a:gd name="T56" fmla="*/ 5390356 w 252"/>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2"/>
                <a:gd name="T88" fmla="*/ 0 h 252"/>
                <a:gd name="T89" fmla="*/ 252 w 252"/>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2" h="252">
                  <a:moveTo>
                    <a:pt x="77" y="0"/>
                  </a:moveTo>
                  <a:lnTo>
                    <a:pt x="174" y="0"/>
                  </a:lnTo>
                  <a:lnTo>
                    <a:pt x="195" y="3"/>
                  </a:lnTo>
                  <a:lnTo>
                    <a:pt x="213" y="11"/>
                  </a:lnTo>
                  <a:lnTo>
                    <a:pt x="229" y="22"/>
                  </a:lnTo>
                  <a:lnTo>
                    <a:pt x="240" y="38"/>
                  </a:lnTo>
                  <a:lnTo>
                    <a:pt x="248" y="57"/>
                  </a:lnTo>
                  <a:lnTo>
                    <a:pt x="252" y="78"/>
                  </a:lnTo>
                  <a:lnTo>
                    <a:pt x="252" y="175"/>
                  </a:lnTo>
                  <a:lnTo>
                    <a:pt x="248" y="196"/>
                  </a:lnTo>
                  <a:lnTo>
                    <a:pt x="240" y="214"/>
                  </a:lnTo>
                  <a:lnTo>
                    <a:pt x="229" y="230"/>
                  </a:lnTo>
                  <a:lnTo>
                    <a:pt x="213" y="242"/>
                  </a:lnTo>
                  <a:lnTo>
                    <a:pt x="195" y="249"/>
                  </a:lnTo>
                  <a:lnTo>
                    <a:pt x="174" y="252"/>
                  </a:lnTo>
                  <a:lnTo>
                    <a:pt x="77" y="252"/>
                  </a:lnTo>
                  <a:lnTo>
                    <a:pt x="58" y="249"/>
                  </a:lnTo>
                  <a:lnTo>
                    <a:pt x="39" y="241"/>
                  </a:lnTo>
                  <a:lnTo>
                    <a:pt x="24" y="228"/>
                  </a:lnTo>
                  <a:lnTo>
                    <a:pt x="11" y="213"/>
                  </a:lnTo>
                  <a:lnTo>
                    <a:pt x="3" y="194"/>
                  </a:lnTo>
                  <a:lnTo>
                    <a:pt x="0" y="175"/>
                  </a:lnTo>
                  <a:lnTo>
                    <a:pt x="0" y="78"/>
                  </a:lnTo>
                  <a:lnTo>
                    <a:pt x="3" y="57"/>
                  </a:lnTo>
                  <a:lnTo>
                    <a:pt x="11" y="39"/>
                  </a:lnTo>
                  <a:lnTo>
                    <a:pt x="24" y="23"/>
                  </a:lnTo>
                  <a:lnTo>
                    <a:pt x="39" y="11"/>
                  </a:lnTo>
                  <a:lnTo>
                    <a:pt x="58" y="3"/>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92"/>
            <p:cNvSpPr>
              <a:spLocks/>
            </p:cNvSpPr>
            <p:nvPr/>
          </p:nvSpPr>
          <p:spPr bwMode="auto">
            <a:xfrm>
              <a:off x="322263" y="517525"/>
              <a:ext cx="66675" cy="66675"/>
            </a:xfrm>
            <a:custGeom>
              <a:avLst/>
              <a:gdLst>
                <a:gd name="T0" fmla="*/ 5504008 w 251"/>
                <a:gd name="T1" fmla="*/ 0 h 251"/>
                <a:gd name="T2" fmla="*/ 12207369 w 251"/>
                <a:gd name="T3" fmla="*/ 0 h 251"/>
                <a:gd name="T4" fmla="*/ 13689360 w 251"/>
                <a:gd name="T5" fmla="*/ 211713 h 251"/>
                <a:gd name="T6" fmla="*/ 14959373 w 251"/>
                <a:gd name="T7" fmla="*/ 776193 h 251"/>
                <a:gd name="T8" fmla="*/ 16088332 w 251"/>
                <a:gd name="T9" fmla="*/ 1693439 h 251"/>
                <a:gd name="T10" fmla="*/ 17005844 w 251"/>
                <a:gd name="T11" fmla="*/ 2822398 h 251"/>
                <a:gd name="T12" fmla="*/ 17570324 w 251"/>
                <a:gd name="T13" fmla="*/ 4092676 h 251"/>
                <a:gd name="T14" fmla="*/ 17711377 w 251"/>
                <a:gd name="T15" fmla="*/ 5504008 h 251"/>
                <a:gd name="T16" fmla="*/ 17711377 w 251"/>
                <a:gd name="T17" fmla="*/ 12278029 h 251"/>
                <a:gd name="T18" fmla="*/ 17570324 w 251"/>
                <a:gd name="T19" fmla="*/ 13618701 h 251"/>
                <a:gd name="T20" fmla="*/ 17005844 w 251"/>
                <a:gd name="T21" fmla="*/ 14888979 h 251"/>
                <a:gd name="T22" fmla="*/ 16088332 w 251"/>
                <a:gd name="T23" fmla="*/ 16017938 h 251"/>
                <a:gd name="T24" fmla="*/ 14959373 w 251"/>
                <a:gd name="T25" fmla="*/ 16864525 h 251"/>
                <a:gd name="T26" fmla="*/ 13689360 w 251"/>
                <a:gd name="T27" fmla="*/ 17429004 h 251"/>
                <a:gd name="T28" fmla="*/ 12207369 w 251"/>
                <a:gd name="T29" fmla="*/ 17711377 h 251"/>
                <a:gd name="T30" fmla="*/ 5504008 w 251"/>
                <a:gd name="T31" fmla="*/ 17711377 h 251"/>
                <a:gd name="T32" fmla="*/ 4022017 w 251"/>
                <a:gd name="T33" fmla="*/ 17429004 h 251"/>
                <a:gd name="T34" fmla="*/ 2752004 w 251"/>
                <a:gd name="T35" fmla="*/ 16864525 h 251"/>
                <a:gd name="T36" fmla="*/ 1623045 w 251"/>
                <a:gd name="T37" fmla="*/ 16017938 h 251"/>
                <a:gd name="T38" fmla="*/ 776193 w 251"/>
                <a:gd name="T39" fmla="*/ 14888979 h 251"/>
                <a:gd name="T40" fmla="*/ 211713 w 251"/>
                <a:gd name="T41" fmla="*/ 13618701 h 251"/>
                <a:gd name="T42" fmla="*/ 0 w 251"/>
                <a:gd name="T43" fmla="*/ 12278029 h 251"/>
                <a:gd name="T44" fmla="*/ 0 w 251"/>
                <a:gd name="T45" fmla="*/ 5504008 h 251"/>
                <a:gd name="T46" fmla="*/ 211713 w 251"/>
                <a:gd name="T47" fmla="*/ 4092676 h 251"/>
                <a:gd name="T48" fmla="*/ 776193 w 251"/>
                <a:gd name="T49" fmla="*/ 2822398 h 251"/>
                <a:gd name="T50" fmla="*/ 1623045 w 251"/>
                <a:gd name="T51" fmla="*/ 1693439 h 251"/>
                <a:gd name="T52" fmla="*/ 2752004 w 251"/>
                <a:gd name="T53" fmla="*/ 776193 h 251"/>
                <a:gd name="T54" fmla="*/ 4022017 w 251"/>
                <a:gd name="T55" fmla="*/ 211713 h 251"/>
                <a:gd name="T56" fmla="*/ 5504008 w 251"/>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1"/>
                <a:gd name="T89" fmla="*/ 251 w 251"/>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1">
                  <a:moveTo>
                    <a:pt x="78" y="0"/>
                  </a:moveTo>
                  <a:lnTo>
                    <a:pt x="173" y="0"/>
                  </a:lnTo>
                  <a:lnTo>
                    <a:pt x="194" y="3"/>
                  </a:lnTo>
                  <a:lnTo>
                    <a:pt x="212" y="11"/>
                  </a:lnTo>
                  <a:lnTo>
                    <a:pt x="228" y="24"/>
                  </a:lnTo>
                  <a:lnTo>
                    <a:pt x="241" y="40"/>
                  </a:lnTo>
                  <a:lnTo>
                    <a:pt x="249" y="58"/>
                  </a:lnTo>
                  <a:lnTo>
                    <a:pt x="251" y="78"/>
                  </a:lnTo>
                  <a:lnTo>
                    <a:pt x="251" y="174"/>
                  </a:lnTo>
                  <a:lnTo>
                    <a:pt x="249" y="193"/>
                  </a:lnTo>
                  <a:lnTo>
                    <a:pt x="241" y="211"/>
                  </a:lnTo>
                  <a:lnTo>
                    <a:pt x="228" y="227"/>
                  </a:lnTo>
                  <a:lnTo>
                    <a:pt x="212" y="239"/>
                  </a:lnTo>
                  <a:lnTo>
                    <a:pt x="194" y="247"/>
                  </a:lnTo>
                  <a:lnTo>
                    <a:pt x="173" y="251"/>
                  </a:lnTo>
                  <a:lnTo>
                    <a:pt x="78" y="251"/>
                  </a:lnTo>
                  <a:lnTo>
                    <a:pt x="57" y="247"/>
                  </a:lnTo>
                  <a:lnTo>
                    <a:pt x="39" y="239"/>
                  </a:lnTo>
                  <a:lnTo>
                    <a:pt x="23" y="227"/>
                  </a:lnTo>
                  <a:lnTo>
                    <a:pt x="11" y="211"/>
                  </a:lnTo>
                  <a:lnTo>
                    <a:pt x="3" y="193"/>
                  </a:lnTo>
                  <a:lnTo>
                    <a:pt x="0" y="174"/>
                  </a:lnTo>
                  <a:lnTo>
                    <a:pt x="0" y="78"/>
                  </a:lnTo>
                  <a:lnTo>
                    <a:pt x="3" y="58"/>
                  </a:lnTo>
                  <a:lnTo>
                    <a:pt x="11" y="40"/>
                  </a:lnTo>
                  <a:lnTo>
                    <a:pt x="23" y="24"/>
                  </a:lnTo>
                  <a:lnTo>
                    <a:pt x="39" y="11"/>
                  </a:lnTo>
                  <a:lnTo>
                    <a:pt x="57" y="3"/>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93"/>
            <p:cNvSpPr>
              <a:spLocks/>
            </p:cNvSpPr>
            <p:nvPr/>
          </p:nvSpPr>
          <p:spPr bwMode="auto">
            <a:xfrm>
              <a:off x="322263" y="649288"/>
              <a:ext cx="66675" cy="66675"/>
            </a:xfrm>
            <a:custGeom>
              <a:avLst/>
              <a:gdLst>
                <a:gd name="T0" fmla="*/ 5504008 w 251"/>
                <a:gd name="T1" fmla="*/ 0 h 249"/>
                <a:gd name="T2" fmla="*/ 12207369 w 251"/>
                <a:gd name="T3" fmla="*/ 0 h 249"/>
                <a:gd name="T4" fmla="*/ 13689360 w 251"/>
                <a:gd name="T5" fmla="*/ 143525 h 249"/>
                <a:gd name="T6" fmla="*/ 14959373 w 251"/>
                <a:gd name="T7" fmla="*/ 717091 h 249"/>
                <a:gd name="T8" fmla="*/ 16088332 w 251"/>
                <a:gd name="T9" fmla="*/ 1649202 h 249"/>
                <a:gd name="T10" fmla="*/ 17005844 w 251"/>
                <a:gd name="T11" fmla="*/ 2724571 h 249"/>
                <a:gd name="T12" fmla="*/ 17570324 w 251"/>
                <a:gd name="T13" fmla="*/ 4086990 h 249"/>
                <a:gd name="T14" fmla="*/ 17711377 w 251"/>
                <a:gd name="T15" fmla="*/ 5520904 h 249"/>
                <a:gd name="T16" fmla="*/ 17711377 w 251"/>
                <a:gd name="T17" fmla="*/ 12332733 h 249"/>
                <a:gd name="T18" fmla="*/ 17570324 w 251"/>
                <a:gd name="T19" fmla="*/ 13838410 h 249"/>
                <a:gd name="T20" fmla="*/ 17005844 w 251"/>
                <a:gd name="T21" fmla="*/ 15129066 h 249"/>
                <a:gd name="T22" fmla="*/ 16088332 w 251"/>
                <a:gd name="T23" fmla="*/ 16276198 h 249"/>
                <a:gd name="T24" fmla="*/ 14959373 w 251"/>
                <a:gd name="T25" fmla="*/ 17136546 h 249"/>
                <a:gd name="T26" fmla="*/ 13689360 w 251"/>
                <a:gd name="T27" fmla="*/ 17710112 h 249"/>
                <a:gd name="T28" fmla="*/ 12207369 w 251"/>
                <a:gd name="T29" fmla="*/ 17853637 h 249"/>
                <a:gd name="T30" fmla="*/ 5504008 w 251"/>
                <a:gd name="T31" fmla="*/ 17853637 h 249"/>
                <a:gd name="T32" fmla="*/ 4022017 w 251"/>
                <a:gd name="T33" fmla="*/ 17710112 h 249"/>
                <a:gd name="T34" fmla="*/ 2752004 w 251"/>
                <a:gd name="T35" fmla="*/ 17136546 h 249"/>
                <a:gd name="T36" fmla="*/ 1623045 w 251"/>
                <a:gd name="T37" fmla="*/ 16276198 h 249"/>
                <a:gd name="T38" fmla="*/ 776193 w 251"/>
                <a:gd name="T39" fmla="*/ 15129066 h 249"/>
                <a:gd name="T40" fmla="*/ 211713 w 251"/>
                <a:gd name="T41" fmla="*/ 13838410 h 249"/>
                <a:gd name="T42" fmla="*/ 0 w 251"/>
                <a:gd name="T43" fmla="*/ 12332733 h 249"/>
                <a:gd name="T44" fmla="*/ 0 w 251"/>
                <a:gd name="T45" fmla="*/ 5520904 h 249"/>
                <a:gd name="T46" fmla="*/ 211713 w 251"/>
                <a:gd name="T47" fmla="*/ 4086990 h 249"/>
                <a:gd name="T48" fmla="*/ 776193 w 251"/>
                <a:gd name="T49" fmla="*/ 2724571 h 249"/>
                <a:gd name="T50" fmla="*/ 1623045 w 251"/>
                <a:gd name="T51" fmla="*/ 1649202 h 249"/>
                <a:gd name="T52" fmla="*/ 2752004 w 251"/>
                <a:gd name="T53" fmla="*/ 717091 h 249"/>
                <a:gd name="T54" fmla="*/ 4022017 w 251"/>
                <a:gd name="T55" fmla="*/ 143525 h 249"/>
                <a:gd name="T56" fmla="*/ 5504008 w 251"/>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49"/>
                <a:gd name="T89" fmla="*/ 251 w 251"/>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49">
                  <a:moveTo>
                    <a:pt x="78" y="0"/>
                  </a:moveTo>
                  <a:lnTo>
                    <a:pt x="173" y="0"/>
                  </a:lnTo>
                  <a:lnTo>
                    <a:pt x="194" y="2"/>
                  </a:lnTo>
                  <a:lnTo>
                    <a:pt x="212" y="10"/>
                  </a:lnTo>
                  <a:lnTo>
                    <a:pt x="228" y="23"/>
                  </a:lnTo>
                  <a:lnTo>
                    <a:pt x="241" y="38"/>
                  </a:lnTo>
                  <a:lnTo>
                    <a:pt x="249" y="57"/>
                  </a:lnTo>
                  <a:lnTo>
                    <a:pt x="251" y="77"/>
                  </a:lnTo>
                  <a:lnTo>
                    <a:pt x="251" y="172"/>
                  </a:lnTo>
                  <a:lnTo>
                    <a:pt x="249" y="193"/>
                  </a:lnTo>
                  <a:lnTo>
                    <a:pt x="241" y="211"/>
                  </a:lnTo>
                  <a:lnTo>
                    <a:pt x="228" y="227"/>
                  </a:lnTo>
                  <a:lnTo>
                    <a:pt x="212" y="239"/>
                  </a:lnTo>
                  <a:lnTo>
                    <a:pt x="194" y="247"/>
                  </a:lnTo>
                  <a:lnTo>
                    <a:pt x="173" y="249"/>
                  </a:lnTo>
                  <a:lnTo>
                    <a:pt x="78" y="249"/>
                  </a:lnTo>
                  <a:lnTo>
                    <a:pt x="57" y="247"/>
                  </a:lnTo>
                  <a:lnTo>
                    <a:pt x="39" y="239"/>
                  </a:lnTo>
                  <a:lnTo>
                    <a:pt x="23" y="227"/>
                  </a:lnTo>
                  <a:lnTo>
                    <a:pt x="11" y="211"/>
                  </a:lnTo>
                  <a:lnTo>
                    <a:pt x="3" y="193"/>
                  </a:lnTo>
                  <a:lnTo>
                    <a:pt x="0" y="172"/>
                  </a:lnTo>
                  <a:lnTo>
                    <a:pt x="0" y="77"/>
                  </a:lnTo>
                  <a:lnTo>
                    <a:pt x="3" y="57"/>
                  </a:lnTo>
                  <a:lnTo>
                    <a:pt x="11" y="38"/>
                  </a:lnTo>
                  <a:lnTo>
                    <a:pt x="23" y="23"/>
                  </a:lnTo>
                  <a:lnTo>
                    <a:pt x="39" y="10"/>
                  </a:lnTo>
                  <a:lnTo>
                    <a:pt x="57" y="2"/>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94"/>
            <p:cNvSpPr>
              <a:spLocks/>
            </p:cNvSpPr>
            <p:nvPr/>
          </p:nvSpPr>
          <p:spPr bwMode="auto">
            <a:xfrm>
              <a:off x="257175" y="584200"/>
              <a:ext cx="65088" cy="66675"/>
            </a:xfrm>
            <a:custGeom>
              <a:avLst/>
              <a:gdLst>
                <a:gd name="T0" fmla="*/ 5372647 w 248"/>
                <a:gd name="T1" fmla="*/ 0 h 252"/>
                <a:gd name="T2" fmla="*/ 11709804 w 248"/>
                <a:gd name="T3" fmla="*/ 0 h 252"/>
                <a:gd name="T4" fmla="*/ 13225199 w 248"/>
                <a:gd name="T5" fmla="*/ 210079 h 252"/>
                <a:gd name="T6" fmla="*/ 14465021 w 248"/>
                <a:gd name="T7" fmla="*/ 769938 h 252"/>
                <a:gd name="T8" fmla="*/ 15567055 w 248"/>
                <a:gd name="T9" fmla="*/ 1540140 h 252"/>
                <a:gd name="T10" fmla="*/ 16324753 w 248"/>
                <a:gd name="T11" fmla="*/ 2660121 h 252"/>
                <a:gd name="T12" fmla="*/ 16875901 w 248"/>
                <a:gd name="T13" fmla="*/ 3990181 h 252"/>
                <a:gd name="T14" fmla="*/ 17082451 w 248"/>
                <a:gd name="T15" fmla="*/ 5460471 h 252"/>
                <a:gd name="T16" fmla="*/ 17082451 w 248"/>
                <a:gd name="T17" fmla="*/ 12250738 h 252"/>
                <a:gd name="T18" fmla="*/ 16875901 w 248"/>
                <a:gd name="T19" fmla="*/ 13720762 h 252"/>
                <a:gd name="T20" fmla="*/ 16324753 w 248"/>
                <a:gd name="T21" fmla="*/ 14980973 h 252"/>
                <a:gd name="T22" fmla="*/ 15567055 w 248"/>
                <a:gd name="T23" fmla="*/ 16100954 h 252"/>
                <a:gd name="T24" fmla="*/ 14465021 w 248"/>
                <a:gd name="T25" fmla="*/ 16941006 h 252"/>
                <a:gd name="T26" fmla="*/ 13225199 w 248"/>
                <a:gd name="T27" fmla="*/ 17431015 h 252"/>
                <a:gd name="T28" fmla="*/ 11709804 w 248"/>
                <a:gd name="T29" fmla="*/ 17641094 h 252"/>
                <a:gd name="T30" fmla="*/ 5372647 w 248"/>
                <a:gd name="T31" fmla="*/ 17641094 h 252"/>
                <a:gd name="T32" fmla="*/ 3926276 w 248"/>
                <a:gd name="T33" fmla="*/ 17431015 h 252"/>
                <a:gd name="T34" fmla="*/ 2686455 w 248"/>
                <a:gd name="T35" fmla="*/ 16941006 h 252"/>
                <a:gd name="T36" fmla="*/ 1584158 w 248"/>
                <a:gd name="T37" fmla="*/ 16100954 h 252"/>
                <a:gd name="T38" fmla="*/ 757698 w 248"/>
                <a:gd name="T39" fmla="*/ 14980973 h 252"/>
                <a:gd name="T40" fmla="*/ 275574 w 248"/>
                <a:gd name="T41" fmla="*/ 13720762 h 252"/>
                <a:gd name="T42" fmla="*/ 0 w 248"/>
                <a:gd name="T43" fmla="*/ 12250738 h 252"/>
                <a:gd name="T44" fmla="*/ 0 w 248"/>
                <a:gd name="T45" fmla="*/ 5460471 h 252"/>
                <a:gd name="T46" fmla="*/ 275574 w 248"/>
                <a:gd name="T47" fmla="*/ 3990181 h 252"/>
                <a:gd name="T48" fmla="*/ 757698 w 248"/>
                <a:gd name="T49" fmla="*/ 2660121 h 252"/>
                <a:gd name="T50" fmla="*/ 1584158 w 248"/>
                <a:gd name="T51" fmla="*/ 1540140 h 252"/>
                <a:gd name="T52" fmla="*/ 2686455 w 248"/>
                <a:gd name="T53" fmla="*/ 769938 h 252"/>
                <a:gd name="T54" fmla="*/ 3926276 w 248"/>
                <a:gd name="T55" fmla="*/ 210079 h 252"/>
                <a:gd name="T56" fmla="*/ 5372647 w 248"/>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52"/>
                <a:gd name="T89" fmla="*/ 248 w 248"/>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52">
                  <a:moveTo>
                    <a:pt x="78" y="0"/>
                  </a:moveTo>
                  <a:lnTo>
                    <a:pt x="170" y="0"/>
                  </a:lnTo>
                  <a:lnTo>
                    <a:pt x="192" y="3"/>
                  </a:lnTo>
                  <a:lnTo>
                    <a:pt x="210" y="11"/>
                  </a:lnTo>
                  <a:lnTo>
                    <a:pt x="226" y="22"/>
                  </a:lnTo>
                  <a:lnTo>
                    <a:pt x="237" y="38"/>
                  </a:lnTo>
                  <a:lnTo>
                    <a:pt x="245" y="57"/>
                  </a:lnTo>
                  <a:lnTo>
                    <a:pt x="248" y="78"/>
                  </a:lnTo>
                  <a:lnTo>
                    <a:pt x="248" y="175"/>
                  </a:lnTo>
                  <a:lnTo>
                    <a:pt x="245" y="196"/>
                  </a:lnTo>
                  <a:lnTo>
                    <a:pt x="237" y="214"/>
                  </a:lnTo>
                  <a:lnTo>
                    <a:pt x="226" y="230"/>
                  </a:lnTo>
                  <a:lnTo>
                    <a:pt x="210" y="242"/>
                  </a:lnTo>
                  <a:lnTo>
                    <a:pt x="192" y="249"/>
                  </a:lnTo>
                  <a:lnTo>
                    <a:pt x="170" y="252"/>
                  </a:lnTo>
                  <a:lnTo>
                    <a:pt x="78" y="252"/>
                  </a:lnTo>
                  <a:lnTo>
                    <a:pt x="57" y="249"/>
                  </a:lnTo>
                  <a:lnTo>
                    <a:pt x="39" y="242"/>
                  </a:lnTo>
                  <a:lnTo>
                    <a:pt x="23" y="230"/>
                  </a:lnTo>
                  <a:lnTo>
                    <a:pt x="11" y="214"/>
                  </a:lnTo>
                  <a:lnTo>
                    <a:pt x="4" y="196"/>
                  </a:lnTo>
                  <a:lnTo>
                    <a:pt x="0" y="175"/>
                  </a:lnTo>
                  <a:lnTo>
                    <a:pt x="0" y="78"/>
                  </a:lnTo>
                  <a:lnTo>
                    <a:pt x="4" y="57"/>
                  </a:lnTo>
                  <a:lnTo>
                    <a:pt x="11" y="38"/>
                  </a:lnTo>
                  <a:lnTo>
                    <a:pt x="23" y="22"/>
                  </a:lnTo>
                  <a:lnTo>
                    <a:pt x="39" y="11"/>
                  </a:lnTo>
                  <a:lnTo>
                    <a:pt x="57" y="3"/>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95"/>
            <p:cNvSpPr>
              <a:spLocks/>
            </p:cNvSpPr>
            <p:nvPr/>
          </p:nvSpPr>
          <p:spPr bwMode="auto">
            <a:xfrm>
              <a:off x="233363" y="803275"/>
              <a:ext cx="509588" cy="53975"/>
            </a:xfrm>
            <a:custGeom>
              <a:avLst/>
              <a:gdLst>
                <a:gd name="T0" fmla="*/ 6930503 w 1926"/>
                <a:gd name="T1" fmla="*/ 0 h 200"/>
                <a:gd name="T2" fmla="*/ 127828271 w 1926"/>
                <a:gd name="T3" fmla="*/ 0 h 200"/>
                <a:gd name="T4" fmla="*/ 129368148 w 1926"/>
                <a:gd name="T5" fmla="*/ 291465 h 200"/>
                <a:gd name="T6" fmla="*/ 130908289 w 1926"/>
                <a:gd name="T7" fmla="*/ 728393 h 200"/>
                <a:gd name="T8" fmla="*/ 132168501 w 1926"/>
                <a:gd name="T9" fmla="*/ 1675114 h 200"/>
                <a:gd name="T10" fmla="*/ 133288483 w 1926"/>
                <a:gd name="T11" fmla="*/ 2767568 h 200"/>
                <a:gd name="T12" fmla="*/ 134128536 w 1926"/>
                <a:gd name="T13" fmla="*/ 4151487 h 200"/>
                <a:gd name="T14" fmla="*/ 134688659 w 1926"/>
                <a:gd name="T15" fmla="*/ 5680869 h 200"/>
                <a:gd name="T16" fmla="*/ 134828624 w 1926"/>
                <a:gd name="T17" fmla="*/ 7355983 h 200"/>
                <a:gd name="T18" fmla="*/ 134688659 w 1926"/>
                <a:gd name="T19" fmla="*/ 9031367 h 200"/>
                <a:gd name="T20" fmla="*/ 134128536 w 1926"/>
                <a:gd name="T21" fmla="*/ 10560749 h 200"/>
                <a:gd name="T22" fmla="*/ 133288483 w 1926"/>
                <a:gd name="T23" fmla="*/ 11944668 h 200"/>
                <a:gd name="T24" fmla="*/ 132168501 w 1926"/>
                <a:gd name="T25" fmla="*/ 12964255 h 200"/>
                <a:gd name="T26" fmla="*/ 130908289 w 1926"/>
                <a:gd name="T27" fmla="*/ 13910977 h 200"/>
                <a:gd name="T28" fmla="*/ 129368148 w 1926"/>
                <a:gd name="T29" fmla="*/ 14420771 h 200"/>
                <a:gd name="T30" fmla="*/ 127828271 w 1926"/>
                <a:gd name="T31" fmla="*/ 14566503 h 200"/>
                <a:gd name="T32" fmla="*/ 6930503 w 1926"/>
                <a:gd name="T33" fmla="*/ 14566503 h 200"/>
                <a:gd name="T34" fmla="*/ 5250397 w 1926"/>
                <a:gd name="T35" fmla="*/ 14420771 h 200"/>
                <a:gd name="T36" fmla="*/ 3780370 w 1926"/>
                <a:gd name="T37" fmla="*/ 13910977 h 200"/>
                <a:gd name="T38" fmla="*/ 2520159 w 1926"/>
                <a:gd name="T39" fmla="*/ 12964255 h 200"/>
                <a:gd name="T40" fmla="*/ 1400176 w 1926"/>
                <a:gd name="T41" fmla="*/ 11944668 h 200"/>
                <a:gd name="T42" fmla="*/ 629974 w 1926"/>
                <a:gd name="T43" fmla="*/ 10560749 h 200"/>
                <a:gd name="T44" fmla="*/ 139965 w 1926"/>
                <a:gd name="T45" fmla="*/ 9031367 h 200"/>
                <a:gd name="T46" fmla="*/ 0 w 1926"/>
                <a:gd name="T47" fmla="*/ 7355983 h 200"/>
                <a:gd name="T48" fmla="*/ 139965 w 1926"/>
                <a:gd name="T49" fmla="*/ 5680869 h 200"/>
                <a:gd name="T50" fmla="*/ 629974 w 1926"/>
                <a:gd name="T51" fmla="*/ 4151487 h 200"/>
                <a:gd name="T52" fmla="*/ 1400176 w 1926"/>
                <a:gd name="T53" fmla="*/ 2767568 h 200"/>
                <a:gd name="T54" fmla="*/ 2520159 w 1926"/>
                <a:gd name="T55" fmla="*/ 1675114 h 200"/>
                <a:gd name="T56" fmla="*/ 3780370 w 1926"/>
                <a:gd name="T57" fmla="*/ 728393 h 200"/>
                <a:gd name="T58" fmla="*/ 5250397 w 1926"/>
                <a:gd name="T59" fmla="*/ 291465 h 200"/>
                <a:gd name="T60" fmla="*/ 6930503 w 1926"/>
                <a:gd name="T61" fmla="*/ 0 h 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26"/>
                <a:gd name="T94" fmla="*/ 0 h 200"/>
                <a:gd name="T95" fmla="*/ 1926 w 1926"/>
                <a:gd name="T96" fmla="*/ 200 h 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26" h="200">
                  <a:moveTo>
                    <a:pt x="99" y="0"/>
                  </a:moveTo>
                  <a:lnTo>
                    <a:pt x="1826" y="0"/>
                  </a:lnTo>
                  <a:lnTo>
                    <a:pt x="1848" y="4"/>
                  </a:lnTo>
                  <a:lnTo>
                    <a:pt x="1870" y="10"/>
                  </a:lnTo>
                  <a:lnTo>
                    <a:pt x="1888" y="23"/>
                  </a:lnTo>
                  <a:lnTo>
                    <a:pt x="1904" y="38"/>
                  </a:lnTo>
                  <a:lnTo>
                    <a:pt x="1916" y="57"/>
                  </a:lnTo>
                  <a:lnTo>
                    <a:pt x="1924" y="78"/>
                  </a:lnTo>
                  <a:lnTo>
                    <a:pt x="1926" y="101"/>
                  </a:lnTo>
                  <a:lnTo>
                    <a:pt x="1924" y="124"/>
                  </a:lnTo>
                  <a:lnTo>
                    <a:pt x="1916" y="145"/>
                  </a:lnTo>
                  <a:lnTo>
                    <a:pt x="1904" y="164"/>
                  </a:lnTo>
                  <a:lnTo>
                    <a:pt x="1888" y="178"/>
                  </a:lnTo>
                  <a:lnTo>
                    <a:pt x="1870" y="191"/>
                  </a:lnTo>
                  <a:lnTo>
                    <a:pt x="1848" y="198"/>
                  </a:lnTo>
                  <a:lnTo>
                    <a:pt x="1826" y="200"/>
                  </a:lnTo>
                  <a:lnTo>
                    <a:pt x="99" y="200"/>
                  </a:lnTo>
                  <a:lnTo>
                    <a:pt x="75" y="198"/>
                  </a:lnTo>
                  <a:lnTo>
                    <a:pt x="54" y="191"/>
                  </a:lnTo>
                  <a:lnTo>
                    <a:pt x="36" y="178"/>
                  </a:lnTo>
                  <a:lnTo>
                    <a:pt x="20" y="164"/>
                  </a:lnTo>
                  <a:lnTo>
                    <a:pt x="9" y="145"/>
                  </a:lnTo>
                  <a:lnTo>
                    <a:pt x="2" y="124"/>
                  </a:lnTo>
                  <a:lnTo>
                    <a:pt x="0" y="101"/>
                  </a:lnTo>
                  <a:lnTo>
                    <a:pt x="2" y="78"/>
                  </a:lnTo>
                  <a:lnTo>
                    <a:pt x="9" y="57"/>
                  </a:lnTo>
                  <a:lnTo>
                    <a:pt x="20" y="38"/>
                  </a:lnTo>
                  <a:lnTo>
                    <a:pt x="36" y="23"/>
                  </a:lnTo>
                  <a:lnTo>
                    <a:pt x="54" y="10"/>
                  </a:lnTo>
                  <a:lnTo>
                    <a:pt x="75" y="4"/>
                  </a:lnTo>
                  <a:lnTo>
                    <a:pt x="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96"/>
            <p:cNvSpPr>
              <a:spLocks/>
            </p:cNvSpPr>
            <p:nvPr/>
          </p:nvSpPr>
          <p:spPr bwMode="auto">
            <a:xfrm>
              <a:off x="190500" y="517525"/>
              <a:ext cx="65088" cy="66675"/>
            </a:xfrm>
            <a:custGeom>
              <a:avLst/>
              <a:gdLst>
                <a:gd name="T0" fmla="*/ 5261411 w 249"/>
                <a:gd name="T1" fmla="*/ 0 h 251"/>
                <a:gd name="T2" fmla="*/ 11684211 w 249"/>
                <a:gd name="T3" fmla="*/ 0 h 251"/>
                <a:gd name="T4" fmla="*/ 13119022 w 249"/>
                <a:gd name="T5" fmla="*/ 211713 h 251"/>
                <a:gd name="T6" fmla="*/ 14417384 w 249"/>
                <a:gd name="T7" fmla="*/ 776193 h 251"/>
                <a:gd name="T8" fmla="*/ 15442324 w 249"/>
                <a:gd name="T9" fmla="*/ 1623045 h 251"/>
                <a:gd name="T10" fmla="*/ 16330553 w 249"/>
                <a:gd name="T11" fmla="*/ 2752004 h 251"/>
                <a:gd name="T12" fmla="*/ 16877135 w 249"/>
                <a:gd name="T13" fmla="*/ 4022017 h 251"/>
                <a:gd name="T14" fmla="*/ 17013846 w 249"/>
                <a:gd name="T15" fmla="*/ 5504008 h 251"/>
                <a:gd name="T16" fmla="*/ 17013846 w 249"/>
                <a:gd name="T17" fmla="*/ 12278029 h 251"/>
                <a:gd name="T18" fmla="*/ 16877135 w 249"/>
                <a:gd name="T19" fmla="*/ 13689360 h 251"/>
                <a:gd name="T20" fmla="*/ 16330553 w 249"/>
                <a:gd name="T21" fmla="*/ 14959373 h 251"/>
                <a:gd name="T22" fmla="*/ 15442324 w 249"/>
                <a:gd name="T23" fmla="*/ 16088332 h 251"/>
                <a:gd name="T24" fmla="*/ 14417384 w 249"/>
                <a:gd name="T25" fmla="*/ 17005844 h 251"/>
                <a:gd name="T26" fmla="*/ 13119022 w 249"/>
                <a:gd name="T27" fmla="*/ 17429004 h 251"/>
                <a:gd name="T28" fmla="*/ 11684211 w 249"/>
                <a:gd name="T29" fmla="*/ 17711377 h 251"/>
                <a:gd name="T30" fmla="*/ 5261411 w 249"/>
                <a:gd name="T31" fmla="*/ 17711377 h 251"/>
                <a:gd name="T32" fmla="*/ 3826338 w 249"/>
                <a:gd name="T33" fmla="*/ 17429004 h 251"/>
                <a:gd name="T34" fmla="*/ 2596462 w 249"/>
                <a:gd name="T35" fmla="*/ 17005844 h 251"/>
                <a:gd name="T36" fmla="*/ 1503298 w 249"/>
                <a:gd name="T37" fmla="*/ 16088332 h 251"/>
                <a:gd name="T38" fmla="*/ 683293 w 249"/>
                <a:gd name="T39" fmla="*/ 14959373 h 251"/>
                <a:gd name="T40" fmla="*/ 204936 w 249"/>
                <a:gd name="T41" fmla="*/ 13689360 h 251"/>
                <a:gd name="T42" fmla="*/ 0 w 249"/>
                <a:gd name="T43" fmla="*/ 12278029 h 251"/>
                <a:gd name="T44" fmla="*/ 0 w 249"/>
                <a:gd name="T45" fmla="*/ 5504008 h 251"/>
                <a:gd name="T46" fmla="*/ 204936 w 249"/>
                <a:gd name="T47" fmla="*/ 4022017 h 251"/>
                <a:gd name="T48" fmla="*/ 683293 w 249"/>
                <a:gd name="T49" fmla="*/ 2752004 h 251"/>
                <a:gd name="T50" fmla="*/ 1503298 w 249"/>
                <a:gd name="T51" fmla="*/ 1623045 h 251"/>
                <a:gd name="T52" fmla="*/ 2596462 w 249"/>
                <a:gd name="T53" fmla="*/ 776193 h 251"/>
                <a:gd name="T54" fmla="*/ 3826338 w 249"/>
                <a:gd name="T55" fmla="*/ 211713 h 251"/>
                <a:gd name="T56" fmla="*/ 5261411 w 249"/>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51"/>
                <a:gd name="T89" fmla="*/ 249 w 249"/>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51">
                  <a:moveTo>
                    <a:pt x="77" y="0"/>
                  </a:moveTo>
                  <a:lnTo>
                    <a:pt x="171" y="0"/>
                  </a:lnTo>
                  <a:lnTo>
                    <a:pt x="192" y="3"/>
                  </a:lnTo>
                  <a:lnTo>
                    <a:pt x="211" y="11"/>
                  </a:lnTo>
                  <a:lnTo>
                    <a:pt x="226" y="23"/>
                  </a:lnTo>
                  <a:lnTo>
                    <a:pt x="239" y="39"/>
                  </a:lnTo>
                  <a:lnTo>
                    <a:pt x="247" y="57"/>
                  </a:lnTo>
                  <a:lnTo>
                    <a:pt x="249" y="78"/>
                  </a:lnTo>
                  <a:lnTo>
                    <a:pt x="249" y="174"/>
                  </a:lnTo>
                  <a:lnTo>
                    <a:pt x="247" y="194"/>
                  </a:lnTo>
                  <a:lnTo>
                    <a:pt x="239" y="212"/>
                  </a:lnTo>
                  <a:lnTo>
                    <a:pt x="226" y="228"/>
                  </a:lnTo>
                  <a:lnTo>
                    <a:pt x="211" y="241"/>
                  </a:lnTo>
                  <a:lnTo>
                    <a:pt x="192" y="247"/>
                  </a:lnTo>
                  <a:lnTo>
                    <a:pt x="171" y="251"/>
                  </a:lnTo>
                  <a:lnTo>
                    <a:pt x="77" y="251"/>
                  </a:lnTo>
                  <a:lnTo>
                    <a:pt x="56" y="247"/>
                  </a:lnTo>
                  <a:lnTo>
                    <a:pt x="38" y="241"/>
                  </a:lnTo>
                  <a:lnTo>
                    <a:pt x="22" y="228"/>
                  </a:lnTo>
                  <a:lnTo>
                    <a:pt x="10" y="212"/>
                  </a:lnTo>
                  <a:lnTo>
                    <a:pt x="3" y="194"/>
                  </a:lnTo>
                  <a:lnTo>
                    <a:pt x="0" y="174"/>
                  </a:lnTo>
                  <a:lnTo>
                    <a:pt x="0" y="78"/>
                  </a:lnTo>
                  <a:lnTo>
                    <a:pt x="3" y="57"/>
                  </a:lnTo>
                  <a:lnTo>
                    <a:pt x="10" y="39"/>
                  </a:lnTo>
                  <a:lnTo>
                    <a:pt x="22" y="23"/>
                  </a:lnTo>
                  <a:lnTo>
                    <a:pt x="38" y="11"/>
                  </a:lnTo>
                  <a:lnTo>
                    <a:pt x="56" y="3"/>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97"/>
            <p:cNvSpPr>
              <a:spLocks/>
            </p:cNvSpPr>
            <p:nvPr/>
          </p:nvSpPr>
          <p:spPr bwMode="auto">
            <a:xfrm>
              <a:off x="190500" y="649288"/>
              <a:ext cx="65088" cy="66675"/>
            </a:xfrm>
            <a:custGeom>
              <a:avLst/>
              <a:gdLst>
                <a:gd name="T0" fmla="*/ 5261411 w 249"/>
                <a:gd name="T1" fmla="*/ 0 h 249"/>
                <a:gd name="T2" fmla="*/ 11684211 w 249"/>
                <a:gd name="T3" fmla="*/ 0 h 249"/>
                <a:gd name="T4" fmla="*/ 13119022 w 249"/>
                <a:gd name="T5" fmla="*/ 143525 h 249"/>
                <a:gd name="T6" fmla="*/ 14417384 w 249"/>
                <a:gd name="T7" fmla="*/ 717091 h 249"/>
                <a:gd name="T8" fmla="*/ 15442324 w 249"/>
                <a:gd name="T9" fmla="*/ 1505677 h 249"/>
                <a:gd name="T10" fmla="*/ 16330553 w 249"/>
                <a:gd name="T11" fmla="*/ 2653076 h 249"/>
                <a:gd name="T12" fmla="*/ 16877135 w 249"/>
                <a:gd name="T13" fmla="*/ 4086990 h 249"/>
                <a:gd name="T14" fmla="*/ 17013846 w 249"/>
                <a:gd name="T15" fmla="*/ 5520904 h 249"/>
                <a:gd name="T16" fmla="*/ 17013846 w 249"/>
                <a:gd name="T17" fmla="*/ 12332733 h 249"/>
                <a:gd name="T18" fmla="*/ 16877135 w 249"/>
                <a:gd name="T19" fmla="*/ 13838410 h 249"/>
                <a:gd name="T20" fmla="*/ 16330553 w 249"/>
                <a:gd name="T21" fmla="*/ 15200561 h 249"/>
                <a:gd name="T22" fmla="*/ 15442324 w 249"/>
                <a:gd name="T23" fmla="*/ 16276198 h 249"/>
                <a:gd name="T24" fmla="*/ 14417384 w 249"/>
                <a:gd name="T25" fmla="*/ 17136546 h 249"/>
                <a:gd name="T26" fmla="*/ 13119022 w 249"/>
                <a:gd name="T27" fmla="*/ 17710112 h 249"/>
                <a:gd name="T28" fmla="*/ 11684211 w 249"/>
                <a:gd name="T29" fmla="*/ 17853637 h 249"/>
                <a:gd name="T30" fmla="*/ 5261411 w 249"/>
                <a:gd name="T31" fmla="*/ 17853637 h 249"/>
                <a:gd name="T32" fmla="*/ 3826338 w 249"/>
                <a:gd name="T33" fmla="*/ 17710112 h 249"/>
                <a:gd name="T34" fmla="*/ 2596462 w 249"/>
                <a:gd name="T35" fmla="*/ 17136546 h 249"/>
                <a:gd name="T36" fmla="*/ 1503298 w 249"/>
                <a:gd name="T37" fmla="*/ 16276198 h 249"/>
                <a:gd name="T38" fmla="*/ 683293 w 249"/>
                <a:gd name="T39" fmla="*/ 15200561 h 249"/>
                <a:gd name="T40" fmla="*/ 204936 w 249"/>
                <a:gd name="T41" fmla="*/ 13838410 h 249"/>
                <a:gd name="T42" fmla="*/ 0 w 249"/>
                <a:gd name="T43" fmla="*/ 12332733 h 249"/>
                <a:gd name="T44" fmla="*/ 0 w 249"/>
                <a:gd name="T45" fmla="*/ 5520904 h 249"/>
                <a:gd name="T46" fmla="*/ 204936 w 249"/>
                <a:gd name="T47" fmla="*/ 4086990 h 249"/>
                <a:gd name="T48" fmla="*/ 683293 w 249"/>
                <a:gd name="T49" fmla="*/ 2653076 h 249"/>
                <a:gd name="T50" fmla="*/ 1503298 w 249"/>
                <a:gd name="T51" fmla="*/ 1505677 h 249"/>
                <a:gd name="T52" fmla="*/ 2596462 w 249"/>
                <a:gd name="T53" fmla="*/ 717091 h 249"/>
                <a:gd name="T54" fmla="*/ 3826338 w 249"/>
                <a:gd name="T55" fmla="*/ 143525 h 249"/>
                <a:gd name="T56" fmla="*/ 5261411 w 249"/>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49"/>
                <a:gd name="T89" fmla="*/ 249 w 249"/>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49">
                  <a:moveTo>
                    <a:pt x="77" y="0"/>
                  </a:moveTo>
                  <a:lnTo>
                    <a:pt x="171" y="0"/>
                  </a:lnTo>
                  <a:lnTo>
                    <a:pt x="192" y="2"/>
                  </a:lnTo>
                  <a:lnTo>
                    <a:pt x="211" y="10"/>
                  </a:lnTo>
                  <a:lnTo>
                    <a:pt x="226" y="21"/>
                  </a:lnTo>
                  <a:lnTo>
                    <a:pt x="239" y="37"/>
                  </a:lnTo>
                  <a:lnTo>
                    <a:pt x="247" y="57"/>
                  </a:lnTo>
                  <a:lnTo>
                    <a:pt x="249" y="77"/>
                  </a:lnTo>
                  <a:lnTo>
                    <a:pt x="249" y="172"/>
                  </a:lnTo>
                  <a:lnTo>
                    <a:pt x="247" y="193"/>
                  </a:lnTo>
                  <a:lnTo>
                    <a:pt x="239" y="212"/>
                  </a:lnTo>
                  <a:lnTo>
                    <a:pt x="226" y="227"/>
                  </a:lnTo>
                  <a:lnTo>
                    <a:pt x="211" y="239"/>
                  </a:lnTo>
                  <a:lnTo>
                    <a:pt x="192" y="247"/>
                  </a:lnTo>
                  <a:lnTo>
                    <a:pt x="171" y="249"/>
                  </a:lnTo>
                  <a:lnTo>
                    <a:pt x="77" y="249"/>
                  </a:lnTo>
                  <a:lnTo>
                    <a:pt x="56" y="247"/>
                  </a:lnTo>
                  <a:lnTo>
                    <a:pt x="38" y="239"/>
                  </a:lnTo>
                  <a:lnTo>
                    <a:pt x="22" y="227"/>
                  </a:lnTo>
                  <a:lnTo>
                    <a:pt x="10" y="212"/>
                  </a:lnTo>
                  <a:lnTo>
                    <a:pt x="3" y="193"/>
                  </a:lnTo>
                  <a:lnTo>
                    <a:pt x="0" y="172"/>
                  </a:lnTo>
                  <a:lnTo>
                    <a:pt x="0" y="77"/>
                  </a:lnTo>
                  <a:lnTo>
                    <a:pt x="3" y="57"/>
                  </a:lnTo>
                  <a:lnTo>
                    <a:pt x="10" y="37"/>
                  </a:lnTo>
                  <a:lnTo>
                    <a:pt x="22" y="21"/>
                  </a:lnTo>
                  <a:lnTo>
                    <a:pt x="38" y="10"/>
                  </a:lnTo>
                  <a:lnTo>
                    <a:pt x="56" y="2"/>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7" name="그룹 137"/>
          <p:cNvGrpSpPr>
            <a:grpSpLocks/>
          </p:cNvGrpSpPr>
          <p:nvPr/>
        </p:nvGrpSpPr>
        <p:grpSpPr bwMode="auto">
          <a:xfrm>
            <a:off x="8075613" y="3802187"/>
            <a:ext cx="952500" cy="708025"/>
            <a:chOff x="0" y="0"/>
            <a:chExt cx="977901" cy="728663"/>
          </a:xfrm>
          <a:solidFill>
            <a:schemeClr val="accent2">
              <a:lumMod val="60000"/>
              <a:lumOff val="40000"/>
            </a:schemeClr>
          </a:solidFill>
        </p:grpSpPr>
        <p:sp>
          <p:nvSpPr>
            <p:cNvPr id="78" name="Freeform 102"/>
            <p:cNvSpPr>
              <a:spLocks noEditPoints="1"/>
            </p:cNvSpPr>
            <p:nvPr/>
          </p:nvSpPr>
          <p:spPr bwMode="auto">
            <a:xfrm>
              <a:off x="392113" y="312737"/>
              <a:ext cx="585788" cy="415925"/>
            </a:xfrm>
            <a:custGeom>
              <a:avLst/>
              <a:gdLst>
                <a:gd name="T0" fmla="*/ 106818667 w 2209"/>
                <a:gd name="T1" fmla="*/ 39312311 h 1574"/>
                <a:gd name="T2" fmla="*/ 104146424 w 2209"/>
                <a:gd name="T3" fmla="*/ 43362163 h 1574"/>
                <a:gd name="T4" fmla="*/ 93598262 w 2209"/>
                <a:gd name="T5" fmla="*/ 45806185 h 1574"/>
                <a:gd name="T6" fmla="*/ 72150042 w 2209"/>
                <a:gd name="T7" fmla="*/ 51741440 h 1574"/>
                <a:gd name="T8" fmla="*/ 52249160 w 2209"/>
                <a:gd name="T9" fmla="*/ 61307715 h 1574"/>
                <a:gd name="T10" fmla="*/ 33824815 w 2209"/>
                <a:gd name="T11" fmla="*/ 74434984 h 1574"/>
                <a:gd name="T12" fmla="*/ 61109701 w 2209"/>
                <a:gd name="T13" fmla="*/ 67522279 h 1574"/>
                <a:gd name="T14" fmla="*/ 88464860 w 2209"/>
                <a:gd name="T15" fmla="*/ 65287805 h 1574"/>
                <a:gd name="T16" fmla="*/ 96762684 w 2209"/>
                <a:gd name="T17" fmla="*/ 65427592 h 1574"/>
                <a:gd name="T18" fmla="*/ 102107171 w 2209"/>
                <a:gd name="T19" fmla="*/ 65986211 h 1574"/>
                <a:gd name="T20" fmla="*/ 105693498 w 2209"/>
                <a:gd name="T21" fmla="*/ 68429968 h 1574"/>
                <a:gd name="T22" fmla="*/ 107100026 w 2209"/>
                <a:gd name="T23" fmla="*/ 72619607 h 1574"/>
                <a:gd name="T24" fmla="*/ 107100026 w 2209"/>
                <a:gd name="T25" fmla="*/ 23810781 h 1574"/>
                <a:gd name="T26" fmla="*/ 103724519 w 2209"/>
                <a:gd name="T27" fmla="*/ 977450 h 1574"/>
                <a:gd name="T28" fmla="*/ 154426605 w 2209"/>
                <a:gd name="T29" fmla="*/ 51462131 h 1574"/>
                <a:gd name="T30" fmla="*/ 155340689 w 2209"/>
                <a:gd name="T31" fmla="*/ 55931078 h 1574"/>
                <a:gd name="T32" fmla="*/ 153441982 w 2209"/>
                <a:gd name="T33" fmla="*/ 60050956 h 1574"/>
                <a:gd name="T34" fmla="*/ 102740161 w 2209"/>
                <a:gd name="T35" fmla="*/ 109418135 h 1574"/>
                <a:gd name="T36" fmla="*/ 98872476 w 2209"/>
                <a:gd name="T37" fmla="*/ 109837231 h 1574"/>
                <a:gd name="T38" fmla="*/ 94582619 w 2209"/>
                <a:gd name="T39" fmla="*/ 107393209 h 1574"/>
                <a:gd name="T40" fmla="*/ 93106083 w 2209"/>
                <a:gd name="T41" fmla="*/ 102994287 h 1574"/>
                <a:gd name="T42" fmla="*/ 80237045 w 2209"/>
                <a:gd name="T43" fmla="*/ 79392789 h 1574"/>
                <a:gd name="T44" fmla="*/ 57593382 w 2209"/>
                <a:gd name="T45" fmla="*/ 82534952 h 1574"/>
                <a:gd name="T46" fmla="*/ 42192912 w 2209"/>
                <a:gd name="T47" fmla="*/ 86584804 h 1574"/>
                <a:gd name="T48" fmla="*/ 25808085 w 2209"/>
                <a:gd name="T49" fmla="*/ 92729607 h 1574"/>
                <a:gd name="T50" fmla="*/ 17580535 w 2209"/>
                <a:gd name="T51" fmla="*/ 96500413 h 1574"/>
                <a:gd name="T52" fmla="*/ 12657953 w 2209"/>
                <a:gd name="T53" fmla="*/ 99153719 h 1574"/>
                <a:gd name="T54" fmla="*/ 10829520 w 2209"/>
                <a:gd name="T55" fmla="*/ 100270956 h 1574"/>
                <a:gd name="T56" fmla="*/ 6469656 w 2209"/>
                <a:gd name="T57" fmla="*/ 101388193 h 1574"/>
                <a:gd name="T58" fmla="*/ 2320611 w 2209"/>
                <a:gd name="T59" fmla="*/ 99572551 h 1574"/>
                <a:gd name="T60" fmla="*/ 0 w 2209"/>
                <a:gd name="T61" fmla="*/ 95522699 h 1574"/>
                <a:gd name="T62" fmla="*/ 1054896 w 2209"/>
                <a:gd name="T63" fmla="*/ 90983990 h 1574"/>
                <a:gd name="T64" fmla="*/ 3094149 w 2209"/>
                <a:gd name="T65" fmla="*/ 87702041 h 1574"/>
                <a:gd name="T66" fmla="*/ 6258571 w 2209"/>
                <a:gd name="T67" fmla="*/ 83233357 h 1574"/>
                <a:gd name="T68" fmla="*/ 11251426 w 2209"/>
                <a:gd name="T69" fmla="*/ 77018793 h 1574"/>
                <a:gd name="T70" fmla="*/ 17439723 w 2209"/>
                <a:gd name="T71" fmla="*/ 70315371 h 1574"/>
                <a:gd name="T72" fmla="*/ 25386180 w 2209"/>
                <a:gd name="T73" fmla="*/ 62983570 h 1574"/>
                <a:gd name="T74" fmla="*/ 35512436 w 2209"/>
                <a:gd name="T75" fmla="*/ 55232673 h 1574"/>
                <a:gd name="T76" fmla="*/ 46904674 w 2209"/>
                <a:gd name="T77" fmla="*/ 47901136 h 1574"/>
                <a:gd name="T78" fmla="*/ 62164332 w 2209"/>
                <a:gd name="T79" fmla="*/ 40499310 h 1574"/>
                <a:gd name="T80" fmla="*/ 80237045 w 2209"/>
                <a:gd name="T81" fmla="*/ 34424532 h 1574"/>
                <a:gd name="T82" fmla="*/ 93106083 w 2209"/>
                <a:gd name="T83" fmla="*/ 7052492 h 1574"/>
                <a:gd name="T84" fmla="*/ 94582619 w 2209"/>
                <a:gd name="T85" fmla="*/ 2444022 h 1574"/>
                <a:gd name="T86" fmla="*/ 99083296 w 2209"/>
                <a:gd name="T87" fmla="*/ 139522 h 15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09"/>
                <a:gd name="T133" fmla="*/ 0 h 1574"/>
                <a:gd name="T134" fmla="*/ 2209 w 2209"/>
                <a:gd name="T135" fmla="*/ 1574 h 157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09" h="1574">
                  <a:moveTo>
                    <a:pt x="1523" y="341"/>
                  </a:moveTo>
                  <a:lnTo>
                    <a:pt x="1523" y="539"/>
                  </a:lnTo>
                  <a:lnTo>
                    <a:pt x="1519" y="563"/>
                  </a:lnTo>
                  <a:lnTo>
                    <a:pt x="1512" y="586"/>
                  </a:lnTo>
                  <a:lnTo>
                    <a:pt x="1498" y="605"/>
                  </a:lnTo>
                  <a:lnTo>
                    <a:pt x="1481" y="621"/>
                  </a:lnTo>
                  <a:lnTo>
                    <a:pt x="1461" y="632"/>
                  </a:lnTo>
                  <a:lnTo>
                    <a:pt x="1437" y="638"/>
                  </a:lnTo>
                  <a:lnTo>
                    <a:pt x="1331" y="656"/>
                  </a:lnTo>
                  <a:lnTo>
                    <a:pt x="1227" y="678"/>
                  </a:lnTo>
                  <a:lnTo>
                    <a:pt x="1125" y="707"/>
                  </a:lnTo>
                  <a:lnTo>
                    <a:pt x="1026" y="741"/>
                  </a:lnTo>
                  <a:lnTo>
                    <a:pt x="930" y="782"/>
                  </a:lnTo>
                  <a:lnTo>
                    <a:pt x="835" y="828"/>
                  </a:lnTo>
                  <a:lnTo>
                    <a:pt x="743" y="878"/>
                  </a:lnTo>
                  <a:lnTo>
                    <a:pt x="653" y="936"/>
                  </a:lnTo>
                  <a:lnTo>
                    <a:pt x="566" y="998"/>
                  </a:lnTo>
                  <a:lnTo>
                    <a:pt x="481" y="1066"/>
                  </a:lnTo>
                  <a:lnTo>
                    <a:pt x="610" y="1026"/>
                  </a:lnTo>
                  <a:lnTo>
                    <a:pt x="740" y="992"/>
                  </a:lnTo>
                  <a:lnTo>
                    <a:pt x="869" y="967"/>
                  </a:lnTo>
                  <a:lnTo>
                    <a:pt x="998" y="949"/>
                  </a:lnTo>
                  <a:lnTo>
                    <a:pt x="1128" y="938"/>
                  </a:lnTo>
                  <a:lnTo>
                    <a:pt x="1258" y="935"/>
                  </a:lnTo>
                  <a:lnTo>
                    <a:pt x="1301" y="935"/>
                  </a:lnTo>
                  <a:lnTo>
                    <a:pt x="1341" y="935"/>
                  </a:lnTo>
                  <a:lnTo>
                    <a:pt x="1376" y="937"/>
                  </a:lnTo>
                  <a:lnTo>
                    <a:pt x="1406" y="938"/>
                  </a:lnTo>
                  <a:lnTo>
                    <a:pt x="1431" y="941"/>
                  </a:lnTo>
                  <a:lnTo>
                    <a:pt x="1452" y="945"/>
                  </a:lnTo>
                  <a:lnTo>
                    <a:pt x="1471" y="953"/>
                  </a:lnTo>
                  <a:lnTo>
                    <a:pt x="1489" y="965"/>
                  </a:lnTo>
                  <a:lnTo>
                    <a:pt x="1503" y="980"/>
                  </a:lnTo>
                  <a:lnTo>
                    <a:pt x="1514" y="999"/>
                  </a:lnTo>
                  <a:lnTo>
                    <a:pt x="1521" y="1019"/>
                  </a:lnTo>
                  <a:lnTo>
                    <a:pt x="1523" y="1040"/>
                  </a:lnTo>
                  <a:lnTo>
                    <a:pt x="1523" y="1234"/>
                  </a:lnTo>
                  <a:lnTo>
                    <a:pt x="1967" y="790"/>
                  </a:lnTo>
                  <a:lnTo>
                    <a:pt x="1523" y="341"/>
                  </a:lnTo>
                  <a:close/>
                  <a:moveTo>
                    <a:pt x="1433" y="0"/>
                  </a:moveTo>
                  <a:lnTo>
                    <a:pt x="1454" y="4"/>
                  </a:lnTo>
                  <a:lnTo>
                    <a:pt x="1475" y="14"/>
                  </a:lnTo>
                  <a:lnTo>
                    <a:pt x="1494" y="30"/>
                  </a:lnTo>
                  <a:lnTo>
                    <a:pt x="2182" y="719"/>
                  </a:lnTo>
                  <a:lnTo>
                    <a:pt x="2196" y="737"/>
                  </a:lnTo>
                  <a:lnTo>
                    <a:pt x="2205" y="757"/>
                  </a:lnTo>
                  <a:lnTo>
                    <a:pt x="2209" y="778"/>
                  </a:lnTo>
                  <a:lnTo>
                    <a:pt x="2209" y="801"/>
                  </a:lnTo>
                  <a:lnTo>
                    <a:pt x="2205" y="822"/>
                  </a:lnTo>
                  <a:lnTo>
                    <a:pt x="2196" y="842"/>
                  </a:lnTo>
                  <a:lnTo>
                    <a:pt x="2182" y="860"/>
                  </a:lnTo>
                  <a:lnTo>
                    <a:pt x="1494" y="1546"/>
                  </a:lnTo>
                  <a:lnTo>
                    <a:pt x="1478" y="1558"/>
                  </a:lnTo>
                  <a:lnTo>
                    <a:pt x="1461" y="1567"/>
                  </a:lnTo>
                  <a:lnTo>
                    <a:pt x="1443" y="1573"/>
                  </a:lnTo>
                  <a:lnTo>
                    <a:pt x="1424" y="1574"/>
                  </a:lnTo>
                  <a:lnTo>
                    <a:pt x="1406" y="1573"/>
                  </a:lnTo>
                  <a:lnTo>
                    <a:pt x="1386" y="1567"/>
                  </a:lnTo>
                  <a:lnTo>
                    <a:pt x="1363" y="1553"/>
                  </a:lnTo>
                  <a:lnTo>
                    <a:pt x="1345" y="1538"/>
                  </a:lnTo>
                  <a:lnTo>
                    <a:pt x="1334" y="1520"/>
                  </a:lnTo>
                  <a:lnTo>
                    <a:pt x="1326" y="1498"/>
                  </a:lnTo>
                  <a:lnTo>
                    <a:pt x="1324" y="1475"/>
                  </a:lnTo>
                  <a:lnTo>
                    <a:pt x="1324" y="1133"/>
                  </a:lnTo>
                  <a:lnTo>
                    <a:pt x="1258" y="1133"/>
                  </a:lnTo>
                  <a:lnTo>
                    <a:pt x="1141" y="1137"/>
                  </a:lnTo>
                  <a:lnTo>
                    <a:pt x="1024" y="1147"/>
                  </a:lnTo>
                  <a:lnTo>
                    <a:pt x="905" y="1165"/>
                  </a:lnTo>
                  <a:lnTo>
                    <a:pt x="819" y="1182"/>
                  </a:lnTo>
                  <a:lnTo>
                    <a:pt x="741" y="1200"/>
                  </a:lnTo>
                  <a:lnTo>
                    <a:pt x="667" y="1219"/>
                  </a:lnTo>
                  <a:lnTo>
                    <a:pt x="600" y="1240"/>
                  </a:lnTo>
                  <a:lnTo>
                    <a:pt x="517" y="1268"/>
                  </a:lnTo>
                  <a:lnTo>
                    <a:pt x="440" y="1298"/>
                  </a:lnTo>
                  <a:lnTo>
                    <a:pt x="367" y="1328"/>
                  </a:lnTo>
                  <a:lnTo>
                    <a:pt x="323" y="1349"/>
                  </a:lnTo>
                  <a:lnTo>
                    <a:pt x="283" y="1367"/>
                  </a:lnTo>
                  <a:lnTo>
                    <a:pt x="250" y="1382"/>
                  </a:lnTo>
                  <a:lnTo>
                    <a:pt x="222" y="1397"/>
                  </a:lnTo>
                  <a:lnTo>
                    <a:pt x="199" y="1409"/>
                  </a:lnTo>
                  <a:lnTo>
                    <a:pt x="180" y="1420"/>
                  </a:lnTo>
                  <a:lnTo>
                    <a:pt x="168" y="1427"/>
                  </a:lnTo>
                  <a:lnTo>
                    <a:pt x="159" y="1433"/>
                  </a:lnTo>
                  <a:lnTo>
                    <a:pt x="154" y="1436"/>
                  </a:lnTo>
                  <a:lnTo>
                    <a:pt x="135" y="1447"/>
                  </a:lnTo>
                  <a:lnTo>
                    <a:pt x="114" y="1451"/>
                  </a:lnTo>
                  <a:lnTo>
                    <a:pt x="92" y="1452"/>
                  </a:lnTo>
                  <a:lnTo>
                    <a:pt x="71" y="1448"/>
                  </a:lnTo>
                  <a:lnTo>
                    <a:pt x="51" y="1439"/>
                  </a:lnTo>
                  <a:lnTo>
                    <a:pt x="33" y="1426"/>
                  </a:lnTo>
                  <a:lnTo>
                    <a:pt x="17" y="1408"/>
                  </a:lnTo>
                  <a:lnTo>
                    <a:pt x="6" y="1389"/>
                  </a:lnTo>
                  <a:lnTo>
                    <a:pt x="0" y="1368"/>
                  </a:lnTo>
                  <a:lnTo>
                    <a:pt x="0" y="1348"/>
                  </a:lnTo>
                  <a:lnTo>
                    <a:pt x="5" y="1325"/>
                  </a:lnTo>
                  <a:lnTo>
                    <a:pt x="15" y="1303"/>
                  </a:lnTo>
                  <a:lnTo>
                    <a:pt x="22" y="1291"/>
                  </a:lnTo>
                  <a:lnTo>
                    <a:pt x="31" y="1276"/>
                  </a:lnTo>
                  <a:lnTo>
                    <a:pt x="44" y="1256"/>
                  </a:lnTo>
                  <a:lnTo>
                    <a:pt x="55" y="1238"/>
                  </a:lnTo>
                  <a:lnTo>
                    <a:pt x="70" y="1217"/>
                  </a:lnTo>
                  <a:lnTo>
                    <a:pt x="89" y="1192"/>
                  </a:lnTo>
                  <a:lnTo>
                    <a:pt x="110" y="1165"/>
                  </a:lnTo>
                  <a:lnTo>
                    <a:pt x="134" y="1135"/>
                  </a:lnTo>
                  <a:lnTo>
                    <a:pt x="160" y="1103"/>
                  </a:lnTo>
                  <a:lnTo>
                    <a:pt x="188" y="1072"/>
                  </a:lnTo>
                  <a:lnTo>
                    <a:pt x="217" y="1039"/>
                  </a:lnTo>
                  <a:lnTo>
                    <a:pt x="248" y="1007"/>
                  </a:lnTo>
                  <a:lnTo>
                    <a:pt x="281" y="973"/>
                  </a:lnTo>
                  <a:lnTo>
                    <a:pt x="319" y="938"/>
                  </a:lnTo>
                  <a:lnTo>
                    <a:pt x="361" y="902"/>
                  </a:lnTo>
                  <a:lnTo>
                    <a:pt x="407" y="865"/>
                  </a:lnTo>
                  <a:lnTo>
                    <a:pt x="454" y="828"/>
                  </a:lnTo>
                  <a:lnTo>
                    <a:pt x="505" y="791"/>
                  </a:lnTo>
                  <a:lnTo>
                    <a:pt x="558" y="755"/>
                  </a:lnTo>
                  <a:lnTo>
                    <a:pt x="612" y="720"/>
                  </a:lnTo>
                  <a:lnTo>
                    <a:pt x="667" y="686"/>
                  </a:lnTo>
                  <a:lnTo>
                    <a:pt x="733" y="650"/>
                  </a:lnTo>
                  <a:lnTo>
                    <a:pt x="806" y="614"/>
                  </a:lnTo>
                  <a:lnTo>
                    <a:pt x="884" y="580"/>
                  </a:lnTo>
                  <a:lnTo>
                    <a:pt x="966" y="549"/>
                  </a:lnTo>
                  <a:lnTo>
                    <a:pt x="1052" y="518"/>
                  </a:lnTo>
                  <a:lnTo>
                    <a:pt x="1141" y="493"/>
                  </a:lnTo>
                  <a:lnTo>
                    <a:pt x="1232" y="470"/>
                  </a:lnTo>
                  <a:lnTo>
                    <a:pt x="1324" y="451"/>
                  </a:lnTo>
                  <a:lnTo>
                    <a:pt x="1324" y="101"/>
                  </a:lnTo>
                  <a:lnTo>
                    <a:pt x="1326" y="75"/>
                  </a:lnTo>
                  <a:lnTo>
                    <a:pt x="1334" y="54"/>
                  </a:lnTo>
                  <a:lnTo>
                    <a:pt x="1345" y="35"/>
                  </a:lnTo>
                  <a:lnTo>
                    <a:pt x="1363" y="20"/>
                  </a:lnTo>
                  <a:lnTo>
                    <a:pt x="1386" y="9"/>
                  </a:lnTo>
                  <a:lnTo>
                    <a:pt x="1409" y="2"/>
                  </a:lnTo>
                  <a:lnTo>
                    <a:pt x="14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103"/>
            <p:cNvSpPr>
              <a:spLocks noEditPoints="1"/>
            </p:cNvSpPr>
            <p:nvPr/>
          </p:nvSpPr>
          <p:spPr bwMode="auto">
            <a:xfrm>
              <a:off x="0" y="0"/>
              <a:ext cx="881063" cy="728663"/>
            </a:xfrm>
            <a:custGeom>
              <a:avLst/>
              <a:gdLst>
                <a:gd name="T0" fmla="*/ 14683237 w 3332"/>
                <a:gd name="T1" fmla="*/ 14161534 h 2752"/>
                <a:gd name="T2" fmla="*/ 14053907 w 3332"/>
                <a:gd name="T3" fmla="*/ 15002726 h 2752"/>
                <a:gd name="T4" fmla="*/ 13984099 w 3332"/>
                <a:gd name="T5" fmla="*/ 16895609 h 2752"/>
                <a:gd name="T6" fmla="*/ 219060502 w 3332"/>
                <a:gd name="T7" fmla="*/ 16895609 h 2752"/>
                <a:gd name="T8" fmla="*/ 218990694 w 3332"/>
                <a:gd name="T9" fmla="*/ 15002726 h 2752"/>
                <a:gd name="T10" fmla="*/ 218431436 w 3332"/>
                <a:gd name="T11" fmla="*/ 14161534 h 2752"/>
                <a:gd name="T12" fmla="*/ 15242760 w 3332"/>
                <a:gd name="T13" fmla="*/ 14091368 h 2752"/>
                <a:gd name="T14" fmla="*/ 217802105 w 3332"/>
                <a:gd name="T15" fmla="*/ 0 h 2752"/>
                <a:gd name="T16" fmla="*/ 222626533 w 3332"/>
                <a:gd name="T17" fmla="*/ 841193 h 2752"/>
                <a:gd name="T18" fmla="*/ 226821895 w 3332"/>
                <a:gd name="T19" fmla="*/ 3084638 h 2752"/>
                <a:gd name="T20" fmla="*/ 230108165 w 3332"/>
                <a:gd name="T21" fmla="*/ 6379773 h 2752"/>
                <a:gd name="T22" fmla="*/ 232205582 w 3332"/>
                <a:gd name="T23" fmla="*/ 10726332 h 2752"/>
                <a:gd name="T24" fmla="*/ 232974793 w 3332"/>
                <a:gd name="T25" fmla="*/ 15633687 h 2752"/>
                <a:gd name="T26" fmla="*/ 219060502 w 3332"/>
                <a:gd name="T27" fmla="*/ 74032108 h 2752"/>
                <a:gd name="T28" fmla="*/ 121871215 w 3332"/>
                <a:gd name="T29" fmla="*/ 136917419 h 2752"/>
                <a:gd name="T30" fmla="*/ 119563845 w 3332"/>
                <a:gd name="T31" fmla="*/ 138459738 h 2752"/>
                <a:gd name="T32" fmla="*/ 116697217 w 3332"/>
                <a:gd name="T33" fmla="*/ 138950633 h 2752"/>
                <a:gd name="T34" fmla="*/ 115019178 w 3332"/>
                <a:gd name="T35" fmla="*/ 138810302 h 2752"/>
                <a:gd name="T36" fmla="*/ 112571928 w 3332"/>
                <a:gd name="T37" fmla="*/ 137828778 h 2752"/>
                <a:gd name="T38" fmla="*/ 13984099 w 3332"/>
                <a:gd name="T39" fmla="*/ 36875855 h 2752"/>
                <a:gd name="T40" fmla="*/ 14123979 w 3332"/>
                <a:gd name="T41" fmla="*/ 178350331 h 2752"/>
                <a:gd name="T42" fmla="*/ 15242760 w 3332"/>
                <a:gd name="T43" fmla="*/ 178840960 h 2752"/>
                <a:gd name="T44" fmla="*/ 89498231 w 3332"/>
                <a:gd name="T45" fmla="*/ 192932328 h 2752"/>
                <a:gd name="T46" fmla="*/ 12795510 w 3332"/>
                <a:gd name="T47" fmla="*/ 192722096 h 2752"/>
                <a:gd name="T48" fmla="*/ 8250579 w 3332"/>
                <a:gd name="T49" fmla="*/ 191319844 h 2752"/>
                <a:gd name="T50" fmla="*/ 4405051 w 3332"/>
                <a:gd name="T51" fmla="*/ 188515603 h 2752"/>
                <a:gd name="T52" fmla="*/ 1538158 w 3332"/>
                <a:gd name="T53" fmla="*/ 184519607 h 2752"/>
                <a:gd name="T54" fmla="*/ 139881 w 3332"/>
                <a:gd name="T55" fmla="*/ 180032716 h 2752"/>
                <a:gd name="T56" fmla="*/ 0 w 3332"/>
                <a:gd name="T57" fmla="*/ 15633687 h 2752"/>
                <a:gd name="T58" fmla="*/ 699139 w 3332"/>
                <a:gd name="T59" fmla="*/ 10726332 h 2752"/>
                <a:gd name="T60" fmla="*/ 2796820 w 3332"/>
                <a:gd name="T61" fmla="*/ 6449674 h 2752"/>
                <a:gd name="T62" fmla="*/ 6292778 w 3332"/>
                <a:gd name="T63" fmla="*/ 2944572 h 2752"/>
                <a:gd name="T64" fmla="*/ 10418068 w 3332"/>
                <a:gd name="T65" fmla="*/ 771292 h 2752"/>
                <a:gd name="T66" fmla="*/ 15242760 w 3332"/>
                <a:gd name="T67" fmla="*/ 0 h 27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332"/>
                <a:gd name="T103" fmla="*/ 0 h 2752"/>
                <a:gd name="T104" fmla="*/ 3332 w 3332"/>
                <a:gd name="T105" fmla="*/ 2752 h 275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332" h="2752">
                  <a:moveTo>
                    <a:pt x="218" y="201"/>
                  </a:moveTo>
                  <a:lnTo>
                    <a:pt x="210" y="202"/>
                  </a:lnTo>
                  <a:lnTo>
                    <a:pt x="205" y="207"/>
                  </a:lnTo>
                  <a:lnTo>
                    <a:pt x="201" y="214"/>
                  </a:lnTo>
                  <a:lnTo>
                    <a:pt x="200" y="223"/>
                  </a:lnTo>
                  <a:lnTo>
                    <a:pt x="200" y="241"/>
                  </a:lnTo>
                  <a:lnTo>
                    <a:pt x="1669" y="1741"/>
                  </a:lnTo>
                  <a:lnTo>
                    <a:pt x="3133" y="241"/>
                  </a:lnTo>
                  <a:lnTo>
                    <a:pt x="3133" y="223"/>
                  </a:lnTo>
                  <a:lnTo>
                    <a:pt x="3132" y="214"/>
                  </a:lnTo>
                  <a:lnTo>
                    <a:pt x="3129" y="207"/>
                  </a:lnTo>
                  <a:lnTo>
                    <a:pt x="3124" y="202"/>
                  </a:lnTo>
                  <a:lnTo>
                    <a:pt x="3115" y="201"/>
                  </a:lnTo>
                  <a:lnTo>
                    <a:pt x="218" y="201"/>
                  </a:lnTo>
                  <a:close/>
                  <a:moveTo>
                    <a:pt x="218" y="0"/>
                  </a:moveTo>
                  <a:lnTo>
                    <a:pt x="3115" y="0"/>
                  </a:lnTo>
                  <a:lnTo>
                    <a:pt x="3151" y="3"/>
                  </a:lnTo>
                  <a:lnTo>
                    <a:pt x="3184" y="12"/>
                  </a:lnTo>
                  <a:lnTo>
                    <a:pt x="3216" y="26"/>
                  </a:lnTo>
                  <a:lnTo>
                    <a:pt x="3244" y="44"/>
                  </a:lnTo>
                  <a:lnTo>
                    <a:pt x="3270" y="65"/>
                  </a:lnTo>
                  <a:lnTo>
                    <a:pt x="3291" y="91"/>
                  </a:lnTo>
                  <a:lnTo>
                    <a:pt x="3308" y="120"/>
                  </a:lnTo>
                  <a:lnTo>
                    <a:pt x="3321" y="153"/>
                  </a:lnTo>
                  <a:lnTo>
                    <a:pt x="3329" y="187"/>
                  </a:lnTo>
                  <a:lnTo>
                    <a:pt x="3332" y="223"/>
                  </a:lnTo>
                  <a:lnTo>
                    <a:pt x="3332" y="1056"/>
                  </a:lnTo>
                  <a:lnTo>
                    <a:pt x="3133" y="1056"/>
                  </a:lnTo>
                  <a:lnTo>
                    <a:pt x="3133" y="526"/>
                  </a:lnTo>
                  <a:lnTo>
                    <a:pt x="1743" y="1953"/>
                  </a:lnTo>
                  <a:lnTo>
                    <a:pt x="1727" y="1966"/>
                  </a:lnTo>
                  <a:lnTo>
                    <a:pt x="1710" y="1975"/>
                  </a:lnTo>
                  <a:lnTo>
                    <a:pt x="1690" y="1980"/>
                  </a:lnTo>
                  <a:lnTo>
                    <a:pt x="1669" y="1982"/>
                  </a:lnTo>
                  <a:lnTo>
                    <a:pt x="1665" y="1982"/>
                  </a:lnTo>
                  <a:lnTo>
                    <a:pt x="1645" y="1980"/>
                  </a:lnTo>
                  <a:lnTo>
                    <a:pt x="1627" y="1975"/>
                  </a:lnTo>
                  <a:lnTo>
                    <a:pt x="1610" y="1966"/>
                  </a:lnTo>
                  <a:lnTo>
                    <a:pt x="1594" y="1953"/>
                  </a:lnTo>
                  <a:lnTo>
                    <a:pt x="200" y="526"/>
                  </a:lnTo>
                  <a:lnTo>
                    <a:pt x="200" y="2533"/>
                  </a:lnTo>
                  <a:lnTo>
                    <a:pt x="202" y="2544"/>
                  </a:lnTo>
                  <a:lnTo>
                    <a:pt x="208" y="2549"/>
                  </a:lnTo>
                  <a:lnTo>
                    <a:pt x="218" y="2551"/>
                  </a:lnTo>
                  <a:lnTo>
                    <a:pt x="1280" y="2551"/>
                  </a:lnTo>
                  <a:lnTo>
                    <a:pt x="1280" y="2752"/>
                  </a:lnTo>
                  <a:lnTo>
                    <a:pt x="218" y="2752"/>
                  </a:lnTo>
                  <a:lnTo>
                    <a:pt x="183" y="2749"/>
                  </a:lnTo>
                  <a:lnTo>
                    <a:pt x="149" y="2742"/>
                  </a:lnTo>
                  <a:lnTo>
                    <a:pt x="118" y="2729"/>
                  </a:lnTo>
                  <a:lnTo>
                    <a:pt x="89" y="2711"/>
                  </a:lnTo>
                  <a:lnTo>
                    <a:pt x="63" y="2689"/>
                  </a:lnTo>
                  <a:lnTo>
                    <a:pt x="40" y="2662"/>
                  </a:lnTo>
                  <a:lnTo>
                    <a:pt x="22" y="2632"/>
                  </a:lnTo>
                  <a:lnTo>
                    <a:pt x="10" y="2602"/>
                  </a:lnTo>
                  <a:lnTo>
                    <a:pt x="2" y="2568"/>
                  </a:lnTo>
                  <a:lnTo>
                    <a:pt x="0" y="2533"/>
                  </a:lnTo>
                  <a:lnTo>
                    <a:pt x="0" y="223"/>
                  </a:lnTo>
                  <a:lnTo>
                    <a:pt x="2" y="187"/>
                  </a:lnTo>
                  <a:lnTo>
                    <a:pt x="10" y="153"/>
                  </a:lnTo>
                  <a:lnTo>
                    <a:pt x="22" y="121"/>
                  </a:lnTo>
                  <a:lnTo>
                    <a:pt x="40" y="92"/>
                  </a:lnTo>
                  <a:lnTo>
                    <a:pt x="63" y="65"/>
                  </a:lnTo>
                  <a:lnTo>
                    <a:pt x="90" y="42"/>
                  </a:lnTo>
                  <a:lnTo>
                    <a:pt x="118" y="24"/>
                  </a:lnTo>
                  <a:lnTo>
                    <a:pt x="149" y="11"/>
                  </a:lnTo>
                  <a:lnTo>
                    <a:pt x="183" y="3"/>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0" name="Freeform 108"/>
          <p:cNvSpPr>
            <a:spLocks noEditPoints="1"/>
          </p:cNvSpPr>
          <p:nvPr/>
        </p:nvSpPr>
        <p:spPr bwMode="auto">
          <a:xfrm>
            <a:off x="8113713" y="4808662"/>
            <a:ext cx="752475" cy="695325"/>
          </a:xfrm>
          <a:custGeom>
            <a:avLst/>
            <a:gdLst>
              <a:gd name="T0" fmla="*/ 30783451 w 3396"/>
              <a:gd name="T1" fmla="*/ 13019445 h 3137"/>
              <a:gd name="T2" fmla="*/ 16201700 w 3396"/>
              <a:gd name="T3" fmla="*/ 25203703 h 3137"/>
              <a:gd name="T4" fmla="*/ 9868368 w 3396"/>
              <a:gd name="T5" fmla="*/ 42399088 h 3137"/>
              <a:gd name="T6" fmla="*/ 11684855 w 3396"/>
              <a:gd name="T7" fmla="*/ 60085877 h 3137"/>
              <a:gd name="T8" fmla="*/ 18460233 w 3396"/>
              <a:gd name="T9" fmla="*/ 74874112 h 3137"/>
              <a:gd name="T10" fmla="*/ 24940912 w 3396"/>
              <a:gd name="T11" fmla="*/ 83324405 h 3137"/>
              <a:gd name="T12" fmla="*/ 31912607 w 3396"/>
              <a:gd name="T13" fmla="*/ 90743126 h 3137"/>
              <a:gd name="T14" fmla="*/ 51403836 w 3396"/>
              <a:gd name="T15" fmla="*/ 108085911 h 3137"/>
              <a:gd name="T16" fmla="*/ 60977507 w 3396"/>
              <a:gd name="T17" fmla="*/ 116634618 h 3137"/>
              <a:gd name="T18" fmla="*/ 74233564 w 3396"/>
              <a:gd name="T19" fmla="*/ 130047054 h 3137"/>
              <a:gd name="T20" fmla="*/ 92153814 w 3396"/>
              <a:gd name="T21" fmla="*/ 129850448 h 3137"/>
              <a:gd name="T22" fmla="*/ 105606188 w 3396"/>
              <a:gd name="T23" fmla="*/ 115897622 h 3137"/>
              <a:gd name="T24" fmla="*/ 117487361 w 3396"/>
              <a:gd name="T25" fmla="*/ 105236342 h 3137"/>
              <a:gd name="T26" fmla="*/ 132707253 w 3396"/>
              <a:gd name="T27" fmla="*/ 91430915 h 3137"/>
              <a:gd name="T28" fmla="*/ 143704777 w 3396"/>
              <a:gd name="T29" fmla="*/ 79885461 h 3137"/>
              <a:gd name="T30" fmla="*/ 155291696 w 3396"/>
              <a:gd name="T31" fmla="*/ 58268102 h 3137"/>
              <a:gd name="T32" fmla="*/ 156371661 w 3396"/>
              <a:gd name="T33" fmla="*/ 39205735 h 3137"/>
              <a:gd name="T34" fmla="*/ 148467129 w 3396"/>
              <a:gd name="T35" fmla="*/ 22599725 h 3137"/>
              <a:gd name="T36" fmla="*/ 133100109 w 3396"/>
              <a:gd name="T37" fmla="*/ 11840252 h 3137"/>
              <a:gd name="T38" fmla="*/ 114738035 w 3396"/>
              <a:gd name="T39" fmla="*/ 10219083 h 3137"/>
              <a:gd name="T40" fmla="*/ 98683462 w 3396"/>
              <a:gd name="T41" fmla="*/ 17097193 h 3137"/>
              <a:gd name="T42" fmla="*/ 87882477 w 3396"/>
              <a:gd name="T43" fmla="*/ 30460643 h 3137"/>
              <a:gd name="T44" fmla="*/ 83365633 w 3396"/>
              <a:gd name="T45" fmla="*/ 33211799 h 3137"/>
              <a:gd name="T46" fmla="*/ 77621253 w 3396"/>
              <a:gd name="T47" fmla="*/ 27807680 h 3137"/>
              <a:gd name="T48" fmla="*/ 65543542 w 3396"/>
              <a:gd name="T49" fmla="*/ 15377610 h 3137"/>
              <a:gd name="T50" fmla="*/ 49096335 w 3396"/>
              <a:gd name="T51" fmla="*/ 9875078 h 3137"/>
              <a:gd name="T52" fmla="*/ 60290176 w 3396"/>
              <a:gd name="T53" fmla="*/ 2210766 h 3137"/>
              <a:gd name="T54" fmla="*/ 77228397 w 3396"/>
              <a:gd name="T55" fmla="*/ 11938666 h 3137"/>
              <a:gd name="T56" fmla="*/ 89502647 w 3396"/>
              <a:gd name="T57" fmla="*/ 11938666 h 3137"/>
              <a:gd name="T58" fmla="*/ 106440868 w 3396"/>
              <a:gd name="T59" fmla="*/ 2210766 h 3137"/>
              <a:gd name="T60" fmla="*/ 127994092 w 3396"/>
              <a:gd name="T61" fmla="*/ 589597 h 3137"/>
              <a:gd name="T62" fmla="*/ 147877956 w 3396"/>
              <a:gd name="T63" fmla="*/ 8794299 h 3137"/>
              <a:gd name="T64" fmla="*/ 161526868 w 3396"/>
              <a:gd name="T65" fmla="*/ 24614106 h 3137"/>
              <a:gd name="T66" fmla="*/ 166731044 w 3396"/>
              <a:gd name="T67" fmla="*/ 45641869 h 3137"/>
              <a:gd name="T68" fmla="*/ 163343356 w 3396"/>
              <a:gd name="T69" fmla="*/ 65490217 h 3137"/>
              <a:gd name="T70" fmla="*/ 155586171 w 3396"/>
              <a:gd name="T71" fmla="*/ 80229245 h 3137"/>
              <a:gd name="T72" fmla="*/ 146994307 w 3396"/>
              <a:gd name="T73" fmla="*/ 91136117 h 3137"/>
              <a:gd name="T74" fmla="*/ 136733305 w 3396"/>
              <a:gd name="T75" fmla="*/ 101257008 h 3137"/>
              <a:gd name="T76" fmla="*/ 126521271 w 3396"/>
              <a:gd name="T77" fmla="*/ 110247691 h 3137"/>
              <a:gd name="T78" fmla="*/ 113854387 w 3396"/>
              <a:gd name="T79" fmla="*/ 121596760 h 3137"/>
              <a:gd name="T80" fmla="*/ 102512975 w 3396"/>
              <a:gd name="T81" fmla="*/ 133093229 h 3137"/>
              <a:gd name="T82" fmla="*/ 86851258 w 3396"/>
              <a:gd name="T83" fmla="*/ 152695986 h 3137"/>
              <a:gd name="T84" fmla="*/ 81548924 w 3396"/>
              <a:gd name="T85" fmla="*/ 153727780 h 3137"/>
              <a:gd name="T86" fmla="*/ 71827904 w 3396"/>
              <a:gd name="T87" fmla="*/ 141936513 h 3137"/>
              <a:gd name="T88" fmla="*/ 56068029 w 3396"/>
              <a:gd name="T89" fmla="*/ 125576316 h 3137"/>
              <a:gd name="T90" fmla="*/ 48065338 w 3396"/>
              <a:gd name="T91" fmla="*/ 118206802 h 3137"/>
              <a:gd name="T92" fmla="*/ 36674958 w 3396"/>
              <a:gd name="T93" fmla="*/ 108233310 h 3137"/>
              <a:gd name="T94" fmla="*/ 28377569 w 3396"/>
              <a:gd name="T95" fmla="*/ 100814810 h 3137"/>
              <a:gd name="T96" fmla="*/ 17772901 w 3396"/>
              <a:gd name="T97" fmla="*/ 90202737 h 3137"/>
              <a:gd name="T98" fmla="*/ 9181037 w 3396"/>
              <a:gd name="T99" fmla="*/ 78558869 h 3137"/>
              <a:gd name="T100" fmla="*/ 2307501 w 3396"/>
              <a:gd name="T101" fmla="*/ 62935446 h 3137"/>
              <a:gd name="T102" fmla="*/ 147349 w 3396"/>
              <a:gd name="T103" fmla="*/ 41957112 h 3137"/>
              <a:gd name="T104" fmla="*/ 6922504 w 3396"/>
              <a:gd name="T105" fmla="*/ 21518946 h 3137"/>
              <a:gd name="T106" fmla="*/ 21798731 w 3396"/>
              <a:gd name="T107" fmla="*/ 6829124 h 3137"/>
              <a:gd name="T108" fmla="*/ 42370148 w 3396"/>
              <a:gd name="T109" fmla="*/ 147399 h 31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396"/>
              <a:gd name="T166" fmla="*/ 0 h 3137"/>
              <a:gd name="T167" fmla="*/ 3396 w 3396"/>
              <a:gd name="T168" fmla="*/ 3137 h 31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396" h="3137">
                <a:moveTo>
                  <a:pt x="939" y="199"/>
                </a:moveTo>
                <a:lnTo>
                  <a:pt x="873" y="201"/>
                </a:lnTo>
                <a:lnTo>
                  <a:pt x="807" y="209"/>
                </a:lnTo>
                <a:lnTo>
                  <a:pt x="745" y="223"/>
                </a:lnTo>
                <a:lnTo>
                  <a:pt x="685" y="241"/>
                </a:lnTo>
                <a:lnTo>
                  <a:pt x="627" y="265"/>
                </a:lnTo>
                <a:lnTo>
                  <a:pt x="571" y="295"/>
                </a:lnTo>
                <a:lnTo>
                  <a:pt x="517" y="329"/>
                </a:lnTo>
                <a:lnTo>
                  <a:pt x="465" y="369"/>
                </a:lnTo>
                <a:lnTo>
                  <a:pt x="416" y="414"/>
                </a:lnTo>
                <a:lnTo>
                  <a:pt x="370" y="463"/>
                </a:lnTo>
                <a:lnTo>
                  <a:pt x="330" y="513"/>
                </a:lnTo>
                <a:lnTo>
                  <a:pt x="295" y="565"/>
                </a:lnTo>
                <a:lnTo>
                  <a:pt x="265" y="621"/>
                </a:lnTo>
                <a:lnTo>
                  <a:pt x="241" y="678"/>
                </a:lnTo>
                <a:lnTo>
                  <a:pt x="223" y="737"/>
                </a:lnTo>
                <a:lnTo>
                  <a:pt x="209" y="799"/>
                </a:lnTo>
                <a:lnTo>
                  <a:pt x="201" y="863"/>
                </a:lnTo>
                <a:lnTo>
                  <a:pt x="199" y="929"/>
                </a:lnTo>
                <a:lnTo>
                  <a:pt x="200" y="991"/>
                </a:lnTo>
                <a:lnTo>
                  <a:pt x="204" y="1051"/>
                </a:lnTo>
                <a:lnTo>
                  <a:pt x="211" y="1110"/>
                </a:lnTo>
                <a:lnTo>
                  <a:pt x="223" y="1166"/>
                </a:lnTo>
                <a:lnTo>
                  <a:pt x="238" y="1223"/>
                </a:lnTo>
                <a:lnTo>
                  <a:pt x="280" y="1350"/>
                </a:lnTo>
                <a:lnTo>
                  <a:pt x="293" y="1384"/>
                </a:lnTo>
                <a:lnTo>
                  <a:pt x="311" y="1420"/>
                </a:lnTo>
                <a:lnTo>
                  <a:pt x="332" y="1455"/>
                </a:lnTo>
                <a:lnTo>
                  <a:pt x="354" y="1490"/>
                </a:lnTo>
                <a:lnTo>
                  <a:pt x="376" y="1524"/>
                </a:lnTo>
                <a:lnTo>
                  <a:pt x="398" y="1556"/>
                </a:lnTo>
                <a:lnTo>
                  <a:pt x="418" y="1585"/>
                </a:lnTo>
                <a:lnTo>
                  <a:pt x="434" y="1609"/>
                </a:lnTo>
                <a:lnTo>
                  <a:pt x="455" y="1636"/>
                </a:lnTo>
                <a:lnTo>
                  <a:pt x="480" y="1665"/>
                </a:lnTo>
                <a:lnTo>
                  <a:pt x="508" y="1696"/>
                </a:lnTo>
                <a:lnTo>
                  <a:pt x="536" y="1727"/>
                </a:lnTo>
                <a:lnTo>
                  <a:pt x="562" y="1755"/>
                </a:lnTo>
                <a:lnTo>
                  <a:pt x="583" y="1779"/>
                </a:lnTo>
                <a:lnTo>
                  <a:pt x="603" y="1800"/>
                </a:lnTo>
                <a:lnTo>
                  <a:pt x="624" y="1823"/>
                </a:lnTo>
                <a:lnTo>
                  <a:pt x="650" y="1847"/>
                </a:lnTo>
                <a:lnTo>
                  <a:pt x="681" y="1876"/>
                </a:lnTo>
                <a:lnTo>
                  <a:pt x="715" y="1908"/>
                </a:lnTo>
                <a:lnTo>
                  <a:pt x="829" y="2010"/>
                </a:lnTo>
                <a:lnTo>
                  <a:pt x="953" y="2119"/>
                </a:lnTo>
                <a:lnTo>
                  <a:pt x="1002" y="2161"/>
                </a:lnTo>
                <a:lnTo>
                  <a:pt x="1047" y="2200"/>
                </a:lnTo>
                <a:lnTo>
                  <a:pt x="1087" y="2236"/>
                </a:lnTo>
                <a:lnTo>
                  <a:pt x="1123" y="2268"/>
                </a:lnTo>
                <a:lnTo>
                  <a:pt x="1157" y="2298"/>
                </a:lnTo>
                <a:lnTo>
                  <a:pt x="1187" y="2324"/>
                </a:lnTo>
                <a:lnTo>
                  <a:pt x="1213" y="2348"/>
                </a:lnTo>
                <a:lnTo>
                  <a:pt x="1242" y="2374"/>
                </a:lnTo>
                <a:lnTo>
                  <a:pt x="1275" y="2406"/>
                </a:lnTo>
                <a:lnTo>
                  <a:pt x="1311" y="2441"/>
                </a:lnTo>
                <a:lnTo>
                  <a:pt x="1350" y="2481"/>
                </a:lnTo>
                <a:lnTo>
                  <a:pt x="1394" y="2526"/>
                </a:lnTo>
                <a:lnTo>
                  <a:pt x="1442" y="2573"/>
                </a:lnTo>
                <a:lnTo>
                  <a:pt x="1512" y="2647"/>
                </a:lnTo>
                <a:lnTo>
                  <a:pt x="1578" y="2720"/>
                </a:lnTo>
                <a:lnTo>
                  <a:pt x="1641" y="2792"/>
                </a:lnTo>
                <a:lnTo>
                  <a:pt x="1698" y="2864"/>
                </a:lnTo>
                <a:lnTo>
                  <a:pt x="1754" y="2791"/>
                </a:lnTo>
                <a:lnTo>
                  <a:pt x="1813" y="2717"/>
                </a:lnTo>
                <a:lnTo>
                  <a:pt x="1877" y="2643"/>
                </a:lnTo>
                <a:lnTo>
                  <a:pt x="1945" y="2568"/>
                </a:lnTo>
                <a:lnTo>
                  <a:pt x="1992" y="2519"/>
                </a:lnTo>
                <a:lnTo>
                  <a:pt x="2035" y="2474"/>
                </a:lnTo>
                <a:lnTo>
                  <a:pt x="2077" y="2432"/>
                </a:lnTo>
                <a:lnTo>
                  <a:pt x="2115" y="2394"/>
                </a:lnTo>
                <a:lnTo>
                  <a:pt x="2151" y="2359"/>
                </a:lnTo>
                <a:lnTo>
                  <a:pt x="2186" y="2328"/>
                </a:lnTo>
                <a:lnTo>
                  <a:pt x="2221" y="2296"/>
                </a:lnTo>
                <a:lnTo>
                  <a:pt x="2259" y="2261"/>
                </a:lnTo>
                <a:lnTo>
                  <a:pt x="2300" y="2224"/>
                </a:lnTo>
                <a:lnTo>
                  <a:pt x="2344" y="2184"/>
                </a:lnTo>
                <a:lnTo>
                  <a:pt x="2393" y="2142"/>
                </a:lnTo>
                <a:lnTo>
                  <a:pt x="2444" y="2096"/>
                </a:lnTo>
                <a:lnTo>
                  <a:pt x="2504" y="2043"/>
                </a:lnTo>
                <a:lnTo>
                  <a:pt x="2559" y="1994"/>
                </a:lnTo>
                <a:lnTo>
                  <a:pt x="2611" y="1946"/>
                </a:lnTo>
                <a:lnTo>
                  <a:pt x="2658" y="1902"/>
                </a:lnTo>
                <a:lnTo>
                  <a:pt x="2703" y="1861"/>
                </a:lnTo>
                <a:lnTo>
                  <a:pt x="2742" y="1823"/>
                </a:lnTo>
                <a:lnTo>
                  <a:pt x="2778" y="1787"/>
                </a:lnTo>
                <a:lnTo>
                  <a:pt x="2812" y="1754"/>
                </a:lnTo>
                <a:lnTo>
                  <a:pt x="2840" y="1725"/>
                </a:lnTo>
                <a:lnTo>
                  <a:pt x="2865" y="1698"/>
                </a:lnTo>
                <a:lnTo>
                  <a:pt x="2927" y="1626"/>
                </a:lnTo>
                <a:lnTo>
                  <a:pt x="2983" y="1553"/>
                </a:lnTo>
                <a:lnTo>
                  <a:pt x="3031" y="1480"/>
                </a:lnTo>
                <a:lnTo>
                  <a:pt x="3075" y="1407"/>
                </a:lnTo>
                <a:lnTo>
                  <a:pt x="3110" y="1334"/>
                </a:lnTo>
                <a:lnTo>
                  <a:pt x="3140" y="1260"/>
                </a:lnTo>
                <a:lnTo>
                  <a:pt x="3163" y="1186"/>
                </a:lnTo>
                <a:lnTo>
                  <a:pt x="3180" y="1112"/>
                </a:lnTo>
                <a:lnTo>
                  <a:pt x="3188" y="1052"/>
                </a:lnTo>
                <a:lnTo>
                  <a:pt x="3193" y="990"/>
                </a:lnTo>
                <a:lnTo>
                  <a:pt x="3195" y="929"/>
                </a:lnTo>
                <a:lnTo>
                  <a:pt x="3193" y="862"/>
                </a:lnTo>
                <a:lnTo>
                  <a:pt x="3185" y="798"/>
                </a:lnTo>
                <a:lnTo>
                  <a:pt x="3171" y="736"/>
                </a:lnTo>
                <a:lnTo>
                  <a:pt x="3153" y="677"/>
                </a:lnTo>
                <a:lnTo>
                  <a:pt x="3129" y="619"/>
                </a:lnTo>
                <a:lnTo>
                  <a:pt x="3099" y="564"/>
                </a:lnTo>
                <a:lnTo>
                  <a:pt x="3065" y="511"/>
                </a:lnTo>
                <a:lnTo>
                  <a:pt x="3024" y="460"/>
                </a:lnTo>
                <a:lnTo>
                  <a:pt x="2979" y="412"/>
                </a:lnTo>
                <a:lnTo>
                  <a:pt x="2930" y="368"/>
                </a:lnTo>
                <a:lnTo>
                  <a:pt x="2878" y="328"/>
                </a:lnTo>
                <a:lnTo>
                  <a:pt x="2824" y="294"/>
                </a:lnTo>
                <a:lnTo>
                  <a:pt x="2769" y="265"/>
                </a:lnTo>
                <a:lnTo>
                  <a:pt x="2711" y="241"/>
                </a:lnTo>
                <a:lnTo>
                  <a:pt x="2651" y="223"/>
                </a:lnTo>
                <a:lnTo>
                  <a:pt x="2588" y="209"/>
                </a:lnTo>
                <a:lnTo>
                  <a:pt x="2524" y="201"/>
                </a:lnTo>
                <a:lnTo>
                  <a:pt x="2456" y="199"/>
                </a:lnTo>
                <a:lnTo>
                  <a:pt x="2396" y="201"/>
                </a:lnTo>
                <a:lnTo>
                  <a:pt x="2337" y="208"/>
                </a:lnTo>
                <a:lnTo>
                  <a:pt x="2278" y="220"/>
                </a:lnTo>
                <a:lnTo>
                  <a:pt x="2222" y="236"/>
                </a:lnTo>
                <a:lnTo>
                  <a:pt x="2166" y="257"/>
                </a:lnTo>
                <a:lnTo>
                  <a:pt x="2112" y="282"/>
                </a:lnTo>
                <a:lnTo>
                  <a:pt x="2059" y="313"/>
                </a:lnTo>
                <a:lnTo>
                  <a:pt x="2010" y="348"/>
                </a:lnTo>
                <a:lnTo>
                  <a:pt x="1964" y="386"/>
                </a:lnTo>
                <a:lnTo>
                  <a:pt x="1921" y="427"/>
                </a:lnTo>
                <a:lnTo>
                  <a:pt x="1883" y="471"/>
                </a:lnTo>
                <a:lnTo>
                  <a:pt x="1849" y="517"/>
                </a:lnTo>
                <a:lnTo>
                  <a:pt x="1818" y="568"/>
                </a:lnTo>
                <a:lnTo>
                  <a:pt x="1790" y="620"/>
                </a:lnTo>
                <a:lnTo>
                  <a:pt x="1779" y="637"/>
                </a:lnTo>
                <a:lnTo>
                  <a:pt x="1767" y="652"/>
                </a:lnTo>
                <a:lnTo>
                  <a:pt x="1752" y="662"/>
                </a:lnTo>
                <a:lnTo>
                  <a:pt x="1736" y="670"/>
                </a:lnTo>
                <a:lnTo>
                  <a:pt x="1718" y="675"/>
                </a:lnTo>
                <a:lnTo>
                  <a:pt x="1698" y="676"/>
                </a:lnTo>
                <a:lnTo>
                  <a:pt x="1675" y="673"/>
                </a:lnTo>
                <a:lnTo>
                  <a:pt x="1654" y="667"/>
                </a:lnTo>
                <a:lnTo>
                  <a:pt x="1636" y="656"/>
                </a:lnTo>
                <a:lnTo>
                  <a:pt x="1622" y="641"/>
                </a:lnTo>
                <a:lnTo>
                  <a:pt x="1609" y="620"/>
                </a:lnTo>
                <a:lnTo>
                  <a:pt x="1581" y="566"/>
                </a:lnTo>
                <a:lnTo>
                  <a:pt x="1550" y="517"/>
                </a:lnTo>
                <a:lnTo>
                  <a:pt x="1514" y="470"/>
                </a:lnTo>
                <a:lnTo>
                  <a:pt x="1475" y="427"/>
                </a:lnTo>
                <a:lnTo>
                  <a:pt x="1432" y="385"/>
                </a:lnTo>
                <a:lnTo>
                  <a:pt x="1386" y="348"/>
                </a:lnTo>
                <a:lnTo>
                  <a:pt x="1335" y="313"/>
                </a:lnTo>
                <a:lnTo>
                  <a:pt x="1282" y="282"/>
                </a:lnTo>
                <a:lnTo>
                  <a:pt x="1228" y="257"/>
                </a:lnTo>
                <a:lnTo>
                  <a:pt x="1173" y="236"/>
                </a:lnTo>
                <a:lnTo>
                  <a:pt x="1117" y="220"/>
                </a:lnTo>
                <a:lnTo>
                  <a:pt x="1059" y="208"/>
                </a:lnTo>
                <a:lnTo>
                  <a:pt x="1000" y="201"/>
                </a:lnTo>
                <a:lnTo>
                  <a:pt x="939" y="199"/>
                </a:lnTo>
                <a:close/>
                <a:moveTo>
                  <a:pt x="939" y="0"/>
                </a:moveTo>
                <a:lnTo>
                  <a:pt x="1014" y="3"/>
                </a:lnTo>
                <a:lnTo>
                  <a:pt x="1086" y="11"/>
                </a:lnTo>
                <a:lnTo>
                  <a:pt x="1158" y="25"/>
                </a:lnTo>
                <a:lnTo>
                  <a:pt x="1228" y="45"/>
                </a:lnTo>
                <a:lnTo>
                  <a:pt x="1298" y="71"/>
                </a:lnTo>
                <a:lnTo>
                  <a:pt x="1366" y="101"/>
                </a:lnTo>
                <a:lnTo>
                  <a:pt x="1422" y="132"/>
                </a:lnTo>
                <a:lnTo>
                  <a:pt x="1476" y="166"/>
                </a:lnTo>
                <a:lnTo>
                  <a:pt x="1526" y="203"/>
                </a:lnTo>
                <a:lnTo>
                  <a:pt x="1573" y="243"/>
                </a:lnTo>
                <a:lnTo>
                  <a:pt x="1618" y="287"/>
                </a:lnTo>
                <a:lnTo>
                  <a:pt x="1659" y="333"/>
                </a:lnTo>
                <a:lnTo>
                  <a:pt x="1698" y="381"/>
                </a:lnTo>
                <a:lnTo>
                  <a:pt x="1737" y="333"/>
                </a:lnTo>
                <a:lnTo>
                  <a:pt x="1778" y="287"/>
                </a:lnTo>
                <a:lnTo>
                  <a:pt x="1823" y="243"/>
                </a:lnTo>
                <a:lnTo>
                  <a:pt x="1870" y="203"/>
                </a:lnTo>
                <a:lnTo>
                  <a:pt x="1920" y="166"/>
                </a:lnTo>
                <a:lnTo>
                  <a:pt x="1973" y="132"/>
                </a:lnTo>
                <a:lnTo>
                  <a:pt x="2030" y="101"/>
                </a:lnTo>
                <a:lnTo>
                  <a:pt x="2099" y="71"/>
                </a:lnTo>
                <a:lnTo>
                  <a:pt x="2168" y="45"/>
                </a:lnTo>
                <a:lnTo>
                  <a:pt x="2238" y="25"/>
                </a:lnTo>
                <a:lnTo>
                  <a:pt x="2310" y="11"/>
                </a:lnTo>
                <a:lnTo>
                  <a:pt x="2383" y="3"/>
                </a:lnTo>
                <a:lnTo>
                  <a:pt x="2456" y="0"/>
                </a:lnTo>
                <a:lnTo>
                  <a:pt x="2533" y="3"/>
                </a:lnTo>
                <a:lnTo>
                  <a:pt x="2607" y="12"/>
                </a:lnTo>
                <a:lnTo>
                  <a:pt x="2681" y="27"/>
                </a:lnTo>
                <a:lnTo>
                  <a:pt x="2753" y="48"/>
                </a:lnTo>
                <a:lnTo>
                  <a:pt x="2821" y="74"/>
                </a:lnTo>
                <a:lnTo>
                  <a:pt x="2888" y="103"/>
                </a:lnTo>
                <a:lnTo>
                  <a:pt x="2952" y="139"/>
                </a:lnTo>
                <a:lnTo>
                  <a:pt x="3012" y="179"/>
                </a:lnTo>
                <a:lnTo>
                  <a:pt x="3069" y="223"/>
                </a:lnTo>
                <a:lnTo>
                  <a:pt x="3122" y="270"/>
                </a:lnTo>
                <a:lnTo>
                  <a:pt x="3170" y="323"/>
                </a:lnTo>
                <a:lnTo>
                  <a:pt x="3215" y="378"/>
                </a:lnTo>
                <a:lnTo>
                  <a:pt x="3255" y="438"/>
                </a:lnTo>
                <a:lnTo>
                  <a:pt x="3290" y="501"/>
                </a:lnTo>
                <a:lnTo>
                  <a:pt x="3322" y="566"/>
                </a:lnTo>
                <a:lnTo>
                  <a:pt x="3347" y="635"/>
                </a:lnTo>
                <a:lnTo>
                  <a:pt x="3368" y="706"/>
                </a:lnTo>
                <a:lnTo>
                  <a:pt x="3384" y="779"/>
                </a:lnTo>
                <a:lnTo>
                  <a:pt x="3393" y="854"/>
                </a:lnTo>
                <a:lnTo>
                  <a:pt x="3396" y="929"/>
                </a:lnTo>
                <a:lnTo>
                  <a:pt x="3393" y="1011"/>
                </a:lnTo>
                <a:lnTo>
                  <a:pt x="3385" y="1091"/>
                </a:lnTo>
                <a:lnTo>
                  <a:pt x="3370" y="1170"/>
                </a:lnTo>
                <a:lnTo>
                  <a:pt x="3358" y="1228"/>
                </a:lnTo>
                <a:lnTo>
                  <a:pt x="3343" y="1282"/>
                </a:lnTo>
                <a:lnTo>
                  <a:pt x="3327" y="1333"/>
                </a:lnTo>
                <a:lnTo>
                  <a:pt x="3309" y="1383"/>
                </a:lnTo>
                <a:lnTo>
                  <a:pt x="3288" y="1432"/>
                </a:lnTo>
                <a:lnTo>
                  <a:pt x="3264" y="1481"/>
                </a:lnTo>
                <a:lnTo>
                  <a:pt x="3236" y="1532"/>
                </a:lnTo>
                <a:lnTo>
                  <a:pt x="3202" y="1583"/>
                </a:lnTo>
                <a:lnTo>
                  <a:pt x="3169" y="1633"/>
                </a:lnTo>
                <a:lnTo>
                  <a:pt x="3137" y="1679"/>
                </a:lnTo>
                <a:lnTo>
                  <a:pt x="3107" y="1721"/>
                </a:lnTo>
                <a:lnTo>
                  <a:pt x="3078" y="1759"/>
                </a:lnTo>
                <a:lnTo>
                  <a:pt x="3053" y="1789"/>
                </a:lnTo>
                <a:lnTo>
                  <a:pt x="3026" y="1820"/>
                </a:lnTo>
                <a:lnTo>
                  <a:pt x="2994" y="1855"/>
                </a:lnTo>
                <a:lnTo>
                  <a:pt x="2959" y="1891"/>
                </a:lnTo>
                <a:lnTo>
                  <a:pt x="2920" y="1929"/>
                </a:lnTo>
                <a:lnTo>
                  <a:pt x="2882" y="1968"/>
                </a:lnTo>
                <a:lnTo>
                  <a:pt x="2847" y="2002"/>
                </a:lnTo>
                <a:lnTo>
                  <a:pt x="2814" y="2034"/>
                </a:lnTo>
                <a:lnTo>
                  <a:pt x="2785" y="2061"/>
                </a:lnTo>
                <a:lnTo>
                  <a:pt x="2758" y="2085"/>
                </a:lnTo>
                <a:lnTo>
                  <a:pt x="2731" y="2110"/>
                </a:lnTo>
                <a:lnTo>
                  <a:pt x="2699" y="2138"/>
                </a:lnTo>
                <a:lnTo>
                  <a:pt x="2662" y="2168"/>
                </a:lnTo>
                <a:lnTo>
                  <a:pt x="2622" y="2203"/>
                </a:lnTo>
                <a:lnTo>
                  <a:pt x="2577" y="2244"/>
                </a:lnTo>
                <a:lnTo>
                  <a:pt x="2526" y="2289"/>
                </a:lnTo>
                <a:lnTo>
                  <a:pt x="2477" y="2332"/>
                </a:lnTo>
                <a:lnTo>
                  <a:pt x="2432" y="2372"/>
                </a:lnTo>
                <a:lnTo>
                  <a:pt x="2391" y="2409"/>
                </a:lnTo>
                <a:lnTo>
                  <a:pt x="2354" y="2444"/>
                </a:lnTo>
                <a:lnTo>
                  <a:pt x="2319" y="2475"/>
                </a:lnTo>
                <a:lnTo>
                  <a:pt x="2288" y="2503"/>
                </a:lnTo>
                <a:lnTo>
                  <a:pt x="2254" y="2536"/>
                </a:lnTo>
                <a:lnTo>
                  <a:pt x="2217" y="2573"/>
                </a:lnTo>
                <a:lnTo>
                  <a:pt x="2176" y="2614"/>
                </a:lnTo>
                <a:lnTo>
                  <a:pt x="2134" y="2659"/>
                </a:lnTo>
                <a:lnTo>
                  <a:pt x="2088" y="2709"/>
                </a:lnTo>
                <a:lnTo>
                  <a:pt x="2040" y="2761"/>
                </a:lnTo>
                <a:lnTo>
                  <a:pt x="1968" y="2844"/>
                </a:lnTo>
                <a:lnTo>
                  <a:pt x="1902" y="2927"/>
                </a:lnTo>
                <a:lnTo>
                  <a:pt x="1840" y="3009"/>
                </a:lnTo>
                <a:lnTo>
                  <a:pt x="1783" y="3091"/>
                </a:lnTo>
                <a:lnTo>
                  <a:pt x="1769" y="3108"/>
                </a:lnTo>
                <a:lnTo>
                  <a:pt x="1754" y="3120"/>
                </a:lnTo>
                <a:lnTo>
                  <a:pt x="1737" y="3129"/>
                </a:lnTo>
                <a:lnTo>
                  <a:pt x="1718" y="3135"/>
                </a:lnTo>
                <a:lnTo>
                  <a:pt x="1698" y="3137"/>
                </a:lnTo>
                <a:lnTo>
                  <a:pt x="1679" y="3135"/>
                </a:lnTo>
                <a:lnTo>
                  <a:pt x="1661" y="3129"/>
                </a:lnTo>
                <a:lnTo>
                  <a:pt x="1645" y="3120"/>
                </a:lnTo>
                <a:lnTo>
                  <a:pt x="1630" y="3108"/>
                </a:lnTo>
                <a:lnTo>
                  <a:pt x="1617" y="3091"/>
                </a:lnTo>
                <a:lnTo>
                  <a:pt x="1567" y="3022"/>
                </a:lnTo>
                <a:lnTo>
                  <a:pt x="1516" y="2955"/>
                </a:lnTo>
                <a:lnTo>
                  <a:pt x="1463" y="2889"/>
                </a:lnTo>
                <a:lnTo>
                  <a:pt x="1407" y="2823"/>
                </a:lnTo>
                <a:lnTo>
                  <a:pt x="1348" y="2758"/>
                </a:lnTo>
                <a:lnTo>
                  <a:pt x="1285" y="2693"/>
                </a:lnTo>
                <a:lnTo>
                  <a:pt x="1218" y="2627"/>
                </a:lnTo>
                <a:lnTo>
                  <a:pt x="1178" y="2590"/>
                </a:lnTo>
                <a:lnTo>
                  <a:pt x="1142" y="2556"/>
                </a:lnTo>
                <a:lnTo>
                  <a:pt x="1110" y="2526"/>
                </a:lnTo>
                <a:lnTo>
                  <a:pt x="1081" y="2498"/>
                </a:lnTo>
                <a:lnTo>
                  <a:pt x="1054" y="2474"/>
                </a:lnTo>
                <a:lnTo>
                  <a:pt x="1031" y="2453"/>
                </a:lnTo>
                <a:lnTo>
                  <a:pt x="1007" y="2432"/>
                </a:lnTo>
                <a:lnTo>
                  <a:pt x="979" y="2406"/>
                </a:lnTo>
                <a:lnTo>
                  <a:pt x="947" y="2377"/>
                </a:lnTo>
                <a:lnTo>
                  <a:pt x="910" y="2345"/>
                </a:lnTo>
                <a:lnTo>
                  <a:pt x="870" y="2309"/>
                </a:lnTo>
                <a:lnTo>
                  <a:pt x="824" y="2270"/>
                </a:lnTo>
                <a:lnTo>
                  <a:pt x="783" y="2235"/>
                </a:lnTo>
                <a:lnTo>
                  <a:pt x="747" y="2203"/>
                </a:lnTo>
                <a:lnTo>
                  <a:pt x="714" y="2175"/>
                </a:lnTo>
                <a:lnTo>
                  <a:pt x="684" y="2149"/>
                </a:lnTo>
                <a:lnTo>
                  <a:pt x="658" y="2125"/>
                </a:lnTo>
                <a:lnTo>
                  <a:pt x="635" y="2105"/>
                </a:lnTo>
                <a:lnTo>
                  <a:pt x="609" y="2081"/>
                </a:lnTo>
                <a:lnTo>
                  <a:pt x="578" y="2052"/>
                </a:lnTo>
                <a:lnTo>
                  <a:pt x="545" y="2021"/>
                </a:lnTo>
                <a:lnTo>
                  <a:pt x="508" y="1986"/>
                </a:lnTo>
                <a:lnTo>
                  <a:pt x="467" y="1947"/>
                </a:lnTo>
                <a:lnTo>
                  <a:pt x="428" y="1908"/>
                </a:lnTo>
                <a:lnTo>
                  <a:pt x="393" y="1871"/>
                </a:lnTo>
                <a:lnTo>
                  <a:pt x="362" y="1836"/>
                </a:lnTo>
                <a:lnTo>
                  <a:pt x="334" y="1804"/>
                </a:lnTo>
                <a:lnTo>
                  <a:pt x="311" y="1775"/>
                </a:lnTo>
                <a:lnTo>
                  <a:pt x="283" y="1737"/>
                </a:lnTo>
                <a:lnTo>
                  <a:pt x="252" y="1696"/>
                </a:lnTo>
                <a:lnTo>
                  <a:pt x="220" y="1650"/>
                </a:lnTo>
                <a:lnTo>
                  <a:pt x="187" y="1599"/>
                </a:lnTo>
                <a:lnTo>
                  <a:pt x="153" y="1547"/>
                </a:lnTo>
                <a:lnTo>
                  <a:pt x="126" y="1497"/>
                </a:lnTo>
                <a:lnTo>
                  <a:pt x="103" y="1447"/>
                </a:lnTo>
                <a:lnTo>
                  <a:pt x="83" y="1399"/>
                </a:lnTo>
                <a:lnTo>
                  <a:pt x="64" y="1341"/>
                </a:lnTo>
                <a:lnTo>
                  <a:pt x="47" y="1281"/>
                </a:lnTo>
                <a:lnTo>
                  <a:pt x="31" y="1215"/>
                </a:lnTo>
                <a:lnTo>
                  <a:pt x="19" y="1147"/>
                </a:lnTo>
                <a:lnTo>
                  <a:pt x="8" y="1076"/>
                </a:lnTo>
                <a:lnTo>
                  <a:pt x="2" y="1003"/>
                </a:lnTo>
                <a:lnTo>
                  <a:pt x="0" y="929"/>
                </a:lnTo>
                <a:lnTo>
                  <a:pt x="3" y="854"/>
                </a:lnTo>
                <a:lnTo>
                  <a:pt x="12" y="779"/>
                </a:lnTo>
                <a:lnTo>
                  <a:pt x="28" y="706"/>
                </a:lnTo>
                <a:lnTo>
                  <a:pt x="49" y="635"/>
                </a:lnTo>
                <a:lnTo>
                  <a:pt x="75" y="566"/>
                </a:lnTo>
                <a:lnTo>
                  <a:pt x="106" y="501"/>
                </a:lnTo>
                <a:lnTo>
                  <a:pt x="141" y="438"/>
                </a:lnTo>
                <a:lnTo>
                  <a:pt x="181" y="378"/>
                </a:lnTo>
                <a:lnTo>
                  <a:pt x="226" y="323"/>
                </a:lnTo>
                <a:lnTo>
                  <a:pt x="275" y="270"/>
                </a:lnTo>
                <a:lnTo>
                  <a:pt x="327" y="223"/>
                </a:lnTo>
                <a:lnTo>
                  <a:pt x="383" y="179"/>
                </a:lnTo>
                <a:lnTo>
                  <a:pt x="444" y="139"/>
                </a:lnTo>
                <a:lnTo>
                  <a:pt x="508" y="103"/>
                </a:lnTo>
                <a:lnTo>
                  <a:pt x="574" y="74"/>
                </a:lnTo>
                <a:lnTo>
                  <a:pt x="644" y="48"/>
                </a:lnTo>
                <a:lnTo>
                  <a:pt x="715" y="27"/>
                </a:lnTo>
                <a:lnTo>
                  <a:pt x="789" y="12"/>
                </a:lnTo>
                <a:lnTo>
                  <a:pt x="863" y="3"/>
                </a:lnTo>
                <a:lnTo>
                  <a:pt x="939" y="0"/>
                </a:lnTo>
                <a:close/>
              </a:path>
            </a:pathLst>
          </a:custGeom>
          <a:solidFill>
            <a:schemeClr val="accent2">
              <a:lumMod val="60000"/>
              <a:lumOff val="40000"/>
            </a:schemeClr>
          </a:solidFill>
          <a:ln>
            <a:noFill/>
          </a:ln>
        </p:spPr>
        <p:txBody>
          <a:bodyPr/>
          <a:lstStyle/>
          <a:p>
            <a:endParaRPr lang="zh-CN" altLang="en-US"/>
          </a:p>
        </p:txBody>
      </p:sp>
      <p:grpSp>
        <p:nvGrpSpPr>
          <p:cNvPr id="81" name="그룹 147"/>
          <p:cNvGrpSpPr>
            <a:grpSpLocks/>
          </p:cNvGrpSpPr>
          <p:nvPr/>
        </p:nvGrpSpPr>
        <p:grpSpPr bwMode="auto">
          <a:xfrm>
            <a:off x="9482138" y="4649912"/>
            <a:ext cx="908050" cy="854075"/>
            <a:chOff x="0" y="0"/>
            <a:chExt cx="908050" cy="854075"/>
          </a:xfrm>
          <a:solidFill>
            <a:schemeClr val="accent2">
              <a:lumMod val="60000"/>
              <a:lumOff val="40000"/>
            </a:schemeClr>
          </a:solidFill>
        </p:grpSpPr>
        <p:sp>
          <p:nvSpPr>
            <p:cNvPr id="82" name="Freeform 113"/>
            <p:cNvSpPr>
              <a:spLocks/>
            </p:cNvSpPr>
            <p:nvPr/>
          </p:nvSpPr>
          <p:spPr bwMode="auto">
            <a:xfrm>
              <a:off x="123825" y="419100"/>
              <a:ext cx="660400" cy="434975"/>
            </a:xfrm>
            <a:custGeom>
              <a:avLst/>
              <a:gdLst>
                <a:gd name="T0" fmla="*/ 169616395 w 2495"/>
                <a:gd name="T1" fmla="*/ 139446 h 1647"/>
                <a:gd name="T2" fmla="*/ 172278641 w 2495"/>
                <a:gd name="T3" fmla="*/ 1464706 h 1647"/>
                <a:gd name="T4" fmla="*/ 174100233 w 2495"/>
                <a:gd name="T5" fmla="*/ 3836337 h 1647"/>
                <a:gd name="T6" fmla="*/ 174800866 w 2495"/>
                <a:gd name="T7" fmla="*/ 6905195 h 1647"/>
                <a:gd name="T8" fmla="*/ 174660845 w 2495"/>
                <a:gd name="T9" fmla="*/ 109715907 h 1647"/>
                <a:gd name="T10" fmla="*/ 173329722 w 2495"/>
                <a:gd name="T11" fmla="*/ 112366429 h 1647"/>
                <a:gd name="T12" fmla="*/ 171017660 w 2495"/>
                <a:gd name="T13" fmla="*/ 114180013 h 1647"/>
                <a:gd name="T14" fmla="*/ 168075109 w 2495"/>
                <a:gd name="T15" fmla="*/ 114877505 h 1647"/>
                <a:gd name="T16" fmla="*/ 103689417 w 2495"/>
                <a:gd name="T17" fmla="*/ 114738059 h 1647"/>
                <a:gd name="T18" fmla="*/ 100957029 w 2495"/>
                <a:gd name="T19" fmla="*/ 113412799 h 1647"/>
                <a:gd name="T20" fmla="*/ 99065558 w 2495"/>
                <a:gd name="T21" fmla="*/ 111111155 h 1647"/>
                <a:gd name="T22" fmla="*/ 98435068 w 2495"/>
                <a:gd name="T23" fmla="*/ 108251201 h 1647"/>
                <a:gd name="T24" fmla="*/ 76435940 w 2495"/>
                <a:gd name="T25" fmla="*/ 69749443 h 1647"/>
                <a:gd name="T26" fmla="*/ 76225777 w 2495"/>
                <a:gd name="T27" fmla="*/ 109715907 h 1647"/>
                <a:gd name="T28" fmla="*/ 74894654 w 2495"/>
                <a:gd name="T29" fmla="*/ 112366429 h 1647"/>
                <a:gd name="T30" fmla="*/ 72652735 w 2495"/>
                <a:gd name="T31" fmla="*/ 114180013 h 1647"/>
                <a:gd name="T32" fmla="*/ 69780326 w 2495"/>
                <a:gd name="T33" fmla="*/ 114877505 h 1647"/>
                <a:gd name="T34" fmla="*/ 5114328 w 2495"/>
                <a:gd name="T35" fmla="*/ 114738059 h 1647"/>
                <a:gd name="T36" fmla="*/ 2522225 w 2495"/>
                <a:gd name="T37" fmla="*/ 113412799 h 1647"/>
                <a:gd name="T38" fmla="*/ 700633 w 2495"/>
                <a:gd name="T39" fmla="*/ 111111155 h 1647"/>
                <a:gd name="T40" fmla="*/ 0 w 2495"/>
                <a:gd name="T41" fmla="*/ 108251201 h 1647"/>
                <a:gd name="T42" fmla="*/ 210163 w 2495"/>
                <a:gd name="T43" fmla="*/ 8579070 h 1647"/>
                <a:gd name="T44" fmla="*/ 1471144 w 2495"/>
                <a:gd name="T45" fmla="*/ 5859089 h 1647"/>
                <a:gd name="T46" fmla="*/ 3783205 w 2495"/>
                <a:gd name="T47" fmla="*/ 4045505 h 1647"/>
                <a:gd name="T48" fmla="*/ 6655614 w 2495"/>
                <a:gd name="T49" fmla="*/ 3348013 h 1647"/>
                <a:gd name="T50" fmla="*/ 9738452 w 2495"/>
                <a:gd name="T51" fmla="*/ 4045505 h 1647"/>
                <a:gd name="T52" fmla="*/ 12120391 w 2495"/>
                <a:gd name="T53" fmla="*/ 5859089 h 1647"/>
                <a:gd name="T54" fmla="*/ 13451514 w 2495"/>
                <a:gd name="T55" fmla="*/ 8579070 h 1647"/>
                <a:gd name="T56" fmla="*/ 13661678 w 2495"/>
                <a:gd name="T57" fmla="*/ 101276283 h 1647"/>
                <a:gd name="T58" fmla="*/ 62704120 w 2495"/>
                <a:gd name="T59" fmla="*/ 62774525 h 1647"/>
                <a:gd name="T60" fmla="*/ 63404753 w 2495"/>
                <a:gd name="T61" fmla="*/ 59845112 h 1647"/>
                <a:gd name="T62" fmla="*/ 65296488 w 2495"/>
                <a:gd name="T63" fmla="*/ 57543469 h 1647"/>
                <a:gd name="T64" fmla="*/ 68168897 w 2495"/>
                <a:gd name="T65" fmla="*/ 56218208 h 1647"/>
                <a:gd name="T66" fmla="*/ 105300846 w 2495"/>
                <a:gd name="T67" fmla="*/ 56008775 h 1647"/>
                <a:gd name="T68" fmla="*/ 108243398 w 2495"/>
                <a:gd name="T69" fmla="*/ 56706267 h 1647"/>
                <a:gd name="T70" fmla="*/ 110485317 w 2495"/>
                <a:gd name="T71" fmla="*/ 58589574 h 1647"/>
                <a:gd name="T72" fmla="*/ 111816440 w 2495"/>
                <a:gd name="T73" fmla="*/ 61240096 h 1647"/>
                <a:gd name="T74" fmla="*/ 111956725 w 2495"/>
                <a:gd name="T75" fmla="*/ 101276283 h 1647"/>
                <a:gd name="T76" fmla="*/ 161209066 w 2495"/>
                <a:gd name="T77" fmla="*/ 6905195 h 1647"/>
                <a:gd name="T78" fmla="*/ 161839556 w 2495"/>
                <a:gd name="T79" fmla="*/ 3836337 h 1647"/>
                <a:gd name="T80" fmla="*/ 163801434 w 2495"/>
                <a:gd name="T81" fmla="*/ 1464706 h 1647"/>
                <a:gd name="T82" fmla="*/ 166463680 w 2495"/>
                <a:gd name="T83" fmla="*/ 139446 h 16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495"/>
                <a:gd name="T127" fmla="*/ 0 h 1647"/>
                <a:gd name="T128" fmla="*/ 2495 w 2495"/>
                <a:gd name="T129" fmla="*/ 1647 h 164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495" h="1647">
                  <a:moveTo>
                    <a:pt x="2399" y="0"/>
                  </a:moveTo>
                  <a:lnTo>
                    <a:pt x="2421" y="2"/>
                  </a:lnTo>
                  <a:lnTo>
                    <a:pt x="2441" y="10"/>
                  </a:lnTo>
                  <a:lnTo>
                    <a:pt x="2459" y="21"/>
                  </a:lnTo>
                  <a:lnTo>
                    <a:pt x="2474" y="37"/>
                  </a:lnTo>
                  <a:lnTo>
                    <a:pt x="2485" y="55"/>
                  </a:lnTo>
                  <a:lnTo>
                    <a:pt x="2493" y="76"/>
                  </a:lnTo>
                  <a:lnTo>
                    <a:pt x="2495" y="99"/>
                  </a:lnTo>
                  <a:lnTo>
                    <a:pt x="2495" y="1552"/>
                  </a:lnTo>
                  <a:lnTo>
                    <a:pt x="2493" y="1573"/>
                  </a:lnTo>
                  <a:lnTo>
                    <a:pt x="2485" y="1593"/>
                  </a:lnTo>
                  <a:lnTo>
                    <a:pt x="2474" y="1611"/>
                  </a:lnTo>
                  <a:lnTo>
                    <a:pt x="2459" y="1626"/>
                  </a:lnTo>
                  <a:lnTo>
                    <a:pt x="2441" y="1637"/>
                  </a:lnTo>
                  <a:lnTo>
                    <a:pt x="2421" y="1645"/>
                  </a:lnTo>
                  <a:lnTo>
                    <a:pt x="2399" y="1647"/>
                  </a:lnTo>
                  <a:lnTo>
                    <a:pt x="1503" y="1647"/>
                  </a:lnTo>
                  <a:lnTo>
                    <a:pt x="1480" y="1645"/>
                  </a:lnTo>
                  <a:lnTo>
                    <a:pt x="1459" y="1637"/>
                  </a:lnTo>
                  <a:lnTo>
                    <a:pt x="1441" y="1626"/>
                  </a:lnTo>
                  <a:lnTo>
                    <a:pt x="1426" y="1611"/>
                  </a:lnTo>
                  <a:lnTo>
                    <a:pt x="1414" y="1593"/>
                  </a:lnTo>
                  <a:lnTo>
                    <a:pt x="1407" y="1573"/>
                  </a:lnTo>
                  <a:lnTo>
                    <a:pt x="1405" y="1552"/>
                  </a:lnTo>
                  <a:lnTo>
                    <a:pt x="1405" y="1000"/>
                  </a:lnTo>
                  <a:lnTo>
                    <a:pt x="1091" y="1000"/>
                  </a:lnTo>
                  <a:lnTo>
                    <a:pt x="1091" y="1552"/>
                  </a:lnTo>
                  <a:lnTo>
                    <a:pt x="1088" y="1573"/>
                  </a:lnTo>
                  <a:lnTo>
                    <a:pt x="1081" y="1593"/>
                  </a:lnTo>
                  <a:lnTo>
                    <a:pt x="1069" y="1611"/>
                  </a:lnTo>
                  <a:lnTo>
                    <a:pt x="1055" y="1626"/>
                  </a:lnTo>
                  <a:lnTo>
                    <a:pt x="1037" y="1637"/>
                  </a:lnTo>
                  <a:lnTo>
                    <a:pt x="1017" y="1645"/>
                  </a:lnTo>
                  <a:lnTo>
                    <a:pt x="996" y="1647"/>
                  </a:lnTo>
                  <a:lnTo>
                    <a:pt x="95" y="1647"/>
                  </a:lnTo>
                  <a:lnTo>
                    <a:pt x="73" y="1645"/>
                  </a:lnTo>
                  <a:lnTo>
                    <a:pt x="54" y="1637"/>
                  </a:lnTo>
                  <a:lnTo>
                    <a:pt x="36" y="1626"/>
                  </a:lnTo>
                  <a:lnTo>
                    <a:pt x="21" y="1611"/>
                  </a:lnTo>
                  <a:lnTo>
                    <a:pt x="10" y="1593"/>
                  </a:lnTo>
                  <a:lnTo>
                    <a:pt x="3" y="1573"/>
                  </a:lnTo>
                  <a:lnTo>
                    <a:pt x="0" y="1552"/>
                  </a:lnTo>
                  <a:lnTo>
                    <a:pt x="0" y="144"/>
                  </a:lnTo>
                  <a:lnTo>
                    <a:pt x="3" y="123"/>
                  </a:lnTo>
                  <a:lnTo>
                    <a:pt x="10" y="102"/>
                  </a:lnTo>
                  <a:lnTo>
                    <a:pt x="21" y="84"/>
                  </a:lnTo>
                  <a:lnTo>
                    <a:pt x="36" y="69"/>
                  </a:lnTo>
                  <a:lnTo>
                    <a:pt x="54" y="58"/>
                  </a:lnTo>
                  <a:lnTo>
                    <a:pt x="73" y="51"/>
                  </a:lnTo>
                  <a:lnTo>
                    <a:pt x="95" y="48"/>
                  </a:lnTo>
                  <a:lnTo>
                    <a:pt x="119" y="51"/>
                  </a:lnTo>
                  <a:lnTo>
                    <a:pt x="139" y="58"/>
                  </a:lnTo>
                  <a:lnTo>
                    <a:pt x="158" y="69"/>
                  </a:lnTo>
                  <a:lnTo>
                    <a:pt x="173" y="84"/>
                  </a:lnTo>
                  <a:lnTo>
                    <a:pt x="184" y="102"/>
                  </a:lnTo>
                  <a:lnTo>
                    <a:pt x="192" y="123"/>
                  </a:lnTo>
                  <a:lnTo>
                    <a:pt x="195" y="144"/>
                  </a:lnTo>
                  <a:lnTo>
                    <a:pt x="195" y="1452"/>
                  </a:lnTo>
                  <a:lnTo>
                    <a:pt x="895" y="1452"/>
                  </a:lnTo>
                  <a:lnTo>
                    <a:pt x="895" y="900"/>
                  </a:lnTo>
                  <a:lnTo>
                    <a:pt x="898" y="878"/>
                  </a:lnTo>
                  <a:lnTo>
                    <a:pt x="905" y="858"/>
                  </a:lnTo>
                  <a:lnTo>
                    <a:pt x="917" y="840"/>
                  </a:lnTo>
                  <a:lnTo>
                    <a:pt x="932" y="825"/>
                  </a:lnTo>
                  <a:lnTo>
                    <a:pt x="951" y="813"/>
                  </a:lnTo>
                  <a:lnTo>
                    <a:pt x="973" y="806"/>
                  </a:lnTo>
                  <a:lnTo>
                    <a:pt x="996" y="803"/>
                  </a:lnTo>
                  <a:lnTo>
                    <a:pt x="1503" y="803"/>
                  </a:lnTo>
                  <a:lnTo>
                    <a:pt x="1525" y="806"/>
                  </a:lnTo>
                  <a:lnTo>
                    <a:pt x="1545" y="813"/>
                  </a:lnTo>
                  <a:lnTo>
                    <a:pt x="1563" y="825"/>
                  </a:lnTo>
                  <a:lnTo>
                    <a:pt x="1577" y="840"/>
                  </a:lnTo>
                  <a:lnTo>
                    <a:pt x="1589" y="858"/>
                  </a:lnTo>
                  <a:lnTo>
                    <a:pt x="1596" y="878"/>
                  </a:lnTo>
                  <a:lnTo>
                    <a:pt x="1598" y="900"/>
                  </a:lnTo>
                  <a:lnTo>
                    <a:pt x="1598" y="1452"/>
                  </a:lnTo>
                  <a:lnTo>
                    <a:pt x="2301" y="1452"/>
                  </a:lnTo>
                  <a:lnTo>
                    <a:pt x="2301" y="99"/>
                  </a:lnTo>
                  <a:lnTo>
                    <a:pt x="2303" y="76"/>
                  </a:lnTo>
                  <a:lnTo>
                    <a:pt x="2310" y="55"/>
                  </a:lnTo>
                  <a:lnTo>
                    <a:pt x="2322" y="37"/>
                  </a:lnTo>
                  <a:lnTo>
                    <a:pt x="2338" y="21"/>
                  </a:lnTo>
                  <a:lnTo>
                    <a:pt x="2355" y="10"/>
                  </a:lnTo>
                  <a:lnTo>
                    <a:pt x="2376" y="2"/>
                  </a:lnTo>
                  <a:lnTo>
                    <a:pt x="23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114"/>
            <p:cNvSpPr>
              <a:spLocks/>
            </p:cNvSpPr>
            <p:nvPr/>
          </p:nvSpPr>
          <p:spPr bwMode="auto">
            <a:xfrm>
              <a:off x="0" y="0"/>
              <a:ext cx="908050" cy="482600"/>
            </a:xfrm>
            <a:custGeom>
              <a:avLst/>
              <a:gdLst>
                <a:gd name="T0" fmla="*/ 120197367 w 3434"/>
                <a:gd name="T1" fmla="*/ 0 h 1825"/>
                <a:gd name="T2" fmla="*/ 121385977 w 3434"/>
                <a:gd name="T3" fmla="*/ 139888 h 1825"/>
                <a:gd name="T4" fmla="*/ 122574586 w 3434"/>
                <a:gd name="T5" fmla="*/ 489475 h 1825"/>
                <a:gd name="T6" fmla="*/ 123763460 w 3434"/>
                <a:gd name="T7" fmla="*/ 1118839 h 1825"/>
                <a:gd name="T8" fmla="*/ 124812186 w 3434"/>
                <a:gd name="T9" fmla="*/ 2097789 h 1825"/>
                <a:gd name="T10" fmla="*/ 169912444 w 3434"/>
                <a:gd name="T11" fmla="*/ 47410888 h 1825"/>
                <a:gd name="T12" fmla="*/ 169912444 w 3434"/>
                <a:gd name="T13" fmla="*/ 23775388 h 1825"/>
                <a:gd name="T14" fmla="*/ 170052327 w 3434"/>
                <a:gd name="T15" fmla="*/ 22167074 h 1825"/>
                <a:gd name="T16" fmla="*/ 170541785 w 3434"/>
                <a:gd name="T17" fmla="*/ 20698648 h 1825"/>
                <a:gd name="T18" fmla="*/ 171380819 w 3434"/>
                <a:gd name="T19" fmla="*/ 19369845 h 1825"/>
                <a:gd name="T20" fmla="*/ 172359736 w 3434"/>
                <a:gd name="T21" fmla="*/ 18321083 h 1825"/>
                <a:gd name="T22" fmla="*/ 173618420 w 3434"/>
                <a:gd name="T23" fmla="*/ 17551831 h 1825"/>
                <a:gd name="T24" fmla="*/ 175016721 w 3434"/>
                <a:gd name="T25" fmla="*/ 17062356 h 1825"/>
                <a:gd name="T26" fmla="*/ 176555171 w 3434"/>
                <a:gd name="T27" fmla="*/ 16782580 h 1825"/>
                <a:gd name="T28" fmla="*/ 178163429 w 3434"/>
                <a:gd name="T29" fmla="*/ 17062356 h 1825"/>
                <a:gd name="T30" fmla="*/ 179631805 w 3434"/>
                <a:gd name="T31" fmla="*/ 17551831 h 1825"/>
                <a:gd name="T32" fmla="*/ 180960297 w 3434"/>
                <a:gd name="T33" fmla="*/ 18321083 h 1825"/>
                <a:gd name="T34" fmla="*/ 182079097 w 3434"/>
                <a:gd name="T35" fmla="*/ 19369845 h 1825"/>
                <a:gd name="T36" fmla="*/ 182848058 w 3434"/>
                <a:gd name="T37" fmla="*/ 20698648 h 1825"/>
                <a:gd name="T38" fmla="*/ 183407590 w 3434"/>
                <a:gd name="T39" fmla="*/ 22167074 h 1825"/>
                <a:gd name="T40" fmla="*/ 183617282 w 3434"/>
                <a:gd name="T41" fmla="*/ 23775388 h 1825"/>
                <a:gd name="T42" fmla="*/ 183617282 w 3434"/>
                <a:gd name="T43" fmla="*/ 61116728 h 1825"/>
                <a:gd name="T44" fmla="*/ 238226944 w 3434"/>
                <a:gd name="T45" fmla="*/ 116009900 h 1825"/>
                <a:gd name="T46" fmla="*/ 239205861 w 3434"/>
                <a:gd name="T47" fmla="*/ 117338703 h 1825"/>
                <a:gd name="T48" fmla="*/ 239835203 w 3434"/>
                <a:gd name="T49" fmla="*/ 118667241 h 1825"/>
                <a:gd name="T50" fmla="*/ 240114969 w 3434"/>
                <a:gd name="T51" fmla="*/ 120205744 h 1825"/>
                <a:gd name="T52" fmla="*/ 240114969 w 3434"/>
                <a:gd name="T53" fmla="*/ 121743981 h 1825"/>
                <a:gd name="T54" fmla="*/ 239835203 w 3434"/>
                <a:gd name="T55" fmla="*/ 123282484 h 1825"/>
                <a:gd name="T56" fmla="*/ 239136052 w 3434"/>
                <a:gd name="T57" fmla="*/ 124611022 h 1825"/>
                <a:gd name="T58" fmla="*/ 238226944 w 3434"/>
                <a:gd name="T59" fmla="*/ 125869749 h 1825"/>
                <a:gd name="T60" fmla="*/ 237108408 w 3434"/>
                <a:gd name="T61" fmla="*/ 126639000 h 1825"/>
                <a:gd name="T62" fmla="*/ 235919534 w 3434"/>
                <a:gd name="T63" fmla="*/ 127198287 h 1825"/>
                <a:gd name="T64" fmla="*/ 234730925 w 3434"/>
                <a:gd name="T65" fmla="*/ 127478063 h 1825"/>
                <a:gd name="T66" fmla="*/ 233332359 w 3434"/>
                <a:gd name="T67" fmla="*/ 127617951 h 1825"/>
                <a:gd name="T68" fmla="*/ 231794174 w 3434"/>
                <a:gd name="T69" fmla="*/ 127478063 h 1825"/>
                <a:gd name="T70" fmla="*/ 230465681 w 3434"/>
                <a:gd name="T71" fmla="*/ 127198287 h 1825"/>
                <a:gd name="T72" fmla="*/ 229346881 w 3434"/>
                <a:gd name="T73" fmla="*/ 126639000 h 1825"/>
                <a:gd name="T74" fmla="*/ 228367964 w 3434"/>
                <a:gd name="T75" fmla="*/ 125869749 h 1825"/>
                <a:gd name="T76" fmla="*/ 120197367 w 3434"/>
                <a:gd name="T77" fmla="*/ 16572881 h 1825"/>
                <a:gd name="T78" fmla="*/ 11677195 w 3434"/>
                <a:gd name="T79" fmla="*/ 124820722 h 1825"/>
                <a:gd name="T80" fmla="*/ 10628204 w 3434"/>
                <a:gd name="T81" fmla="*/ 125729861 h 1825"/>
                <a:gd name="T82" fmla="*/ 9369786 w 3434"/>
                <a:gd name="T83" fmla="*/ 126359224 h 1825"/>
                <a:gd name="T84" fmla="*/ 8111102 w 3434"/>
                <a:gd name="T85" fmla="*/ 126778888 h 1825"/>
                <a:gd name="T86" fmla="*/ 6782610 w 3434"/>
                <a:gd name="T87" fmla="*/ 126918776 h 1825"/>
                <a:gd name="T88" fmla="*/ 5523927 w 3434"/>
                <a:gd name="T89" fmla="*/ 126848700 h 1825"/>
                <a:gd name="T90" fmla="*/ 4265244 w 3434"/>
                <a:gd name="T91" fmla="*/ 126429300 h 1825"/>
                <a:gd name="T92" fmla="*/ 3146443 w 3434"/>
                <a:gd name="T93" fmla="*/ 125799937 h 1825"/>
                <a:gd name="T94" fmla="*/ 2097717 w 3434"/>
                <a:gd name="T95" fmla="*/ 124820722 h 1825"/>
                <a:gd name="T96" fmla="*/ 1188609 w 3434"/>
                <a:gd name="T97" fmla="*/ 123841771 h 1825"/>
                <a:gd name="T98" fmla="*/ 489459 w 3434"/>
                <a:gd name="T99" fmla="*/ 122653121 h 1825"/>
                <a:gd name="T100" fmla="*/ 139883 w 3434"/>
                <a:gd name="T101" fmla="*/ 121394394 h 1825"/>
                <a:gd name="T102" fmla="*/ 0 w 3434"/>
                <a:gd name="T103" fmla="*/ 120135667 h 1825"/>
                <a:gd name="T104" fmla="*/ 0 w 3434"/>
                <a:gd name="T105" fmla="*/ 120065856 h 1825"/>
                <a:gd name="T106" fmla="*/ 139883 w 3434"/>
                <a:gd name="T107" fmla="*/ 118876941 h 1825"/>
                <a:gd name="T108" fmla="*/ 489459 w 3434"/>
                <a:gd name="T109" fmla="*/ 117548403 h 1825"/>
                <a:gd name="T110" fmla="*/ 1188609 w 3434"/>
                <a:gd name="T111" fmla="*/ 116359488 h 1825"/>
                <a:gd name="T112" fmla="*/ 2097717 w 3434"/>
                <a:gd name="T113" fmla="*/ 115240649 h 1825"/>
                <a:gd name="T114" fmla="*/ 115232708 w 3434"/>
                <a:gd name="T115" fmla="*/ 2097789 h 1825"/>
                <a:gd name="T116" fmla="*/ 116351509 w 3434"/>
                <a:gd name="T117" fmla="*/ 1188650 h 1825"/>
                <a:gd name="T118" fmla="*/ 117540382 w 3434"/>
                <a:gd name="T119" fmla="*/ 489475 h 1825"/>
                <a:gd name="T120" fmla="*/ 118798801 w 3434"/>
                <a:gd name="T121" fmla="*/ 139888 h 1825"/>
                <a:gd name="T122" fmla="*/ 120197367 w 3434"/>
                <a:gd name="T123" fmla="*/ 0 h 18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4"/>
                <a:gd name="T187" fmla="*/ 0 h 1825"/>
                <a:gd name="T188" fmla="*/ 3434 w 3434"/>
                <a:gd name="T189" fmla="*/ 1825 h 18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4" h="1825">
                  <a:moveTo>
                    <a:pt x="1719" y="0"/>
                  </a:moveTo>
                  <a:lnTo>
                    <a:pt x="1736" y="2"/>
                  </a:lnTo>
                  <a:lnTo>
                    <a:pt x="1753" y="7"/>
                  </a:lnTo>
                  <a:lnTo>
                    <a:pt x="1770" y="16"/>
                  </a:lnTo>
                  <a:lnTo>
                    <a:pt x="1785" y="30"/>
                  </a:lnTo>
                  <a:lnTo>
                    <a:pt x="2430" y="678"/>
                  </a:lnTo>
                  <a:lnTo>
                    <a:pt x="2430" y="340"/>
                  </a:lnTo>
                  <a:lnTo>
                    <a:pt x="2432" y="317"/>
                  </a:lnTo>
                  <a:lnTo>
                    <a:pt x="2439" y="296"/>
                  </a:lnTo>
                  <a:lnTo>
                    <a:pt x="2451" y="277"/>
                  </a:lnTo>
                  <a:lnTo>
                    <a:pt x="2465" y="262"/>
                  </a:lnTo>
                  <a:lnTo>
                    <a:pt x="2483" y="251"/>
                  </a:lnTo>
                  <a:lnTo>
                    <a:pt x="2503" y="244"/>
                  </a:lnTo>
                  <a:lnTo>
                    <a:pt x="2525" y="240"/>
                  </a:lnTo>
                  <a:lnTo>
                    <a:pt x="2548" y="244"/>
                  </a:lnTo>
                  <a:lnTo>
                    <a:pt x="2569" y="251"/>
                  </a:lnTo>
                  <a:lnTo>
                    <a:pt x="2588" y="262"/>
                  </a:lnTo>
                  <a:lnTo>
                    <a:pt x="2604" y="277"/>
                  </a:lnTo>
                  <a:lnTo>
                    <a:pt x="2615" y="296"/>
                  </a:lnTo>
                  <a:lnTo>
                    <a:pt x="2623" y="317"/>
                  </a:lnTo>
                  <a:lnTo>
                    <a:pt x="2626" y="340"/>
                  </a:lnTo>
                  <a:lnTo>
                    <a:pt x="2626" y="874"/>
                  </a:lnTo>
                  <a:lnTo>
                    <a:pt x="3407" y="1659"/>
                  </a:lnTo>
                  <a:lnTo>
                    <a:pt x="3421" y="1678"/>
                  </a:lnTo>
                  <a:lnTo>
                    <a:pt x="3430" y="1697"/>
                  </a:lnTo>
                  <a:lnTo>
                    <a:pt x="3434" y="1719"/>
                  </a:lnTo>
                  <a:lnTo>
                    <a:pt x="3434" y="1741"/>
                  </a:lnTo>
                  <a:lnTo>
                    <a:pt x="3430" y="1763"/>
                  </a:lnTo>
                  <a:lnTo>
                    <a:pt x="3420" y="1782"/>
                  </a:lnTo>
                  <a:lnTo>
                    <a:pt x="3407" y="1800"/>
                  </a:lnTo>
                  <a:lnTo>
                    <a:pt x="3391" y="1811"/>
                  </a:lnTo>
                  <a:lnTo>
                    <a:pt x="3374" y="1819"/>
                  </a:lnTo>
                  <a:lnTo>
                    <a:pt x="3357" y="1823"/>
                  </a:lnTo>
                  <a:lnTo>
                    <a:pt x="3337" y="1825"/>
                  </a:lnTo>
                  <a:lnTo>
                    <a:pt x="3315" y="1823"/>
                  </a:lnTo>
                  <a:lnTo>
                    <a:pt x="3296" y="1819"/>
                  </a:lnTo>
                  <a:lnTo>
                    <a:pt x="3280" y="1811"/>
                  </a:lnTo>
                  <a:lnTo>
                    <a:pt x="3266" y="1800"/>
                  </a:lnTo>
                  <a:lnTo>
                    <a:pt x="1719" y="237"/>
                  </a:lnTo>
                  <a:lnTo>
                    <a:pt x="167" y="1785"/>
                  </a:lnTo>
                  <a:lnTo>
                    <a:pt x="152" y="1798"/>
                  </a:lnTo>
                  <a:lnTo>
                    <a:pt x="134" y="1807"/>
                  </a:lnTo>
                  <a:lnTo>
                    <a:pt x="116" y="1813"/>
                  </a:lnTo>
                  <a:lnTo>
                    <a:pt x="97" y="1815"/>
                  </a:lnTo>
                  <a:lnTo>
                    <a:pt x="79" y="1814"/>
                  </a:lnTo>
                  <a:lnTo>
                    <a:pt x="61" y="1808"/>
                  </a:lnTo>
                  <a:lnTo>
                    <a:pt x="45" y="1799"/>
                  </a:lnTo>
                  <a:lnTo>
                    <a:pt x="30" y="1785"/>
                  </a:lnTo>
                  <a:lnTo>
                    <a:pt x="17" y="1771"/>
                  </a:lnTo>
                  <a:lnTo>
                    <a:pt x="7" y="1754"/>
                  </a:lnTo>
                  <a:lnTo>
                    <a:pt x="2" y="1736"/>
                  </a:lnTo>
                  <a:lnTo>
                    <a:pt x="0" y="1718"/>
                  </a:lnTo>
                  <a:lnTo>
                    <a:pt x="0" y="1717"/>
                  </a:lnTo>
                  <a:lnTo>
                    <a:pt x="2" y="1700"/>
                  </a:lnTo>
                  <a:lnTo>
                    <a:pt x="7" y="1681"/>
                  </a:lnTo>
                  <a:lnTo>
                    <a:pt x="17" y="1664"/>
                  </a:lnTo>
                  <a:lnTo>
                    <a:pt x="30" y="1648"/>
                  </a:lnTo>
                  <a:lnTo>
                    <a:pt x="1648" y="30"/>
                  </a:lnTo>
                  <a:lnTo>
                    <a:pt x="1664" y="17"/>
                  </a:lnTo>
                  <a:lnTo>
                    <a:pt x="1681" y="7"/>
                  </a:lnTo>
                  <a:lnTo>
                    <a:pt x="1699" y="2"/>
                  </a:lnTo>
                  <a:lnTo>
                    <a:pt x="17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4" name="그룹 153"/>
          <p:cNvGrpSpPr>
            <a:grpSpLocks/>
          </p:cNvGrpSpPr>
          <p:nvPr/>
        </p:nvGrpSpPr>
        <p:grpSpPr bwMode="auto">
          <a:xfrm>
            <a:off x="9505950" y="3678362"/>
            <a:ext cx="784225" cy="781050"/>
            <a:chOff x="0" y="0"/>
            <a:chExt cx="871538" cy="866775"/>
          </a:xfrm>
          <a:solidFill>
            <a:schemeClr val="accent2">
              <a:lumMod val="60000"/>
              <a:lumOff val="40000"/>
            </a:schemeClr>
          </a:solidFill>
        </p:grpSpPr>
        <p:sp>
          <p:nvSpPr>
            <p:cNvPr id="85" name="Freeform 119"/>
            <p:cNvSpPr>
              <a:spLocks noEditPoints="1"/>
            </p:cNvSpPr>
            <p:nvPr/>
          </p:nvSpPr>
          <p:spPr bwMode="auto">
            <a:xfrm>
              <a:off x="0" y="0"/>
              <a:ext cx="871538" cy="866775"/>
            </a:xfrm>
            <a:custGeom>
              <a:avLst/>
              <a:gdLst>
                <a:gd name="T0" fmla="*/ 115507501 w 3293"/>
                <a:gd name="T1" fmla="*/ 31654073 h 3279"/>
                <a:gd name="T2" fmla="*/ 111094496 w 3293"/>
                <a:gd name="T3" fmla="*/ 35427280 h 3279"/>
                <a:gd name="T4" fmla="*/ 67455136 w 3293"/>
                <a:gd name="T5" fmla="*/ 48284575 h 3279"/>
                <a:gd name="T6" fmla="*/ 63462417 w 3293"/>
                <a:gd name="T7" fmla="*/ 45699053 h 3279"/>
                <a:gd name="T8" fmla="*/ 40136800 w 3293"/>
                <a:gd name="T9" fmla="*/ 46956789 h 3279"/>
                <a:gd name="T10" fmla="*/ 26057478 w 3293"/>
                <a:gd name="T11" fmla="*/ 66871731 h 3279"/>
                <a:gd name="T12" fmla="*/ 31731341 w 3293"/>
                <a:gd name="T13" fmla="*/ 87974358 h 3279"/>
                <a:gd name="T14" fmla="*/ 36004074 w 3293"/>
                <a:gd name="T15" fmla="*/ 91677779 h 3279"/>
                <a:gd name="T16" fmla="*/ 36494496 w 3293"/>
                <a:gd name="T17" fmla="*/ 137796078 h 3279"/>
                <a:gd name="T18" fmla="*/ 33552493 w 3293"/>
                <a:gd name="T19" fmla="*/ 141988530 h 3279"/>
                <a:gd name="T20" fmla="*/ 23956047 w 3293"/>
                <a:gd name="T21" fmla="*/ 158479460 h 3279"/>
                <a:gd name="T22" fmla="*/ 36074210 w 3293"/>
                <a:gd name="T23" fmla="*/ 177555647 h 3279"/>
                <a:gd name="T24" fmla="*/ 47421671 w 3293"/>
                <a:gd name="T25" fmla="*/ 189294778 h 3279"/>
                <a:gd name="T26" fmla="*/ 64092846 w 3293"/>
                <a:gd name="T27" fmla="*/ 184543244 h 3279"/>
                <a:gd name="T28" fmla="*/ 67875422 w 3293"/>
                <a:gd name="T29" fmla="*/ 182027772 h 3279"/>
                <a:gd name="T30" fmla="*/ 111584654 w 3293"/>
                <a:gd name="T31" fmla="*/ 194046577 h 3279"/>
                <a:gd name="T32" fmla="*/ 115927787 w 3293"/>
                <a:gd name="T33" fmla="*/ 197540375 h 3279"/>
                <a:gd name="T34" fmla="*/ 123142523 w 3293"/>
                <a:gd name="T35" fmla="*/ 215079154 h 3279"/>
                <a:gd name="T36" fmla="*/ 147448720 w 3293"/>
                <a:gd name="T37" fmla="*/ 210327619 h 3279"/>
                <a:gd name="T38" fmla="*/ 169653751 w 3293"/>
                <a:gd name="T39" fmla="*/ 199636601 h 3279"/>
                <a:gd name="T40" fmla="*/ 166291462 w 3293"/>
                <a:gd name="T41" fmla="*/ 182866263 h 3279"/>
                <a:gd name="T42" fmla="*/ 167552320 w 3293"/>
                <a:gd name="T43" fmla="*/ 177625433 h 3279"/>
                <a:gd name="T44" fmla="*/ 195150671 w 3293"/>
                <a:gd name="T45" fmla="*/ 140311549 h 3279"/>
                <a:gd name="T46" fmla="*/ 212102125 w 3293"/>
                <a:gd name="T47" fmla="*/ 144783675 h 3279"/>
                <a:gd name="T48" fmla="*/ 216164979 w 3293"/>
                <a:gd name="T49" fmla="*/ 124589324 h 3279"/>
                <a:gd name="T50" fmla="*/ 215954836 w 3293"/>
                <a:gd name="T51" fmla="*/ 101530307 h 3279"/>
                <a:gd name="T52" fmla="*/ 197322238 w 3293"/>
                <a:gd name="T53" fmla="*/ 89511503 h 3279"/>
                <a:gd name="T54" fmla="*/ 192348939 w 3293"/>
                <a:gd name="T55" fmla="*/ 89581289 h 3279"/>
                <a:gd name="T56" fmla="*/ 165100739 w 3293"/>
                <a:gd name="T57" fmla="*/ 53175946 h 3279"/>
                <a:gd name="T58" fmla="*/ 163629738 w 3293"/>
                <a:gd name="T59" fmla="*/ 47935116 h 3279"/>
                <a:gd name="T60" fmla="*/ 168112614 w 3293"/>
                <a:gd name="T61" fmla="*/ 28649306 h 3279"/>
                <a:gd name="T62" fmla="*/ 145837712 w 3293"/>
                <a:gd name="T63" fmla="*/ 18377533 h 3279"/>
                <a:gd name="T64" fmla="*/ 121951801 w 3293"/>
                <a:gd name="T65" fmla="*/ 13975194 h 3279"/>
                <a:gd name="T66" fmla="*/ 122091808 w 3293"/>
                <a:gd name="T67" fmla="*/ 209623 h 3279"/>
                <a:gd name="T68" fmla="*/ 147588992 w 3293"/>
                <a:gd name="T69" fmla="*/ 4681748 h 3279"/>
                <a:gd name="T70" fmla="*/ 171545039 w 3293"/>
                <a:gd name="T71" fmla="*/ 14674112 h 3279"/>
                <a:gd name="T72" fmla="*/ 192138796 w 3293"/>
                <a:gd name="T73" fmla="*/ 28858929 h 3279"/>
                <a:gd name="T74" fmla="*/ 208599828 w 3293"/>
                <a:gd name="T75" fmla="*/ 47236462 h 3279"/>
                <a:gd name="T76" fmla="*/ 221138277 w 3293"/>
                <a:gd name="T77" fmla="*/ 69387202 h 3279"/>
                <a:gd name="T78" fmla="*/ 228843435 w 3293"/>
                <a:gd name="T79" fmla="*/ 94053414 h 3279"/>
                <a:gd name="T80" fmla="*/ 230664587 w 3293"/>
                <a:gd name="T81" fmla="*/ 114736796 h 3279"/>
                <a:gd name="T82" fmla="*/ 227792720 w 3293"/>
                <a:gd name="T83" fmla="*/ 140032140 h 3279"/>
                <a:gd name="T84" fmla="*/ 219316861 w 3293"/>
                <a:gd name="T85" fmla="*/ 164139535 h 3279"/>
                <a:gd name="T86" fmla="*/ 206007975 w 3293"/>
                <a:gd name="T87" fmla="*/ 185591357 h 3279"/>
                <a:gd name="T88" fmla="*/ 188636500 w 3293"/>
                <a:gd name="T89" fmla="*/ 203270236 h 3279"/>
                <a:gd name="T90" fmla="*/ 167202170 w 3293"/>
                <a:gd name="T91" fmla="*/ 216966022 h 3279"/>
                <a:gd name="T92" fmla="*/ 142615694 w 3293"/>
                <a:gd name="T93" fmla="*/ 226049845 h 3279"/>
                <a:gd name="T94" fmla="*/ 116488081 w 3293"/>
                <a:gd name="T95" fmla="*/ 229124398 h 3279"/>
                <a:gd name="T96" fmla="*/ 95684180 w 3293"/>
                <a:gd name="T97" fmla="*/ 227447417 h 3279"/>
                <a:gd name="T98" fmla="*/ 70677418 w 3293"/>
                <a:gd name="T99" fmla="*/ 220040575 h 3279"/>
                <a:gd name="T100" fmla="*/ 48402516 w 3293"/>
                <a:gd name="T101" fmla="*/ 207951984 h 3279"/>
                <a:gd name="T102" fmla="*/ 29769917 w 3293"/>
                <a:gd name="T103" fmla="*/ 191600891 h 3279"/>
                <a:gd name="T104" fmla="*/ 15130037 w 3293"/>
                <a:gd name="T105" fmla="*/ 171406541 h 3279"/>
                <a:gd name="T106" fmla="*/ 4693019 w 3293"/>
                <a:gd name="T107" fmla="*/ 147788442 h 3279"/>
                <a:gd name="T108" fmla="*/ 140007 w 3293"/>
                <a:gd name="T109" fmla="*/ 122283475 h 3279"/>
                <a:gd name="T110" fmla="*/ 700565 w 3293"/>
                <a:gd name="T111" fmla="*/ 102019338 h 3279"/>
                <a:gd name="T112" fmla="*/ 6444300 w 3293"/>
                <a:gd name="T113" fmla="*/ 77003667 h 3279"/>
                <a:gd name="T114" fmla="*/ 17581883 w 3293"/>
                <a:gd name="T115" fmla="*/ 53804814 h 3279"/>
                <a:gd name="T116" fmla="*/ 32922063 w 3293"/>
                <a:gd name="T117" fmla="*/ 34239331 h 3279"/>
                <a:gd name="T118" fmla="*/ 52395234 w 3293"/>
                <a:gd name="T119" fmla="*/ 18517105 h 3279"/>
                <a:gd name="T120" fmla="*/ 75580580 w 3293"/>
                <a:gd name="T121" fmla="*/ 6987597 h 3279"/>
                <a:gd name="T122" fmla="*/ 100867621 w 3293"/>
                <a:gd name="T123" fmla="*/ 768704 h 327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93"/>
                <a:gd name="T187" fmla="*/ 0 h 3279"/>
                <a:gd name="T188" fmla="*/ 3293 w 3293"/>
                <a:gd name="T189" fmla="*/ 3279 h 327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93" h="3279">
                  <a:moveTo>
                    <a:pt x="1653" y="198"/>
                  </a:moveTo>
                  <a:lnTo>
                    <a:pt x="1656" y="411"/>
                  </a:lnTo>
                  <a:lnTo>
                    <a:pt x="1654" y="434"/>
                  </a:lnTo>
                  <a:lnTo>
                    <a:pt x="1649" y="453"/>
                  </a:lnTo>
                  <a:lnTo>
                    <a:pt x="1639" y="471"/>
                  </a:lnTo>
                  <a:lnTo>
                    <a:pt x="1625" y="485"/>
                  </a:lnTo>
                  <a:lnTo>
                    <a:pt x="1607" y="497"/>
                  </a:lnTo>
                  <a:lnTo>
                    <a:pt x="1586" y="507"/>
                  </a:lnTo>
                  <a:lnTo>
                    <a:pt x="1013" y="687"/>
                  </a:lnTo>
                  <a:lnTo>
                    <a:pt x="997" y="691"/>
                  </a:lnTo>
                  <a:lnTo>
                    <a:pt x="981" y="693"/>
                  </a:lnTo>
                  <a:lnTo>
                    <a:pt x="963" y="691"/>
                  </a:lnTo>
                  <a:lnTo>
                    <a:pt x="948" y="686"/>
                  </a:lnTo>
                  <a:lnTo>
                    <a:pt x="933" y="678"/>
                  </a:lnTo>
                  <a:lnTo>
                    <a:pt x="920" y="667"/>
                  </a:lnTo>
                  <a:lnTo>
                    <a:pt x="906" y="654"/>
                  </a:lnTo>
                  <a:lnTo>
                    <a:pt x="774" y="492"/>
                  </a:lnTo>
                  <a:lnTo>
                    <a:pt x="702" y="549"/>
                  </a:lnTo>
                  <a:lnTo>
                    <a:pt x="636" y="609"/>
                  </a:lnTo>
                  <a:lnTo>
                    <a:pt x="573" y="672"/>
                  </a:lnTo>
                  <a:lnTo>
                    <a:pt x="515" y="739"/>
                  </a:lnTo>
                  <a:lnTo>
                    <a:pt x="463" y="808"/>
                  </a:lnTo>
                  <a:lnTo>
                    <a:pt x="415" y="881"/>
                  </a:lnTo>
                  <a:lnTo>
                    <a:pt x="372" y="957"/>
                  </a:lnTo>
                  <a:lnTo>
                    <a:pt x="333" y="1036"/>
                  </a:lnTo>
                  <a:lnTo>
                    <a:pt x="299" y="1118"/>
                  </a:lnTo>
                  <a:lnTo>
                    <a:pt x="270" y="1205"/>
                  </a:lnTo>
                  <a:lnTo>
                    <a:pt x="453" y="1259"/>
                  </a:lnTo>
                  <a:lnTo>
                    <a:pt x="473" y="1267"/>
                  </a:lnTo>
                  <a:lnTo>
                    <a:pt x="490" y="1280"/>
                  </a:lnTo>
                  <a:lnTo>
                    <a:pt x="503" y="1295"/>
                  </a:lnTo>
                  <a:lnTo>
                    <a:pt x="514" y="1312"/>
                  </a:lnTo>
                  <a:lnTo>
                    <a:pt x="521" y="1330"/>
                  </a:lnTo>
                  <a:lnTo>
                    <a:pt x="523" y="1351"/>
                  </a:lnTo>
                  <a:lnTo>
                    <a:pt x="523" y="1950"/>
                  </a:lnTo>
                  <a:lnTo>
                    <a:pt x="521" y="1972"/>
                  </a:lnTo>
                  <a:lnTo>
                    <a:pt x="516" y="1991"/>
                  </a:lnTo>
                  <a:lnTo>
                    <a:pt x="507" y="2007"/>
                  </a:lnTo>
                  <a:lnTo>
                    <a:pt x="495" y="2021"/>
                  </a:lnTo>
                  <a:lnTo>
                    <a:pt x="479" y="2032"/>
                  </a:lnTo>
                  <a:lnTo>
                    <a:pt x="460" y="2042"/>
                  </a:lnTo>
                  <a:lnTo>
                    <a:pt x="280" y="2115"/>
                  </a:lnTo>
                  <a:lnTo>
                    <a:pt x="310" y="2193"/>
                  </a:lnTo>
                  <a:lnTo>
                    <a:pt x="342" y="2268"/>
                  </a:lnTo>
                  <a:lnTo>
                    <a:pt x="380" y="2340"/>
                  </a:lnTo>
                  <a:lnTo>
                    <a:pt x="421" y="2409"/>
                  </a:lnTo>
                  <a:lnTo>
                    <a:pt x="466" y="2477"/>
                  </a:lnTo>
                  <a:lnTo>
                    <a:pt x="515" y="2541"/>
                  </a:lnTo>
                  <a:lnTo>
                    <a:pt x="569" y="2603"/>
                  </a:lnTo>
                  <a:lnTo>
                    <a:pt x="626" y="2662"/>
                  </a:lnTo>
                  <a:lnTo>
                    <a:pt x="649" y="2684"/>
                  </a:lnTo>
                  <a:lnTo>
                    <a:pt x="677" y="2709"/>
                  </a:lnTo>
                  <a:lnTo>
                    <a:pt x="709" y="2737"/>
                  </a:lnTo>
                  <a:lnTo>
                    <a:pt x="747" y="2768"/>
                  </a:lnTo>
                  <a:lnTo>
                    <a:pt x="788" y="2802"/>
                  </a:lnTo>
                  <a:lnTo>
                    <a:pt x="915" y="2641"/>
                  </a:lnTo>
                  <a:lnTo>
                    <a:pt x="926" y="2627"/>
                  </a:lnTo>
                  <a:lnTo>
                    <a:pt x="939" y="2617"/>
                  </a:lnTo>
                  <a:lnTo>
                    <a:pt x="953" y="2610"/>
                  </a:lnTo>
                  <a:lnTo>
                    <a:pt x="969" y="2605"/>
                  </a:lnTo>
                  <a:lnTo>
                    <a:pt x="986" y="2603"/>
                  </a:lnTo>
                  <a:lnTo>
                    <a:pt x="1002" y="2605"/>
                  </a:lnTo>
                  <a:lnTo>
                    <a:pt x="1020" y="2609"/>
                  </a:lnTo>
                  <a:lnTo>
                    <a:pt x="1593" y="2777"/>
                  </a:lnTo>
                  <a:lnTo>
                    <a:pt x="1613" y="2785"/>
                  </a:lnTo>
                  <a:lnTo>
                    <a:pt x="1631" y="2796"/>
                  </a:lnTo>
                  <a:lnTo>
                    <a:pt x="1645" y="2810"/>
                  </a:lnTo>
                  <a:lnTo>
                    <a:pt x="1655" y="2827"/>
                  </a:lnTo>
                  <a:lnTo>
                    <a:pt x="1662" y="2848"/>
                  </a:lnTo>
                  <a:lnTo>
                    <a:pt x="1667" y="2871"/>
                  </a:lnTo>
                  <a:lnTo>
                    <a:pt x="1667" y="3081"/>
                  </a:lnTo>
                  <a:lnTo>
                    <a:pt x="1758" y="3078"/>
                  </a:lnTo>
                  <a:lnTo>
                    <a:pt x="1847" y="3069"/>
                  </a:lnTo>
                  <a:lnTo>
                    <a:pt x="1935" y="3055"/>
                  </a:lnTo>
                  <a:lnTo>
                    <a:pt x="2021" y="3035"/>
                  </a:lnTo>
                  <a:lnTo>
                    <a:pt x="2105" y="3010"/>
                  </a:lnTo>
                  <a:lnTo>
                    <a:pt x="2187" y="2980"/>
                  </a:lnTo>
                  <a:lnTo>
                    <a:pt x="2267" y="2945"/>
                  </a:lnTo>
                  <a:lnTo>
                    <a:pt x="2345" y="2904"/>
                  </a:lnTo>
                  <a:lnTo>
                    <a:pt x="2422" y="2857"/>
                  </a:lnTo>
                  <a:lnTo>
                    <a:pt x="2497" y="2806"/>
                  </a:lnTo>
                  <a:lnTo>
                    <a:pt x="2392" y="2651"/>
                  </a:lnTo>
                  <a:lnTo>
                    <a:pt x="2381" y="2635"/>
                  </a:lnTo>
                  <a:lnTo>
                    <a:pt x="2374" y="2617"/>
                  </a:lnTo>
                  <a:lnTo>
                    <a:pt x="2372" y="2597"/>
                  </a:lnTo>
                  <a:lnTo>
                    <a:pt x="2374" y="2577"/>
                  </a:lnTo>
                  <a:lnTo>
                    <a:pt x="2381" y="2559"/>
                  </a:lnTo>
                  <a:lnTo>
                    <a:pt x="2392" y="2542"/>
                  </a:lnTo>
                  <a:lnTo>
                    <a:pt x="2733" y="2049"/>
                  </a:lnTo>
                  <a:lnTo>
                    <a:pt x="2749" y="2030"/>
                  </a:lnTo>
                  <a:lnTo>
                    <a:pt x="2766" y="2016"/>
                  </a:lnTo>
                  <a:lnTo>
                    <a:pt x="2786" y="2008"/>
                  </a:lnTo>
                  <a:lnTo>
                    <a:pt x="2808" y="2006"/>
                  </a:lnTo>
                  <a:lnTo>
                    <a:pt x="2827" y="2007"/>
                  </a:lnTo>
                  <a:lnTo>
                    <a:pt x="2846" y="2013"/>
                  </a:lnTo>
                  <a:lnTo>
                    <a:pt x="3028" y="2072"/>
                  </a:lnTo>
                  <a:lnTo>
                    <a:pt x="3047" y="2002"/>
                  </a:lnTo>
                  <a:lnTo>
                    <a:pt x="3063" y="1931"/>
                  </a:lnTo>
                  <a:lnTo>
                    <a:pt x="3077" y="1858"/>
                  </a:lnTo>
                  <a:lnTo>
                    <a:pt x="3086" y="1783"/>
                  </a:lnTo>
                  <a:lnTo>
                    <a:pt x="3091" y="1706"/>
                  </a:lnTo>
                  <a:lnTo>
                    <a:pt x="3093" y="1628"/>
                  </a:lnTo>
                  <a:lnTo>
                    <a:pt x="3090" y="1539"/>
                  </a:lnTo>
                  <a:lnTo>
                    <a:pt x="3083" y="1453"/>
                  </a:lnTo>
                  <a:lnTo>
                    <a:pt x="3070" y="1369"/>
                  </a:lnTo>
                  <a:lnTo>
                    <a:pt x="3051" y="1287"/>
                  </a:lnTo>
                  <a:lnTo>
                    <a:pt x="3028" y="1208"/>
                  </a:lnTo>
                  <a:lnTo>
                    <a:pt x="2817" y="1281"/>
                  </a:lnTo>
                  <a:lnTo>
                    <a:pt x="2799" y="1287"/>
                  </a:lnTo>
                  <a:lnTo>
                    <a:pt x="2779" y="1289"/>
                  </a:lnTo>
                  <a:lnTo>
                    <a:pt x="2762" y="1287"/>
                  </a:lnTo>
                  <a:lnTo>
                    <a:pt x="2746" y="1282"/>
                  </a:lnTo>
                  <a:lnTo>
                    <a:pt x="2731" y="1273"/>
                  </a:lnTo>
                  <a:lnTo>
                    <a:pt x="2718" y="1260"/>
                  </a:lnTo>
                  <a:lnTo>
                    <a:pt x="2706" y="1245"/>
                  </a:lnTo>
                  <a:lnTo>
                    <a:pt x="2357" y="761"/>
                  </a:lnTo>
                  <a:lnTo>
                    <a:pt x="2344" y="742"/>
                  </a:lnTo>
                  <a:lnTo>
                    <a:pt x="2337" y="723"/>
                  </a:lnTo>
                  <a:lnTo>
                    <a:pt x="2334" y="703"/>
                  </a:lnTo>
                  <a:lnTo>
                    <a:pt x="2336" y="686"/>
                  </a:lnTo>
                  <a:lnTo>
                    <a:pt x="2342" y="668"/>
                  </a:lnTo>
                  <a:lnTo>
                    <a:pt x="2353" y="650"/>
                  </a:lnTo>
                  <a:lnTo>
                    <a:pt x="2477" y="460"/>
                  </a:lnTo>
                  <a:lnTo>
                    <a:pt x="2400" y="410"/>
                  </a:lnTo>
                  <a:lnTo>
                    <a:pt x="2323" y="366"/>
                  </a:lnTo>
                  <a:lnTo>
                    <a:pt x="2244" y="326"/>
                  </a:lnTo>
                  <a:lnTo>
                    <a:pt x="2163" y="292"/>
                  </a:lnTo>
                  <a:lnTo>
                    <a:pt x="2082" y="263"/>
                  </a:lnTo>
                  <a:lnTo>
                    <a:pt x="1998" y="240"/>
                  </a:lnTo>
                  <a:lnTo>
                    <a:pt x="1914" y="221"/>
                  </a:lnTo>
                  <a:lnTo>
                    <a:pt x="1828" y="208"/>
                  </a:lnTo>
                  <a:lnTo>
                    <a:pt x="1741" y="200"/>
                  </a:lnTo>
                  <a:lnTo>
                    <a:pt x="1653" y="198"/>
                  </a:lnTo>
                  <a:close/>
                  <a:moveTo>
                    <a:pt x="1630" y="0"/>
                  </a:moveTo>
                  <a:lnTo>
                    <a:pt x="1649" y="0"/>
                  </a:lnTo>
                  <a:lnTo>
                    <a:pt x="1743" y="3"/>
                  </a:lnTo>
                  <a:lnTo>
                    <a:pt x="1836" y="11"/>
                  </a:lnTo>
                  <a:lnTo>
                    <a:pt x="1928" y="25"/>
                  </a:lnTo>
                  <a:lnTo>
                    <a:pt x="2018" y="43"/>
                  </a:lnTo>
                  <a:lnTo>
                    <a:pt x="2107" y="67"/>
                  </a:lnTo>
                  <a:lnTo>
                    <a:pt x="2196" y="96"/>
                  </a:lnTo>
                  <a:lnTo>
                    <a:pt x="2282" y="130"/>
                  </a:lnTo>
                  <a:lnTo>
                    <a:pt x="2368" y="168"/>
                  </a:lnTo>
                  <a:lnTo>
                    <a:pt x="2449" y="210"/>
                  </a:lnTo>
                  <a:lnTo>
                    <a:pt x="2528" y="255"/>
                  </a:lnTo>
                  <a:lnTo>
                    <a:pt x="2603" y="305"/>
                  </a:lnTo>
                  <a:lnTo>
                    <a:pt x="2674" y="357"/>
                  </a:lnTo>
                  <a:lnTo>
                    <a:pt x="2743" y="413"/>
                  </a:lnTo>
                  <a:lnTo>
                    <a:pt x="2807" y="474"/>
                  </a:lnTo>
                  <a:lnTo>
                    <a:pt x="2867" y="538"/>
                  </a:lnTo>
                  <a:lnTo>
                    <a:pt x="2924" y="605"/>
                  </a:lnTo>
                  <a:lnTo>
                    <a:pt x="2978" y="676"/>
                  </a:lnTo>
                  <a:lnTo>
                    <a:pt x="3028" y="750"/>
                  </a:lnTo>
                  <a:lnTo>
                    <a:pt x="3075" y="827"/>
                  </a:lnTo>
                  <a:lnTo>
                    <a:pt x="3117" y="908"/>
                  </a:lnTo>
                  <a:lnTo>
                    <a:pt x="3157" y="993"/>
                  </a:lnTo>
                  <a:lnTo>
                    <a:pt x="3193" y="1079"/>
                  </a:lnTo>
                  <a:lnTo>
                    <a:pt x="3222" y="1166"/>
                  </a:lnTo>
                  <a:lnTo>
                    <a:pt x="3248" y="1255"/>
                  </a:lnTo>
                  <a:lnTo>
                    <a:pt x="3267" y="1346"/>
                  </a:lnTo>
                  <a:lnTo>
                    <a:pt x="3281" y="1437"/>
                  </a:lnTo>
                  <a:lnTo>
                    <a:pt x="3290" y="1530"/>
                  </a:lnTo>
                  <a:lnTo>
                    <a:pt x="3293" y="1624"/>
                  </a:lnTo>
                  <a:lnTo>
                    <a:pt x="3293" y="1642"/>
                  </a:lnTo>
                  <a:lnTo>
                    <a:pt x="3290" y="1734"/>
                  </a:lnTo>
                  <a:lnTo>
                    <a:pt x="3282" y="1825"/>
                  </a:lnTo>
                  <a:lnTo>
                    <a:pt x="3269" y="1915"/>
                  </a:lnTo>
                  <a:lnTo>
                    <a:pt x="3252" y="2004"/>
                  </a:lnTo>
                  <a:lnTo>
                    <a:pt x="3228" y="2091"/>
                  </a:lnTo>
                  <a:lnTo>
                    <a:pt x="3201" y="2179"/>
                  </a:lnTo>
                  <a:lnTo>
                    <a:pt x="3168" y="2264"/>
                  </a:lnTo>
                  <a:lnTo>
                    <a:pt x="3131" y="2349"/>
                  </a:lnTo>
                  <a:lnTo>
                    <a:pt x="3089" y="2431"/>
                  </a:lnTo>
                  <a:lnTo>
                    <a:pt x="3043" y="2509"/>
                  </a:lnTo>
                  <a:lnTo>
                    <a:pt x="2994" y="2584"/>
                  </a:lnTo>
                  <a:lnTo>
                    <a:pt x="2941" y="2656"/>
                  </a:lnTo>
                  <a:lnTo>
                    <a:pt x="2885" y="2724"/>
                  </a:lnTo>
                  <a:lnTo>
                    <a:pt x="2824" y="2789"/>
                  </a:lnTo>
                  <a:lnTo>
                    <a:pt x="2760" y="2851"/>
                  </a:lnTo>
                  <a:lnTo>
                    <a:pt x="2693" y="2909"/>
                  </a:lnTo>
                  <a:lnTo>
                    <a:pt x="2621" y="2964"/>
                  </a:lnTo>
                  <a:lnTo>
                    <a:pt x="2547" y="3015"/>
                  </a:lnTo>
                  <a:lnTo>
                    <a:pt x="2469" y="3062"/>
                  </a:lnTo>
                  <a:lnTo>
                    <a:pt x="2387" y="3105"/>
                  </a:lnTo>
                  <a:lnTo>
                    <a:pt x="2303" y="3144"/>
                  </a:lnTo>
                  <a:lnTo>
                    <a:pt x="2214" y="3180"/>
                  </a:lnTo>
                  <a:lnTo>
                    <a:pt x="2126" y="3209"/>
                  </a:lnTo>
                  <a:lnTo>
                    <a:pt x="2036" y="3235"/>
                  </a:lnTo>
                  <a:lnTo>
                    <a:pt x="1944" y="3254"/>
                  </a:lnTo>
                  <a:lnTo>
                    <a:pt x="1852" y="3268"/>
                  </a:lnTo>
                  <a:lnTo>
                    <a:pt x="1758" y="3276"/>
                  </a:lnTo>
                  <a:lnTo>
                    <a:pt x="1663" y="3279"/>
                  </a:lnTo>
                  <a:lnTo>
                    <a:pt x="1645" y="3279"/>
                  </a:lnTo>
                  <a:lnTo>
                    <a:pt x="1551" y="3276"/>
                  </a:lnTo>
                  <a:lnTo>
                    <a:pt x="1457" y="3268"/>
                  </a:lnTo>
                  <a:lnTo>
                    <a:pt x="1366" y="3255"/>
                  </a:lnTo>
                  <a:lnTo>
                    <a:pt x="1275" y="3237"/>
                  </a:lnTo>
                  <a:lnTo>
                    <a:pt x="1185" y="3213"/>
                  </a:lnTo>
                  <a:lnTo>
                    <a:pt x="1097" y="3184"/>
                  </a:lnTo>
                  <a:lnTo>
                    <a:pt x="1009" y="3149"/>
                  </a:lnTo>
                  <a:lnTo>
                    <a:pt x="925" y="3112"/>
                  </a:lnTo>
                  <a:lnTo>
                    <a:pt x="843" y="3070"/>
                  </a:lnTo>
                  <a:lnTo>
                    <a:pt x="765" y="3025"/>
                  </a:lnTo>
                  <a:lnTo>
                    <a:pt x="691" y="2976"/>
                  </a:lnTo>
                  <a:lnTo>
                    <a:pt x="618" y="2923"/>
                  </a:lnTo>
                  <a:lnTo>
                    <a:pt x="551" y="2866"/>
                  </a:lnTo>
                  <a:lnTo>
                    <a:pt x="486" y="2806"/>
                  </a:lnTo>
                  <a:lnTo>
                    <a:pt x="425" y="2742"/>
                  </a:lnTo>
                  <a:lnTo>
                    <a:pt x="367" y="2675"/>
                  </a:lnTo>
                  <a:lnTo>
                    <a:pt x="313" y="2605"/>
                  </a:lnTo>
                  <a:lnTo>
                    <a:pt x="263" y="2531"/>
                  </a:lnTo>
                  <a:lnTo>
                    <a:pt x="216" y="2453"/>
                  </a:lnTo>
                  <a:lnTo>
                    <a:pt x="172" y="2372"/>
                  </a:lnTo>
                  <a:lnTo>
                    <a:pt x="132" y="2289"/>
                  </a:lnTo>
                  <a:lnTo>
                    <a:pt x="98" y="2202"/>
                  </a:lnTo>
                  <a:lnTo>
                    <a:pt x="67" y="2115"/>
                  </a:lnTo>
                  <a:lnTo>
                    <a:pt x="43" y="2025"/>
                  </a:lnTo>
                  <a:lnTo>
                    <a:pt x="24" y="1935"/>
                  </a:lnTo>
                  <a:lnTo>
                    <a:pt x="10" y="1843"/>
                  </a:lnTo>
                  <a:lnTo>
                    <a:pt x="2" y="1750"/>
                  </a:lnTo>
                  <a:lnTo>
                    <a:pt x="0" y="1656"/>
                  </a:lnTo>
                  <a:lnTo>
                    <a:pt x="0" y="1647"/>
                  </a:lnTo>
                  <a:lnTo>
                    <a:pt x="2" y="1554"/>
                  </a:lnTo>
                  <a:lnTo>
                    <a:pt x="10" y="1460"/>
                  </a:lnTo>
                  <a:lnTo>
                    <a:pt x="22" y="1369"/>
                  </a:lnTo>
                  <a:lnTo>
                    <a:pt x="41" y="1280"/>
                  </a:lnTo>
                  <a:lnTo>
                    <a:pt x="64" y="1190"/>
                  </a:lnTo>
                  <a:lnTo>
                    <a:pt x="92" y="1102"/>
                  </a:lnTo>
                  <a:lnTo>
                    <a:pt x="125" y="1016"/>
                  </a:lnTo>
                  <a:lnTo>
                    <a:pt x="164" y="931"/>
                  </a:lnTo>
                  <a:lnTo>
                    <a:pt x="206" y="848"/>
                  </a:lnTo>
                  <a:lnTo>
                    <a:pt x="251" y="770"/>
                  </a:lnTo>
                  <a:lnTo>
                    <a:pt x="299" y="695"/>
                  </a:lnTo>
                  <a:lnTo>
                    <a:pt x="352" y="623"/>
                  </a:lnTo>
                  <a:lnTo>
                    <a:pt x="409" y="555"/>
                  </a:lnTo>
                  <a:lnTo>
                    <a:pt x="470" y="490"/>
                  </a:lnTo>
                  <a:lnTo>
                    <a:pt x="534" y="428"/>
                  </a:lnTo>
                  <a:lnTo>
                    <a:pt x="602" y="371"/>
                  </a:lnTo>
                  <a:lnTo>
                    <a:pt x="673" y="316"/>
                  </a:lnTo>
                  <a:lnTo>
                    <a:pt x="748" y="265"/>
                  </a:lnTo>
                  <a:lnTo>
                    <a:pt x="825" y="218"/>
                  </a:lnTo>
                  <a:lnTo>
                    <a:pt x="906" y="175"/>
                  </a:lnTo>
                  <a:lnTo>
                    <a:pt x="992" y="135"/>
                  </a:lnTo>
                  <a:lnTo>
                    <a:pt x="1079" y="100"/>
                  </a:lnTo>
                  <a:lnTo>
                    <a:pt x="1167" y="70"/>
                  </a:lnTo>
                  <a:lnTo>
                    <a:pt x="1257" y="45"/>
                  </a:lnTo>
                  <a:lnTo>
                    <a:pt x="1347" y="26"/>
                  </a:lnTo>
                  <a:lnTo>
                    <a:pt x="1440" y="11"/>
                  </a:lnTo>
                  <a:lnTo>
                    <a:pt x="1534" y="3"/>
                  </a:lnTo>
                  <a:lnTo>
                    <a:pt x="16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120"/>
            <p:cNvSpPr>
              <a:spLocks/>
            </p:cNvSpPr>
            <p:nvPr/>
          </p:nvSpPr>
          <p:spPr bwMode="auto">
            <a:xfrm>
              <a:off x="303213" y="280988"/>
              <a:ext cx="295275" cy="304800"/>
            </a:xfrm>
            <a:custGeom>
              <a:avLst/>
              <a:gdLst>
                <a:gd name="T0" fmla="*/ 46650004 w 1114"/>
                <a:gd name="T1" fmla="*/ 0 h 1148"/>
                <a:gd name="T2" fmla="*/ 48055079 w 1114"/>
                <a:gd name="T3" fmla="*/ 211608 h 1148"/>
                <a:gd name="T4" fmla="*/ 49460153 w 1114"/>
                <a:gd name="T5" fmla="*/ 704916 h 1148"/>
                <a:gd name="T6" fmla="*/ 50724746 w 1114"/>
                <a:gd name="T7" fmla="*/ 1550816 h 1148"/>
                <a:gd name="T8" fmla="*/ 51778618 w 1114"/>
                <a:gd name="T9" fmla="*/ 2749307 h 1148"/>
                <a:gd name="T10" fmla="*/ 76930270 w 1114"/>
                <a:gd name="T11" fmla="*/ 35669565 h 1148"/>
                <a:gd name="T12" fmla="*/ 77632675 w 1114"/>
                <a:gd name="T13" fmla="*/ 37079398 h 1148"/>
                <a:gd name="T14" fmla="*/ 78124623 w 1114"/>
                <a:gd name="T15" fmla="*/ 38489231 h 1148"/>
                <a:gd name="T16" fmla="*/ 78265104 w 1114"/>
                <a:gd name="T17" fmla="*/ 39828439 h 1148"/>
                <a:gd name="T18" fmla="*/ 78124623 w 1114"/>
                <a:gd name="T19" fmla="*/ 41238537 h 1148"/>
                <a:gd name="T20" fmla="*/ 77632675 w 1114"/>
                <a:gd name="T21" fmla="*/ 42718729 h 1148"/>
                <a:gd name="T22" fmla="*/ 76930270 w 1114"/>
                <a:gd name="T23" fmla="*/ 44269545 h 1148"/>
                <a:gd name="T24" fmla="*/ 51778618 w 1114"/>
                <a:gd name="T25" fmla="*/ 78106328 h 1148"/>
                <a:gd name="T26" fmla="*/ 50724746 w 1114"/>
                <a:gd name="T27" fmla="*/ 79375177 h 1148"/>
                <a:gd name="T28" fmla="*/ 49530393 w 1114"/>
                <a:gd name="T29" fmla="*/ 80221077 h 1148"/>
                <a:gd name="T30" fmla="*/ 48055079 w 1114"/>
                <a:gd name="T31" fmla="*/ 80714385 h 1148"/>
                <a:gd name="T32" fmla="*/ 46650004 w 1114"/>
                <a:gd name="T33" fmla="*/ 80925993 h 1148"/>
                <a:gd name="T34" fmla="*/ 45244930 w 1114"/>
                <a:gd name="T35" fmla="*/ 80785010 h 1148"/>
                <a:gd name="T36" fmla="*/ 43980337 w 1114"/>
                <a:gd name="T37" fmla="*/ 80432419 h 1148"/>
                <a:gd name="T38" fmla="*/ 5128614 w 1114"/>
                <a:gd name="T39" fmla="*/ 67955266 h 1148"/>
                <a:gd name="T40" fmla="*/ 3793780 w 1114"/>
                <a:gd name="T41" fmla="*/ 67532316 h 1148"/>
                <a:gd name="T42" fmla="*/ 2599427 w 1114"/>
                <a:gd name="T43" fmla="*/ 66756776 h 1148"/>
                <a:gd name="T44" fmla="*/ 1686036 w 1114"/>
                <a:gd name="T45" fmla="*/ 65699534 h 1148"/>
                <a:gd name="T46" fmla="*/ 1053872 w 1114"/>
                <a:gd name="T47" fmla="*/ 64501043 h 1148"/>
                <a:gd name="T48" fmla="*/ 632429 w 1114"/>
                <a:gd name="T49" fmla="*/ 63020852 h 1148"/>
                <a:gd name="T50" fmla="*/ 491683 w 1114"/>
                <a:gd name="T51" fmla="*/ 61540394 h 1148"/>
                <a:gd name="T52" fmla="*/ 0 w 1114"/>
                <a:gd name="T53" fmla="*/ 20090515 h 1148"/>
                <a:gd name="T54" fmla="*/ 70240 w 1114"/>
                <a:gd name="T55" fmla="*/ 18469075 h 1148"/>
                <a:gd name="T56" fmla="*/ 421443 w 1114"/>
                <a:gd name="T57" fmla="*/ 17059242 h 1148"/>
                <a:gd name="T58" fmla="*/ 1053872 w 1114"/>
                <a:gd name="T59" fmla="*/ 15861017 h 1148"/>
                <a:gd name="T60" fmla="*/ 1967263 w 1114"/>
                <a:gd name="T61" fmla="*/ 14874134 h 1148"/>
                <a:gd name="T62" fmla="*/ 3231856 w 1114"/>
                <a:gd name="T63" fmla="*/ 13957610 h 1148"/>
                <a:gd name="T64" fmla="*/ 4636931 w 1114"/>
                <a:gd name="T65" fmla="*/ 13393677 h 1148"/>
                <a:gd name="T66" fmla="*/ 43980337 w 1114"/>
                <a:gd name="T67" fmla="*/ 493574 h 1148"/>
                <a:gd name="T68" fmla="*/ 45244930 w 1114"/>
                <a:gd name="T69" fmla="*/ 140983 h 1148"/>
                <a:gd name="T70" fmla="*/ 46650004 w 1114"/>
                <a:gd name="T71" fmla="*/ 0 h 114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14"/>
                <a:gd name="T109" fmla="*/ 0 h 1148"/>
                <a:gd name="T110" fmla="*/ 1114 w 1114"/>
                <a:gd name="T111" fmla="*/ 1148 h 114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14" h="1148">
                  <a:moveTo>
                    <a:pt x="664" y="0"/>
                  </a:moveTo>
                  <a:lnTo>
                    <a:pt x="684" y="3"/>
                  </a:lnTo>
                  <a:lnTo>
                    <a:pt x="704" y="10"/>
                  </a:lnTo>
                  <a:lnTo>
                    <a:pt x="722" y="22"/>
                  </a:lnTo>
                  <a:lnTo>
                    <a:pt x="737" y="39"/>
                  </a:lnTo>
                  <a:lnTo>
                    <a:pt x="1095" y="506"/>
                  </a:lnTo>
                  <a:lnTo>
                    <a:pt x="1105" y="526"/>
                  </a:lnTo>
                  <a:lnTo>
                    <a:pt x="1112" y="546"/>
                  </a:lnTo>
                  <a:lnTo>
                    <a:pt x="1114" y="565"/>
                  </a:lnTo>
                  <a:lnTo>
                    <a:pt x="1112" y="585"/>
                  </a:lnTo>
                  <a:lnTo>
                    <a:pt x="1105" y="606"/>
                  </a:lnTo>
                  <a:lnTo>
                    <a:pt x="1095" y="628"/>
                  </a:lnTo>
                  <a:lnTo>
                    <a:pt x="737" y="1108"/>
                  </a:lnTo>
                  <a:lnTo>
                    <a:pt x="722" y="1126"/>
                  </a:lnTo>
                  <a:lnTo>
                    <a:pt x="705" y="1138"/>
                  </a:lnTo>
                  <a:lnTo>
                    <a:pt x="684" y="1145"/>
                  </a:lnTo>
                  <a:lnTo>
                    <a:pt x="664" y="1148"/>
                  </a:lnTo>
                  <a:lnTo>
                    <a:pt x="644" y="1146"/>
                  </a:lnTo>
                  <a:lnTo>
                    <a:pt x="626" y="1141"/>
                  </a:lnTo>
                  <a:lnTo>
                    <a:pt x="73" y="964"/>
                  </a:lnTo>
                  <a:lnTo>
                    <a:pt x="54" y="958"/>
                  </a:lnTo>
                  <a:lnTo>
                    <a:pt x="37" y="947"/>
                  </a:lnTo>
                  <a:lnTo>
                    <a:pt x="24" y="932"/>
                  </a:lnTo>
                  <a:lnTo>
                    <a:pt x="15" y="915"/>
                  </a:lnTo>
                  <a:lnTo>
                    <a:pt x="9" y="894"/>
                  </a:lnTo>
                  <a:lnTo>
                    <a:pt x="7" y="873"/>
                  </a:lnTo>
                  <a:lnTo>
                    <a:pt x="0" y="285"/>
                  </a:lnTo>
                  <a:lnTo>
                    <a:pt x="1" y="262"/>
                  </a:lnTo>
                  <a:lnTo>
                    <a:pt x="6" y="242"/>
                  </a:lnTo>
                  <a:lnTo>
                    <a:pt x="15" y="225"/>
                  </a:lnTo>
                  <a:lnTo>
                    <a:pt x="28" y="211"/>
                  </a:lnTo>
                  <a:lnTo>
                    <a:pt x="46" y="198"/>
                  </a:lnTo>
                  <a:lnTo>
                    <a:pt x="66" y="190"/>
                  </a:lnTo>
                  <a:lnTo>
                    <a:pt x="626" y="7"/>
                  </a:lnTo>
                  <a:lnTo>
                    <a:pt x="644" y="2"/>
                  </a:lnTo>
                  <a:lnTo>
                    <a:pt x="6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7" name="그룹 159"/>
          <p:cNvGrpSpPr>
            <a:grpSpLocks/>
          </p:cNvGrpSpPr>
          <p:nvPr/>
        </p:nvGrpSpPr>
        <p:grpSpPr bwMode="auto">
          <a:xfrm>
            <a:off x="9447213" y="1525712"/>
            <a:ext cx="977900" cy="663575"/>
            <a:chOff x="0" y="0"/>
            <a:chExt cx="977901" cy="663575"/>
          </a:xfrm>
          <a:solidFill>
            <a:schemeClr val="accent2">
              <a:lumMod val="60000"/>
              <a:lumOff val="40000"/>
            </a:schemeClr>
          </a:solidFill>
        </p:grpSpPr>
        <p:sp>
          <p:nvSpPr>
            <p:cNvPr id="88" name="Freeform 125"/>
            <p:cNvSpPr>
              <a:spLocks noEditPoints="1"/>
            </p:cNvSpPr>
            <p:nvPr/>
          </p:nvSpPr>
          <p:spPr bwMode="auto">
            <a:xfrm>
              <a:off x="392113" y="0"/>
              <a:ext cx="585788" cy="415925"/>
            </a:xfrm>
            <a:custGeom>
              <a:avLst/>
              <a:gdLst>
                <a:gd name="T0" fmla="*/ 107073299 w 2210"/>
                <a:gd name="T1" fmla="*/ 37379642 h 1575"/>
                <a:gd name="T2" fmla="*/ 106300377 w 2210"/>
                <a:gd name="T3" fmla="*/ 40726848 h 1575"/>
                <a:gd name="T4" fmla="*/ 104122624 w 2210"/>
                <a:gd name="T5" fmla="*/ 43167733 h 1575"/>
                <a:gd name="T6" fmla="*/ 101031201 w 2210"/>
                <a:gd name="T7" fmla="*/ 44423167 h 1575"/>
                <a:gd name="T8" fmla="*/ 86136547 w 2210"/>
                <a:gd name="T9" fmla="*/ 47421788 h 1575"/>
                <a:gd name="T10" fmla="*/ 71944309 w 2210"/>
                <a:gd name="T11" fmla="*/ 51884993 h 1575"/>
                <a:gd name="T12" fmla="*/ 58524992 w 2210"/>
                <a:gd name="T13" fmla="*/ 57812783 h 1575"/>
                <a:gd name="T14" fmla="*/ 45808357 w 2210"/>
                <a:gd name="T15" fmla="*/ 65274609 h 1575"/>
                <a:gd name="T16" fmla="*/ 33864378 w 2210"/>
                <a:gd name="T17" fmla="*/ 74340718 h 1575"/>
                <a:gd name="T18" fmla="*/ 52061180 w 2210"/>
                <a:gd name="T19" fmla="*/ 69249796 h 1575"/>
                <a:gd name="T20" fmla="*/ 70187740 w 2210"/>
                <a:gd name="T21" fmla="*/ 66181194 h 1575"/>
                <a:gd name="T22" fmla="*/ 88455048 w 2210"/>
                <a:gd name="T23" fmla="*/ 65135175 h 1575"/>
                <a:gd name="T24" fmla="*/ 95621276 w 2210"/>
                <a:gd name="T25" fmla="*/ 65204892 h 1575"/>
                <a:gd name="T26" fmla="*/ 100820476 w 2210"/>
                <a:gd name="T27" fmla="*/ 65623458 h 1575"/>
                <a:gd name="T28" fmla="*/ 103560427 w 2210"/>
                <a:gd name="T29" fmla="*/ 66390609 h 1575"/>
                <a:gd name="T30" fmla="*/ 105738445 w 2210"/>
                <a:gd name="T31" fmla="*/ 68343212 h 1575"/>
                <a:gd name="T32" fmla="*/ 106932816 w 2210"/>
                <a:gd name="T33" fmla="*/ 71062965 h 1575"/>
                <a:gd name="T34" fmla="*/ 107073299 w 2210"/>
                <a:gd name="T35" fmla="*/ 85917165 h 1575"/>
                <a:gd name="T36" fmla="*/ 107073299 w 2210"/>
                <a:gd name="T37" fmla="*/ 23780611 h 1575"/>
                <a:gd name="T38" fmla="*/ 102436297 w 2210"/>
                <a:gd name="T39" fmla="*/ 348585 h 1575"/>
                <a:gd name="T40" fmla="*/ 105035764 w 2210"/>
                <a:gd name="T41" fmla="*/ 2022320 h 1575"/>
                <a:gd name="T42" fmla="*/ 154356993 w 2210"/>
                <a:gd name="T43" fmla="*/ 51326994 h 1575"/>
                <a:gd name="T44" fmla="*/ 155270399 w 2210"/>
                <a:gd name="T45" fmla="*/ 54256162 h 1575"/>
                <a:gd name="T46" fmla="*/ 154989432 w 2210"/>
                <a:gd name="T47" fmla="*/ 57324500 h 1575"/>
                <a:gd name="T48" fmla="*/ 153373347 w 2210"/>
                <a:gd name="T49" fmla="*/ 59974536 h 1575"/>
                <a:gd name="T50" fmla="*/ 103911635 w 2210"/>
                <a:gd name="T51" fmla="*/ 108651758 h 1575"/>
                <a:gd name="T52" fmla="*/ 101452650 w 2210"/>
                <a:gd name="T53" fmla="*/ 109628059 h 1575"/>
                <a:gd name="T54" fmla="*/ 98923424 w 2210"/>
                <a:gd name="T55" fmla="*/ 109628059 h 1575"/>
                <a:gd name="T56" fmla="*/ 95902243 w 2210"/>
                <a:gd name="T57" fmla="*/ 108442343 h 1575"/>
                <a:gd name="T58" fmla="*/ 93794466 w 2210"/>
                <a:gd name="T59" fmla="*/ 106141155 h 1575"/>
                <a:gd name="T60" fmla="*/ 93092051 w 2210"/>
                <a:gd name="T61" fmla="*/ 102793685 h 1575"/>
                <a:gd name="T62" fmla="*/ 88455048 w 2210"/>
                <a:gd name="T63" fmla="*/ 78943357 h 1575"/>
                <a:gd name="T64" fmla="*/ 76581311 w 2210"/>
                <a:gd name="T65" fmla="*/ 79501093 h 1575"/>
                <a:gd name="T66" fmla="*/ 64496849 w 2210"/>
                <a:gd name="T67" fmla="*/ 81174828 h 1575"/>
                <a:gd name="T68" fmla="*/ 53466541 w 2210"/>
                <a:gd name="T69" fmla="*/ 83336846 h 1575"/>
                <a:gd name="T70" fmla="*/ 44192271 w 2210"/>
                <a:gd name="T71" fmla="*/ 85777731 h 1575"/>
                <a:gd name="T72" fmla="*/ 33232204 w 2210"/>
                <a:gd name="T73" fmla="*/ 89682937 h 1575"/>
                <a:gd name="T74" fmla="*/ 24941581 w 2210"/>
                <a:gd name="T75" fmla="*/ 93169841 h 1575"/>
                <a:gd name="T76" fmla="*/ 20515303 w 2210"/>
                <a:gd name="T77" fmla="*/ 95052727 h 1575"/>
                <a:gd name="T78" fmla="*/ 17564628 w 2210"/>
                <a:gd name="T79" fmla="*/ 96517311 h 1575"/>
                <a:gd name="T80" fmla="*/ 13911007 w 2210"/>
                <a:gd name="T81" fmla="*/ 98400197 h 1575"/>
                <a:gd name="T82" fmla="*/ 11241298 w 2210"/>
                <a:gd name="T83" fmla="*/ 100073932 h 1575"/>
                <a:gd name="T84" fmla="*/ 11100815 w 2210"/>
                <a:gd name="T85" fmla="*/ 100143649 h 1575"/>
                <a:gd name="T86" fmla="*/ 9625478 w 2210"/>
                <a:gd name="T87" fmla="*/ 100841082 h 1575"/>
                <a:gd name="T88" fmla="*/ 6674537 w 2210"/>
                <a:gd name="T89" fmla="*/ 101259384 h 1575"/>
                <a:gd name="T90" fmla="*/ 3653356 w 2210"/>
                <a:gd name="T91" fmla="*/ 100283083 h 1575"/>
                <a:gd name="T92" fmla="*/ 1264613 w 2210"/>
                <a:gd name="T93" fmla="*/ 98191046 h 1575"/>
                <a:gd name="T94" fmla="*/ 70242 w 2210"/>
                <a:gd name="T95" fmla="*/ 95331594 h 1575"/>
                <a:gd name="T96" fmla="*/ 421449 w 2210"/>
                <a:gd name="T97" fmla="*/ 92402690 h 1575"/>
                <a:gd name="T98" fmla="*/ 4637002 w 2210"/>
                <a:gd name="T99" fmla="*/ 85428882 h 1575"/>
                <a:gd name="T100" fmla="*/ 12786877 w 2210"/>
                <a:gd name="T101" fmla="*/ 75107604 h 1575"/>
                <a:gd name="T102" fmla="*/ 22131389 w 2210"/>
                <a:gd name="T103" fmla="*/ 65693175 h 1575"/>
                <a:gd name="T104" fmla="*/ 32599765 w 2210"/>
                <a:gd name="T105" fmla="*/ 57185066 h 1575"/>
                <a:gd name="T106" fmla="*/ 44192271 w 2210"/>
                <a:gd name="T107" fmla="*/ 49444108 h 1575"/>
                <a:gd name="T108" fmla="*/ 57330621 w 2210"/>
                <a:gd name="T109" fmla="*/ 42540017 h 1575"/>
                <a:gd name="T110" fmla="*/ 71171387 w 2210"/>
                <a:gd name="T111" fmla="*/ 37030793 h 1575"/>
                <a:gd name="T112" fmla="*/ 85574350 w 2210"/>
                <a:gd name="T113" fmla="*/ 32986153 h 1575"/>
                <a:gd name="T114" fmla="*/ 93092051 w 2210"/>
                <a:gd name="T115" fmla="*/ 6973808 h 1575"/>
                <a:gd name="T116" fmla="*/ 93794466 w 2210"/>
                <a:gd name="T117" fmla="*/ 3696055 h 1575"/>
                <a:gd name="T118" fmla="*/ 95902243 w 2210"/>
                <a:gd name="T119" fmla="*/ 1325150 h 1575"/>
                <a:gd name="T120" fmla="*/ 99344874 w 2210"/>
                <a:gd name="T121" fmla="*/ 69717 h 15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10"/>
                <a:gd name="T184" fmla="*/ 0 h 1575"/>
                <a:gd name="T185" fmla="*/ 2210 w 2210"/>
                <a:gd name="T186" fmla="*/ 1575 h 15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10" h="1575">
                  <a:moveTo>
                    <a:pt x="1524" y="341"/>
                  </a:moveTo>
                  <a:lnTo>
                    <a:pt x="1524" y="536"/>
                  </a:lnTo>
                  <a:lnTo>
                    <a:pt x="1520" y="562"/>
                  </a:lnTo>
                  <a:lnTo>
                    <a:pt x="1513" y="584"/>
                  </a:lnTo>
                  <a:lnTo>
                    <a:pt x="1499" y="603"/>
                  </a:lnTo>
                  <a:lnTo>
                    <a:pt x="1482" y="619"/>
                  </a:lnTo>
                  <a:lnTo>
                    <a:pt x="1462" y="630"/>
                  </a:lnTo>
                  <a:lnTo>
                    <a:pt x="1438" y="637"/>
                  </a:lnTo>
                  <a:lnTo>
                    <a:pt x="1332" y="655"/>
                  </a:lnTo>
                  <a:lnTo>
                    <a:pt x="1226" y="680"/>
                  </a:lnTo>
                  <a:lnTo>
                    <a:pt x="1124" y="709"/>
                  </a:lnTo>
                  <a:lnTo>
                    <a:pt x="1024" y="744"/>
                  </a:lnTo>
                  <a:lnTo>
                    <a:pt x="927" y="783"/>
                  </a:lnTo>
                  <a:lnTo>
                    <a:pt x="833" y="829"/>
                  </a:lnTo>
                  <a:lnTo>
                    <a:pt x="741" y="880"/>
                  </a:lnTo>
                  <a:lnTo>
                    <a:pt x="652" y="936"/>
                  </a:lnTo>
                  <a:lnTo>
                    <a:pt x="565" y="998"/>
                  </a:lnTo>
                  <a:lnTo>
                    <a:pt x="482" y="1066"/>
                  </a:lnTo>
                  <a:lnTo>
                    <a:pt x="611" y="1025"/>
                  </a:lnTo>
                  <a:lnTo>
                    <a:pt x="741" y="993"/>
                  </a:lnTo>
                  <a:lnTo>
                    <a:pt x="870" y="967"/>
                  </a:lnTo>
                  <a:lnTo>
                    <a:pt x="999" y="949"/>
                  </a:lnTo>
                  <a:lnTo>
                    <a:pt x="1129" y="938"/>
                  </a:lnTo>
                  <a:lnTo>
                    <a:pt x="1259" y="934"/>
                  </a:lnTo>
                  <a:lnTo>
                    <a:pt x="1313" y="934"/>
                  </a:lnTo>
                  <a:lnTo>
                    <a:pt x="1361" y="935"/>
                  </a:lnTo>
                  <a:lnTo>
                    <a:pt x="1401" y="938"/>
                  </a:lnTo>
                  <a:lnTo>
                    <a:pt x="1435" y="941"/>
                  </a:lnTo>
                  <a:lnTo>
                    <a:pt x="1456" y="944"/>
                  </a:lnTo>
                  <a:lnTo>
                    <a:pt x="1474" y="952"/>
                  </a:lnTo>
                  <a:lnTo>
                    <a:pt x="1491" y="965"/>
                  </a:lnTo>
                  <a:lnTo>
                    <a:pt x="1505" y="980"/>
                  </a:lnTo>
                  <a:lnTo>
                    <a:pt x="1515" y="998"/>
                  </a:lnTo>
                  <a:lnTo>
                    <a:pt x="1522" y="1019"/>
                  </a:lnTo>
                  <a:lnTo>
                    <a:pt x="1524" y="1040"/>
                  </a:lnTo>
                  <a:lnTo>
                    <a:pt x="1524" y="1232"/>
                  </a:lnTo>
                  <a:lnTo>
                    <a:pt x="1971" y="789"/>
                  </a:lnTo>
                  <a:lnTo>
                    <a:pt x="1524" y="341"/>
                  </a:lnTo>
                  <a:close/>
                  <a:moveTo>
                    <a:pt x="1436" y="0"/>
                  </a:moveTo>
                  <a:lnTo>
                    <a:pt x="1458" y="5"/>
                  </a:lnTo>
                  <a:lnTo>
                    <a:pt x="1477" y="15"/>
                  </a:lnTo>
                  <a:lnTo>
                    <a:pt x="1495" y="29"/>
                  </a:lnTo>
                  <a:lnTo>
                    <a:pt x="2183" y="718"/>
                  </a:lnTo>
                  <a:lnTo>
                    <a:pt x="2197" y="736"/>
                  </a:lnTo>
                  <a:lnTo>
                    <a:pt x="2206" y="756"/>
                  </a:lnTo>
                  <a:lnTo>
                    <a:pt x="2210" y="778"/>
                  </a:lnTo>
                  <a:lnTo>
                    <a:pt x="2210" y="800"/>
                  </a:lnTo>
                  <a:lnTo>
                    <a:pt x="2206" y="822"/>
                  </a:lnTo>
                  <a:lnTo>
                    <a:pt x="2197" y="842"/>
                  </a:lnTo>
                  <a:lnTo>
                    <a:pt x="2183" y="860"/>
                  </a:lnTo>
                  <a:lnTo>
                    <a:pt x="1495" y="1545"/>
                  </a:lnTo>
                  <a:lnTo>
                    <a:pt x="1479" y="1558"/>
                  </a:lnTo>
                  <a:lnTo>
                    <a:pt x="1462" y="1567"/>
                  </a:lnTo>
                  <a:lnTo>
                    <a:pt x="1444" y="1572"/>
                  </a:lnTo>
                  <a:lnTo>
                    <a:pt x="1425" y="1575"/>
                  </a:lnTo>
                  <a:lnTo>
                    <a:pt x="1408" y="1572"/>
                  </a:lnTo>
                  <a:lnTo>
                    <a:pt x="1388" y="1567"/>
                  </a:lnTo>
                  <a:lnTo>
                    <a:pt x="1365" y="1555"/>
                  </a:lnTo>
                  <a:lnTo>
                    <a:pt x="1349" y="1541"/>
                  </a:lnTo>
                  <a:lnTo>
                    <a:pt x="1335" y="1522"/>
                  </a:lnTo>
                  <a:lnTo>
                    <a:pt x="1327" y="1500"/>
                  </a:lnTo>
                  <a:lnTo>
                    <a:pt x="1325" y="1474"/>
                  </a:lnTo>
                  <a:lnTo>
                    <a:pt x="1325" y="1132"/>
                  </a:lnTo>
                  <a:lnTo>
                    <a:pt x="1259" y="1132"/>
                  </a:lnTo>
                  <a:lnTo>
                    <a:pt x="1176" y="1134"/>
                  </a:lnTo>
                  <a:lnTo>
                    <a:pt x="1090" y="1140"/>
                  </a:lnTo>
                  <a:lnTo>
                    <a:pt x="1005" y="1150"/>
                  </a:lnTo>
                  <a:lnTo>
                    <a:pt x="918" y="1164"/>
                  </a:lnTo>
                  <a:lnTo>
                    <a:pt x="836" y="1180"/>
                  </a:lnTo>
                  <a:lnTo>
                    <a:pt x="761" y="1195"/>
                  </a:lnTo>
                  <a:lnTo>
                    <a:pt x="691" y="1213"/>
                  </a:lnTo>
                  <a:lnTo>
                    <a:pt x="629" y="1230"/>
                  </a:lnTo>
                  <a:lnTo>
                    <a:pt x="552" y="1256"/>
                  </a:lnTo>
                  <a:lnTo>
                    <a:pt x="473" y="1286"/>
                  </a:lnTo>
                  <a:lnTo>
                    <a:pt x="393" y="1319"/>
                  </a:lnTo>
                  <a:lnTo>
                    <a:pt x="355" y="1336"/>
                  </a:lnTo>
                  <a:lnTo>
                    <a:pt x="322" y="1351"/>
                  </a:lnTo>
                  <a:lnTo>
                    <a:pt x="292" y="1363"/>
                  </a:lnTo>
                  <a:lnTo>
                    <a:pt x="269" y="1374"/>
                  </a:lnTo>
                  <a:lnTo>
                    <a:pt x="250" y="1384"/>
                  </a:lnTo>
                  <a:lnTo>
                    <a:pt x="234" y="1391"/>
                  </a:lnTo>
                  <a:lnTo>
                    <a:pt x="198" y="1411"/>
                  </a:lnTo>
                  <a:lnTo>
                    <a:pt x="161" y="1435"/>
                  </a:lnTo>
                  <a:lnTo>
                    <a:pt x="160" y="1435"/>
                  </a:lnTo>
                  <a:lnTo>
                    <a:pt x="159" y="1435"/>
                  </a:lnTo>
                  <a:lnTo>
                    <a:pt x="158" y="1436"/>
                  </a:lnTo>
                  <a:lnTo>
                    <a:pt x="156" y="1436"/>
                  </a:lnTo>
                  <a:lnTo>
                    <a:pt x="137" y="1446"/>
                  </a:lnTo>
                  <a:lnTo>
                    <a:pt x="116" y="1451"/>
                  </a:lnTo>
                  <a:lnTo>
                    <a:pt x="95" y="1452"/>
                  </a:lnTo>
                  <a:lnTo>
                    <a:pt x="72" y="1447"/>
                  </a:lnTo>
                  <a:lnTo>
                    <a:pt x="52" y="1438"/>
                  </a:lnTo>
                  <a:lnTo>
                    <a:pt x="34" y="1426"/>
                  </a:lnTo>
                  <a:lnTo>
                    <a:pt x="18" y="1408"/>
                  </a:lnTo>
                  <a:lnTo>
                    <a:pt x="7" y="1388"/>
                  </a:lnTo>
                  <a:lnTo>
                    <a:pt x="1" y="1367"/>
                  </a:lnTo>
                  <a:lnTo>
                    <a:pt x="0" y="1346"/>
                  </a:lnTo>
                  <a:lnTo>
                    <a:pt x="6" y="1325"/>
                  </a:lnTo>
                  <a:lnTo>
                    <a:pt x="16" y="1303"/>
                  </a:lnTo>
                  <a:lnTo>
                    <a:pt x="66" y="1225"/>
                  </a:lnTo>
                  <a:lnTo>
                    <a:pt x="123" y="1149"/>
                  </a:lnTo>
                  <a:lnTo>
                    <a:pt x="182" y="1077"/>
                  </a:lnTo>
                  <a:lnTo>
                    <a:pt x="246" y="1008"/>
                  </a:lnTo>
                  <a:lnTo>
                    <a:pt x="315" y="942"/>
                  </a:lnTo>
                  <a:lnTo>
                    <a:pt x="388" y="880"/>
                  </a:lnTo>
                  <a:lnTo>
                    <a:pt x="464" y="820"/>
                  </a:lnTo>
                  <a:lnTo>
                    <a:pt x="545" y="763"/>
                  </a:lnTo>
                  <a:lnTo>
                    <a:pt x="629" y="709"/>
                  </a:lnTo>
                  <a:lnTo>
                    <a:pt x="722" y="657"/>
                  </a:lnTo>
                  <a:lnTo>
                    <a:pt x="816" y="610"/>
                  </a:lnTo>
                  <a:lnTo>
                    <a:pt x="914" y="568"/>
                  </a:lnTo>
                  <a:lnTo>
                    <a:pt x="1013" y="531"/>
                  </a:lnTo>
                  <a:lnTo>
                    <a:pt x="1115" y="500"/>
                  </a:lnTo>
                  <a:lnTo>
                    <a:pt x="1218" y="473"/>
                  </a:lnTo>
                  <a:lnTo>
                    <a:pt x="1325" y="451"/>
                  </a:lnTo>
                  <a:lnTo>
                    <a:pt x="1325" y="100"/>
                  </a:lnTo>
                  <a:lnTo>
                    <a:pt x="1327" y="74"/>
                  </a:lnTo>
                  <a:lnTo>
                    <a:pt x="1335" y="53"/>
                  </a:lnTo>
                  <a:lnTo>
                    <a:pt x="1349" y="34"/>
                  </a:lnTo>
                  <a:lnTo>
                    <a:pt x="1365" y="19"/>
                  </a:lnTo>
                  <a:lnTo>
                    <a:pt x="1388" y="8"/>
                  </a:lnTo>
                  <a:lnTo>
                    <a:pt x="1414" y="1"/>
                  </a:lnTo>
                  <a:lnTo>
                    <a:pt x="1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126"/>
            <p:cNvSpPr>
              <a:spLocks/>
            </p:cNvSpPr>
            <p:nvPr/>
          </p:nvSpPr>
          <p:spPr bwMode="auto">
            <a:xfrm>
              <a:off x="0" y="82550"/>
              <a:ext cx="752475" cy="581025"/>
            </a:xfrm>
            <a:custGeom>
              <a:avLst/>
              <a:gdLst>
                <a:gd name="T0" fmla="*/ 15331017 w 2844"/>
                <a:gd name="T1" fmla="*/ 0 h 2196"/>
                <a:gd name="T2" fmla="*/ 154639698 w 2844"/>
                <a:gd name="T3" fmla="*/ 0 h 2196"/>
                <a:gd name="T4" fmla="*/ 154639698 w 2844"/>
                <a:gd name="T5" fmla="*/ 14140921 h 2196"/>
                <a:gd name="T6" fmla="*/ 15331017 w 2844"/>
                <a:gd name="T7" fmla="*/ 14140921 h 2196"/>
                <a:gd name="T8" fmla="*/ 14560815 w 2844"/>
                <a:gd name="T9" fmla="*/ 14210771 h 2196"/>
                <a:gd name="T10" fmla="*/ 14140921 w 2844"/>
                <a:gd name="T11" fmla="*/ 14700779 h 2196"/>
                <a:gd name="T12" fmla="*/ 14000956 w 2844"/>
                <a:gd name="T13" fmla="*/ 15400867 h 2196"/>
                <a:gd name="T14" fmla="*/ 14000956 w 2844"/>
                <a:gd name="T15" fmla="*/ 138328665 h 2196"/>
                <a:gd name="T16" fmla="*/ 14140921 w 2844"/>
                <a:gd name="T17" fmla="*/ 139098602 h 2196"/>
                <a:gd name="T18" fmla="*/ 14560815 w 2844"/>
                <a:gd name="T19" fmla="*/ 139518760 h 2196"/>
                <a:gd name="T20" fmla="*/ 15331017 w 2844"/>
                <a:gd name="T21" fmla="*/ 139588610 h 2196"/>
                <a:gd name="T22" fmla="*/ 183831442 w 2844"/>
                <a:gd name="T23" fmla="*/ 139588610 h 2196"/>
                <a:gd name="T24" fmla="*/ 184321450 w 2844"/>
                <a:gd name="T25" fmla="*/ 139518760 h 2196"/>
                <a:gd name="T26" fmla="*/ 184741344 w 2844"/>
                <a:gd name="T27" fmla="*/ 139238567 h 2196"/>
                <a:gd name="T28" fmla="*/ 185091388 w 2844"/>
                <a:gd name="T29" fmla="*/ 138818673 h 2196"/>
                <a:gd name="T30" fmla="*/ 185161502 w 2844"/>
                <a:gd name="T31" fmla="*/ 138328665 h 2196"/>
                <a:gd name="T32" fmla="*/ 185161502 w 2844"/>
                <a:gd name="T33" fmla="*/ 96605990 h 2196"/>
                <a:gd name="T34" fmla="*/ 199092344 w 2844"/>
                <a:gd name="T35" fmla="*/ 96605990 h 2196"/>
                <a:gd name="T36" fmla="*/ 199092344 w 2844"/>
                <a:gd name="T37" fmla="*/ 138328665 h 2196"/>
                <a:gd name="T38" fmla="*/ 198952379 w 2844"/>
                <a:gd name="T39" fmla="*/ 140778706 h 2196"/>
                <a:gd name="T40" fmla="*/ 198392256 w 2844"/>
                <a:gd name="T41" fmla="*/ 143158898 h 2196"/>
                <a:gd name="T42" fmla="*/ 197482354 w 2844"/>
                <a:gd name="T43" fmla="*/ 145329010 h 2196"/>
                <a:gd name="T44" fmla="*/ 196222144 w 2844"/>
                <a:gd name="T45" fmla="*/ 147429273 h 2196"/>
                <a:gd name="T46" fmla="*/ 194682004 w 2844"/>
                <a:gd name="T47" fmla="*/ 149319192 h 2196"/>
                <a:gd name="T48" fmla="*/ 192861935 w 2844"/>
                <a:gd name="T49" fmla="*/ 150859331 h 2196"/>
                <a:gd name="T50" fmla="*/ 190831788 w 2844"/>
                <a:gd name="T51" fmla="*/ 152119542 h 2196"/>
                <a:gd name="T52" fmla="*/ 188591825 w 2844"/>
                <a:gd name="T53" fmla="*/ 152959594 h 2196"/>
                <a:gd name="T54" fmla="*/ 186351598 w 2844"/>
                <a:gd name="T55" fmla="*/ 153519452 h 2196"/>
                <a:gd name="T56" fmla="*/ 183831442 w 2844"/>
                <a:gd name="T57" fmla="*/ 153729531 h 2196"/>
                <a:gd name="T58" fmla="*/ 15331017 w 2844"/>
                <a:gd name="T59" fmla="*/ 153729531 h 2196"/>
                <a:gd name="T60" fmla="*/ 12740746 w 2844"/>
                <a:gd name="T61" fmla="*/ 153449602 h 2196"/>
                <a:gd name="T62" fmla="*/ 10220590 w 2844"/>
                <a:gd name="T63" fmla="*/ 152819365 h 2196"/>
                <a:gd name="T64" fmla="*/ 8050477 w 2844"/>
                <a:gd name="T65" fmla="*/ 151839348 h 2196"/>
                <a:gd name="T66" fmla="*/ 5880365 w 2844"/>
                <a:gd name="T67" fmla="*/ 150439438 h 2196"/>
                <a:gd name="T68" fmla="*/ 4060296 w 2844"/>
                <a:gd name="T69" fmla="*/ 148829183 h 2196"/>
                <a:gd name="T70" fmla="*/ 2590271 w 2844"/>
                <a:gd name="T71" fmla="*/ 146939000 h 2196"/>
                <a:gd name="T72" fmla="*/ 1330060 w 2844"/>
                <a:gd name="T73" fmla="*/ 144699038 h 2196"/>
                <a:gd name="T74" fmla="*/ 490008 w 2844"/>
                <a:gd name="T75" fmla="*/ 142388960 h 2196"/>
                <a:gd name="T76" fmla="*/ 0 w 2844"/>
                <a:gd name="T77" fmla="*/ 139938654 h 2196"/>
                <a:gd name="T78" fmla="*/ 0 w 2844"/>
                <a:gd name="T79" fmla="*/ 13930842 h 2196"/>
                <a:gd name="T80" fmla="*/ 490008 w 2844"/>
                <a:gd name="T81" fmla="*/ 11410685 h 2196"/>
                <a:gd name="T82" fmla="*/ 1330060 w 2844"/>
                <a:gd name="T83" fmla="*/ 9030494 h 2196"/>
                <a:gd name="T84" fmla="*/ 2590271 w 2844"/>
                <a:gd name="T85" fmla="*/ 6860381 h 2196"/>
                <a:gd name="T86" fmla="*/ 4060296 w 2844"/>
                <a:gd name="T87" fmla="*/ 4900348 h 2196"/>
                <a:gd name="T88" fmla="*/ 5880365 w 2844"/>
                <a:gd name="T89" fmla="*/ 3220244 h 2196"/>
                <a:gd name="T90" fmla="*/ 8050477 w 2844"/>
                <a:gd name="T91" fmla="*/ 1890183 h 2196"/>
                <a:gd name="T92" fmla="*/ 10220590 w 2844"/>
                <a:gd name="T93" fmla="*/ 840052 h 2196"/>
                <a:gd name="T94" fmla="*/ 12740746 w 2844"/>
                <a:gd name="T95" fmla="*/ 210079 h 2196"/>
                <a:gd name="T96" fmla="*/ 15331017 w 2844"/>
                <a:gd name="T97" fmla="*/ 0 h 2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44"/>
                <a:gd name="T148" fmla="*/ 0 h 2196"/>
                <a:gd name="T149" fmla="*/ 2844 w 2844"/>
                <a:gd name="T150" fmla="*/ 2196 h 219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44" h="2196">
                  <a:moveTo>
                    <a:pt x="219" y="0"/>
                  </a:moveTo>
                  <a:lnTo>
                    <a:pt x="2209" y="0"/>
                  </a:lnTo>
                  <a:lnTo>
                    <a:pt x="2209" y="202"/>
                  </a:lnTo>
                  <a:lnTo>
                    <a:pt x="219" y="202"/>
                  </a:lnTo>
                  <a:lnTo>
                    <a:pt x="208" y="203"/>
                  </a:lnTo>
                  <a:lnTo>
                    <a:pt x="202" y="210"/>
                  </a:lnTo>
                  <a:lnTo>
                    <a:pt x="200" y="220"/>
                  </a:lnTo>
                  <a:lnTo>
                    <a:pt x="200" y="1976"/>
                  </a:lnTo>
                  <a:lnTo>
                    <a:pt x="202" y="1987"/>
                  </a:lnTo>
                  <a:lnTo>
                    <a:pt x="208" y="1993"/>
                  </a:lnTo>
                  <a:lnTo>
                    <a:pt x="219" y="1994"/>
                  </a:lnTo>
                  <a:lnTo>
                    <a:pt x="2626" y="1994"/>
                  </a:lnTo>
                  <a:lnTo>
                    <a:pt x="2633" y="1993"/>
                  </a:lnTo>
                  <a:lnTo>
                    <a:pt x="2639" y="1989"/>
                  </a:lnTo>
                  <a:lnTo>
                    <a:pt x="2644" y="1983"/>
                  </a:lnTo>
                  <a:lnTo>
                    <a:pt x="2645" y="1976"/>
                  </a:lnTo>
                  <a:lnTo>
                    <a:pt x="2645" y="1380"/>
                  </a:lnTo>
                  <a:lnTo>
                    <a:pt x="2844" y="1380"/>
                  </a:lnTo>
                  <a:lnTo>
                    <a:pt x="2844" y="1976"/>
                  </a:lnTo>
                  <a:lnTo>
                    <a:pt x="2842" y="2011"/>
                  </a:lnTo>
                  <a:lnTo>
                    <a:pt x="2834" y="2045"/>
                  </a:lnTo>
                  <a:lnTo>
                    <a:pt x="2821" y="2076"/>
                  </a:lnTo>
                  <a:lnTo>
                    <a:pt x="2803" y="2106"/>
                  </a:lnTo>
                  <a:lnTo>
                    <a:pt x="2781" y="2133"/>
                  </a:lnTo>
                  <a:lnTo>
                    <a:pt x="2755" y="2155"/>
                  </a:lnTo>
                  <a:lnTo>
                    <a:pt x="2726" y="2173"/>
                  </a:lnTo>
                  <a:lnTo>
                    <a:pt x="2694" y="2185"/>
                  </a:lnTo>
                  <a:lnTo>
                    <a:pt x="2662" y="2193"/>
                  </a:lnTo>
                  <a:lnTo>
                    <a:pt x="2626" y="2196"/>
                  </a:lnTo>
                  <a:lnTo>
                    <a:pt x="219" y="2196"/>
                  </a:lnTo>
                  <a:lnTo>
                    <a:pt x="182" y="2192"/>
                  </a:lnTo>
                  <a:lnTo>
                    <a:pt x="146" y="2183"/>
                  </a:lnTo>
                  <a:lnTo>
                    <a:pt x="115" y="2169"/>
                  </a:lnTo>
                  <a:lnTo>
                    <a:pt x="84" y="2149"/>
                  </a:lnTo>
                  <a:lnTo>
                    <a:pt x="58" y="2126"/>
                  </a:lnTo>
                  <a:lnTo>
                    <a:pt x="37" y="2099"/>
                  </a:lnTo>
                  <a:lnTo>
                    <a:pt x="19" y="2067"/>
                  </a:lnTo>
                  <a:lnTo>
                    <a:pt x="7" y="2034"/>
                  </a:lnTo>
                  <a:lnTo>
                    <a:pt x="0" y="1999"/>
                  </a:lnTo>
                  <a:lnTo>
                    <a:pt x="0" y="199"/>
                  </a:lnTo>
                  <a:lnTo>
                    <a:pt x="7" y="163"/>
                  </a:lnTo>
                  <a:lnTo>
                    <a:pt x="19" y="129"/>
                  </a:lnTo>
                  <a:lnTo>
                    <a:pt x="37" y="98"/>
                  </a:lnTo>
                  <a:lnTo>
                    <a:pt x="58" y="70"/>
                  </a:lnTo>
                  <a:lnTo>
                    <a:pt x="84" y="46"/>
                  </a:lnTo>
                  <a:lnTo>
                    <a:pt x="115" y="27"/>
                  </a:lnTo>
                  <a:lnTo>
                    <a:pt x="146" y="12"/>
                  </a:lnTo>
                  <a:lnTo>
                    <a:pt x="182" y="3"/>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0" name="그룹 165"/>
          <p:cNvGrpSpPr>
            <a:grpSpLocks/>
          </p:cNvGrpSpPr>
          <p:nvPr/>
        </p:nvGrpSpPr>
        <p:grpSpPr bwMode="auto">
          <a:xfrm>
            <a:off x="9551988" y="2792537"/>
            <a:ext cx="844550" cy="628650"/>
            <a:chOff x="0" y="0"/>
            <a:chExt cx="977900" cy="728663"/>
          </a:xfrm>
          <a:solidFill>
            <a:schemeClr val="accent2">
              <a:lumMod val="60000"/>
              <a:lumOff val="40000"/>
            </a:schemeClr>
          </a:solidFill>
        </p:grpSpPr>
        <p:sp>
          <p:nvSpPr>
            <p:cNvPr id="91" name="Freeform 131"/>
            <p:cNvSpPr>
              <a:spLocks noEditPoints="1"/>
            </p:cNvSpPr>
            <p:nvPr/>
          </p:nvSpPr>
          <p:spPr bwMode="auto">
            <a:xfrm>
              <a:off x="558800" y="307975"/>
              <a:ext cx="419100" cy="420688"/>
            </a:xfrm>
            <a:custGeom>
              <a:avLst/>
              <a:gdLst>
                <a:gd name="T0" fmla="*/ 34162206 w 1584"/>
                <a:gd name="T1" fmla="*/ 14140938 h 1590"/>
                <a:gd name="T2" fmla="*/ 26181579 w 1584"/>
                <a:gd name="T3" fmla="*/ 17431035 h 1590"/>
                <a:gd name="T4" fmla="*/ 19531277 w 1584"/>
                <a:gd name="T5" fmla="*/ 23381522 h 1590"/>
                <a:gd name="T6" fmla="*/ 15260902 w 1584"/>
                <a:gd name="T7" fmla="*/ 31012114 h 1590"/>
                <a:gd name="T8" fmla="*/ 13930842 w 1584"/>
                <a:gd name="T9" fmla="*/ 39902654 h 1590"/>
                <a:gd name="T10" fmla="*/ 15821025 w 1584"/>
                <a:gd name="T11" fmla="*/ 49983291 h 1590"/>
                <a:gd name="T12" fmla="*/ 21491310 w 1584"/>
                <a:gd name="T13" fmla="*/ 58523786 h 1590"/>
                <a:gd name="T14" fmla="*/ 30031796 w 1584"/>
                <a:gd name="T15" fmla="*/ 64334043 h 1590"/>
                <a:gd name="T16" fmla="*/ 40112421 w 1584"/>
                <a:gd name="T17" fmla="*/ 66294343 h 1590"/>
                <a:gd name="T18" fmla="*/ 50123196 w 1584"/>
                <a:gd name="T19" fmla="*/ 64334043 h 1590"/>
                <a:gd name="T20" fmla="*/ 58663681 w 1584"/>
                <a:gd name="T21" fmla="*/ 58523786 h 1590"/>
                <a:gd name="T22" fmla="*/ 64404081 w 1584"/>
                <a:gd name="T23" fmla="*/ 49983291 h 1590"/>
                <a:gd name="T24" fmla="*/ 66364115 w 1584"/>
                <a:gd name="T25" fmla="*/ 39902654 h 1590"/>
                <a:gd name="T26" fmla="*/ 64963940 w 1584"/>
                <a:gd name="T27" fmla="*/ 31012114 h 1590"/>
                <a:gd name="T28" fmla="*/ 60763679 w 1584"/>
                <a:gd name="T29" fmla="*/ 23381522 h 1590"/>
                <a:gd name="T30" fmla="*/ 53203210 w 1584"/>
                <a:gd name="T31" fmla="*/ 16941026 h 1590"/>
                <a:gd name="T32" fmla="*/ 43612594 w 1584"/>
                <a:gd name="T33" fmla="*/ 13790893 h 1590"/>
                <a:gd name="T34" fmla="*/ 44382796 w 1584"/>
                <a:gd name="T35" fmla="*/ 139965 h 1590"/>
                <a:gd name="T36" fmla="*/ 55723367 w 1584"/>
                <a:gd name="T37" fmla="*/ 3010168 h 1590"/>
                <a:gd name="T38" fmla="*/ 65524062 w 1584"/>
                <a:gd name="T39" fmla="*/ 9100619 h 1590"/>
                <a:gd name="T40" fmla="*/ 71334313 w 1584"/>
                <a:gd name="T41" fmla="*/ 14701061 h 1590"/>
                <a:gd name="T42" fmla="*/ 76514854 w 1584"/>
                <a:gd name="T43" fmla="*/ 22961363 h 1590"/>
                <a:gd name="T44" fmla="*/ 79944913 w 1584"/>
                <a:gd name="T45" fmla="*/ 34442176 h 1590"/>
                <a:gd name="T46" fmla="*/ 79875063 w 1584"/>
                <a:gd name="T47" fmla="*/ 46483114 h 1590"/>
                <a:gd name="T48" fmla="*/ 76374625 w 1584"/>
                <a:gd name="T49" fmla="*/ 57613618 h 1590"/>
                <a:gd name="T50" fmla="*/ 90515546 w 1584"/>
                <a:gd name="T51" fmla="*/ 77144919 h 1590"/>
                <a:gd name="T52" fmla="*/ 109626665 w 1584"/>
                <a:gd name="T53" fmla="*/ 96816184 h 1590"/>
                <a:gd name="T54" fmla="*/ 110886875 w 1584"/>
                <a:gd name="T55" fmla="*/ 100736520 h 1590"/>
                <a:gd name="T56" fmla="*/ 109626665 w 1584"/>
                <a:gd name="T57" fmla="*/ 104236697 h 1590"/>
                <a:gd name="T58" fmla="*/ 106826579 w 1584"/>
                <a:gd name="T59" fmla="*/ 107526794 h 1590"/>
                <a:gd name="T60" fmla="*/ 103606335 w 1584"/>
                <a:gd name="T61" fmla="*/ 110187183 h 1590"/>
                <a:gd name="T62" fmla="*/ 100106163 w 1584"/>
                <a:gd name="T63" fmla="*/ 111307166 h 1590"/>
                <a:gd name="T64" fmla="*/ 95976017 w 1584"/>
                <a:gd name="T65" fmla="*/ 109627059 h 1590"/>
                <a:gd name="T66" fmla="*/ 95205815 w 1584"/>
                <a:gd name="T67" fmla="*/ 108997086 h 1590"/>
                <a:gd name="T68" fmla="*/ 83515200 w 1584"/>
                <a:gd name="T69" fmla="*/ 97306193 h 1590"/>
                <a:gd name="T70" fmla="*/ 57753515 w 1584"/>
                <a:gd name="T71" fmla="*/ 76374980 h 1590"/>
                <a:gd name="T72" fmla="*/ 47113031 w 1584"/>
                <a:gd name="T73" fmla="*/ 79875157 h 1590"/>
                <a:gd name="T74" fmla="*/ 35562117 w 1584"/>
                <a:gd name="T75" fmla="*/ 80085237 h 1590"/>
                <a:gd name="T76" fmla="*/ 24361510 w 1584"/>
                <a:gd name="T77" fmla="*/ 77284884 h 1590"/>
                <a:gd name="T78" fmla="*/ 14770894 w 1584"/>
                <a:gd name="T79" fmla="*/ 71264547 h 1590"/>
                <a:gd name="T80" fmla="*/ 6790531 w 1584"/>
                <a:gd name="T81" fmla="*/ 62444122 h 1590"/>
                <a:gd name="T82" fmla="*/ 1750219 w 1584"/>
                <a:gd name="T83" fmla="*/ 52083291 h 1590"/>
                <a:gd name="T84" fmla="*/ 0 w 1584"/>
                <a:gd name="T85" fmla="*/ 40252698 h 1590"/>
                <a:gd name="T86" fmla="*/ 1680104 w 1584"/>
                <a:gd name="T87" fmla="*/ 28421840 h 1590"/>
                <a:gd name="T88" fmla="*/ 6720417 w 1584"/>
                <a:gd name="T89" fmla="*/ 18061274 h 1590"/>
                <a:gd name="T90" fmla="*/ 14980973 w 1584"/>
                <a:gd name="T91" fmla="*/ 9100619 h 1590"/>
                <a:gd name="T92" fmla="*/ 24991483 w 1584"/>
                <a:gd name="T93" fmla="*/ 3010168 h 1590"/>
                <a:gd name="T94" fmla="*/ 36262204 w 1584"/>
                <a:gd name="T95" fmla="*/ 139965 h 15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84"/>
                <a:gd name="T145" fmla="*/ 0 h 1590"/>
                <a:gd name="T146" fmla="*/ 1584 w 1584"/>
                <a:gd name="T147" fmla="*/ 1590 h 15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84" h="1590">
                  <a:moveTo>
                    <a:pt x="573" y="193"/>
                  </a:moveTo>
                  <a:lnTo>
                    <a:pt x="529" y="196"/>
                  </a:lnTo>
                  <a:lnTo>
                    <a:pt x="488" y="202"/>
                  </a:lnTo>
                  <a:lnTo>
                    <a:pt x="448" y="214"/>
                  </a:lnTo>
                  <a:lnTo>
                    <a:pt x="410" y="228"/>
                  </a:lnTo>
                  <a:lnTo>
                    <a:pt x="374" y="249"/>
                  </a:lnTo>
                  <a:lnTo>
                    <a:pt x="339" y="273"/>
                  </a:lnTo>
                  <a:lnTo>
                    <a:pt x="307" y="303"/>
                  </a:lnTo>
                  <a:lnTo>
                    <a:pt x="279" y="334"/>
                  </a:lnTo>
                  <a:lnTo>
                    <a:pt x="254" y="369"/>
                  </a:lnTo>
                  <a:lnTo>
                    <a:pt x="234" y="405"/>
                  </a:lnTo>
                  <a:lnTo>
                    <a:pt x="218" y="443"/>
                  </a:lnTo>
                  <a:lnTo>
                    <a:pt x="208" y="484"/>
                  </a:lnTo>
                  <a:lnTo>
                    <a:pt x="201" y="525"/>
                  </a:lnTo>
                  <a:lnTo>
                    <a:pt x="199" y="570"/>
                  </a:lnTo>
                  <a:lnTo>
                    <a:pt x="202" y="621"/>
                  </a:lnTo>
                  <a:lnTo>
                    <a:pt x="211" y="669"/>
                  </a:lnTo>
                  <a:lnTo>
                    <a:pt x="226" y="714"/>
                  </a:lnTo>
                  <a:lnTo>
                    <a:pt x="247" y="757"/>
                  </a:lnTo>
                  <a:lnTo>
                    <a:pt x="274" y="798"/>
                  </a:lnTo>
                  <a:lnTo>
                    <a:pt x="307" y="836"/>
                  </a:lnTo>
                  <a:lnTo>
                    <a:pt x="345" y="870"/>
                  </a:lnTo>
                  <a:lnTo>
                    <a:pt x="387" y="898"/>
                  </a:lnTo>
                  <a:lnTo>
                    <a:pt x="429" y="919"/>
                  </a:lnTo>
                  <a:lnTo>
                    <a:pt x="474" y="935"/>
                  </a:lnTo>
                  <a:lnTo>
                    <a:pt x="523" y="944"/>
                  </a:lnTo>
                  <a:lnTo>
                    <a:pt x="573" y="947"/>
                  </a:lnTo>
                  <a:lnTo>
                    <a:pt x="623" y="944"/>
                  </a:lnTo>
                  <a:lnTo>
                    <a:pt x="671" y="935"/>
                  </a:lnTo>
                  <a:lnTo>
                    <a:pt x="716" y="919"/>
                  </a:lnTo>
                  <a:lnTo>
                    <a:pt x="759" y="898"/>
                  </a:lnTo>
                  <a:lnTo>
                    <a:pt x="800" y="870"/>
                  </a:lnTo>
                  <a:lnTo>
                    <a:pt x="838" y="836"/>
                  </a:lnTo>
                  <a:lnTo>
                    <a:pt x="872" y="798"/>
                  </a:lnTo>
                  <a:lnTo>
                    <a:pt x="899" y="757"/>
                  </a:lnTo>
                  <a:lnTo>
                    <a:pt x="920" y="714"/>
                  </a:lnTo>
                  <a:lnTo>
                    <a:pt x="936" y="669"/>
                  </a:lnTo>
                  <a:lnTo>
                    <a:pt x="945" y="621"/>
                  </a:lnTo>
                  <a:lnTo>
                    <a:pt x="948" y="570"/>
                  </a:lnTo>
                  <a:lnTo>
                    <a:pt x="946" y="525"/>
                  </a:lnTo>
                  <a:lnTo>
                    <a:pt x="939" y="484"/>
                  </a:lnTo>
                  <a:lnTo>
                    <a:pt x="928" y="443"/>
                  </a:lnTo>
                  <a:lnTo>
                    <a:pt x="912" y="405"/>
                  </a:lnTo>
                  <a:lnTo>
                    <a:pt x="892" y="369"/>
                  </a:lnTo>
                  <a:lnTo>
                    <a:pt x="868" y="334"/>
                  </a:lnTo>
                  <a:lnTo>
                    <a:pt x="838" y="303"/>
                  </a:lnTo>
                  <a:lnTo>
                    <a:pt x="800" y="269"/>
                  </a:lnTo>
                  <a:lnTo>
                    <a:pt x="760" y="242"/>
                  </a:lnTo>
                  <a:lnTo>
                    <a:pt x="717" y="220"/>
                  </a:lnTo>
                  <a:lnTo>
                    <a:pt x="671" y="206"/>
                  </a:lnTo>
                  <a:lnTo>
                    <a:pt x="623" y="197"/>
                  </a:lnTo>
                  <a:lnTo>
                    <a:pt x="573" y="193"/>
                  </a:lnTo>
                  <a:close/>
                  <a:moveTo>
                    <a:pt x="576" y="0"/>
                  </a:moveTo>
                  <a:lnTo>
                    <a:pt x="634" y="2"/>
                  </a:lnTo>
                  <a:lnTo>
                    <a:pt x="690" y="10"/>
                  </a:lnTo>
                  <a:lnTo>
                    <a:pt x="744" y="24"/>
                  </a:lnTo>
                  <a:lnTo>
                    <a:pt x="796" y="43"/>
                  </a:lnTo>
                  <a:lnTo>
                    <a:pt x="845" y="66"/>
                  </a:lnTo>
                  <a:lnTo>
                    <a:pt x="891" y="96"/>
                  </a:lnTo>
                  <a:lnTo>
                    <a:pt x="936" y="130"/>
                  </a:lnTo>
                  <a:lnTo>
                    <a:pt x="979" y="170"/>
                  </a:lnTo>
                  <a:lnTo>
                    <a:pt x="1000" y="190"/>
                  </a:lnTo>
                  <a:lnTo>
                    <a:pt x="1019" y="210"/>
                  </a:lnTo>
                  <a:lnTo>
                    <a:pt x="1035" y="232"/>
                  </a:lnTo>
                  <a:lnTo>
                    <a:pt x="1066" y="279"/>
                  </a:lnTo>
                  <a:lnTo>
                    <a:pt x="1093" y="328"/>
                  </a:lnTo>
                  <a:lnTo>
                    <a:pt x="1115" y="381"/>
                  </a:lnTo>
                  <a:lnTo>
                    <a:pt x="1130" y="435"/>
                  </a:lnTo>
                  <a:lnTo>
                    <a:pt x="1142" y="492"/>
                  </a:lnTo>
                  <a:lnTo>
                    <a:pt x="1147" y="550"/>
                  </a:lnTo>
                  <a:lnTo>
                    <a:pt x="1146" y="607"/>
                  </a:lnTo>
                  <a:lnTo>
                    <a:pt x="1141" y="664"/>
                  </a:lnTo>
                  <a:lnTo>
                    <a:pt x="1129" y="719"/>
                  </a:lnTo>
                  <a:lnTo>
                    <a:pt x="1114" y="772"/>
                  </a:lnTo>
                  <a:lnTo>
                    <a:pt x="1091" y="823"/>
                  </a:lnTo>
                  <a:lnTo>
                    <a:pt x="1064" y="873"/>
                  </a:lnTo>
                  <a:lnTo>
                    <a:pt x="1235" y="1047"/>
                  </a:lnTo>
                  <a:lnTo>
                    <a:pt x="1293" y="1102"/>
                  </a:lnTo>
                  <a:lnTo>
                    <a:pt x="1493" y="1302"/>
                  </a:lnTo>
                  <a:lnTo>
                    <a:pt x="1550" y="1361"/>
                  </a:lnTo>
                  <a:lnTo>
                    <a:pt x="1566" y="1383"/>
                  </a:lnTo>
                  <a:lnTo>
                    <a:pt x="1578" y="1402"/>
                  </a:lnTo>
                  <a:lnTo>
                    <a:pt x="1583" y="1421"/>
                  </a:lnTo>
                  <a:lnTo>
                    <a:pt x="1584" y="1439"/>
                  </a:lnTo>
                  <a:lnTo>
                    <a:pt x="1582" y="1457"/>
                  </a:lnTo>
                  <a:lnTo>
                    <a:pt x="1575" y="1473"/>
                  </a:lnTo>
                  <a:lnTo>
                    <a:pt x="1566" y="1489"/>
                  </a:lnTo>
                  <a:lnTo>
                    <a:pt x="1554" y="1505"/>
                  </a:lnTo>
                  <a:lnTo>
                    <a:pt x="1541" y="1520"/>
                  </a:lnTo>
                  <a:lnTo>
                    <a:pt x="1526" y="1536"/>
                  </a:lnTo>
                  <a:lnTo>
                    <a:pt x="1511" y="1549"/>
                  </a:lnTo>
                  <a:lnTo>
                    <a:pt x="1496" y="1563"/>
                  </a:lnTo>
                  <a:lnTo>
                    <a:pt x="1480" y="1574"/>
                  </a:lnTo>
                  <a:lnTo>
                    <a:pt x="1464" y="1582"/>
                  </a:lnTo>
                  <a:lnTo>
                    <a:pt x="1447" y="1587"/>
                  </a:lnTo>
                  <a:lnTo>
                    <a:pt x="1430" y="1590"/>
                  </a:lnTo>
                  <a:lnTo>
                    <a:pt x="1411" y="1586"/>
                  </a:lnTo>
                  <a:lnTo>
                    <a:pt x="1392" y="1579"/>
                  </a:lnTo>
                  <a:lnTo>
                    <a:pt x="1371" y="1566"/>
                  </a:lnTo>
                  <a:lnTo>
                    <a:pt x="1368" y="1563"/>
                  </a:lnTo>
                  <a:lnTo>
                    <a:pt x="1363" y="1559"/>
                  </a:lnTo>
                  <a:lnTo>
                    <a:pt x="1360" y="1557"/>
                  </a:lnTo>
                  <a:lnTo>
                    <a:pt x="1356" y="1555"/>
                  </a:lnTo>
                  <a:lnTo>
                    <a:pt x="1226" y="1425"/>
                  </a:lnTo>
                  <a:lnTo>
                    <a:pt x="1193" y="1390"/>
                  </a:lnTo>
                  <a:lnTo>
                    <a:pt x="1035" y="1227"/>
                  </a:lnTo>
                  <a:lnTo>
                    <a:pt x="872" y="1065"/>
                  </a:lnTo>
                  <a:lnTo>
                    <a:pt x="825" y="1091"/>
                  </a:lnTo>
                  <a:lnTo>
                    <a:pt x="775" y="1113"/>
                  </a:lnTo>
                  <a:lnTo>
                    <a:pt x="725" y="1129"/>
                  </a:lnTo>
                  <a:lnTo>
                    <a:pt x="673" y="1141"/>
                  </a:lnTo>
                  <a:lnTo>
                    <a:pt x="619" y="1146"/>
                  </a:lnTo>
                  <a:lnTo>
                    <a:pt x="564" y="1149"/>
                  </a:lnTo>
                  <a:lnTo>
                    <a:pt x="508" y="1144"/>
                  </a:lnTo>
                  <a:lnTo>
                    <a:pt x="452" y="1136"/>
                  </a:lnTo>
                  <a:lnTo>
                    <a:pt x="399" y="1122"/>
                  </a:lnTo>
                  <a:lnTo>
                    <a:pt x="348" y="1104"/>
                  </a:lnTo>
                  <a:lnTo>
                    <a:pt x="301" y="1080"/>
                  </a:lnTo>
                  <a:lnTo>
                    <a:pt x="255" y="1051"/>
                  </a:lnTo>
                  <a:lnTo>
                    <a:pt x="211" y="1018"/>
                  </a:lnTo>
                  <a:lnTo>
                    <a:pt x="170" y="980"/>
                  </a:lnTo>
                  <a:lnTo>
                    <a:pt x="130" y="937"/>
                  </a:lnTo>
                  <a:lnTo>
                    <a:pt x="97" y="892"/>
                  </a:lnTo>
                  <a:lnTo>
                    <a:pt x="67" y="845"/>
                  </a:lnTo>
                  <a:lnTo>
                    <a:pt x="43" y="795"/>
                  </a:lnTo>
                  <a:lnTo>
                    <a:pt x="25" y="744"/>
                  </a:lnTo>
                  <a:lnTo>
                    <a:pt x="11" y="690"/>
                  </a:lnTo>
                  <a:lnTo>
                    <a:pt x="3" y="633"/>
                  </a:lnTo>
                  <a:lnTo>
                    <a:pt x="0" y="575"/>
                  </a:lnTo>
                  <a:lnTo>
                    <a:pt x="3" y="516"/>
                  </a:lnTo>
                  <a:lnTo>
                    <a:pt x="11" y="460"/>
                  </a:lnTo>
                  <a:lnTo>
                    <a:pt x="24" y="406"/>
                  </a:lnTo>
                  <a:lnTo>
                    <a:pt x="43" y="354"/>
                  </a:lnTo>
                  <a:lnTo>
                    <a:pt x="66" y="305"/>
                  </a:lnTo>
                  <a:lnTo>
                    <a:pt x="96" y="258"/>
                  </a:lnTo>
                  <a:lnTo>
                    <a:pt x="130" y="213"/>
                  </a:lnTo>
                  <a:lnTo>
                    <a:pt x="170" y="170"/>
                  </a:lnTo>
                  <a:lnTo>
                    <a:pt x="214" y="130"/>
                  </a:lnTo>
                  <a:lnTo>
                    <a:pt x="260" y="96"/>
                  </a:lnTo>
                  <a:lnTo>
                    <a:pt x="308" y="66"/>
                  </a:lnTo>
                  <a:lnTo>
                    <a:pt x="357" y="43"/>
                  </a:lnTo>
                  <a:lnTo>
                    <a:pt x="409" y="24"/>
                  </a:lnTo>
                  <a:lnTo>
                    <a:pt x="463" y="11"/>
                  </a:lnTo>
                  <a:lnTo>
                    <a:pt x="518" y="2"/>
                  </a:lnTo>
                  <a:lnTo>
                    <a:pt x="5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132"/>
            <p:cNvSpPr>
              <a:spLocks noEditPoints="1"/>
            </p:cNvSpPr>
            <p:nvPr/>
          </p:nvSpPr>
          <p:spPr bwMode="auto">
            <a:xfrm>
              <a:off x="0" y="0"/>
              <a:ext cx="882650" cy="728663"/>
            </a:xfrm>
            <a:custGeom>
              <a:avLst/>
              <a:gdLst>
                <a:gd name="T0" fmla="*/ 29139360 w 3335"/>
                <a:gd name="T1" fmla="*/ 14091368 h 2752"/>
                <a:gd name="T2" fmla="*/ 116907323 w 3335"/>
                <a:gd name="T3" fmla="*/ 103967660 h 2752"/>
                <a:gd name="T4" fmla="*/ 204395274 w 3335"/>
                <a:gd name="T5" fmla="*/ 14091368 h 2752"/>
                <a:gd name="T6" fmla="*/ 29139360 w 3335"/>
                <a:gd name="T7" fmla="*/ 14091368 h 2752"/>
                <a:gd name="T8" fmla="*/ 15340113 w 3335"/>
                <a:gd name="T9" fmla="*/ 0 h 2752"/>
                <a:gd name="T10" fmla="*/ 218194256 w 3335"/>
                <a:gd name="T11" fmla="*/ 0 h 2752"/>
                <a:gd name="T12" fmla="*/ 220715962 w 3335"/>
                <a:gd name="T13" fmla="*/ 210232 h 2752"/>
                <a:gd name="T14" fmla="*/ 223027526 w 3335"/>
                <a:gd name="T15" fmla="*/ 771292 h 2752"/>
                <a:gd name="T16" fmla="*/ 225198818 w 3335"/>
                <a:gd name="T17" fmla="*/ 1752551 h 2752"/>
                <a:gd name="T18" fmla="*/ 227230369 w 3335"/>
                <a:gd name="T19" fmla="*/ 3014472 h 2752"/>
                <a:gd name="T20" fmla="*/ 229051513 w 3335"/>
                <a:gd name="T21" fmla="*/ 4556792 h 2752"/>
                <a:gd name="T22" fmla="*/ 230662514 w 3335"/>
                <a:gd name="T23" fmla="*/ 6449674 h 2752"/>
                <a:gd name="T24" fmla="*/ 231923367 w 3335"/>
                <a:gd name="T25" fmla="*/ 8412721 h 2752"/>
                <a:gd name="T26" fmla="*/ 232903942 w 3335"/>
                <a:gd name="T27" fmla="*/ 10656167 h 2752"/>
                <a:gd name="T28" fmla="*/ 233464498 w 3335"/>
                <a:gd name="T29" fmla="*/ 12899612 h 2752"/>
                <a:gd name="T30" fmla="*/ 233604504 w 3335"/>
                <a:gd name="T31" fmla="*/ 15353290 h 2752"/>
                <a:gd name="T32" fmla="*/ 233604504 w 3335"/>
                <a:gd name="T33" fmla="*/ 75294029 h 2752"/>
                <a:gd name="T34" fmla="*/ 219455109 w 3335"/>
                <a:gd name="T35" fmla="*/ 75294029 h 2752"/>
                <a:gd name="T36" fmla="*/ 219455109 w 3335"/>
                <a:gd name="T37" fmla="*/ 18788491 h 2752"/>
                <a:gd name="T38" fmla="*/ 122090742 w 3335"/>
                <a:gd name="T39" fmla="*/ 118689724 h 2752"/>
                <a:gd name="T40" fmla="*/ 120969895 w 3335"/>
                <a:gd name="T41" fmla="*/ 119531181 h 2752"/>
                <a:gd name="T42" fmla="*/ 119709307 w 3335"/>
                <a:gd name="T43" fmla="*/ 120302208 h 2752"/>
                <a:gd name="T44" fmla="*/ 118378318 w 3335"/>
                <a:gd name="T45" fmla="*/ 120652772 h 2752"/>
                <a:gd name="T46" fmla="*/ 116907323 w 3335"/>
                <a:gd name="T47" fmla="*/ 120793103 h 2752"/>
                <a:gd name="T48" fmla="*/ 116627046 w 3335"/>
                <a:gd name="T49" fmla="*/ 120793103 h 2752"/>
                <a:gd name="T50" fmla="*/ 115226186 w 3335"/>
                <a:gd name="T51" fmla="*/ 120652772 h 2752"/>
                <a:gd name="T52" fmla="*/ 113965333 w 3335"/>
                <a:gd name="T53" fmla="*/ 120302208 h 2752"/>
                <a:gd name="T54" fmla="*/ 112774616 w 3335"/>
                <a:gd name="T55" fmla="*/ 119531181 h 2752"/>
                <a:gd name="T56" fmla="*/ 111653769 w 3335"/>
                <a:gd name="T57" fmla="*/ 118689724 h 2752"/>
                <a:gd name="T58" fmla="*/ 14009389 w 3335"/>
                <a:gd name="T59" fmla="*/ 18788491 h 2752"/>
                <a:gd name="T60" fmla="*/ 14009389 w 3335"/>
                <a:gd name="T61" fmla="*/ 177579039 h 2752"/>
                <a:gd name="T62" fmla="*/ 14149396 w 3335"/>
                <a:gd name="T63" fmla="*/ 178350331 h 2752"/>
                <a:gd name="T64" fmla="*/ 14569680 w 3335"/>
                <a:gd name="T65" fmla="*/ 178700894 h 2752"/>
                <a:gd name="T66" fmla="*/ 15340113 w 3335"/>
                <a:gd name="T67" fmla="*/ 178840960 h 2752"/>
                <a:gd name="T68" fmla="*/ 202083710 w 3335"/>
                <a:gd name="T69" fmla="*/ 178840960 h 2752"/>
                <a:gd name="T70" fmla="*/ 202083710 w 3335"/>
                <a:gd name="T71" fmla="*/ 192932328 h 2752"/>
                <a:gd name="T72" fmla="*/ 15340113 w 3335"/>
                <a:gd name="T73" fmla="*/ 192932328 h 2752"/>
                <a:gd name="T74" fmla="*/ 12818407 w 3335"/>
                <a:gd name="T75" fmla="*/ 192722096 h 2752"/>
                <a:gd name="T76" fmla="*/ 10576979 w 3335"/>
                <a:gd name="T77" fmla="*/ 192231202 h 2752"/>
                <a:gd name="T78" fmla="*/ 8335551 w 3335"/>
                <a:gd name="T79" fmla="*/ 191319844 h 2752"/>
                <a:gd name="T80" fmla="*/ 6304265 w 3335"/>
                <a:gd name="T81" fmla="*/ 190057922 h 2752"/>
                <a:gd name="T82" fmla="*/ 4412985 w 3335"/>
                <a:gd name="T83" fmla="*/ 188305371 h 2752"/>
                <a:gd name="T84" fmla="*/ 2801984 w 3335"/>
                <a:gd name="T85" fmla="*/ 186552555 h 2752"/>
                <a:gd name="T86" fmla="*/ 1541131 w 3335"/>
                <a:gd name="T87" fmla="*/ 184449441 h 2752"/>
                <a:gd name="T88" fmla="*/ 700562 w 3335"/>
                <a:gd name="T89" fmla="*/ 182346327 h 2752"/>
                <a:gd name="T90" fmla="*/ 140007 w 3335"/>
                <a:gd name="T91" fmla="*/ 180032716 h 2752"/>
                <a:gd name="T92" fmla="*/ 0 w 3335"/>
                <a:gd name="T93" fmla="*/ 177579039 h 2752"/>
                <a:gd name="T94" fmla="*/ 0 w 3335"/>
                <a:gd name="T95" fmla="*/ 15353290 h 2752"/>
                <a:gd name="T96" fmla="*/ 140007 w 3335"/>
                <a:gd name="T97" fmla="*/ 12899612 h 2752"/>
                <a:gd name="T98" fmla="*/ 700562 w 3335"/>
                <a:gd name="T99" fmla="*/ 10656167 h 2752"/>
                <a:gd name="T100" fmla="*/ 1541131 w 3335"/>
                <a:gd name="T101" fmla="*/ 8412721 h 2752"/>
                <a:gd name="T102" fmla="*/ 2801984 w 3335"/>
                <a:gd name="T103" fmla="*/ 6449674 h 2752"/>
                <a:gd name="T104" fmla="*/ 4412985 w 3335"/>
                <a:gd name="T105" fmla="*/ 4556792 h 2752"/>
                <a:gd name="T106" fmla="*/ 6304265 w 3335"/>
                <a:gd name="T107" fmla="*/ 2944572 h 2752"/>
                <a:gd name="T108" fmla="*/ 8335551 w 3335"/>
                <a:gd name="T109" fmla="*/ 1682650 h 2752"/>
                <a:gd name="T110" fmla="*/ 10576979 w 3335"/>
                <a:gd name="T111" fmla="*/ 771292 h 2752"/>
                <a:gd name="T112" fmla="*/ 12818407 w 3335"/>
                <a:gd name="T113" fmla="*/ 210232 h 2752"/>
                <a:gd name="T114" fmla="*/ 15340113 w 3335"/>
                <a:gd name="T115" fmla="*/ 0 h 27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35"/>
                <a:gd name="T175" fmla="*/ 0 h 2752"/>
                <a:gd name="T176" fmla="*/ 3335 w 3335"/>
                <a:gd name="T177" fmla="*/ 2752 h 27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35" h="2752">
                  <a:moveTo>
                    <a:pt x="416" y="201"/>
                  </a:moveTo>
                  <a:lnTo>
                    <a:pt x="1669" y="1483"/>
                  </a:lnTo>
                  <a:lnTo>
                    <a:pt x="2918" y="201"/>
                  </a:lnTo>
                  <a:lnTo>
                    <a:pt x="416" y="201"/>
                  </a:lnTo>
                  <a:close/>
                  <a:moveTo>
                    <a:pt x="219" y="0"/>
                  </a:moveTo>
                  <a:lnTo>
                    <a:pt x="3115" y="0"/>
                  </a:lnTo>
                  <a:lnTo>
                    <a:pt x="3151" y="3"/>
                  </a:lnTo>
                  <a:lnTo>
                    <a:pt x="3184" y="11"/>
                  </a:lnTo>
                  <a:lnTo>
                    <a:pt x="3215" y="25"/>
                  </a:lnTo>
                  <a:lnTo>
                    <a:pt x="3244" y="43"/>
                  </a:lnTo>
                  <a:lnTo>
                    <a:pt x="3270" y="65"/>
                  </a:lnTo>
                  <a:lnTo>
                    <a:pt x="3293" y="92"/>
                  </a:lnTo>
                  <a:lnTo>
                    <a:pt x="3311" y="120"/>
                  </a:lnTo>
                  <a:lnTo>
                    <a:pt x="3325" y="152"/>
                  </a:lnTo>
                  <a:lnTo>
                    <a:pt x="3333" y="184"/>
                  </a:lnTo>
                  <a:lnTo>
                    <a:pt x="3335" y="219"/>
                  </a:lnTo>
                  <a:lnTo>
                    <a:pt x="3335" y="1074"/>
                  </a:lnTo>
                  <a:lnTo>
                    <a:pt x="3133" y="1074"/>
                  </a:lnTo>
                  <a:lnTo>
                    <a:pt x="3133" y="268"/>
                  </a:lnTo>
                  <a:lnTo>
                    <a:pt x="1743" y="1693"/>
                  </a:lnTo>
                  <a:lnTo>
                    <a:pt x="1727" y="1705"/>
                  </a:lnTo>
                  <a:lnTo>
                    <a:pt x="1709" y="1716"/>
                  </a:lnTo>
                  <a:lnTo>
                    <a:pt x="1690" y="1721"/>
                  </a:lnTo>
                  <a:lnTo>
                    <a:pt x="1669" y="1723"/>
                  </a:lnTo>
                  <a:lnTo>
                    <a:pt x="1665" y="1723"/>
                  </a:lnTo>
                  <a:lnTo>
                    <a:pt x="1645" y="1721"/>
                  </a:lnTo>
                  <a:lnTo>
                    <a:pt x="1627" y="1716"/>
                  </a:lnTo>
                  <a:lnTo>
                    <a:pt x="1610" y="1705"/>
                  </a:lnTo>
                  <a:lnTo>
                    <a:pt x="1594" y="1693"/>
                  </a:lnTo>
                  <a:lnTo>
                    <a:pt x="200" y="268"/>
                  </a:lnTo>
                  <a:lnTo>
                    <a:pt x="200" y="2533"/>
                  </a:lnTo>
                  <a:lnTo>
                    <a:pt x="202" y="2544"/>
                  </a:lnTo>
                  <a:lnTo>
                    <a:pt x="208" y="2549"/>
                  </a:lnTo>
                  <a:lnTo>
                    <a:pt x="219" y="2551"/>
                  </a:lnTo>
                  <a:lnTo>
                    <a:pt x="2885" y="2551"/>
                  </a:lnTo>
                  <a:lnTo>
                    <a:pt x="2885" y="2752"/>
                  </a:lnTo>
                  <a:lnTo>
                    <a:pt x="219" y="2752"/>
                  </a:lnTo>
                  <a:lnTo>
                    <a:pt x="183" y="2749"/>
                  </a:lnTo>
                  <a:lnTo>
                    <a:pt x="151" y="2742"/>
                  </a:lnTo>
                  <a:lnTo>
                    <a:pt x="119" y="2729"/>
                  </a:lnTo>
                  <a:lnTo>
                    <a:pt x="90" y="2711"/>
                  </a:lnTo>
                  <a:lnTo>
                    <a:pt x="63" y="2686"/>
                  </a:lnTo>
                  <a:lnTo>
                    <a:pt x="40" y="2661"/>
                  </a:lnTo>
                  <a:lnTo>
                    <a:pt x="22" y="2631"/>
                  </a:lnTo>
                  <a:lnTo>
                    <a:pt x="10" y="2601"/>
                  </a:lnTo>
                  <a:lnTo>
                    <a:pt x="2" y="2568"/>
                  </a:lnTo>
                  <a:lnTo>
                    <a:pt x="0" y="2533"/>
                  </a:lnTo>
                  <a:lnTo>
                    <a:pt x="0" y="219"/>
                  </a:lnTo>
                  <a:lnTo>
                    <a:pt x="2" y="184"/>
                  </a:lnTo>
                  <a:lnTo>
                    <a:pt x="10" y="152"/>
                  </a:lnTo>
                  <a:lnTo>
                    <a:pt x="22" y="120"/>
                  </a:lnTo>
                  <a:lnTo>
                    <a:pt x="40" y="92"/>
                  </a:lnTo>
                  <a:lnTo>
                    <a:pt x="63" y="65"/>
                  </a:lnTo>
                  <a:lnTo>
                    <a:pt x="90" y="42"/>
                  </a:lnTo>
                  <a:lnTo>
                    <a:pt x="119" y="24"/>
                  </a:lnTo>
                  <a:lnTo>
                    <a:pt x="151" y="11"/>
                  </a:lnTo>
                  <a:lnTo>
                    <a:pt x="183" y="3"/>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17730235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그룹 1"/>
          <p:cNvGrpSpPr>
            <a:grpSpLocks/>
          </p:cNvGrpSpPr>
          <p:nvPr/>
        </p:nvGrpSpPr>
        <p:grpSpPr bwMode="auto">
          <a:xfrm>
            <a:off x="1981200" y="1341562"/>
            <a:ext cx="873125" cy="865188"/>
            <a:chOff x="0" y="0"/>
            <a:chExt cx="873125" cy="865187"/>
          </a:xfrm>
          <a:solidFill>
            <a:schemeClr val="bg2">
              <a:lumMod val="50000"/>
            </a:schemeClr>
          </a:solidFill>
        </p:grpSpPr>
        <p:sp>
          <p:nvSpPr>
            <p:cNvPr id="3" name="Freeform 6"/>
            <p:cNvSpPr>
              <a:spLocks/>
            </p:cNvSpPr>
            <p:nvPr/>
          </p:nvSpPr>
          <p:spPr bwMode="auto">
            <a:xfrm>
              <a:off x="363538" y="792162"/>
              <a:ext cx="146050" cy="73025"/>
            </a:xfrm>
            <a:custGeom>
              <a:avLst/>
              <a:gdLst>
                <a:gd name="T0" fmla="*/ 0 w 552"/>
                <a:gd name="T1" fmla="*/ 0 h 276"/>
                <a:gd name="T2" fmla="*/ 38642396 w 552"/>
                <a:gd name="T3" fmla="*/ 0 h 276"/>
                <a:gd name="T4" fmla="*/ 38502431 w 552"/>
                <a:gd name="T5" fmla="*/ 2590271 h 276"/>
                <a:gd name="T6" fmla="*/ 38012423 w 552"/>
                <a:gd name="T7" fmla="*/ 4970198 h 276"/>
                <a:gd name="T8" fmla="*/ 37172371 w 552"/>
                <a:gd name="T9" fmla="*/ 7350390 h 276"/>
                <a:gd name="T10" fmla="*/ 36122240 w 552"/>
                <a:gd name="T11" fmla="*/ 9520502 h 276"/>
                <a:gd name="T12" fmla="*/ 34722065 w 552"/>
                <a:gd name="T13" fmla="*/ 11620765 h 276"/>
                <a:gd name="T14" fmla="*/ 32972110 w 552"/>
                <a:gd name="T15" fmla="*/ 13510948 h 276"/>
                <a:gd name="T16" fmla="*/ 31081927 w 552"/>
                <a:gd name="T17" fmla="*/ 15260902 h 276"/>
                <a:gd name="T18" fmla="*/ 28981665 w 552"/>
                <a:gd name="T19" fmla="*/ 16801042 h 276"/>
                <a:gd name="T20" fmla="*/ 26811552 w 552"/>
                <a:gd name="T21" fmla="*/ 17851173 h 276"/>
                <a:gd name="T22" fmla="*/ 24501475 w 552"/>
                <a:gd name="T23" fmla="*/ 18691225 h 276"/>
                <a:gd name="T24" fmla="*/ 22051433 w 552"/>
                <a:gd name="T25" fmla="*/ 19181233 h 276"/>
                <a:gd name="T26" fmla="*/ 19391313 w 552"/>
                <a:gd name="T27" fmla="*/ 19321198 h 276"/>
                <a:gd name="T28" fmla="*/ 16801042 w 552"/>
                <a:gd name="T29" fmla="*/ 19181233 h 276"/>
                <a:gd name="T30" fmla="*/ 14351000 w 552"/>
                <a:gd name="T31" fmla="*/ 18691225 h 276"/>
                <a:gd name="T32" fmla="*/ 11970808 w 552"/>
                <a:gd name="T33" fmla="*/ 17921023 h 276"/>
                <a:gd name="T34" fmla="*/ 9730581 w 552"/>
                <a:gd name="T35" fmla="*/ 16801042 h 276"/>
                <a:gd name="T36" fmla="*/ 7630583 w 552"/>
                <a:gd name="T37" fmla="*/ 15400867 h 276"/>
                <a:gd name="T38" fmla="*/ 5600435 w 552"/>
                <a:gd name="T39" fmla="*/ 13510948 h 276"/>
                <a:gd name="T40" fmla="*/ 3920331 w 552"/>
                <a:gd name="T41" fmla="*/ 11620765 h 276"/>
                <a:gd name="T42" fmla="*/ 2450042 w 552"/>
                <a:gd name="T43" fmla="*/ 9520502 h 276"/>
                <a:gd name="T44" fmla="*/ 1400175 w 552"/>
                <a:gd name="T45" fmla="*/ 7350390 h 276"/>
                <a:gd name="T46" fmla="*/ 560123 w 552"/>
                <a:gd name="T47" fmla="*/ 4970198 h 276"/>
                <a:gd name="T48" fmla="*/ 139965 w 552"/>
                <a:gd name="T49" fmla="*/ 2590271 h 276"/>
                <a:gd name="T50" fmla="*/ 0 w 552"/>
                <a:gd name="T51" fmla="*/ 0 h 2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2"/>
                <a:gd name="T79" fmla="*/ 0 h 276"/>
                <a:gd name="T80" fmla="*/ 552 w 552"/>
                <a:gd name="T81" fmla="*/ 276 h 27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2" h="276">
                  <a:moveTo>
                    <a:pt x="0" y="0"/>
                  </a:moveTo>
                  <a:lnTo>
                    <a:pt x="552" y="0"/>
                  </a:lnTo>
                  <a:lnTo>
                    <a:pt x="550" y="37"/>
                  </a:lnTo>
                  <a:lnTo>
                    <a:pt x="543" y="71"/>
                  </a:lnTo>
                  <a:lnTo>
                    <a:pt x="531" y="105"/>
                  </a:lnTo>
                  <a:lnTo>
                    <a:pt x="516" y="136"/>
                  </a:lnTo>
                  <a:lnTo>
                    <a:pt x="496" y="166"/>
                  </a:lnTo>
                  <a:lnTo>
                    <a:pt x="471" y="193"/>
                  </a:lnTo>
                  <a:lnTo>
                    <a:pt x="444" y="218"/>
                  </a:lnTo>
                  <a:lnTo>
                    <a:pt x="414" y="240"/>
                  </a:lnTo>
                  <a:lnTo>
                    <a:pt x="383" y="255"/>
                  </a:lnTo>
                  <a:lnTo>
                    <a:pt x="350" y="267"/>
                  </a:lnTo>
                  <a:lnTo>
                    <a:pt x="315" y="274"/>
                  </a:lnTo>
                  <a:lnTo>
                    <a:pt x="277" y="276"/>
                  </a:lnTo>
                  <a:lnTo>
                    <a:pt x="240" y="274"/>
                  </a:lnTo>
                  <a:lnTo>
                    <a:pt x="205" y="267"/>
                  </a:lnTo>
                  <a:lnTo>
                    <a:pt x="171" y="256"/>
                  </a:lnTo>
                  <a:lnTo>
                    <a:pt x="139" y="240"/>
                  </a:lnTo>
                  <a:lnTo>
                    <a:pt x="109" y="220"/>
                  </a:lnTo>
                  <a:lnTo>
                    <a:pt x="80" y="193"/>
                  </a:lnTo>
                  <a:lnTo>
                    <a:pt x="56" y="166"/>
                  </a:lnTo>
                  <a:lnTo>
                    <a:pt x="35" y="136"/>
                  </a:lnTo>
                  <a:lnTo>
                    <a:pt x="20" y="105"/>
                  </a:lnTo>
                  <a:lnTo>
                    <a:pt x="8" y="71"/>
                  </a:lnTo>
                  <a:lnTo>
                    <a:pt x="2"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Freeform 7"/>
            <p:cNvSpPr>
              <a:spLocks noEditPoints="1"/>
            </p:cNvSpPr>
            <p:nvPr/>
          </p:nvSpPr>
          <p:spPr bwMode="auto">
            <a:xfrm>
              <a:off x="0" y="0"/>
              <a:ext cx="873125" cy="765175"/>
            </a:xfrm>
            <a:custGeom>
              <a:avLst/>
              <a:gdLst>
                <a:gd name="T0" fmla="*/ 109206771 w 3300"/>
                <a:gd name="T1" fmla="*/ 15546413 h 2898"/>
                <a:gd name="T2" fmla="*/ 103886529 w 3300"/>
                <a:gd name="T3" fmla="*/ 21681279 h 2898"/>
                <a:gd name="T4" fmla="*/ 102906513 w 3300"/>
                <a:gd name="T5" fmla="*/ 27676734 h 2898"/>
                <a:gd name="T6" fmla="*/ 99406075 w 3300"/>
                <a:gd name="T7" fmla="*/ 32208112 h 2898"/>
                <a:gd name="T8" fmla="*/ 87225452 w 3300"/>
                <a:gd name="T9" fmla="*/ 35972730 h 2898"/>
                <a:gd name="T10" fmla="*/ 73084531 w 3300"/>
                <a:gd name="T11" fmla="*/ 43362557 h 2898"/>
                <a:gd name="T12" fmla="*/ 62583748 w 3300"/>
                <a:gd name="T13" fmla="*/ 52425577 h 2898"/>
                <a:gd name="T14" fmla="*/ 54253342 w 3300"/>
                <a:gd name="T15" fmla="*/ 64974130 h 2898"/>
                <a:gd name="T16" fmla="*/ 48862985 w 3300"/>
                <a:gd name="T17" fmla="*/ 81496682 h 2898"/>
                <a:gd name="T18" fmla="*/ 43962638 w 3300"/>
                <a:gd name="T19" fmla="*/ 111961895 h 2898"/>
                <a:gd name="T20" fmla="*/ 38362467 w 3300"/>
                <a:gd name="T21" fmla="*/ 140126566 h 2898"/>
                <a:gd name="T22" fmla="*/ 29611902 w 3300"/>
                <a:gd name="T23" fmla="*/ 167942975 h 2898"/>
                <a:gd name="T24" fmla="*/ 211483046 w 3300"/>
                <a:gd name="T25" fmla="*/ 188160176 h 2898"/>
                <a:gd name="T26" fmla="*/ 198672450 w 3300"/>
                <a:gd name="T27" fmla="*/ 160692559 h 2898"/>
                <a:gd name="T28" fmla="*/ 191111981 w 3300"/>
                <a:gd name="T29" fmla="*/ 133712879 h 2898"/>
                <a:gd name="T30" fmla="*/ 185581396 w 3300"/>
                <a:gd name="T31" fmla="*/ 103875015 h 2898"/>
                <a:gd name="T32" fmla="*/ 180961242 w 3300"/>
                <a:gd name="T33" fmla="*/ 76337692 h 2898"/>
                <a:gd name="T34" fmla="*/ 173750817 w 3300"/>
                <a:gd name="T35" fmla="*/ 59675729 h 2898"/>
                <a:gd name="T36" fmla="*/ 163880271 w 3300"/>
                <a:gd name="T37" fmla="*/ 48033346 h 2898"/>
                <a:gd name="T38" fmla="*/ 150789481 w 3300"/>
                <a:gd name="T39" fmla="*/ 39040295 h 2898"/>
                <a:gd name="T40" fmla="*/ 136788525 w 3300"/>
                <a:gd name="T41" fmla="*/ 33672189 h 2898"/>
                <a:gd name="T42" fmla="*/ 129228056 w 3300"/>
                <a:gd name="T43" fmla="*/ 30325802 h 2898"/>
                <a:gd name="T44" fmla="*/ 127758031 w 3300"/>
                <a:gd name="T45" fmla="*/ 25864130 h 2898"/>
                <a:gd name="T46" fmla="*/ 124887831 w 3300"/>
                <a:gd name="T47" fmla="*/ 18125776 h 2898"/>
                <a:gd name="T48" fmla="*/ 117607292 w 3300"/>
                <a:gd name="T49" fmla="*/ 14082336 h 2898"/>
                <a:gd name="T50" fmla="*/ 118517458 w 3300"/>
                <a:gd name="T51" fmla="*/ 139411 h 2898"/>
                <a:gd name="T52" fmla="*/ 129647950 w 3300"/>
                <a:gd name="T53" fmla="*/ 4113146 h 2898"/>
                <a:gd name="T54" fmla="*/ 138048471 w 3300"/>
                <a:gd name="T55" fmla="*/ 12478848 h 2898"/>
                <a:gd name="T56" fmla="*/ 144559073 w 3300"/>
                <a:gd name="T57" fmla="*/ 21541868 h 2898"/>
                <a:gd name="T58" fmla="*/ 157509898 w 3300"/>
                <a:gd name="T59" fmla="*/ 26979680 h 2898"/>
                <a:gd name="T60" fmla="*/ 171230660 w 3300"/>
                <a:gd name="T61" fmla="*/ 36112141 h 2898"/>
                <a:gd name="T62" fmla="*/ 182991390 w 3300"/>
                <a:gd name="T63" fmla="*/ 48521547 h 2898"/>
                <a:gd name="T64" fmla="*/ 191741954 w 3300"/>
                <a:gd name="T65" fmla="*/ 64416487 h 2898"/>
                <a:gd name="T66" fmla="*/ 196992346 w 3300"/>
                <a:gd name="T67" fmla="*/ 84563983 h 2898"/>
                <a:gd name="T68" fmla="*/ 202102508 w 3300"/>
                <a:gd name="T69" fmla="*/ 118096761 h 2898"/>
                <a:gd name="T70" fmla="*/ 207842908 w 3300"/>
                <a:gd name="T71" fmla="*/ 143821480 h 2898"/>
                <a:gd name="T72" fmla="*/ 217853419 w 3300"/>
                <a:gd name="T73" fmla="*/ 170870865 h 2898"/>
                <a:gd name="T74" fmla="*/ 230454200 w 3300"/>
                <a:gd name="T75" fmla="*/ 192482438 h 2898"/>
                <a:gd name="T76" fmla="*/ 230244385 w 3300"/>
                <a:gd name="T77" fmla="*/ 198408188 h 2898"/>
                <a:gd name="T78" fmla="*/ 225623967 w 3300"/>
                <a:gd name="T79" fmla="*/ 201893985 h 2898"/>
                <a:gd name="T80" fmla="*/ 4060296 w 3300"/>
                <a:gd name="T81" fmla="*/ 201475753 h 2898"/>
                <a:gd name="T82" fmla="*/ 350044 w 3300"/>
                <a:gd name="T83" fmla="*/ 197362607 h 2898"/>
                <a:gd name="T84" fmla="*/ 629973 w 3300"/>
                <a:gd name="T85" fmla="*/ 192552143 h 2898"/>
                <a:gd name="T86" fmla="*/ 13090790 w 3300"/>
                <a:gd name="T87" fmla="*/ 170801159 h 2898"/>
                <a:gd name="T88" fmla="*/ 23171415 w 3300"/>
                <a:gd name="T89" fmla="*/ 143821480 h 2898"/>
                <a:gd name="T90" fmla="*/ 28911815 w 3300"/>
                <a:gd name="T91" fmla="*/ 118096761 h 2898"/>
                <a:gd name="T92" fmla="*/ 34162206 w 3300"/>
                <a:gd name="T93" fmla="*/ 84563983 h 2898"/>
                <a:gd name="T94" fmla="*/ 39342483 w 3300"/>
                <a:gd name="T95" fmla="*/ 64416487 h 2898"/>
                <a:gd name="T96" fmla="*/ 47882969 w 3300"/>
                <a:gd name="T97" fmla="*/ 48521547 h 2898"/>
                <a:gd name="T98" fmla="*/ 59713812 w 3300"/>
                <a:gd name="T99" fmla="*/ 36112141 h 2898"/>
                <a:gd name="T100" fmla="*/ 73504690 w 3300"/>
                <a:gd name="T101" fmla="*/ 26909974 h 2898"/>
                <a:gd name="T102" fmla="*/ 86455250 w 3300"/>
                <a:gd name="T103" fmla="*/ 21541868 h 2898"/>
                <a:gd name="T104" fmla="*/ 93035702 w 3300"/>
                <a:gd name="T105" fmla="*/ 12409142 h 2898"/>
                <a:gd name="T106" fmla="*/ 101366373 w 3300"/>
                <a:gd name="T107" fmla="*/ 4043440 h 2898"/>
                <a:gd name="T108" fmla="*/ 112356900 w 3300"/>
                <a:gd name="T109" fmla="*/ 139411 h 28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300"/>
                <a:gd name="T166" fmla="*/ 0 h 2898"/>
                <a:gd name="T167" fmla="*/ 3300 w 3300"/>
                <a:gd name="T168" fmla="*/ 2898 h 28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300" h="2898">
                  <a:moveTo>
                    <a:pt x="1649" y="199"/>
                  </a:moveTo>
                  <a:lnTo>
                    <a:pt x="1617" y="202"/>
                  </a:lnTo>
                  <a:lnTo>
                    <a:pt x="1588" y="209"/>
                  </a:lnTo>
                  <a:lnTo>
                    <a:pt x="1560" y="223"/>
                  </a:lnTo>
                  <a:lnTo>
                    <a:pt x="1536" y="240"/>
                  </a:lnTo>
                  <a:lnTo>
                    <a:pt x="1514" y="260"/>
                  </a:lnTo>
                  <a:lnTo>
                    <a:pt x="1497" y="284"/>
                  </a:lnTo>
                  <a:lnTo>
                    <a:pt x="1484" y="311"/>
                  </a:lnTo>
                  <a:lnTo>
                    <a:pt x="1476" y="340"/>
                  </a:lnTo>
                  <a:lnTo>
                    <a:pt x="1473" y="371"/>
                  </a:lnTo>
                  <a:lnTo>
                    <a:pt x="1473" y="375"/>
                  </a:lnTo>
                  <a:lnTo>
                    <a:pt x="1470" y="397"/>
                  </a:lnTo>
                  <a:lnTo>
                    <a:pt x="1464" y="417"/>
                  </a:lnTo>
                  <a:lnTo>
                    <a:pt x="1452" y="436"/>
                  </a:lnTo>
                  <a:lnTo>
                    <a:pt x="1438" y="451"/>
                  </a:lnTo>
                  <a:lnTo>
                    <a:pt x="1420" y="462"/>
                  </a:lnTo>
                  <a:lnTo>
                    <a:pt x="1398" y="470"/>
                  </a:lnTo>
                  <a:lnTo>
                    <a:pt x="1346" y="482"/>
                  </a:lnTo>
                  <a:lnTo>
                    <a:pt x="1295" y="498"/>
                  </a:lnTo>
                  <a:lnTo>
                    <a:pt x="1246" y="516"/>
                  </a:lnTo>
                  <a:lnTo>
                    <a:pt x="1197" y="537"/>
                  </a:lnTo>
                  <a:lnTo>
                    <a:pt x="1147" y="561"/>
                  </a:lnTo>
                  <a:lnTo>
                    <a:pt x="1096" y="590"/>
                  </a:lnTo>
                  <a:lnTo>
                    <a:pt x="1044" y="622"/>
                  </a:lnTo>
                  <a:lnTo>
                    <a:pt x="1004" y="651"/>
                  </a:lnTo>
                  <a:lnTo>
                    <a:pt x="965" y="681"/>
                  </a:lnTo>
                  <a:lnTo>
                    <a:pt x="929" y="715"/>
                  </a:lnTo>
                  <a:lnTo>
                    <a:pt x="894" y="752"/>
                  </a:lnTo>
                  <a:lnTo>
                    <a:pt x="862" y="792"/>
                  </a:lnTo>
                  <a:lnTo>
                    <a:pt x="830" y="835"/>
                  </a:lnTo>
                  <a:lnTo>
                    <a:pt x="802" y="882"/>
                  </a:lnTo>
                  <a:lnTo>
                    <a:pt x="775" y="932"/>
                  </a:lnTo>
                  <a:lnTo>
                    <a:pt x="752" y="986"/>
                  </a:lnTo>
                  <a:lnTo>
                    <a:pt x="730" y="1042"/>
                  </a:lnTo>
                  <a:lnTo>
                    <a:pt x="712" y="1104"/>
                  </a:lnTo>
                  <a:lnTo>
                    <a:pt x="698" y="1169"/>
                  </a:lnTo>
                  <a:lnTo>
                    <a:pt x="685" y="1237"/>
                  </a:lnTo>
                  <a:lnTo>
                    <a:pt x="667" y="1367"/>
                  </a:lnTo>
                  <a:lnTo>
                    <a:pt x="648" y="1490"/>
                  </a:lnTo>
                  <a:lnTo>
                    <a:pt x="628" y="1606"/>
                  </a:lnTo>
                  <a:lnTo>
                    <a:pt x="609" y="1717"/>
                  </a:lnTo>
                  <a:lnTo>
                    <a:pt x="589" y="1822"/>
                  </a:lnTo>
                  <a:lnTo>
                    <a:pt x="568" y="1919"/>
                  </a:lnTo>
                  <a:lnTo>
                    <a:pt x="548" y="2010"/>
                  </a:lnTo>
                  <a:lnTo>
                    <a:pt x="528" y="2094"/>
                  </a:lnTo>
                  <a:lnTo>
                    <a:pt x="497" y="2202"/>
                  </a:lnTo>
                  <a:lnTo>
                    <a:pt x="462" y="2306"/>
                  </a:lnTo>
                  <a:lnTo>
                    <a:pt x="423" y="2409"/>
                  </a:lnTo>
                  <a:lnTo>
                    <a:pt x="380" y="2508"/>
                  </a:lnTo>
                  <a:lnTo>
                    <a:pt x="332" y="2606"/>
                  </a:lnTo>
                  <a:lnTo>
                    <a:pt x="280" y="2699"/>
                  </a:lnTo>
                  <a:lnTo>
                    <a:pt x="3021" y="2699"/>
                  </a:lnTo>
                  <a:lnTo>
                    <a:pt x="2969" y="2605"/>
                  </a:lnTo>
                  <a:lnTo>
                    <a:pt x="2921" y="2507"/>
                  </a:lnTo>
                  <a:lnTo>
                    <a:pt x="2877" y="2408"/>
                  </a:lnTo>
                  <a:lnTo>
                    <a:pt x="2838" y="2305"/>
                  </a:lnTo>
                  <a:lnTo>
                    <a:pt x="2803" y="2200"/>
                  </a:lnTo>
                  <a:lnTo>
                    <a:pt x="2772" y="2093"/>
                  </a:lnTo>
                  <a:lnTo>
                    <a:pt x="2751" y="2008"/>
                  </a:lnTo>
                  <a:lnTo>
                    <a:pt x="2730" y="1918"/>
                  </a:lnTo>
                  <a:lnTo>
                    <a:pt x="2710" y="1820"/>
                  </a:lnTo>
                  <a:lnTo>
                    <a:pt x="2690" y="1716"/>
                  </a:lnTo>
                  <a:lnTo>
                    <a:pt x="2670" y="1606"/>
                  </a:lnTo>
                  <a:lnTo>
                    <a:pt x="2651" y="1490"/>
                  </a:lnTo>
                  <a:lnTo>
                    <a:pt x="2632" y="1367"/>
                  </a:lnTo>
                  <a:lnTo>
                    <a:pt x="2613" y="1237"/>
                  </a:lnTo>
                  <a:lnTo>
                    <a:pt x="2601" y="1164"/>
                  </a:lnTo>
                  <a:lnTo>
                    <a:pt x="2585" y="1095"/>
                  </a:lnTo>
                  <a:lnTo>
                    <a:pt x="2563" y="1029"/>
                  </a:lnTo>
                  <a:lnTo>
                    <a:pt x="2539" y="966"/>
                  </a:lnTo>
                  <a:lnTo>
                    <a:pt x="2513" y="908"/>
                  </a:lnTo>
                  <a:lnTo>
                    <a:pt x="2482" y="856"/>
                  </a:lnTo>
                  <a:lnTo>
                    <a:pt x="2449" y="807"/>
                  </a:lnTo>
                  <a:lnTo>
                    <a:pt x="2416" y="764"/>
                  </a:lnTo>
                  <a:lnTo>
                    <a:pt x="2380" y="725"/>
                  </a:lnTo>
                  <a:lnTo>
                    <a:pt x="2341" y="689"/>
                  </a:lnTo>
                  <a:lnTo>
                    <a:pt x="2300" y="655"/>
                  </a:lnTo>
                  <a:lnTo>
                    <a:pt x="2256" y="622"/>
                  </a:lnTo>
                  <a:lnTo>
                    <a:pt x="2204" y="589"/>
                  </a:lnTo>
                  <a:lnTo>
                    <a:pt x="2154" y="560"/>
                  </a:lnTo>
                  <a:lnTo>
                    <a:pt x="2105" y="537"/>
                  </a:lnTo>
                  <a:lnTo>
                    <a:pt x="2055" y="516"/>
                  </a:lnTo>
                  <a:lnTo>
                    <a:pt x="2005" y="499"/>
                  </a:lnTo>
                  <a:lnTo>
                    <a:pt x="1954" y="483"/>
                  </a:lnTo>
                  <a:lnTo>
                    <a:pt x="1902" y="470"/>
                  </a:lnTo>
                  <a:lnTo>
                    <a:pt x="1881" y="462"/>
                  </a:lnTo>
                  <a:lnTo>
                    <a:pt x="1863" y="450"/>
                  </a:lnTo>
                  <a:lnTo>
                    <a:pt x="1846" y="435"/>
                  </a:lnTo>
                  <a:lnTo>
                    <a:pt x="1835" y="416"/>
                  </a:lnTo>
                  <a:lnTo>
                    <a:pt x="1828" y="396"/>
                  </a:lnTo>
                  <a:lnTo>
                    <a:pt x="1825" y="375"/>
                  </a:lnTo>
                  <a:lnTo>
                    <a:pt x="1825" y="371"/>
                  </a:lnTo>
                  <a:lnTo>
                    <a:pt x="1822" y="340"/>
                  </a:lnTo>
                  <a:lnTo>
                    <a:pt x="1814" y="311"/>
                  </a:lnTo>
                  <a:lnTo>
                    <a:pt x="1802" y="284"/>
                  </a:lnTo>
                  <a:lnTo>
                    <a:pt x="1784" y="260"/>
                  </a:lnTo>
                  <a:lnTo>
                    <a:pt x="1763" y="240"/>
                  </a:lnTo>
                  <a:lnTo>
                    <a:pt x="1738" y="223"/>
                  </a:lnTo>
                  <a:lnTo>
                    <a:pt x="1711" y="209"/>
                  </a:lnTo>
                  <a:lnTo>
                    <a:pt x="1680" y="202"/>
                  </a:lnTo>
                  <a:lnTo>
                    <a:pt x="1649" y="199"/>
                  </a:lnTo>
                  <a:close/>
                  <a:moveTo>
                    <a:pt x="1649" y="0"/>
                  </a:moveTo>
                  <a:lnTo>
                    <a:pt x="1649" y="0"/>
                  </a:lnTo>
                  <a:lnTo>
                    <a:pt x="1693" y="2"/>
                  </a:lnTo>
                  <a:lnTo>
                    <a:pt x="1735" y="10"/>
                  </a:lnTo>
                  <a:lnTo>
                    <a:pt x="1775" y="22"/>
                  </a:lnTo>
                  <a:lnTo>
                    <a:pt x="1814" y="38"/>
                  </a:lnTo>
                  <a:lnTo>
                    <a:pt x="1852" y="59"/>
                  </a:lnTo>
                  <a:lnTo>
                    <a:pt x="1886" y="85"/>
                  </a:lnTo>
                  <a:lnTo>
                    <a:pt x="1919" y="113"/>
                  </a:lnTo>
                  <a:lnTo>
                    <a:pt x="1947" y="144"/>
                  </a:lnTo>
                  <a:lnTo>
                    <a:pt x="1972" y="179"/>
                  </a:lnTo>
                  <a:lnTo>
                    <a:pt x="1991" y="214"/>
                  </a:lnTo>
                  <a:lnTo>
                    <a:pt x="2006" y="253"/>
                  </a:lnTo>
                  <a:lnTo>
                    <a:pt x="2018" y="294"/>
                  </a:lnTo>
                  <a:lnTo>
                    <a:pt x="2065" y="309"/>
                  </a:lnTo>
                  <a:lnTo>
                    <a:pt x="2112" y="325"/>
                  </a:lnTo>
                  <a:lnTo>
                    <a:pt x="2158" y="342"/>
                  </a:lnTo>
                  <a:lnTo>
                    <a:pt x="2204" y="364"/>
                  </a:lnTo>
                  <a:lnTo>
                    <a:pt x="2250" y="387"/>
                  </a:lnTo>
                  <a:lnTo>
                    <a:pt x="2298" y="413"/>
                  </a:lnTo>
                  <a:lnTo>
                    <a:pt x="2345" y="444"/>
                  </a:lnTo>
                  <a:lnTo>
                    <a:pt x="2395" y="479"/>
                  </a:lnTo>
                  <a:lnTo>
                    <a:pt x="2446" y="518"/>
                  </a:lnTo>
                  <a:lnTo>
                    <a:pt x="2494" y="560"/>
                  </a:lnTo>
                  <a:lnTo>
                    <a:pt x="2538" y="604"/>
                  </a:lnTo>
                  <a:lnTo>
                    <a:pt x="2580" y="651"/>
                  </a:lnTo>
                  <a:lnTo>
                    <a:pt x="2614" y="696"/>
                  </a:lnTo>
                  <a:lnTo>
                    <a:pt x="2649" y="746"/>
                  </a:lnTo>
                  <a:lnTo>
                    <a:pt x="2682" y="801"/>
                  </a:lnTo>
                  <a:lnTo>
                    <a:pt x="2711" y="861"/>
                  </a:lnTo>
                  <a:lnTo>
                    <a:pt x="2739" y="924"/>
                  </a:lnTo>
                  <a:lnTo>
                    <a:pt x="2763" y="991"/>
                  </a:lnTo>
                  <a:lnTo>
                    <a:pt x="2784" y="1062"/>
                  </a:lnTo>
                  <a:lnTo>
                    <a:pt x="2801" y="1136"/>
                  </a:lnTo>
                  <a:lnTo>
                    <a:pt x="2814" y="1213"/>
                  </a:lnTo>
                  <a:lnTo>
                    <a:pt x="2831" y="1344"/>
                  </a:lnTo>
                  <a:lnTo>
                    <a:pt x="2850" y="1467"/>
                  </a:lnTo>
                  <a:lnTo>
                    <a:pt x="2868" y="1584"/>
                  </a:lnTo>
                  <a:lnTo>
                    <a:pt x="2887" y="1694"/>
                  </a:lnTo>
                  <a:lnTo>
                    <a:pt x="2907" y="1797"/>
                  </a:lnTo>
                  <a:lnTo>
                    <a:pt x="2927" y="1893"/>
                  </a:lnTo>
                  <a:lnTo>
                    <a:pt x="2947" y="1982"/>
                  </a:lnTo>
                  <a:lnTo>
                    <a:pt x="2969" y="2063"/>
                  </a:lnTo>
                  <a:lnTo>
                    <a:pt x="2990" y="2138"/>
                  </a:lnTo>
                  <a:lnTo>
                    <a:pt x="3026" y="2244"/>
                  </a:lnTo>
                  <a:lnTo>
                    <a:pt x="3067" y="2348"/>
                  </a:lnTo>
                  <a:lnTo>
                    <a:pt x="3112" y="2451"/>
                  </a:lnTo>
                  <a:lnTo>
                    <a:pt x="3163" y="2550"/>
                  </a:lnTo>
                  <a:lnTo>
                    <a:pt x="3220" y="2648"/>
                  </a:lnTo>
                  <a:lnTo>
                    <a:pt x="3281" y="2744"/>
                  </a:lnTo>
                  <a:lnTo>
                    <a:pt x="3292" y="2761"/>
                  </a:lnTo>
                  <a:lnTo>
                    <a:pt x="3298" y="2779"/>
                  </a:lnTo>
                  <a:lnTo>
                    <a:pt x="3300" y="2797"/>
                  </a:lnTo>
                  <a:lnTo>
                    <a:pt x="3297" y="2822"/>
                  </a:lnTo>
                  <a:lnTo>
                    <a:pt x="3289" y="2846"/>
                  </a:lnTo>
                  <a:lnTo>
                    <a:pt x="3276" y="2864"/>
                  </a:lnTo>
                  <a:lnTo>
                    <a:pt x="3261" y="2880"/>
                  </a:lnTo>
                  <a:lnTo>
                    <a:pt x="3243" y="2890"/>
                  </a:lnTo>
                  <a:lnTo>
                    <a:pt x="3223" y="2896"/>
                  </a:lnTo>
                  <a:lnTo>
                    <a:pt x="3201" y="2898"/>
                  </a:lnTo>
                  <a:lnTo>
                    <a:pt x="101" y="2898"/>
                  </a:lnTo>
                  <a:lnTo>
                    <a:pt x="77" y="2896"/>
                  </a:lnTo>
                  <a:lnTo>
                    <a:pt x="58" y="2890"/>
                  </a:lnTo>
                  <a:lnTo>
                    <a:pt x="41" y="2880"/>
                  </a:lnTo>
                  <a:lnTo>
                    <a:pt x="25" y="2864"/>
                  </a:lnTo>
                  <a:lnTo>
                    <a:pt x="12" y="2846"/>
                  </a:lnTo>
                  <a:lnTo>
                    <a:pt x="5" y="2831"/>
                  </a:lnTo>
                  <a:lnTo>
                    <a:pt x="1" y="2816"/>
                  </a:lnTo>
                  <a:lnTo>
                    <a:pt x="0" y="2800"/>
                  </a:lnTo>
                  <a:lnTo>
                    <a:pt x="2" y="2780"/>
                  </a:lnTo>
                  <a:lnTo>
                    <a:pt x="9" y="2762"/>
                  </a:lnTo>
                  <a:lnTo>
                    <a:pt x="19" y="2744"/>
                  </a:lnTo>
                  <a:lnTo>
                    <a:pt x="80" y="2648"/>
                  </a:lnTo>
                  <a:lnTo>
                    <a:pt x="136" y="2550"/>
                  </a:lnTo>
                  <a:lnTo>
                    <a:pt x="187" y="2450"/>
                  </a:lnTo>
                  <a:lnTo>
                    <a:pt x="233" y="2347"/>
                  </a:lnTo>
                  <a:lnTo>
                    <a:pt x="274" y="2244"/>
                  </a:lnTo>
                  <a:lnTo>
                    <a:pt x="310" y="2138"/>
                  </a:lnTo>
                  <a:lnTo>
                    <a:pt x="331" y="2063"/>
                  </a:lnTo>
                  <a:lnTo>
                    <a:pt x="352" y="1982"/>
                  </a:lnTo>
                  <a:lnTo>
                    <a:pt x="373" y="1893"/>
                  </a:lnTo>
                  <a:lnTo>
                    <a:pt x="393" y="1797"/>
                  </a:lnTo>
                  <a:lnTo>
                    <a:pt x="413" y="1694"/>
                  </a:lnTo>
                  <a:lnTo>
                    <a:pt x="433" y="1584"/>
                  </a:lnTo>
                  <a:lnTo>
                    <a:pt x="451" y="1467"/>
                  </a:lnTo>
                  <a:lnTo>
                    <a:pt x="470" y="1344"/>
                  </a:lnTo>
                  <a:lnTo>
                    <a:pt x="488" y="1213"/>
                  </a:lnTo>
                  <a:lnTo>
                    <a:pt x="500" y="1136"/>
                  </a:lnTo>
                  <a:lnTo>
                    <a:pt x="517" y="1062"/>
                  </a:lnTo>
                  <a:lnTo>
                    <a:pt x="538" y="991"/>
                  </a:lnTo>
                  <a:lnTo>
                    <a:pt x="562" y="924"/>
                  </a:lnTo>
                  <a:lnTo>
                    <a:pt x="589" y="860"/>
                  </a:lnTo>
                  <a:lnTo>
                    <a:pt x="619" y="801"/>
                  </a:lnTo>
                  <a:lnTo>
                    <a:pt x="651" y="746"/>
                  </a:lnTo>
                  <a:lnTo>
                    <a:pt x="684" y="696"/>
                  </a:lnTo>
                  <a:lnTo>
                    <a:pt x="720" y="651"/>
                  </a:lnTo>
                  <a:lnTo>
                    <a:pt x="762" y="604"/>
                  </a:lnTo>
                  <a:lnTo>
                    <a:pt x="806" y="559"/>
                  </a:lnTo>
                  <a:lnTo>
                    <a:pt x="853" y="518"/>
                  </a:lnTo>
                  <a:lnTo>
                    <a:pt x="903" y="479"/>
                  </a:lnTo>
                  <a:lnTo>
                    <a:pt x="954" y="444"/>
                  </a:lnTo>
                  <a:lnTo>
                    <a:pt x="1003" y="412"/>
                  </a:lnTo>
                  <a:lnTo>
                    <a:pt x="1050" y="386"/>
                  </a:lnTo>
                  <a:lnTo>
                    <a:pt x="1097" y="363"/>
                  </a:lnTo>
                  <a:lnTo>
                    <a:pt x="1143" y="342"/>
                  </a:lnTo>
                  <a:lnTo>
                    <a:pt x="1189" y="325"/>
                  </a:lnTo>
                  <a:lnTo>
                    <a:pt x="1235" y="309"/>
                  </a:lnTo>
                  <a:lnTo>
                    <a:pt x="1283" y="294"/>
                  </a:lnTo>
                  <a:lnTo>
                    <a:pt x="1294" y="253"/>
                  </a:lnTo>
                  <a:lnTo>
                    <a:pt x="1310" y="214"/>
                  </a:lnTo>
                  <a:lnTo>
                    <a:pt x="1329" y="178"/>
                  </a:lnTo>
                  <a:lnTo>
                    <a:pt x="1353" y="144"/>
                  </a:lnTo>
                  <a:lnTo>
                    <a:pt x="1381" y="113"/>
                  </a:lnTo>
                  <a:lnTo>
                    <a:pt x="1413" y="85"/>
                  </a:lnTo>
                  <a:lnTo>
                    <a:pt x="1448" y="58"/>
                  </a:lnTo>
                  <a:lnTo>
                    <a:pt x="1485" y="38"/>
                  </a:lnTo>
                  <a:lnTo>
                    <a:pt x="1524" y="22"/>
                  </a:lnTo>
                  <a:lnTo>
                    <a:pt x="1563" y="10"/>
                  </a:lnTo>
                  <a:lnTo>
                    <a:pt x="1605" y="2"/>
                  </a:lnTo>
                  <a:lnTo>
                    <a:pt x="16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Freeform 12"/>
          <p:cNvSpPr>
            <a:spLocks/>
          </p:cNvSpPr>
          <p:nvPr/>
        </p:nvSpPr>
        <p:spPr bwMode="auto">
          <a:xfrm>
            <a:off x="1981200" y="2465512"/>
            <a:ext cx="879475" cy="887413"/>
          </a:xfrm>
          <a:custGeom>
            <a:avLst/>
            <a:gdLst>
              <a:gd name="T0" fmla="*/ 116696578 w 3327"/>
              <a:gd name="T1" fmla="*/ 0 h 3351"/>
              <a:gd name="T2" fmla="*/ 150657213 w 3327"/>
              <a:gd name="T3" fmla="*/ 34223264 h 3351"/>
              <a:gd name="T4" fmla="*/ 123265017 w 3327"/>
              <a:gd name="T5" fmla="*/ 34223264 h 3351"/>
              <a:gd name="T6" fmla="*/ 123265017 w 3327"/>
              <a:gd name="T7" fmla="*/ 110454450 h 3351"/>
              <a:gd name="T8" fmla="*/ 198733329 w 3327"/>
              <a:gd name="T9" fmla="*/ 110454450 h 3351"/>
              <a:gd name="T10" fmla="*/ 198733329 w 3327"/>
              <a:gd name="T11" fmla="*/ 82753182 h 3351"/>
              <a:gd name="T12" fmla="*/ 232484603 w 3327"/>
              <a:gd name="T13" fmla="*/ 117046623 h 3351"/>
              <a:gd name="T14" fmla="*/ 198733329 w 3327"/>
              <a:gd name="T15" fmla="*/ 152251841 h 3351"/>
              <a:gd name="T16" fmla="*/ 198733329 w 3327"/>
              <a:gd name="T17" fmla="*/ 124550573 h 3351"/>
              <a:gd name="T18" fmla="*/ 123265017 w 3327"/>
              <a:gd name="T19" fmla="*/ 124550573 h 3351"/>
              <a:gd name="T20" fmla="*/ 123265017 w 3327"/>
              <a:gd name="T21" fmla="*/ 200781759 h 3351"/>
              <a:gd name="T22" fmla="*/ 150657213 w 3327"/>
              <a:gd name="T23" fmla="*/ 200781759 h 3351"/>
              <a:gd name="T24" fmla="*/ 116696578 w 3327"/>
              <a:gd name="T25" fmla="*/ 235005023 h 3351"/>
              <a:gd name="T26" fmla="*/ 81827390 w 3327"/>
              <a:gd name="T27" fmla="*/ 200781759 h 3351"/>
              <a:gd name="T28" fmla="*/ 109289374 w 3327"/>
              <a:gd name="T29" fmla="*/ 200781759 h 3351"/>
              <a:gd name="T30" fmla="*/ 109289374 w 3327"/>
              <a:gd name="T31" fmla="*/ 124550573 h 3351"/>
              <a:gd name="T32" fmla="*/ 33890848 w 3327"/>
              <a:gd name="T33" fmla="*/ 124550573 h 3351"/>
              <a:gd name="T34" fmla="*/ 33890848 w 3327"/>
              <a:gd name="T35" fmla="*/ 152251841 h 3351"/>
              <a:gd name="T36" fmla="*/ 0 w 3327"/>
              <a:gd name="T37" fmla="*/ 117046623 h 3351"/>
              <a:gd name="T38" fmla="*/ 33890848 w 3327"/>
              <a:gd name="T39" fmla="*/ 82753182 h 3351"/>
              <a:gd name="T40" fmla="*/ 33890848 w 3327"/>
              <a:gd name="T41" fmla="*/ 110454450 h 3351"/>
              <a:gd name="T42" fmla="*/ 109289374 w 3327"/>
              <a:gd name="T43" fmla="*/ 110454450 h 3351"/>
              <a:gd name="T44" fmla="*/ 109289374 w 3327"/>
              <a:gd name="T45" fmla="*/ 34223264 h 3351"/>
              <a:gd name="T46" fmla="*/ 81827390 w 3327"/>
              <a:gd name="T47" fmla="*/ 34223264 h 3351"/>
              <a:gd name="T48" fmla="*/ 116696578 w 3327"/>
              <a:gd name="T49" fmla="*/ 0 h 33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327"/>
              <a:gd name="T76" fmla="*/ 0 h 3351"/>
              <a:gd name="T77" fmla="*/ 3327 w 3327"/>
              <a:gd name="T78" fmla="*/ 3351 h 33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327" h="3351">
                <a:moveTo>
                  <a:pt x="1670" y="0"/>
                </a:moveTo>
                <a:lnTo>
                  <a:pt x="2156" y="488"/>
                </a:lnTo>
                <a:lnTo>
                  <a:pt x="1764" y="488"/>
                </a:lnTo>
                <a:lnTo>
                  <a:pt x="1764" y="1575"/>
                </a:lnTo>
                <a:lnTo>
                  <a:pt x="2844" y="1575"/>
                </a:lnTo>
                <a:lnTo>
                  <a:pt x="2844" y="1180"/>
                </a:lnTo>
                <a:lnTo>
                  <a:pt x="3327" y="1669"/>
                </a:lnTo>
                <a:lnTo>
                  <a:pt x="2844" y="2171"/>
                </a:lnTo>
                <a:lnTo>
                  <a:pt x="2844" y="1776"/>
                </a:lnTo>
                <a:lnTo>
                  <a:pt x="1764" y="1776"/>
                </a:lnTo>
                <a:lnTo>
                  <a:pt x="1764" y="2863"/>
                </a:lnTo>
                <a:lnTo>
                  <a:pt x="2156" y="2863"/>
                </a:lnTo>
                <a:lnTo>
                  <a:pt x="1670" y="3351"/>
                </a:lnTo>
                <a:lnTo>
                  <a:pt x="1171" y="2863"/>
                </a:lnTo>
                <a:lnTo>
                  <a:pt x="1564" y="2863"/>
                </a:lnTo>
                <a:lnTo>
                  <a:pt x="1564" y="1776"/>
                </a:lnTo>
                <a:lnTo>
                  <a:pt x="485" y="1776"/>
                </a:lnTo>
                <a:lnTo>
                  <a:pt x="485" y="2171"/>
                </a:lnTo>
                <a:lnTo>
                  <a:pt x="0" y="1669"/>
                </a:lnTo>
                <a:lnTo>
                  <a:pt x="485" y="1180"/>
                </a:lnTo>
                <a:lnTo>
                  <a:pt x="485" y="1575"/>
                </a:lnTo>
                <a:lnTo>
                  <a:pt x="1564" y="1575"/>
                </a:lnTo>
                <a:lnTo>
                  <a:pt x="1564" y="488"/>
                </a:lnTo>
                <a:lnTo>
                  <a:pt x="1171" y="488"/>
                </a:lnTo>
                <a:lnTo>
                  <a:pt x="1670" y="0"/>
                </a:lnTo>
                <a:close/>
              </a:path>
            </a:pathLst>
          </a:custGeom>
          <a:solidFill>
            <a:schemeClr val="bg2">
              <a:lumMod val="50000"/>
            </a:schemeClr>
          </a:solidFill>
          <a:ln>
            <a:noFill/>
          </a:ln>
        </p:spPr>
        <p:txBody>
          <a:bodyPr/>
          <a:lstStyle/>
          <a:p>
            <a:endParaRPr lang="zh-CN" altLang="en-US"/>
          </a:p>
        </p:txBody>
      </p:sp>
      <p:sp>
        <p:nvSpPr>
          <p:cNvPr id="6" name="Freeform 17"/>
          <p:cNvSpPr>
            <a:spLocks noEditPoints="1"/>
          </p:cNvSpPr>
          <p:nvPr/>
        </p:nvSpPr>
        <p:spPr bwMode="auto">
          <a:xfrm>
            <a:off x="1978025" y="3610100"/>
            <a:ext cx="876300" cy="785812"/>
          </a:xfrm>
          <a:custGeom>
            <a:avLst/>
            <a:gdLst>
              <a:gd name="T0" fmla="*/ 182622085 w 3309"/>
              <a:gd name="T1" fmla="*/ 194294799 h 2966"/>
              <a:gd name="T2" fmla="*/ 217407143 w 3309"/>
              <a:gd name="T3" fmla="*/ 194224590 h 2966"/>
              <a:gd name="T4" fmla="*/ 218038217 w 3309"/>
              <a:gd name="T5" fmla="*/ 193522764 h 2966"/>
              <a:gd name="T6" fmla="*/ 218108395 w 3309"/>
              <a:gd name="T7" fmla="*/ 41273676 h 2966"/>
              <a:gd name="T8" fmla="*/ 217827948 w 3309"/>
              <a:gd name="T9" fmla="*/ 40291013 h 2966"/>
              <a:gd name="T10" fmla="*/ 216845983 w 3309"/>
              <a:gd name="T11" fmla="*/ 40010177 h 2966"/>
              <a:gd name="T12" fmla="*/ 63609211 w 3309"/>
              <a:gd name="T13" fmla="*/ 40010177 h 2966"/>
              <a:gd name="T14" fmla="*/ 168665902 w 3309"/>
              <a:gd name="T15" fmla="*/ 194294799 h 2966"/>
              <a:gd name="T16" fmla="*/ 63609211 w 3309"/>
              <a:gd name="T17" fmla="*/ 40010177 h 2966"/>
              <a:gd name="T18" fmla="*/ 14657435 w 3309"/>
              <a:gd name="T19" fmla="*/ 40080386 h 2966"/>
              <a:gd name="T20" fmla="*/ 13956183 w 3309"/>
              <a:gd name="T21" fmla="*/ 40712003 h 2966"/>
              <a:gd name="T22" fmla="*/ 13815827 w 3309"/>
              <a:gd name="T23" fmla="*/ 192961091 h 2966"/>
              <a:gd name="T24" fmla="*/ 14306809 w 3309"/>
              <a:gd name="T25" fmla="*/ 193803335 h 2966"/>
              <a:gd name="T26" fmla="*/ 15218595 w 3309"/>
              <a:gd name="T27" fmla="*/ 194294799 h 2966"/>
              <a:gd name="T28" fmla="*/ 49442493 w 3309"/>
              <a:gd name="T29" fmla="*/ 40010177 h 2966"/>
              <a:gd name="T30" fmla="*/ 86542106 w 3309"/>
              <a:gd name="T31" fmla="*/ 13898222 h 2966"/>
              <a:gd name="T32" fmla="*/ 145522472 w 3309"/>
              <a:gd name="T33" fmla="*/ 26041746 h 2966"/>
              <a:gd name="T34" fmla="*/ 86542106 w 3309"/>
              <a:gd name="T35" fmla="*/ 13898222 h 2966"/>
              <a:gd name="T36" fmla="*/ 152465607 w 3309"/>
              <a:gd name="T37" fmla="*/ 0 h 2966"/>
              <a:gd name="T38" fmla="*/ 155551327 w 3309"/>
              <a:gd name="T39" fmla="*/ 701826 h 2966"/>
              <a:gd name="T40" fmla="*/ 157865617 w 3309"/>
              <a:gd name="T41" fmla="*/ 2597207 h 2966"/>
              <a:gd name="T42" fmla="*/ 159198208 w 3309"/>
              <a:gd name="T43" fmla="*/ 5404776 h 2966"/>
              <a:gd name="T44" fmla="*/ 159408477 w 3309"/>
              <a:gd name="T45" fmla="*/ 26041746 h 2966"/>
              <a:gd name="T46" fmla="*/ 219370808 w 3309"/>
              <a:gd name="T47" fmla="*/ 26182164 h 2966"/>
              <a:gd name="T48" fmla="*/ 223859296 w 3309"/>
              <a:gd name="T49" fmla="*/ 27656025 h 2966"/>
              <a:gd name="T50" fmla="*/ 227716446 w 3309"/>
              <a:gd name="T51" fmla="*/ 30534069 h 2966"/>
              <a:gd name="T52" fmla="*/ 230451540 w 3309"/>
              <a:gd name="T53" fmla="*/ 34394774 h 2966"/>
              <a:gd name="T54" fmla="*/ 231854309 w 3309"/>
              <a:gd name="T55" fmla="*/ 38746678 h 2966"/>
              <a:gd name="T56" fmla="*/ 232064578 w 3309"/>
              <a:gd name="T57" fmla="*/ 192961091 h 2966"/>
              <a:gd name="T58" fmla="*/ 231363327 w 3309"/>
              <a:gd name="T59" fmla="*/ 197734250 h 2966"/>
              <a:gd name="T60" fmla="*/ 229259306 w 3309"/>
              <a:gd name="T61" fmla="*/ 201945736 h 2966"/>
              <a:gd name="T62" fmla="*/ 225822960 w 3309"/>
              <a:gd name="T63" fmla="*/ 205455396 h 2966"/>
              <a:gd name="T64" fmla="*/ 221685098 w 3309"/>
              <a:gd name="T65" fmla="*/ 207561404 h 2966"/>
              <a:gd name="T66" fmla="*/ 216845983 w 3309"/>
              <a:gd name="T67" fmla="*/ 208193021 h 2966"/>
              <a:gd name="T68" fmla="*/ 12763949 w 3309"/>
              <a:gd name="T69" fmla="*/ 208052602 h 2966"/>
              <a:gd name="T70" fmla="*/ 8205282 w 3309"/>
              <a:gd name="T71" fmla="*/ 206648686 h 2966"/>
              <a:gd name="T72" fmla="*/ 4418310 w 3309"/>
              <a:gd name="T73" fmla="*/ 203841116 h 2966"/>
              <a:gd name="T74" fmla="*/ 1542860 w 3309"/>
              <a:gd name="T75" fmla="*/ 199980411 h 2966"/>
              <a:gd name="T76" fmla="*/ 140356 w 3309"/>
              <a:gd name="T77" fmla="*/ 195488089 h 2966"/>
              <a:gd name="T78" fmla="*/ 0 w 3309"/>
              <a:gd name="T79" fmla="*/ 41273676 h 2966"/>
              <a:gd name="T80" fmla="*/ 701252 w 3309"/>
              <a:gd name="T81" fmla="*/ 36500517 h 2966"/>
              <a:gd name="T82" fmla="*/ 2875450 w 3309"/>
              <a:gd name="T83" fmla="*/ 32358975 h 2966"/>
              <a:gd name="T84" fmla="*/ 6241618 w 3309"/>
              <a:gd name="T85" fmla="*/ 28919524 h 2966"/>
              <a:gd name="T86" fmla="*/ 10379481 w 3309"/>
              <a:gd name="T87" fmla="*/ 26743572 h 2966"/>
              <a:gd name="T88" fmla="*/ 15218595 w 3309"/>
              <a:gd name="T89" fmla="*/ 26041746 h 2966"/>
              <a:gd name="T90" fmla="*/ 72585923 w 3309"/>
              <a:gd name="T91" fmla="*/ 7019320 h 2966"/>
              <a:gd name="T92" fmla="*/ 73287175 w 3309"/>
              <a:gd name="T93" fmla="*/ 3860705 h 2966"/>
              <a:gd name="T94" fmla="*/ 75180661 w 3309"/>
              <a:gd name="T95" fmla="*/ 1474126 h 2966"/>
              <a:gd name="T96" fmla="*/ 77985933 w 3309"/>
              <a:gd name="T97" fmla="*/ 140418 h 296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09"/>
              <a:gd name="T148" fmla="*/ 0 h 2966"/>
              <a:gd name="T149" fmla="*/ 3309 w 3309"/>
              <a:gd name="T150" fmla="*/ 2966 h 296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09" h="2966">
                <a:moveTo>
                  <a:pt x="2604" y="570"/>
                </a:moveTo>
                <a:lnTo>
                  <a:pt x="2604" y="2768"/>
                </a:lnTo>
                <a:lnTo>
                  <a:pt x="3092" y="2768"/>
                </a:lnTo>
                <a:lnTo>
                  <a:pt x="3100" y="2767"/>
                </a:lnTo>
                <a:lnTo>
                  <a:pt x="3106" y="2763"/>
                </a:lnTo>
                <a:lnTo>
                  <a:pt x="3109" y="2757"/>
                </a:lnTo>
                <a:lnTo>
                  <a:pt x="3110" y="2749"/>
                </a:lnTo>
                <a:lnTo>
                  <a:pt x="3110" y="588"/>
                </a:lnTo>
                <a:lnTo>
                  <a:pt x="3109" y="580"/>
                </a:lnTo>
                <a:lnTo>
                  <a:pt x="3106" y="574"/>
                </a:lnTo>
                <a:lnTo>
                  <a:pt x="3100" y="571"/>
                </a:lnTo>
                <a:lnTo>
                  <a:pt x="3092" y="570"/>
                </a:lnTo>
                <a:lnTo>
                  <a:pt x="2604" y="570"/>
                </a:lnTo>
                <a:close/>
                <a:moveTo>
                  <a:pt x="907" y="570"/>
                </a:moveTo>
                <a:lnTo>
                  <a:pt x="907" y="2768"/>
                </a:lnTo>
                <a:lnTo>
                  <a:pt x="2405" y="2768"/>
                </a:lnTo>
                <a:lnTo>
                  <a:pt x="2405" y="570"/>
                </a:lnTo>
                <a:lnTo>
                  <a:pt x="907" y="570"/>
                </a:lnTo>
                <a:close/>
                <a:moveTo>
                  <a:pt x="217" y="570"/>
                </a:moveTo>
                <a:lnTo>
                  <a:pt x="209" y="571"/>
                </a:lnTo>
                <a:lnTo>
                  <a:pt x="203" y="574"/>
                </a:lnTo>
                <a:lnTo>
                  <a:pt x="199" y="580"/>
                </a:lnTo>
                <a:lnTo>
                  <a:pt x="197" y="588"/>
                </a:lnTo>
                <a:lnTo>
                  <a:pt x="197" y="2749"/>
                </a:lnTo>
                <a:lnTo>
                  <a:pt x="199" y="2755"/>
                </a:lnTo>
                <a:lnTo>
                  <a:pt x="204" y="2761"/>
                </a:lnTo>
                <a:lnTo>
                  <a:pt x="210" y="2765"/>
                </a:lnTo>
                <a:lnTo>
                  <a:pt x="217" y="2768"/>
                </a:lnTo>
                <a:lnTo>
                  <a:pt x="705" y="2768"/>
                </a:lnTo>
                <a:lnTo>
                  <a:pt x="705" y="570"/>
                </a:lnTo>
                <a:lnTo>
                  <a:pt x="217" y="570"/>
                </a:lnTo>
                <a:close/>
                <a:moveTo>
                  <a:pt x="1234" y="198"/>
                </a:moveTo>
                <a:lnTo>
                  <a:pt x="1234" y="371"/>
                </a:lnTo>
                <a:lnTo>
                  <a:pt x="2075" y="371"/>
                </a:lnTo>
                <a:lnTo>
                  <a:pt x="2075" y="198"/>
                </a:lnTo>
                <a:lnTo>
                  <a:pt x="1234" y="198"/>
                </a:lnTo>
                <a:close/>
                <a:moveTo>
                  <a:pt x="1135" y="0"/>
                </a:moveTo>
                <a:lnTo>
                  <a:pt x="2174" y="0"/>
                </a:lnTo>
                <a:lnTo>
                  <a:pt x="2196" y="2"/>
                </a:lnTo>
                <a:lnTo>
                  <a:pt x="2218" y="10"/>
                </a:lnTo>
                <a:lnTo>
                  <a:pt x="2236" y="21"/>
                </a:lnTo>
                <a:lnTo>
                  <a:pt x="2251" y="37"/>
                </a:lnTo>
                <a:lnTo>
                  <a:pt x="2262" y="55"/>
                </a:lnTo>
                <a:lnTo>
                  <a:pt x="2270" y="77"/>
                </a:lnTo>
                <a:lnTo>
                  <a:pt x="2273" y="100"/>
                </a:lnTo>
                <a:lnTo>
                  <a:pt x="2273" y="371"/>
                </a:lnTo>
                <a:lnTo>
                  <a:pt x="3092" y="371"/>
                </a:lnTo>
                <a:lnTo>
                  <a:pt x="3128" y="373"/>
                </a:lnTo>
                <a:lnTo>
                  <a:pt x="3160" y="381"/>
                </a:lnTo>
                <a:lnTo>
                  <a:pt x="3192" y="394"/>
                </a:lnTo>
                <a:lnTo>
                  <a:pt x="3220" y="412"/>
                </a:lnTo>
                <a:lnTo>
                  <a:pt x="3247" y="435"/>
                </a:lnTo>
                <a:lnTo>
                  <a:pt x="3269" y="461"/>
                </a:lnTo>
                <a:lnTo>
                  <a:pt x="3286" y="490"/>
                </a:lnTo>
                <a:lnTo>
                  <a:pt x="3298" y="520"/>
                </a:lnTo>
                <a:lnTo>
                  <a:pt x="3306" y="552"/>
                </a:lnTo>
                <a:lnTo>
                  <a:pt x="3309" y="588"/>
                </a:lnTo>
                <a:lnTo>
                  <a:pt x="3309" y="2749"/>
                </a:lnTo>
                <a:lnTo>
                  <a:pt x="3306" y="2785"/>
                </a:lnTo>
                <a:lnTo>
                  <a:pt x="3299" y="2817"/>
                </a:lnTo>
                <a:lnTo>
                  <a:pt x="3286" y="2849"/>
                </a:lnTo>
                <a:lnTo>
                  <a:pt x="3269" y="2877"/>
                </a:lnTo>
                <a:lnTo>
                  <a:pt x="3247" y="2904"/>
                </a:lnTo>
                <a:lnTo>
                  <a:pt x="3220" y="2927"/>
                </a:lnTo>
                <a:lnTo>
                  <a:pt x="3192" y="2944"/>
                </a:lnTo>
                <a:lnTo>
                  <a:pt x="3161" y="2957"/>
                </a:lnTo>
                <a:lnTo>
                  <a:pt x="3128" y="2964"/>
                </a:lnTo>
                <a:lnTo>
                  <a:pt x="3092" y="2966"/>
                </a:lnTo>
                <a:lnTo>
                  <a:pt x="217" y="2966"/>
                </a:lnTo>
                <a:lnTo>
                  <a:pt x="182" y="2964"/>
                </a:lnTo>
                <a:lnTo>
                  <a:pt x="148" y="2957"/>
                </a:lnTo>
                <a:lnTo>
                  <a:pt x="117" y="2944"/>
                </a:lnTo>
                <a:lnTo>
                  <a:pt x="88" y="2927"/>
                </a:lnTo>
                <a:lnTo>
                  <a:pt x="63" y="2904"/>
                </a:lnTo>
                <a:lnTo>
                  <a:pt x="41" y="2877"/>
                </a:lnTo>
                <a:lnTo>
                  <a:pt x="22" y="2849"/>
                </a:lnTo>
                <a:lnTo>
                  <a:pt x="10" y="2817"/>
                </a:lnTo>
                <a:lnTo>
                  <a:pt x="2" y="2785"/>
                </a:lnTo>
                <a:lnTo>
                  <a:pt x="0" y="2749"/>
                </a:lnTo>
                <a:lnTo>
                  <a:pt x="0" y="588"/>
                </a:lnTo>
                <a:lnTo>
                  <a:pt x="3" y="552"/>
                </a:lnTo>
                <a:lnTo>
                  <a:pt x="10" y="520"/>
                </a:lnTo>
                <a:lnTo>
                  <a:pt x="23" y="490"/>
                </a:lnTo>
                <a:lnTo>
                  <a:pt x="41" y="461"/>
                </a:lnTo>
                <a:lnTo>
                  <a:pt x="63" y="435"/>
                </a:lnTo>
                <a:lnTo>
                  <a:pt x="89" y="412"/>
                </a:lnTo>
                <a:lnTo>
                  <a:pt x="118" y="394"/>
                </a:lnTo>
                <a:lnTo>
                  <a:pt x="148" y="381"/>
                </a:lnTo>
                <a:lnTo>
                  <a:pt x="182" y="373"/>
                </a:lnTo>
                <a:lnTo>
                  <a:pt x="217" y="371"/>
                </a:lnTo>
                <a:lnTo>
                  <a:pt x="1035" y="371"/>
                </a:lnTo>
                <a:lnTo>
                  <a:pt x="1035" y="100"/>
                </a:lnTo>
                <a:lnTo>
                  <a:pt x="1038" y="77"/>
                </a:lnTo>
                <a:lnTo>
                  <a:pt x="1045" y="55"/>
                </a:lnTo>
                <a:lnTo>
                  <a:pt x="1057" y="37"/>
                </a:lnTo>
                <a:lnTo>
                  <a:pt x="1072" y="21"/>
                </a:lnTo>
                <a:lnTo>
                  <a:pt x="1091" y="10"/>
                </a:lnTo>
                <a:lnTo>
                  <a:pt x="1112" y="2"/>
                </a:lnTo>
                <a:lnTo>
                  <a:pt x="1135" y="0"/>
                </a:lnTo>
                <a:close/>
              </a:path>
            </a:pathLst>
          </a:custGeom>
          <a:solidFill>
            <a:schemeClr val="bg2">
              <a:lumMod val="50000"/>
            </a:schemeClr>
          </a:solidFill>
          <a:ln>
            <a:noFill/>
          </a:ln>
        </p:spPr>
        <p:txBody>
          <a:bodyPr/>
          <a:lstStyle/>
          <a:p>
            <a:endParaRPr lang="zh-CN" altLang="en-US"/>
          </a:p>
        </p:txBody>
      </p:sp>
      <p:sp>
        <p:nvSpPr>
          <p:cNvPr id="7" name="Freeform 22"/>
          <p:cNvSpPr>
            <a:spLocks noEditPoints="1"/>
          </p:cNvSpPr>
          <p:nvPr/>
        </p:nvSpPr>
        <p:spPr bwMode="auto">
          <a:xfrm>
            <a:off x="1922463" y="4897562"/>
            <a:ext cx="1022350" cy="517525"/>
          </a:xfrm>
          <a:custGeom>
            <a:avLst/>
            <a:gdLst>
              <a:gd name="T0" fmla="*/ 38616568 w 3914"/>
              <a:gd name="T1" fmla="*/ 16161581 h 1986"/>
              <a:gd name="T2" fmla="*/ 37729521 w 3914"/>
              <a:gd name="T3" fmla="*/ 16976436 h 1986"/>
              <a:gd name="T4" fmla="*/ 37661347 w 3914"/>
              <a:gd name="T5" fmla="*/ 117408338 h 1986"/>
              <a:gd name="T6" fmla="*/ 38139088 w 3914"/>
              <a:gd name="T7" fmla="*/ 118291205 h 1986"/>
              <a:gd name="T8" fmla="*/ 39094309 w 3914"/>
              <a:gd name="T9" fmla="*/ 118902281 h 1986"/>
              <a:gd name="T10" fmla="*/ 250189210 w 3914"/>
              <a:gd name="T11" fmla="*/ 118766515 h 1986"/>
              <a:gd name="T12" fmla="*/ 250939647 w 3914"/>
              <a:gd name="T13" fmla="*/ 118087426 h 1986"/>
              <a:gd name="T14" fmla="*/ 251007821 w 3914"/>
              <a:gd name="T15" fmla="*/ 17451746 h 1986"/>
              <a:gd name="T16" fmla="*/ 250734864 w 3914"/>
              <a:gd name="T17" fmla="*/ 16365099 h 1986"/>
              <a:gd name="T18" fmla="*/ 249575121 w 3914"/>
              <a:gd name="T19" fmla="*/ 16025555 h 1986"/>
              <a:gd name="T20" fmla="*/ 39094309 w 3914"/>
              <a:gd name="T21" fmla="*/ 0 h 1986"/>
              <a:gd name="T22" fmla="*/ 252440522 w 3914"/>
              <a:gd name="T23" fmla="*/ 203779 h 1986"/>
              <a:gd name="T24" fmla="*/ 257625931 w 3914"/>
              <a:gd name="T25" fmla="*/ 1901240 h 1986"/>
              <a:gd name="T26" fmla="*/ 262060642 w 3914"/>
              <a:gd name="T27" fmla="*/ 5228670 h 1986"/>
              <a:gd name="T28" fmla="*/ 265199262 w 3914"/>
              <a:gd name="T29" fmla="*/ 9574734 h 1986"/>
              <a:gd name="T30" fmla="*/ 266904920 w 3914"/>
              <a:gd name="T31" fmla="*/ 14667638 h 1986"/>
              <a:gd name="T32" fmla="*/ 267041268 w 3914"/>
              <a:gd name="T33" fmla="*/ 117408338 h 1986"/>
              <a:gd name="T34" fmla="*/ 266290831 w 3914"/>
              <a:gd name="T35" fmla="*/ 122840787 h 1986"/>
              <a:gd name="T36" fmla="*/ 263834474 w 3914"/>
              <a:gd name="T37" fmla="*/ 127662160 h 1986"/>
              <a:gd name="T38" fmla="*/ 259945678 w 3914"/>
              <a:gd name="T39" fmla="*/ 131600666 h 1986"/>
              <a:gd name="T40" fmla="*/ 255169836 w 3914"/>
              <a:gd name="T41" fmla="*/ 134045229 h 1986"/>
              <a:gd name="T42" fmla="*/ 249575121 w 3914"/>
              <a:gd name="T43" fmla="*/ 134860083 h 1986"/>
              <a:gd name="T44" fmla="*/ 36296821 w 3914"/>
              <a:gd name="T45" fmla="*/ 134656305 h 1986"/>
              <a:gd name="T46" fmla="*/ 31248021 w 3914"/>
              <a:gd name="T47" fmla="*/ 132958844 h 1986"/>
              <a:gd name="T48" fmla="*/ 26813310 w 3914"/>
              <a:gd name="T49" fmla="*/ 129699166 h 1986"/>
              <a:gd name="T50" fmla="*/ 23401994 w 3914"/>
              <a:gd name="T51" fmla="*/ 125217597 h 1986"/>
              <a:gd name="T52" fmla="*/ 21764510 w 3914"/>
              <a:gd name="T53" fmla="*/ 120192445 h 1986"/>
              <a:gd name="T54" fmla="*/ 21559726 w 3914"/>
              <a:gd name="T55" fmla="*/ 94388378 h 1986"/>
              <a:gd name="T56" fmla="*/ 6072195 w 3914"/>
              <a:gd name="T57" fmla="*/ 94116846 h 1986"/>
              <a:gd name="T58" fmla="*/ 2933836 w 3914"/>
              <a:gd name="T59" fmla="*/ 92690916 h 1986"/>
              <a:gd name="T60" fmla="*/ 818611 w 3914"/>
              <a:gd name="T61" fmla="*/ 89906809 h 1986"/>
              <a:gd name="T62" fmla="*/ 0 w 3914"/>
              <a:gd name="T63" fmla="*/ 86443613 h 1986"/>
              <a:gd name="T64" fmla="*/ 272958 w 3914"/>
              <a:gd name="T65" fmla="*/ 47126306 h 1986"/>
              <a:gd name="T66" fmla="*/ 1705658 w 3914"/>
              <a:gd name="T67" fmla="*/ 44002654 h 1986"/>
              <a:gd name="T68" fmla="*/ 4434711 w 3914"/>
              <a:gd name="T69" fmla="*/ 41829623 h 1986"/>
              <a:gd name="T70" fmla="*/ 7914462 w 3914"/>
              <a:gd name="T71" fmla="*/ 41082781 h 1986"/>
              <a:gd name="T72" fmla="*/ 21559726 w 3914"/>
              <a:gd name="T73" fmla="*/ 17451746 h 1986"/>
              <a:gd name="T74" fmla="*/ 22446773 w 3914"/>
              <a:gd name="T75" fmla="*/ 12087049 h 1986"/>
              <a:gd name="T76" fmla="*/ 24834694 w 3914"/>
              <a:gd name="T77" fmla="*/ 7333689 h 1986"/>
              <a:gd name="T78" fmla="*/ 28928274 w 3914"/>
              <a:gd name="T79" fmla="*/ 3259417 h 1986"/>
              <a:gd name="T80" fmla="*/ 33704116 w 3914"/>
              <a:gd name="T81" fmla="*/ 882867 h 1986"/>
              <a:gd name="T82" fmla="*/ 39094309 w 3914"/>
              <a:gd name="T83" fmla="*/ 0 h 19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914"/>
              <a:gd name="T127" fmla="*/ 0 h 1986"/>
              <a:gd name="T128" fmla="*/ 3914 w 3914"/>
              <a:gd name="T129" fmla="*/ 1986 h 19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solidFill>
            <a:schemeClr val="bg2">
              <a:lumMod val="50000"/>
            </a:schemeClr>
          </a:solidFill>
          <a:ln>
            <a:noFill/>
          </a:ln>
        </p:spPr>
        <p:txBody>
          <a:bodyPr/>
          <a:lstStyle/>
          <a:p>
            <a:endParaRPr lang="zh-CN" altLang="en-US"/>
          </a:p>
        </p:txBody>
      </p:sp>
      <p:grpSp>
        <p:nvGrpSpPr>
          <p:cNvPr id="8" name="그룹 8"/>
          <p:cNvGrpSpPr>
            <a:grpSpLocks/>
          </p:cNvGrpSpPr>
          <p:nvPr/>
        </p:nvGrpSpPr>
        <p:grpSpPr bwMode="auto">
          <a:xfrm>
            <a:off x="3570288" y="4878512"/>
            <a:ext cx="1057275" cy="536575"/>
            <a:chOff x="0" y="0"/>
            <a:chExt cx="6213475" cy="3152775"/>
          </a:xfrm>
          <a:solidFill>
            <a:schemeClr val="bg2">
              <a:lumMod val="50000"/>
            </a:schemeClr>
          </a:solidFill>
        </p:grpSpPr>
        <p:sp>
          <p:nvSpPr>
            <p:cNvPr id="9" name="Freeform 27"/>
            <p:cNvSpPr>
              <a:spLocks noEditPoints="1"/>
            </p:cNvSpPr>
            <p:nvPr/>
          </p:nvSpPr>
          <p:spPr bwMode="auto">
            <a:xfrm>
              <a:off x="0" y="0"/>
              <a:ext cx="6213475" cy="3152775"/>
            </a:xfrm>
            <a:custGeom>
              <a:avLst/>
              <a:gdLst>
                <a:gd name="T0" fmla="*/ 1426408438 w 3914"/>
                <a:gd name="T1" fmla="*/ 599797188 h 1986"/>
                <a:gd name="T2" fmla="*/ 1393647200 w 3914"/>
                <a:gd name="T3" fmla="*/ 630039063 h 1986"/>
                <a:gd name="T4" fmla="*/ 1391126250 w 3914"/>
                <a:gd name="T5" fmla="*/ 2147483647 h 1986"/>
                <a:gd name="T6" fmla="*/ 1408768138 w 3914"/>
                <a:gd name="T7" fmla="*/ 2147483647 h 1986"/>
                <a:gd name="T8" fmla="*/ 1444050325 w 3914"/>
                <a:gd name="T9" fmla="*/ 2147483647 h 1986"/>
                <a:gd name="T10" fmla="*/ 2147483647 w 3914"/>
                <a:gd name="T11" fmla="*/ 2147483647 h 1986"/>
                <a:gd name="T12" fmla="*/ 2147483647 w 3914"/>
                <a:gd name="T13" fmla="*/ 2147483647 h 1986"/>
                <a:gd name="T14" fmla="*/ 2147483647 w 3914"/>
                <a:gd name="T15" fmla="*/ 647680950 h 1986"/>
                <a:gd name="T16" fmla="*/ 2147483647 w 3914"/>
                <a:gd name="T17" fmla="*/ 607358450 h 1986"/>
                <a:gd name="T18" fmla="*/ 2147483647 w 3914"/>
                <a:gd name="T19" fmla="*/ 594756875 h 1986"/>
                <a:gd name="T20" fmla="*/ 1444050325 w 3914"/>
                <a:gd name="T21" fmla="*/ 0 h 1986"/>
                <a:gd name="T22" fmla="*/ 2147483647 w 3914"/>
                <a:gd name="T23" fmla="*/ 7561263 h 1986"/>
                <a:gd name="T24" fmla="*/ 2147483647 w 3914"/>
                <a:gd name="T25" fmla="*/ 70564375 h 1986"/>
                <a:gd name="T26" fmla="*/ 2147483647 w 3914"/>
                <a:gd name="T27" fmla="*/ 194052825 h 1986"/>
                <a:gd name="T28" fmla="*/ 2147483647 w 3914"/>
                <a:gd name="T29" fmla="*/ 355342825 h 1986"/>
                <a:gd name="T30" fmla="*/ 2147483647 w 3914"/>
                <a:gd name="T31" fmla="*/ 544353750 h 1986"/>
                <a:gd name="T32" fmla="*/ 2147483647 w 3914"/>
                <a:gd name="T33" fmla="*/ 2147483647 h 1986"/>
                <a:gd name="T34" fmla="*/ 2147483647 w 3914"/>
                <a:gd name="T35" fmla="*/ 2147483647 h 1986"/>
                <a:gd name="T36" fmla="*/ 2147483647 w 3914"/>
                <a:gd name="T37" fmla="*/ 2147483647 h 1986"/>
                <a:gd name="T38" fmla="*/ 2147483647 w 3914"/>
                <a:gd name="T39" fmla="*/ 2147483647 h 1986"/>
                <a:gd name="T40" fmla="*/ 2147483647 w 3914"/>
                <a:gd name="T41" fmla="*/ 2147483647 h 1986"/>
                <a:gd name="T42" fmla="*/ 2147483647 w 3914"/>
                <a:gd name="T43" fmla="*/ 2147483647 h 1986"/>
                <a:gd name="T44" fmla="*/ 1340723125 w 3914"/>
                <a:gd name="T45" fmla="*/ 2147483647 h 1986"/>
                <a:gd name="T46" fmla="*/ 1154231563 w 3914"/>
                <a:gd name="T47" fmla="*/ 2147483647 h 1986"/>
                <a:gd name="T48" fmla="*/ 990422200 w 3914"/>
                <a:gd name="T49" fmla="*/ 2147483647 h 1986"/>
                <a:gd name="T50" fmla="*/ 864414388 w 3914"/>
                <a:gd name="T51" fmla="*/ 2147483647 h 1986"/>
                <a:gd name="T52" fmla="*/ 803930638 w 3914"/>
                <a:gd name="T53" fmla="*/ 2147483647 h 1986"/>
                <a:gd name="T54" fmla="*/ 796369375 w 3914"/>
                <a:gd name="T55" fmla="*/ 2147483647 h 1986"/>
                <a:gd name="T56" fmla="*/ 224294700 w 3914"/>
                <a:gd name="T57" fmla="*/ 2147483647 h 1986"/>
                <a:gd name="T58" fmla="*/ 108367513 w 3914"/>
                <a:gd name="T59" fmla="*/ 2147483647 h 1986"/>
                <a:gd name="T60" fmla="*/ 30241875 w 3914"/>
                <a:gd name="T61" fmla="*/ 2147483647 h 1986"/>
                <a:gd name="T62" fmla="*/ 0 w 3914"/>
                <a:gd name="T63" fmla="*/ 2147483647 h 1986"/>
                <a:gd name="T64" fmla="*/ 10080625 w 3914"/>
                <a:gd name="T65" fmla="*/ 1748988438 h 1986"/>
                <a:gd name="T66" fmla="*/ 63004700 w 3914"/>
                <a:gd name="T67" fmla="*/ 1633061250 h 1986"/>
                <a:gd name="T68" fmla="*/ 163810950 w 3914"/>
                <a:gd name="T69" fmla="*/ 1552416250 h 1986"/>
                <a:gd name="T70" fmla="*/ 292338125 w 3914"/>
                <a:gd name="T71" fmla="*/ 1524695325 h 1986"/>
                <a:gd name="T72" fmla="*/ 796369375 w 3914"/>
                <a:gd name="T73" fmla="*/ 647680950 h 1986"/>
                <a:gd name="T74" fmla="*/ 829132200 w 3914"/>
                <a:gd name="T75" fmla="*/ 448587813 h 1986"/>
                <a:gd name="T76" fmla="*/ 917336875 w 3914"/>
                <a:gd name="T77" fmla="*/ 272176875 h 1986"/>
                <a:gd name="T78" fmla="*/ 1068546250 w 3914"/>
                <a:gd name="T79" fmla="*/ 120967500 h 1986"/>
                <a:gd name="T80" fmla="*/ 1244957188 w 3914"/>
                <a:gd name="T81" fmla="*/ 32762825 h 1986"/>
                <a:gd name="T82" fmla="*/ 1444050325 w 3914"/>
                <a:gd name="T83" fmla="*/ 0 h 19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914"/>
                <a:gd name="T127" fmla="*/ 0 h 1986"/>
                <a:gd name="T128" fmla="*/ 3914 w 3914"/>
                <a:gd name="T129" fmla="*/ 1986 h 19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914" h="1986">
                  <a:moveTo>
                    <a:pt x="573" y="236"/>
                  </a:moveTo>
                  <a:lnTo>
                    <a:pt x="566" y="238"/>
                  </a:lnTo>
                  <a:lnTo>
                    <a:pt x="559" y="243"/>
                  </a:lnTo>
                  <a:lnTo>
                    <a:pt x="553" y="250"/>
                  </a:lnTo>
                  <a:lnTo>
                    <a:pt x="552" y="257"/>
                  </a:lnTo>
                  <a:lnTo>
                    <a:pt x="552" y="1729"/>
                  </a:lnTo>
                  <a:lnTo>
                    <a:pt x="553" y="1736"/>
                  </a:lnTo>
                  <a:lnTo>
                    <a:pt x="559" y="1742"/>
                  </a:lnTo>
                  <a:lnTo>
                    <a:pt x="566" y="1748"/>
                  </a:lnTo>
                  <a:lnTo>
                    <a:pt x="573" y="1751"/>
                  </a:lnTo>
                  <a:lnTo>
                    <a:pt x="3658" y="1751"/>
                  </a:lnTo>
                  <a:lnTo>
                    <a:pt x="3667" y="1749"/>
                  </a:lnTo>
                  <a:lnTo>
                    <a:pt x="3675" y="1745"/>
                  </a:lnTo>
                  <a:lnTo>
                    <a:pt x="3678" y="1739"/>
                  </a:lnTo>
                  <a:lnTo>
                    <a:pt x="3679" y="1729"/>
                  </a:lnTo>
                  <a:lnTo>
                    <a:pt x="3679" y="257"/>
                  </a:lnTo>
                  <a:lnTo>
                    <a:pt x="3678" y="246"/>
                  </a:lnTo>
                  <a:lnTo>
                    <a:pt x="3675" y="241"/>
                  </a:lnTo>
                  <a:lnTo>
                    <a:pt x="3667" y="237"/>
                  </a:lnTo>
                  <a:lnTo>
                    <a:pt x="3658" y="236"/>
                  </a:lnTo>
                  <a:lnTo>
                    <a:pt x="573" y="236"/>
                  </a:lnTo>
                  <a:close/>
                  <a:moveTo>
                    <a:pt x="573" y="0"/>
                  </a:moveTo>
                  <a:lnTo>
                    <a:pt x="3658" y="0"/>
                  </a:lnTo>
                  <a:lnTo>
                    <a:pt x="3700" y="3"/>
                  </a:lnTo>
                  <a:lnTo>
                    <a:pt x="3739" y="13"/>
                  </a:lnTo>
                  <a:lnTo>
                    <a:pt x="3776" y="28"/>
                  </a:lnTo>
                  <a:lnTo>
                    <a:pt x="3810" y="49"/>
                  </a:lnTo>
                  <a:lnTo>
                    <a:pt x="3841" y="77"/>
                  </a:lnTo>
                  <a:lnTo>
                    <a:pt x="3867" y="108"/>
                  </a:lnTo>
                  <a:lnTo>
                    <a:pt x="3887" y="141"/>
                  </a:lnTo>
                  <a:lnTo>
                    <a:pt x="3903" y="178"/>
                  </a:lnTo>
                  <a:lnTo>
                    <a:pt x="3912" y="216"/>
                  </a:lnTo>
                  <a:lnTo>
                    <a:pt x="3914" y="257"/>
                  </a:lnTo>
                  <a:lnTo>
                    <a:pt x="3914" y="1729"/>
                  </a:lnTo>
                  <a:lnTo>
                    <a:pt x="3912" y="1770"/>
                  </a:lnTo>
                  <a:lnTo>
                    <a:pt x="3903" y="1809"/>
                  </a:lnTo>
                  <a:lnTo>
                    <a:pt x="3888" y="1846"/>
                  </a:lnTo>
                  <a:lnTo>
                    <a:pt x="3867" y="1880"/>
                  </a:lnTo>
                  <a:lnTo>
                    <a:pt x="3841" y="1912"/>
                  </a:lnTo>
                  <a:lnTo>
                    <a:pt x="3810" y="1938"/>
                  </a:lnTo>
                  <a:lnTo>
                    <a:pt x="3777" y="1960"/>
                  </a:lnTo>
                  <a:lnTo>
                    <a:pt x="3740" y="1974"/>
                  </a:lnTo>
                  <a:lnTo>
                    <a:pt x="3700" y="1983"/>
                  </a:lnTo>
                  <a:lnTo>
                    <a:pt x="3658" y="1986"/>
                  </a:lnTo>
                  <a:lnTo>
                    <a:pt x="573" y="1986"/>
                  </a:lnTo>
                  <a:lnTo>
                    <a:pt x="532" y="1983"/>
                  </a:lnTo>
                  <a:lnTo>
                    <a:pt x="494" y="1974"/>
                  </a:lnTo>
                  <a:lnTo>
                    <a:pt x="458" y="1958"/>
                  </a:lnTo>
                  <a:lnTo>
                    <a:pt x="424" y="1937"/>
                  </a:lnTo>
                  <a:lnTo>
                    <a:pt x="393" y="1910"/>
                  </a:lnTo>
                  <a:lnTo>
                    <a:pt x="364" y="1878"/>
                  </a:lnTo>
                  <a:lnTo>
                    <a:pt x="343" y="1844"/>
                  </a:lnTo>
                  <a:lnTo>
                    <a:pt x="329" y="1808"/>
                  </a:lnTo>
                  <a:lnTo>
                    <a:pt x="319" y="1770"/>
                  </a:lnTo>
                  <a:lnTo>
                    <a:pt x="316" y="1729"/>
                  </a:lnTo>
                  <a:lnTo>
                    <a:pt x="316" y="1390"/>
                  </a:lnTo>
                  <a:lnTo>
                    <a:pt x="116" y="1390"/>
                  </a:lnTo>
                  <a:lnTo>
                    <a:pt x="89" y="1386"/>
                  </a:lnTo>
                  <a:lnTo>
                    <a:pt x="65" y="1378"/>
                  </a:lnTo>
                  <a:lnTo>
                    <a:pt x="43" y="1365"/>
                  </a:lnTo>
                  <a:lnTo>
                    <a:pt x="25" y="1347"/>
                  </a:lnTo>
                  <a:lnTo>
                    <a:pt x="12" y="1324"/>
                  </a:lnTo>
                  <a:lnTo>
                    <a:pt x="4" y="1300"/>
                  </a:lnTo>
                  <a:lnTo>
                    <a:pt x="0" y="1273"/>
                  </a:lnTo>
                  <a:lnTo>
                    <a:pt x="0" y="721"/>
                  </a:lnTo>
                  <a:lnTo>
                    <a:pt x="4" y="694"/>
                  </a:lnTo>
                  <a:lnTo>
                    <a:pt x="12" y="669"/>
                  </a:lnTo>
                  <a:lnTo>
                    <a:pt x="25" y="648"/>
                  </a:lnTo>
                  <a:lnTo>
                    <a:pt x="43" y="630"/>
                  </a:lnTo>
                  <a:lnTo>
                    <a:pt x="65" y="616"/>
                  </a:lnTo>
                  <a:lnTo>
                    <a:pt x="89" y="607"/>
                  </a:lnTo>
                  <a:lnTo>
                    <a:pt x="116" y="605"/>
                  </a:lnTo>
                  <a:lnTo>
                    <a:pt x="316" y="605"/>
                  </a:lnTo>
                  <a:lnTo>
                    <a:pt x="316" y="257"/>
                  </a:lnTo>
                  <a:lnTo>
                    <a:pt x="319" y="216"/>
                  </a:lnTo>
                  <a:lnTo>
                    <a:pt x="329" y="178"/>
                  </a:lnTo>
                  <a:lnTo>
                    <a:pt x="343" y="142"/>
                  </a:lnTo>
                  <a:lnTo>
                    <a:pt x="364" y="108"/>
                  </a:lnTo>
                  <a:lnTo>
                    <a:pt x="393" y="77"/>
                  </a:lnTo>
                  <a:lnTo>
                    <a:pt x="424" y="48"/>
                  </a:lnTo>
                  <a:lnTo>
                    <a:pt x="458" y="27"/>
                  </a:lnTo>
                  <a:lnTo>
                    <a:pt x="494" y="13"/>
                  </a:lnTo>
                  <a:lnTo>
                    <a:pt x="532" y="3"/>
                  </a:lnTo>
                  <a:lnTo>
                    <a:pt x="5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Rectangle 28"/>
            <p:cNvSpPr>
              <a:spLocks noChangeArrowheads="1"/>
            </p:cNvSpPr>
            <p:nvPr/>
          </p:nvSpPr>
          <p:spPr bwMode="auto">
            <a:xfrm>
              <a:off x="4227513" y="657225"/>
              <a:ext cx="1296988" cy="1839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11" name="Rectangle 29"/>
            <p:cNvSpPr>
              <a:spLocks noChangeArrowheads="1"/>
            </p:cNvSpPr>
            <p:nvPr/>
          </p:nvSpPr>
          <p:spPr bwMode="auto">
            <a:xfrm>
              <a:off x="2695575" y="657225"/>
              <a:ext cx="1255713" cy="1839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12" name="그룹 12"/>
          <p:cNvGrpSpPr>
            <a:grpSpLocks/>
          </p:cNvGrpSpPr>
          <p:nvPr/>
        </p:nvGrpSpPr>
        <p:grpSpPr bwMode="auto">
          <a:xfrm>
            <a:off x="3840163" y="3684712"/>
            <a:ext cx="638175" cy="638175"/>
            <a:chOff x="0" y="0"/>
            <a:chExt cx="636588" cy="638176"/>
          </a:xfrm>
          <a:solidFill>
            <a:schemeClr val="bg2">
              <a:lumMod val="50000"/>
            </a:schemeClr>
          </a:solidFill>
        </p:grpSpPr>
        <p:sp>
          <p:nvSpPr>
            <p:cNvPr id="13" name="Freeform 34"/>
            <p:cNvSpPr>
              <a:spLocks/>
            </p:cNvSpPr>
            <p:nvPr/>
          </p:nvSpPr>
          <p:spPr bwMode="auto">
            <a:xfrm>
              <a:off x="0" y="0"/>
              <a:ext cx="636588" cy="52388"/>
            </a:xfrm>
            <a:custGeom>
              <a:avLst/>
              <a:gdLst>
                <a:gd name="T0" fmla="*/ 5191266 w 3210"/>
                <a:gd name="T1" fmla="*/ 0 h 266"/>
                <a:gd name="T2" fmla="*/ 121013594 w 3210"/>
                <a:gd name="T3" fmla="*/ 0 h 266"/>
                <a:gd name="T4" fmla="*/ 122075566 w 3210"/>
                <a:gd name="T5" fmla="*/ 116396 h 266"/>
                <a:gd name="T6" fmla="*/ 123058806 w 3210"/>
                <a:gd name="T7" fmla="*/ 426588 h 266"/>
                <a:gd name="T8" fmla="*/ 123923852 w 3210"/>
                <a:gd name="T9" fmla="*/ 930970 h 266"/>
                <a:gd name="T10" fmla="*/ 124710564 w 3210"/>
                <a:gd name="T11" fmla="*/ 1590350 h 266"/>
                <a:gd name="T12" fmla="*/ 125339814 w 3210"/>
                <a:gd name="T13" fmla="*/ 2366126 h 266"/>
                <a:gd name="T14" fmla="*/ 125772337 w 3210"/>
                <a:gd name="T15" fmla="*/ 3258297 h 266"/>
                <a:gd name="T16" fmla="*/ 126126328 w 3210"/>
                <a:gd name="T17" fmla="*/ 4227869 h 266"/>
                <a:gd name="T18" fmla="*/ 126244325 w 3210"/>
                <a:gd name="T19" fmla="*/ 5236437 h 266"/>
                <a:gd name="T20" fmla="*/ 126126328 w 3210"/>
                <a:gd name="T21" fmla="*/ 6245004 h 266"/>
                <a:gd name="T22" fmla="*/ 125772337 w 3210"/>
                <a:gd name="T23" fmla="*/ 7214576 h 266"/>
                <a:gd name="T24" fmla="*/ 125339814 w 3210"/>
                <a:gd name="T25" fmla="*/ 8067949 h 266"/>
                <a:gd name="T26" fmla="*/ 124710564 w 3210"/>
                <a:gd name="T27" fmla="*/ 8843725 h 266"/>
                <a:gd name="T28" fmla="*/ 123923852 w 3210"/>
                <a:gd name="T29" fmla="*/ 9464306 h 266"/>
                <a:gd name="T30" fmla="*/ 123058806 w 3210"/>
                <a:gd name="T31" fmla="*/ 9929889 h 266"/>
                <a:gd name="T32" fmla="*/ 122075566 w 3210"/>
                <a:gd name="T33" fmla="*/ 10201283 h 266"/>
                <a:gd name="T34" fmla="*/ 121013594 w 3210"/>
                <a:gd name="T35" fmla="*/ 10317679 h 266"/>
                <a:gd name="T36" fmla="*/ 5191266 w 3210"/>
                <a:gd name="T37" fmla="*/ 10317679 h 266"/>
                <a:gd name="T38" fmla="*/ 4129493 w 3210"/>
                <a:gd name="T39" fmla="*/ 10201283 h 266"/>
                <a:gd name="T40" fmla="*/ 3146252 w 3210"/>
                <a:gd name="T41" fmla="*/ 9929889 h 266"/>
                <a:gd name="T42" fmla="*/ 2241742 w 3210"/>
                <a:gd name="T43" fmla="*/ 9464306 h 266"/>
                <a:gd name="T44" fmla="*/ 1455228 w 3210"/>
                <a:gd name="T45" fmla="*/ 8843725 h 266"/>
                <a:gd name="T46" fmla="*/ 865244 w 3210"/>
                <a:gd name="T47" fmla="*/ 8067949 h 266"/>
                <a:gd name="T48" fmla="*/ 393257 w 3210"/>
                <a:gd name="T49" fmla="*/ 7214576 h 266"/>
                <a:gd name="T50" fmla="*/ 78731 w 3210"/>
                <a:gd name="T51" fmla="*/ 6245004 h 266"/>
                <a:gd name="T52" fmla="*/ 0 w 3210"/>
                <a:gd name="T53" fmla="*/ 5236437 h 266"/>
                <a:gd name="T54" fmla="*/ 78731 w 3210"/>
                <a:gd name="T55" fmla="*/ 4227869 h 266"/>
                <a:gd name="T56" fmla="*/ 393257 w 3210"/>
                <a:gd name="T57" fmla="*/ 3258297 h 266"/>
                <a:gd name="T58" fmla="*/ 865244 w 3210"/>
                <a:gd name="T59" fmla="*/ 2366126 h 266"/>
                <a:gd name="T60" fmla="*/ 1455228 w 3210"/>
                <a:gd name="T61" fmla="*/ 1590350 h 266"/>
                <a:gd name="T62" fmla="*/ 2241742 w 3210"/>
                <a:gd name="T63" fmla="*/ 930970 h 266"/>
                <a:gd name="T64" fmla="*/ 3146252 w 3210"/>
                <a:gd name="T65" fmla="*/ 426588 h 266"/>
                <a:gd name="T66" fmla="*/ 4129493 w 3210"/>
                <a:gd name="T67" fmla="*/ 116396 h 266"/>
                <a:gd name="T68" fmla="*/ 5191266 w 3210"/>
                <a:gd name="T69" fmla="*/ 0 h 26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6"/>
                <a:gd name="T107" fmla="*/ 3210 w 3210"/>
                <a:gd name="T108" fmla="*/ 266 h 26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6">
                  <a:moveTo>
                    <a:pt x="132" y="0"/>
                  </a:moveTo>
                  <a:lnTo>
                    <a:pt x="3077" y="0"/>
                  </a:lnTo>
                  <a:lnTo>
                    <a:pt x="3104" y="3"/>
                  </a:lnTo>
                  <a:lnTo>
                    <a:pt x="3129" y="11"/>
                  </a:lnTo>
                  <a:lnTo>
                    <a:pt x="3151" y="24"/>
                  </a:lnTo>
                  <a:lnTo>
                    <a:pt x="3171" y="41"/>
                  </a:lnTo>
                  <a:lnTo>
                    <a:pt x="3187" y="61"/>
                  </a:lnTo>
                  <a:lnTo>
                    <a:pt x="3198" y="84"/>
                  </a:lnTo>
                  <a:lnTo>
                    <a:pt x="3207" y="109"/>
                  </a:lnTo>
                  <a:lnTo>
                    <a:pt x="3210" y="135"/>
                  </a:lnTo>
                  <a:lnTo>
                    <a:pt x="3207" y="161"/>
                  </a:lnTo>
                  <a:lnTo>
                    <a:pt x="3198" y="186"/>
                  </a:lnTo>
                  <a:lnTo>
                    <a:pt x="3187" y="208"/>
                  </a:lnTo>
                  <a:lnTo>
                    <a:pt x="3171" y="228"/>
                  </a:lnTo>
                  <a:lnTo>
                    <a:pt x="3151" y="244"/>
                  </a:lnTo>
                  <a:lnTo>
                    <a:pt x="3129" y="256"/>
                  </a:lnTo>
                  <a:lnTo>
                    <a:pt x="3104" y="263"/>
                  </a:lnTo>
                  <a:lnTo>
                    <a:pt x="3077" y="266"/>
                  </a:lnTo>
                  <a:lnTo>
                    <a:pt x="132" y="266"/>
                  </a:lnTo>
                  <a:lnTo>
                    <a:pt x="105" y="263"/>
                  </a:lnTo>
                  <a:lnTo>
                    <a:pt x="80" y="256"/>
                  </a:lnTo>
                  <a:lnTo>
                    <a:pt x="57" y="244"/>
                  </a:lnTo>
                  <a:lnTo>
                    <a:pt x="37" y="228"/>
                  </a:lnTo>
                  <a:lnTo>
                    <a:pt x="22" y="208"/>
                  </a:lnTo>
                  <a:lnTo>
                    <a:pt x="10" y="186"/>
                  </a:lnTo>
                  <a:lnTo>
                    <a:pt x="2" y="161"/>
                  </a:lnTo>
                  <a:lnTo>
                    <a:pt x="0" y="135"/>
                  </a:lnTo>
                  <a:lnTo>
                    <a:pt x="2" y="109"/>
                  </a:lnTo>
                  <a:lnTo>
                    <a:pt x="10" y="84"/>
                  </a:lnTo>
                  <a:lnTo>
                    <a:pt x="22" y="61"/>
                  </a:lnTo>
                  <a:lnTo>
                    <a:pt x="37" y="41"/>
                  </a:lnTo>
                  <a:lnTo>
                    <a:pt x="57" y="24"/>
                  </a:lnTo>
                  <a:lnTo>
                    <a:pt x="80" y="11"/>
                  </a:lnTo>
                  <a:lnTo>
                    <a:pt x="105" y="3"/>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35"/>
            <p:cNvSpPr>
              <a:spLocks/>
            </p:cNvSpPr>
            <p:nvPr/>
          </p:nvSpPr>
          <p:spPr bwMode="auto">
            <a:xfrm>
              <a:off x="0" y="117475"/>
              <a:ext cx="417513" cy="52388"/>
            </a:xfrm>
            <a:custGeom>
              <a:avLst/>
              <a:gdLst>
                <a:gd name="T0" fmla="*/ 5207789 w 2102"/>
                <a:gd name="T1" fmla="*/ 0 h 265"/>
                <a:gd name="T2" fmla="*/ 77760902 w 2102"/>
                <a:gd name="T3" fmla="*/ 0 h 265"/>
                <a:gd name="T4" fmla="*/ 78786610 w 2102"/>
                <a:gd name="T5" fmla="*/ 78088 h 265"/>
                <a:gd name="T6" fmla="*/ 79772989 w 2102"/>
                <a:gd name="T7" fmla="*/ 390834 h 265"/>
                <a:gd name="T8" fmla="*/ 80680315 w 2102"/>
                <a:gd name="T9" fmla="*/ 859756 h 265"/>
                <a:gd name="T10" fmla="*/ 81469459 w 2102"/>
                <a:gd name="T11" fmla="*/ 1524194 h 265"/>
                <a:gd name="T12" fmla="*/ 82061167 w 2102"/>
                <a:gd name="T13" fmla="*/ 2266720 h 265"/>
                <a:gd name="T14" fmla="*/ 82534693 w 2102"/>
                <a:gd name="T15" fmla="*/ 3204762 h 265"/>
                <a:gd name="T16" fmla="*/ 82850310 w 2102"/>
                <a:gd name="T17" fmla="*/ 4181749 h 265"/>
                <a:gd name="T18" fmla="*/ 82929165 w 2102"/>
                <a:gd name="T19" fmla="*/ 5237021 h 265"/>
                <a:gd name="T20" fmla="*/ 82850310 w 2102"/>
                <a:gd name="T21" fmla="*/ 6292095 h 265"/>
                <a:gd name="T22" fmla="*/ 82534693 w 2102"/>
                <a:gd name="T23" fmla="*/ 7230137 h 265"/>
                <a:gd name="T24" fmla="*/ 82061167 w 2102"/>
                <a:gd name="T25" fmla="*/ 8129036 h 265"/>
                <a:gd name="T26" fmla="*/ 81469459 w 2102"/>
                <a:gd name="T27" fmla="*/ 8871562 h 265"/>
                <a:gd name="T28" fmla="*/ 80680315 w 2102"/>
                <a:gd name="T29" fmla="*/ 9496857 h 265"/>
                <a:gd name="T30" fmla="*/ 79772989 w 2102"/>
                <a:gd name="T31" fmla="*/ 9965779 h 265"/>
                <a:gd name="T32" fmla="*/ 78786610 w 2102"/>
                <a:gd name="T33" fmla="*/ 10239383 h 265"/>
                <a:gd name="T34" fmla="*/ 77760902 w 2102"/>
                <a:gd name="T35" fmla="*/ 10356613 h 265"/>
                <a:gd name="T36" fmla="*/ 5207789 w 2102"/>
                <a:gd name="T37" fmla="*/ 10356613 h 265"/>
                <a:gd name="T38" fmla="*/ 4142555 w 2102"/>
                <a:gd name="T39" fmla="*/ 10239383 h 265"/>
                <a:gd name="T40" fmla="*/ 3156176 w 2102"/>
                <a:gd name="T41" fmla="*/ 9965779 h 265"/>
                <a:gd name="T42" fmla="*/ 2248850 w 2102"/>
                <a:gd name="T43" fmla="*/ 9496857 h 265"/>
                <a:gd name="T44" fmla="*/ 1459706 w 2102"/>
                <a:gd name="T45" fmla="*/ 8871562 h 265"/>
                <a:gd name="T46" fmla="*/ 867998 w 2102"/>
                <a:gd name="T47" fmla="*/ 8129036 h 265"/>
                <a:gd name="T48" fmla="*/ 394472 w 2102"/>
                <a:gd name="T49" fmla="*/ 7230137 h 265"/>
                <a:gd name="T50" fmla="*/ 78855 w 2102"/>
                <a:gd name="T51" fmla="*/ 6292095 h 265"/>
                <a:gd name="T52" fmla="*/ 0 w 2102"/>
                <a:gd name="T53" fmla="*/ 5237021 h 265"/>
                <a:gd name="T54" fmla="*/ 78855 w 2102"/>
                <a:gd name="T55" fmla="*/ 4181749 h 265"/>
                <a:gd name="T56" fmla="*/ 394472 w 2102"/>
                <a:gd name="T57" fmla="*/ 3204762 h 265"/>
                <a:gd name="T58" fmla="*/ 867998 w 2102"/>
                <a:gd name="T59" fmla="*/ 2266720 h 265"/>
                <a:gd name="T60" fmla="*/ 1459706 w 2102"/>
                <a:gd name="T61" fmla="*/ 1524194 h 265"/>
                <a:gd name="T62" fmla="*/ 2248850 w 2102"/>
                <a:gd name="T63" fmla="*/ 859756 h 265"/>
                <a:gd name="T64" fmla="*/ 3156176 w 2102"/>
                <a:gd name="T65" fmla="*/ 390834 h 265"/>
                <a:gd name="T66" fmla="*/ 4142555 w 2102"/>
                <a:gd name="T67" fmla="*/ 78088 h 265"/>
                <a:gd name="T68" fmla="*/ 5207789 w 2102"/>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5"/>
                <a:gd name="T107" fmla="*/ 2102 w 2102"/>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5">
                  <a:moveTo>
                    <a:pt x="132" y="0"/>
                  </a:moveTo>
                  <a:lnTo>
                    <a:pt x="1971" y="0"/>
                  </a:lnTo>
                  <a:lnTo>
                    <a:pt x="1997" y="2"/>
                  </a:lnTo>
                  <a:lnTo>
                    <a:pt x="2022" y="10"/>
                  </a:lnTo>
                  <a:lnTo>
                    <a:pt x="2045" y="22"/>
                  </a:lnTo>
                  <a:lnTo>
                    <a:pt x="2065" y="39"/>
                  </a:lnTo>
                  <a:lnTo>
                    <a:pt x="2080" y="58"/>
                  </a:lnTo>
                  <a:lnTo>
                    <a:pt x="2092" y="82"/>
                  </a:lnTo>
                  <a:lnTo>
                    <a:pt x="2100" y="107"/>
                  </a:lnTo>
                  <a:lnTo>
                    <a:pt x="2102" y="134"/>
                  </a:lnTo>
                  <a:lnTo>
                    <a:pt x="2100" y="161"/>
                  </a:lnTo>
                  <a:lnTo>
                    <a:pt x="2092" y="185"/>
                  </a:lnTo>
                  <a:lnTo>
                    <a:pt x="2080" y="208"/>
                  </a:lnTo>
                  <a:lnTo>
                    <a:pt x="2065" y="227"/>
                  </a:lnTo>
                  <a:lnTo>
                    <a:pt x="2045" y="243"/>
                  </a:lnTo>
                  <a:lnTo>
                    <a:pt x="2022" y="255"/>
                  </a:lnTo>
                  <a:lnTo>
                    <a:pt x="1997" y="262"/>
                  </a:lnTo>
                  <a:lnTo>
                    <a:pt x="1971" y="265"/>
                  </a:lnTo>
                  <a:lnTo>
                    <a:pt x="132" y="265"/>
                  </a:lnTo>
                  <a:lnTo>
                    <a:pt x="105" y="262"/>
                  </a:lnTo>
                  <a:lnTo>
                    <a:pt x="80" y="255"/>
                  </a:lnTo>
                  <a:lnTo>
                    <a:pt x="57" y="243"/>
                  </a:lnTo>
                  <a:lnTo>
                    <a:pt x="37" y="227"/>
                  </a:lnTo>
                  <a:lnTo>
                    <a:pt x="22" y="208"/>
                  </a:lnTo>
                  <a:lnTo>
                    <a:pt x="10" y="185"/>
                  </a:lnTo>
                  <a:lnTo>
                    <a:pt x="2" y="161"/>
                  </a:lnTo>
                  <a:lnTo>
                    <a:pt x="0" y="134"/>
                  </a:lnTo>
                  <a:lnTo>
                    <a:pt x="2" y="107"/>
                  </a:lnTo>
                  <a:lnTo>
                    <a:pt x="10" y="82"/>
                  </a:lnTo>
                  <a:lnTo>
                    <a:pt x="22" y="58"/>
                  </a:lnTo>
                  <a:lnTo>
                    <a:pt x="37" y="39"/>
                  </a:lnTo>
                  <a:lnTo>
                    <a:pt x="57" y="22"/>
                  </a:lnTo>
                  <a:lnTo>
                    <a:pt x="80" y="10"/>
                  </a:lnTo>
                  <a:lnTo>
                    <a:pt x="105" y="2"/>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36"/>
            <p:cNvSpPr>
              <a:spLocks/>
            </p:cNvSpPr>
            <p:nvPr/>
          </p:nvSpPr>
          <p:spPr bwMode="auto">
            <a:xfrm>
              <a:off x="0" y="234950"/>
              <a:ext cx="636588" cy="52388"/>
            </a:xfrm>
            <a:custGeom>
              <a:avLst/>
              <a:gdLst>
                <a:gd name="T0" fmla="*/ 5191266 w 3210"/>
                <a:gd name="T1" fmla="*/ 0 h 265"/>
                <a:gd name="T2" fmla="*/ 121013594 w 3210"/>
                <a:gd name="T3" fmla="*/ 0 h 265"/>
                <a:gd name="T4" fmla="*/ 122075566 w 3210"/>
                <a:gd name="T5" fmla="*/ 78088 h 265"/>
                <a:gd name="T6" fmla="*/ 123058806 w 3210"/>
                <a:gd name="T7" fmla="*/ 390834 h 265"/>
                <a:gd name="T8" fmla="*/ 123923852 w 3210"/>
                <a:gd name="T9" fmla="*/ 859756 h 265"/>
                <a:gd name="T10" fmla="*/ 124710564 w 3210"/>
                <a:gd name="T11" fmla="*/ 1524194 h 265"/>
                <a:gd name="T12" fmla="*/ 125339814 w 3210"/>
                <a:gd name="T13" fmla="*/ 2266720 h 265"/>
                <a:gd name="T14" fmla="*/ 125772337 w 3210"/>
                <a:gd name="T15" fmla="*/ 3126476 h 265"/>
                <a:gd name="T16" fmla="*/ 126126328 w 3210"/>
                <a:gd name="T17" fmla="*/ 4103661 h 265"/>
                <a:gd name="T18" fmla="*/ 126244325 w 3210"/>
                <a:gd name="T19" fmla="*/ 5158735 h 265"/>
                <a:gd name="T20" fmla="*/ 126126328 w 3210"/>
                <a:gd name="T21" fmla="*/ 6214008 h 265"/>
                <a:gd name="T22" fmla="*/ 125772337 w 3210"/>
                <a:gd name="T23" fmla="*/ 7190994 h 265"/>
                <a:gd name="T24" fmla="*/ 125339814 w 3210"/>
                <a:gd name="T25" fmla="*/ 8050751 h 265"/>
                <a:gd name="T26" fmla="*/ 124710564 w 3210"/>
                <a:gd name="T27" fmla="*/ 8832419 h 265"/>
                <a:gd name="T28" fmla="*/ 123923852 w 3210"/>
                <a:gd name="T29" fmla="*/ 9457714 h 265"/>
                <a:gd name="T30" fmla="*/ 123058806 w 3210"/>
                <a:gd name="T31" fmla="*/ 9965779 h 265"/>
                <a:gd name="T32" fmla="*/ 122075566 w 3210"/>
                <a:gd name="T33" fmla="*/ 10239383 h 265"/>
                <a:gd name="T34" fmla="*/ 121013594 w 3210"/>
                <a:gd name="T35" fmla="*/ 10356613 h 265"/>
                <a:gd name="T36" fmla="*/ 5191266 w 3210"/>
                <a:gd name="T37" fmla="*/ 10356613 h 265"/>
                <a:gd name="T38" fmla="*/ 4129493 w 3210"/>
                <a:gd name="T39" fmla="*/ 10239383 h 265"/>
                <a:gd name="T40" fmla="*/ 3146252 w 3210"/>
                <a:gd name="T41" fmla="*/ 9965779 h 265"/>
                <a:gd name="T42" fmla="*/ 2241742 w 3210"/>
                <a:gd name="T43" fmla="*/ 9457714 h 265"/>
                <a:gd name="T44" fmla="*/ 1455228 w 3210"/>
                <a:gd name="T45" fmla="*/ 8832419 h 265"/>
                <a:gd name="T46" fmla="*/ 865244 w 3210"/>
                <a:gd name="T47" fmla="*/ 8050751 h 265"/>
                <a:gd name="T48" fmla="*/ 393257 w 3210"/>
                <a:gd name="T49" fmla="*/ 7190994 h 265"/>
                <a:gd name="T50" fmla="*/ 78731 w 3210"/>
                <a:gd name="T51" fmla="*/ 6214008 h 265"/>
                <a:gd name="T52" fmla="*/ 0 w 3210"/>
                <a:gd name="T53" fmla="*/ 5158735 h 265"/>
                <a:gd name="T54" fmla="*/ 78731 w 3210"/>
                <a:gd name="T55" fmla="*/ 4103661 h 265"/>
                <a:gd name="T56" fmla="*/ 393257 w 3210"/>
                <a:gd name="T57" fmla="*/ 3126476 h 265"/>
                <a:gd name="T58" fmla="*/ 865244 w 3210"/>
                <a:gd name="T59" fmla="*/ 2266720 h 265"/>
                <a:gd name="T60" fmla="*/ 1455228 w 3210"/>
                <a:gd name="T61" fmla="*/ 1524194 h 265"/>
                <a:gd name="T62" fmla="*/ 2241742 w 3210"/>
                <a:gd name="T63" fmla="*/ 859756 h 265"/>
                <a:gd name="T64" fmla="*/ 3146252 w 3210"/>
                <a:gd name="T65" fmla="*/ 390834 h 265"/>
                <a:gd name="T66" fmla="*/ 4129493 w 3210"/>
                <a:gd name="T67" fmla="*/ 78088 h 265"/>
                <a:gd name="T68" fmla="*/ 5191266 w 3210"/>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5"/>
                <a:gd name="T107" fmla="*/ 3210 w 3210"/>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5">
                  <a:moveTo>
                    <a:pt x="132" y="0"/>
                  </a:moveTo>
                  <a:lnTo>
                    <a:pt x="3077" y="0"/>
                  </a:lnTo>
                  <a:lnTo>
                    <a:pt x="3104" y="2"/>
                  </a:lnTo>
                  <a:lnTo>
                    <a:pt x="3129" y="10"/>
                  </a:lnTo>
                  <a:lnTo>
                    <a:pt x="3151" y="22"/>
                  </a:lnTo>
                  <a:lnTo>
                    <a:pt x="3171" y="39"/>
                  </a:lnTo>
                  <a:lnTo>
                    <a:pt x="3187" y="58"/>
                  </a:lnTo>
                  <a:lnTo>
                    <a:pt x="3198" y="80"/>
                  </a:lnTo>
                  <a:lnTo>
                    <a:pt x="3207" y="105"/>
                  </a:lnTo>
                  <a:lnTo>
                    <a:pt x="3210" y="132"/>
                  </a:lnTo>
                  <a:lnTo>
                    <a:pt x="3207" y="159"/>
                  </a:lnTo>
                  <a:lnTo>
                    <a:pt x="3198" y="184"/>
                  </a:lnTo>
                  <a:lnTo>
                    <a:pt x="3187" y="206"/>
                  </a:lnTo>
                  <a:lnTo>
                    <a:pt x="3171" y="226"/>
                  </a:lnTo>
                  <a:lnTo>
                    <a:pt x="3151" y="242"/>
                  </a:lnTo>
                  <a:lnTo>
                    <a:pt x="3129" y="255"/>
                  </a:lnTo>
                  <a:lnTo>
                    <a:pt x="3104" y="262"/>
                  </a:lnTo>
                  <a:lnTo>
                    <a:pt x="3077" y="265"/>
                  </a:lnTo>
                  <a:lnTo>
                    <a:pt x="132" y="265"/>
                  </a:lnTo>
                  <a:lnTo>
                    <a:pt x="105" y="262"/>
                  </a:lnTo>
                  <a:lnTo>
                    <a:pt x="80" y="255"/>
                  </a:lnTo>
                  <a:lnTo>
                    <a:pt x="57" y="242"/>
                  </a:lnTo>
                  <a:lnTo>
                    <a:pt x="37" y="226"/>
                  </a:lnTo>
                  <a:lnTo>
                    <a:pt x="22" y="206"/>
                  </a:lnTo>
                  <a:lnTo>
                    <a:pt x="10" y="184"/>
                  </a:lnTo>
                  <a:lnTo>
                    <a:pt x="2" y="159"/>
                  </a:lnTo>
                  <a:lnTo>
                    <a:pt x="0" y="132"/>
                  </a:lnTo>
                  <a:lnTo>
                    <a:pt x="2" y="105"/>
                  </a:lnTo>
                  <a:lnTo>
                    <a:pt x="10" y="80"/>
                  </a:lnTo>
                  <a:lnTo>
                    <a:pt x="22" y="58"/>
                  </a:lnTo>
                  <a:lnTo>
                    <a:pt x="37" y="39"/>
                  </a:lnTo>
                  <a:lnTo>
                    <a:pt x="57" y="22"/>
                  </a:lnTo>
                  <a:lnTo>
                    <a:pt x="80" y="10"/>
                  </a:lnTo>
                  <a:lnTo>
                    <a:pt x="105" y="2"/>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37"/>
            <p:cNvSpPr>
              <a:spLocks/>
            </p:cNvSpPr>
            <p:nvPr/>
          </p:nvSpPr>
          <p:spPr bwMode="auto">
            <a:xfrm>
              <a:off x="0" y="352425"/>
              <a:ext cx="417513" cy="52388"/>
            </a:xfrm>
            <a:custGeom>
              <a:avLst/>
              <a:gdLst>
                <a:gd name="T0" fmla="*/ 5207789 w 2102"/>
                <a:gd name="T1" fmla="*/ 0 h 262"/>
                <a:gd name="T2" fmla="*/ 77760902 w 2102"/>
                <a:gd name="T3" fmla="*/ 0 h 262"/>
                <a:gd name="T4" fmla="*/ 78786610 w 2102"/>
                <a:gd name="T5" fmla="*/ 119973 h 262"/>
                <a:gd name="T6" fmla="*/ 79772989 w 2102"/>
                <a:gd name="T7" fmla="*/ 399908 h 262"/>
                <a:gd name="T8" fmla="*/ 80680315 w 2102"/>
                <a:gd name="T9" fmla="*/ 879599 h 262"/>
                <a:gd name="T10" fmla="*/ 81469459 w 2102"/>
                <a:gd name="T11" fmla="*/ 1519252 h 262"/>
                <a:gd name="T12" fmla="*/ 82061167 w 2102"/>
                <a:gd name="T13" fmla="*/ 2278878 h 262"/>
                <a:gd name="T14" fmla="*/ 82534693 w 2102"/>
                <a:gd name="T15" fmla="*/ 3158477 h 262"/>
                <a:gd name="T16" fmla="*/ 82850310 w 2102"/>
                <a:gd name="T17" fmla="*/ 4158048 h 262"/>
                <a:gd name="T18" fmla="*/ 82929165 w 2102"/>
                <a:gd name="T19" fmla="*/ 5237600 h 262"/>
                <a:gd name="T20" fmla="*/ 82850310 w 2102"/>
                <a:gd name="T21" fmla="*/ 6317153 h 262"/>
                <a:gd name="T22" fmla="*/ 82534693 w 2102"/>
                <a:gd name="T23" fmla="*/ 7316724 h 262"/>
                <a:gd name="T24" fmla="*/ 82061167 w 2102"/>
                <a:gd name="T25" fmla="*/ 8196323 h 262"/>
                <a:gd name="T26" fmla="*/ 81469459 w 2102"/>
                <a:gd name="T27" fmla="*/ 8955949 h 262"/>
                <a:gd name="T28" fmla="*/ 80680315 w 2102"/>
                <a:gd name="T29" fmla="*/ 9595602 h 262"/>
                <a:gd name="T30" fmla="*/ 79772989 w 2102"/>
                <a:gd name="T31" fmla="*/ 10075292 h 262"/>
                <a:gd name="T32" fmla="*/ 78786610 w 2102"/>
                <a:gd name="T33" fmla="*/ 10355228 h 262"/>
                <a:gd name="T34" fmla="*/ 77760902 w 2102"/>
                <a:gd name="T35" fmla="*/ 10475201 h 262"/>
                <a:gd name="T36" fmla="*/ 5207789 w 2102"/>
                <a:gd name="T37" fmla="*/ 10475201 h 262"/>
                <a:gd name="T38" fmla="*/ 4142555 w 2102"/>
                <a:gd name="T39" fmla="*/ 10355228 h 262"/>
                <a:gd name="T40" fmla="*/ 3156176 w 2102"/>
                <a:gd name="T41" fmla="*/ 10075292 h 262"/>
                <a:gd name="T42" fmla="*/ 2248850 w 2102"/>
                <a:gd name="T43" fmla="*/ 9595602 h 262"/>
                <a:gd name="T44" fmla="*/ 1459706 w 2102"/>
                <a:gd name="T45" fmla="*/ 8955949 h 262"/>
                <a:gd name="T46" fmla="*/ 867998 w 2102"/>
                <a:gd name="T47" fmla="*/ 8196323 h 262"/>
                <a:gd name="T48" fmla="*/ 394472 w 2102"/>
                <a:gd name="T49" fmla="*/ 7316724 h 262"/>
                <a:gd name="T50" fmla="*/ 78855 w 2102"/>
                <a:gd name="T51" fmla="*/ 6317153 h 262"/>
                <a:gd name="T52" fmla="*/ 0 w 2102"/>
                <a:gd name="T53" fmla="*/ 5237600 h 262"/>
                <a:gd name="T54" fmla="*/ 78855 w 2102"/>
                <a:gd name="T55" fmla="*/ 4158048 h 262"/>
                <a:gd name="T56" fmla="*/ 394472 w 2102"/>
                <a:gd name="T57" fmla="*/ 3158477 h 262"/>
                <a:gd name="T58" fmla="*/ 867998 w 2102"/>
                <a:gd name="T59" fmla="*/ 2278878 h 262"/>
                <a:gd name="T60" fmla="*/ 1459706 w 2102"/>
                <a:gd name="T61" fmla="*/ 1519252 h 262"/>
                <a:gd name="T62" fmla="*/ 2248850 w 2102"/>
                <a:gd name="T63" fmla="*/ 879599 h 262"/>
                <a:gd name="T64" fmla="*/ 3156176 w 2102"/>
                <a:gd name="T65" fmla="*/ 399908 h 262"/>
                <a:gd name="T66" fmla="*/ 4142555 w 2102"/>
                <a:gd name="T67" fmla="*/ 119973 h 262"/>
                <a:gd name="T68" fmla="*/ 5207789 w 2102"/>
                <a:gd name="T69" fmla="*/ 0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2"/>
                <a:gd name="T107" fmla="*/ 2102 w 2102"/>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2">
                  <a:moveTo>
                    <a:pt x="132" y="0"/>
                  </a:moveTo>
                  <a:lnTo>
                    <a:pt x="1971" y="0"/>
                  </a:lnTo>
                  <a:lnTo>
                    <a:pt x="1997" y="3"/>
                  </a:lnTo>
                  <a:lnTo>
                    <a:pt x="2022" y="10"/>
                  </a:lnTo>
                  <a:lnTo>
                    <a:pt x="2045" y="22"/>
                  </a:lnTo>
                  <a:lnTo>
                    <a:pt x="2065" y="38"/>
                  </a:lnTo>
                  <a:lnTo>
                    <a:pt x="2080" y="57"/>
                  </a:lnTo>
                  <a:lnTo>
                    <a:pt x="2092" y="79"/>
                  </a:lnTo>
                  <a:lnTo>
                    <a:pt x="2100" y="104"/>
                  </a:lnTo>
                  <a:lnTo>
                    <a:pt x="2102" y="131"/>
                  </a:lnTo>
                  <a:lnTo>
                    <a:pt x="2100" y="158"/>
                  </a:lnTo>
                  <a:lnTo>
                    <a:pt x="2092" y="183"/>
                  </a:lnTo>
                  <a:lnTo>
                    <a:pt x="2080" y="205"/>
                  </a:lnTo>
                  <a:lnTo>
                    <a:pt x="2065" y="224"/>
                  </a:lnTo>
                  <a:lnTo>
                    <a:pt x="2045" y="240"/>
                  </a:lnTo>
                  <a:lnTo>
                    <a:pt x="2022" y="252"/>
                  </a:lnTo>
                  <a:lnTo>
                    <a:pt x="1997" y="259"/>
                  </a:lnTo>
                  <a:lnTo>
                    <a:pt x="1971" y="262"/>
                  </a:lnTo>
                  <a:lnTo>
                    <a:pt x="132" y="262"/>
                  </a:lnTo>
                  <a:lnTo>
                    <a:pt x="105" y="259"/>
                  </a:lnTo>
                  <a:lnTo>
                    <a:pt x="80" y="252"/>
                  </a:lnTo>
                  <a:lnTo>
                    <a:pt x="57" y="240"/>
                  </a:lnTo>
                  <a:lnTo>
                    <a:pt x="37" y="224"/>
                  </a:lnTo>
                  <a:lnTo>
                    <a:pt x="22" y="205"/>
                  </a:lnTo>
                  <a:lnTo>
                    <a:pt x="10" y="183"/>
                  </a:lnTo>
                  <a:lnTo>
                    <a:pt x="2" y="158"/>
                  </a:lnTo>
                  <a:lnTo>
                    <a:pt x="0" y="131"/>
                  </a:lnTo>
                  <a:lnTo>
                    <a:pt x="2" y="104"/>
                  </a:lnTo>
                  <a:lnTo>
                    <a:pt x="10" y="79"/>
                  </a:lnTo>
                  <a:lnTo>
                    <a:pt x="22" y="57"/>
                  </a:lnTo>
                  <a:lnTo>
                    <a:pt x="37" y="38"/>
                  </a:lnTo>
                  <a:lnTo>
                    <a:pt x="57" y="22"/>
                  </a:lnTo>
                  <a:lnTo>
                    <a:pt x="80" y="10"/>
                  </a:lnTo>
                  <a:lnTo>
                    <a:pt x="105" y="3"/>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38"/>
            <p:cNvSpPr>
              <a:spLocks/>
            </p:cNvSpPr>
            <p:nvPr/>
          </p:nvSpPr>
          <p:spPr bwMode="auto">
            <a:xfrm>
              <a:off x="0" y="468313"/>
              <a:ext cx="636588" cy="52388"/>
            </a:xfrm>
            <a:custGeom>
              <a:avLst/>
              <a:gdLst>
                <a:gd name="T0" fmla="*/ 5191266 w 3210"/>
                <a:gd name="T1" fmla="*/ 0 h 262"/>
                <a:gd name="T2" fmla="*/ 121013594 w 3210"/>
                <a:gd name="T3" fmla="*/ 0 h 262"/>
                <a:gd name="T4" fmla="*/ 122075566 w 3210"/>
                <a:gd name="T5" fmla="*/ 79982 h 262"/>
                <a:gd name="T6" fmla="*/ 123058806 w 3210"/>
                <a:gd name="T7" fmla="*/ 399908 h 262"/>
                <a:gd name="T8" fmla="*/ 123923852 w 3210"/>
                <a:gd name="T9" fmla="*/ 879599 h 262"/>
                <a:gd name="T10" fmla="*/ 124710564 w 3210"/>
                <a:gd name="T11" fmla="*/ 1479261 h 262"/>
                <a:gd name="T12" fmla="*/ 125339814 w 3210"/>
                <a:gd name="T13" fmla="*/ 2278878 h 262"/>
                <a:gd name="T14" fmla="*/ 125772337 w 3210"/>
                <a:gd name="T15" fmla="*/ 3158477 h 262"/>
                <a:gd name="T16" fmla="*/ 126126328 w 3210"/>
                <a:gd name="T17" fmla="*/ 4158048 h 262"/>
                <a:gd name="T18" fmla="*/ 126244325 w 3210"/>
                <a:gd name="T19" fmla="*/ 5237600 h 262"/>
                <a:gd name="T20" fmla="*/ 126126328 w 3210"/>
                <a:gd name="T21" fmla="*/ 6277162 h 262"/>
                <a:gd name="T22" fmla="*/ 125772337 w 3210"/>
                <a:gd name="T23" fmla="*/ 7276733 h 262"/>
                <a:gd name="T24" fmla="*/ 125339814 w 3210"/>
                <a:gd name="T25" fmla="*/ 8156332 h 262"/>
                <a:gd name="T26" fmla="*/ 124710564 w 3210"/>
                <a:gd name="T27" fmla="*/ 8955949 h 262"/>
                <a:gd name="T28" fmla="*/ 123923852 w 3210"/>
                <a:gd name="T29" fmla="*/ 9595602 h 262"/>
                <a:gd name="T30" fmla="*/ 123058806 w 3210"/>
                <a:gd name="T31" fmla="*/ 10075292 h 262"/>
                <a:gd name="T32" fmla="*/ 122075566 w 3210"/>
                <a:gd name="T33" fmla="*/ 10395219 h 262"/>
                <a:gd name="T34" fmla="*/ 121013594 w 3210"/>
                <a:gd name="T35" fmla="*/ 10475201 h 262"/>
                <a:gd name="T36" fmla="*/ 5191266 w 3210"/>
                <a:gd name="T37" fmla="*/ 10475201 h 262"/>
                <a:gd name="T38" fmla="*/ 4129493 w 3210"/>
                <a:gd name="T39" fmla="*/ 10395219 h 262"/>
                <a:gd name="T40" fmla="*/ 3146252 w 3210"/>
                <a:gd name="T41" fmla="*/ 10075292 h 262"/>
                <a:gd name="T42" fmla="*/ 2241742 w 3210"/>
                <a:gd name="T43" fmla="*/ 9595602 h 262"/>
                <a:gd name="T44" fmla="*/ 1455228 w 3210"/>
                <a:gd name="T45" fmla="*/ 8955949 h 262"/>
                <a:gd name="T46" fmla="*/ 865244 w 3210"/>
                <a:gd name="T47" fmla="*/ 8156332 h 262"/>
                <a:gd name="T48" fmla="*/ 393257 w 3210"/>
                <a:gd name="T49" fmla="*/ 7276733 h 262"/>
                <a:gd name="T50" fmla="*/ 78731 w 3210"/>
                <a:gd name="T51" fmla="*/ 6277162 h 262"/>
                <a:gd name="T52" fmla="*/ 0 w 3210"/>
                <a:gd name="T53" fmla="*/ 5237600 h 262"/>
                <a:gd name="T54" fmla="*/ 78731 w 3210"/>
                <a:gd name="T55" fmla="*/ 4158048 h 262"/>
                <a:gd name="T56" fmla="*/ 393257 w 3210"/>
                <a:gd name="T57" fmla="*/ 3158477 h 262"/>
                <a:gd name="T58" fmla="*/ 865244 w 3210"/>
                <a:gd name="T59" fmla="*/ 2278878 h 262"/>
                <a:gd name="T60" fmla="*/ 1455228 w 3210"/>
                <a:gd name="T61" fmla="*/ 1479261 h 262"/>
                <a:gd name="T62" fmla="*/ 2241742 w 3210"/>
                <a:gd name="T63" fmla="*/ 879599 h 262"/>
                <a:gd name="T64" fmla="*/ 3146252 w 3210"/>
                <a:gd name="T65" fmla="*/ 399908 h 262"/>
                <a:gd name="T66" fmla="*/ 4129493 w 3210"/>
                <a:gd name="T67" fmla="*/ 79982 h 262"/>
                <a:gd name="T68" fmla="*/ 5191266 w 3210"/>
                <a:gd name="T69" fmla="*/ 0 h 2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10"/>
                <a:gd name="T106" fmla="*/ 0 h 262"/>
                <a:gd name="T107" fmla="*/ 3210 w 3210"/>
                <a:gd name="T108" fmla="*/ 262 h 2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10" h="262">
                  <a:moveTo>
                    <a:pt x="132" y="0"/>
                  </a:moveTo>
                  <a:lnTo>
                    <a:pt x="3077" y="0"/>
                  </a:lnTo>
                  <a:lnTo>
                    <a:pt x="3104" y="2"/>
                  </a:lnTo>
                  <a:lnTo>
                    <a:pt x="3129" y="10"/>
                  </a:lnTo>
                  <a:lnTo>
                    <a:pt x="3151" y="22"/>
                  </a:lnTo>
                  <a:lnTo>
                    <a:pt x="3171" y="37"/>
                  </a:lnTo>
                  <a:lnTo>
                    <a:pt x="3187" y="57"/>
                  </a:lnTo>
                  <a:lnTo>
                    <a:pt x="3198" y="79"/>
                  </a:lnTo>
                  <a:lnTo>
                    <a:pt x="3207" y="104"/>
                  </a:lnTo>
                  <a:lnTo>
                    <a:pt x="3210" y="131"/>
                  </a:lnTo>
                  <a:lnTo>
                    <a:pt x="3207" y="157"/>
                  </a:lnTo>
                  <a:lnTo>
                    <a:pt x="3198" y="182"/>
                  </a:lnTo>
                  <a:lnTo>
                    <a:pt x="3187" y="204"/>
                  </a:lnTo>
                  <a:lnTo>
                    <a:pt x="3171" y="224"/>
                  </a:lnTo>
                  <a:lnTo>
                    <a:pt x="3151" y="240"/>
                  </a:lnTo>
                  <a:lnTo>
                    <a:pt x="3129" y="252"/>
                  </a:lnTo>
                  <a:lnTo>
                    <a:pt x="3104" y="260"/>
                  </a:lnTo>
                  <a:lnTo>
                    <a:pt x="3077" y="262"/>
                  </a:lnTo>
                  <a:lnTo>
                    <a:pt x="132" y="262"/>
                  </a:lnTo>
                  <a:lnTo>
                    <a:pt x="105" y="260"/>
                  </a:lnTo>
                  <a:lnTo>
                    <a:pt x="80" y="252"/>
                  </a:lnTo>
                  <a:lnTo>
                    <a:pt x="57" y="240"/>
                  </a:lnTo>
                  <a:lnTo>
                    <a:pt x="37" y="224"/>
                  </a:lnTo>
                  <a:lnTo>
                    <a:pt x="22" y="204"/>
                  </a:lnTo>
                  <a:lnTo>
                    <a:pt x="10" y="182"/>
                  </a:lnTo>
                  <a:lnTo>
                    <a:pt x="2" y="157"/>
                  </a:lnTo>
                  <a:lnTo>
                    <a:pt x="0" y="131"/>
                  </a:lnTo>
                  <a:lnTo>
                    <a:pt x="2" y="104"/>
                  </a:lnTo>
                  <a:lnTo>
                    <a:pt x="10" y="79"/>
                  </a:lnTo>
                  <a:lnTo>
                    <a:pt x="22" y="57"/>
                  </a:lnTo>
                  <a:lnTo>
                    <a:pt x="37" y="37"/>
                  </a:lnTo>
                  <a:lnTo>
                    <a:pt x="57" y="22"/>
                  </a:lnTo>
                  <a:lnTo>
                    <a:pt x="80" y="10"/>
                  </a:lnTo>
                  <a:lnTo>
                    <a:pt x="105" y="2"/>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39"/>
            <p:cNvSpPr>
              <a:spLocks/>
            </p:cNvSpPr>
            <p:nvPr/>
          </p:nvSpPr>
          <p:spPr bwMode="auto">
            <a:xfrm>
              <a:off x="0" y="585788"/>
              <a:ext cx="417513" cy="52388"/>
            </a:xfrm>
            <a:custGeom>
              <a:avLst/>
              <a:gdLst>
                <a:gd name="T0" fmla="*/ 5207789 w 2102"/>
                <a:gd name="T1" fmla="*/ 0 h 265"/>
                <a:gd name="T2" fmla="*/ 77760902 w 2102"/>
                <a:gd name="T3" fmla="*/ 0 h 265"/>
                <a:gd name="T4" fmla="*/ 78786610 w 2102"/>
                <a:gd name="T5" fmla="*/ 117231 h 265"/>
                <a:gd name="T6" fmla="*/ 79772989 w 2102"/>
                <a:gd name="T7" fmla="*/ 429977 h 265"/>
                <a:gd name="T8" fmla="*/ 80680315 w 2102"/>
                <a:gd name="T9" fmla="*/ 898899 h 265"/>
                <a:gd name="T10" fmla="*/ 81469459 w 2102"/>
                <a:gd name="T11" fmla="*/ 1524194 h 265"/>
                <a:gd name="T12" fmla="*/ 82061167 w 2102"/>
                <a:gd name="T13" fmla="*/ 2305863 h 265"/>
                <a:gd name="T14" fmla="*/ 82534693 w 2102"/>
                <a:gd name="T15" fmla="*/ 3204762 h 265"/>
                <a:gd name="T16" fmla="*/ 82850310 w 2102"/>
                <a:gd name="T17" fmla="*/ 4181749 h 265"/>
                <a:gd name="T18" fmla="*/ 82929165 w 2102"/>
                <a:gd name="T19" fmla="*/ 5237021 h 265"/>
                <a:gd name="T20" fmla="*/ 82850310 w 2102"/>
                <a:gd name="T21" fmla="*/ 6252953 h 265"/>
                <a:gd name="T22" fmla="*/ 82534693 w 2102"/>
                <a:gd name="T23" fmla="*/ 7230137 h 265"/>
                <a:gd name="T24" fmla="*/ 82061167 w 2102"/>
                <a:gd name="T25" fmla="*/ 8129036 h 265"/>
                <a:gd name="T26" fmla="*/ 81469459 w 2102"/>
                <a:gd name="T27" fmla="*/ 8910507 h 265"/>
                <a:gd name="T28" fmla="*/ 80680315 w 2102"/>
                <a:gd name="T29" fmla="*/ 9496857 h 265"/>
                <a:gd name="T30" fmla="*/ 79772989 w 2102"/>
                <a:gd name="T31" fmla="*/ 9965779 h 265"/>
                <a:gd name="T32" fmla="*/ 78786610 w 2102"/>
                <a:gd name="T33" fmla="*/ 10278526 h 265"/>
                <a:gd name="T34" fmla="*/ 77760902 w 2102"/>
                <a:gd name="T35" fmla="*/ 10356613 h 265"/>
                <a:gd name="T36" fmla="*/ 5207789 w 2102"/>
                <a:gd name="T37" fmla="*/ 10356613 h 265"/>
                <a:gd name="T38" fmla="*/ 4142555 w 2102"/>
                <a:gd name="T39" fmla="*/ 10278526 h 265"/>
                <a:gd name="T40" fmla="*/ 3156176 w 2102"/>
                <a:gd name="T41" fmla="*/ 9965779 h 265"/>
                <a:gd name="T42" fmla="*/ 2248850 w 2102"/>
                <a:gd name="T43" fmla="*/ 9496857 h 265"/>
                <a:gd name="T44" fmla="*/ 1459706 w 2102"/>
                <a:gd name="T45" fmla="*/ 8910507 h 265"/>
                <a:gd name="T46" fmla="*/ 867998 w 2102"/>
                <a:gd name="T47" fmla="*/ 8129036 h 265"/>
                <a:gd name="T48" fmla="*/ 394472 w 2102"/>
                <a:gd name="T49" fmla="*/ 7230137 h 265"/>
                <a:gd name="T50" fmla="*/ 78855 w 2102"/>
                <a:gd name="T51" fmla="*/ 6252953 h 265"/>
                <a:gd name="T52" fmla="*/ 0 w 2102"/>
                <a:gd name="T53" fmla="*/ 5237021 h 265"/>
                <a:gd name="T54" fmla="*/ 78855 w 2102"/>
                <a:gd name="T55" fmla="*/ 4181749 h 265"/>
                <a:gd name="T56" fmla="*/ 394472 w 2102"/>
                <a:gd name="T57" fmla="*/ 3204762 h 265"/>
                <a:gd name="T58" fmla="*/ 867998 w 2102"/>
                <a:gd name="T59" fmla="*/ 2305863 h 265"/>
                <a:gd name="T60" fmla="*/ 1459706 w 2102"/>
                <a:gd name="T61" fmla="*/ 1524194 h 265"/>
                <a:gd name="T62" fmla="*/ 2248850 w 2102"/>
                <a:gd name="T63" fmla="*/ 898899 h 265"/>
                <a:gd name="T64" fmla="*/ 3156176 w 2102"/>
                <a:gd name="T65" fmla="*/ 429977 h 265"/>
                <a:gd name="T66" fmla="*/ 4142555 w 2102"/>
                <a:gd name="T67" fmla="*/ 117231 h 265"/>
                <a:gd name="T68" fmla="*/ 5207789 w 2102"/>
                <a:gd name="T69" fmla="*/ 0 h 2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02"/>
                <a:gd name="T106" fmla="*/ 0 h 265"/>
                <a:gd name="T107" fmla="*/ 2102 w 2102"/>
                <a:gd name="T108" fmla="*/ 265 h 26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02" h="265">
                  <a:moveTo>
                    <a:pt x="132" y="0"/>
                  </a:moveTo>
                  <a:lnTo>
                    <a:pt x="1971" y="0"/>
                  </a:lnTo>
                  <a:lnTo>
                    <a:pt x="1997" y="3"/>
                  </a:lnTo>
                  <a:lnTo>
                    <a:pt x="2022" y="11"/>
                  </a:lnTo>
                  <a:lnTo>
                    <a:pt x="2045" y="23"/>
                  </a:lnTo>
                  <a:lnTo>
                    <a:pt x="2065" y="39"/>
                  </a:lnTo>
                  <a:lnTo>
                    <a:pt x="2080" y="59"/>
                  </a:lnTo>
                  <a:lnTo>
                    <a:pt x="2092" y="82"/>
                  </a:lnTo>
                  <a:lnTo>
                    <a:pt x="2100" y="107"/>
                  </a:lnTo>
                  <a:lnTo>
                    <a:pt x="2102" y="134"/>
                  </a:lnTo>
                  <a:lnTo>
                    <a:pt x="2100" y="160"/>
                  </a:lnTo>
                  <a:lnTo>
                    <a:pt x="2092" y="185"/>
                  </a:lnTo>
                  <a:lnTo>
                    <a:pt x="2080" y="208"/>
                  </a:lnTo>
                  <a:lnTo>
                    <a:pt x="2065" y="228"/>
                  </a:lnTo>
                  <a:lnTo>
                    <a:pt x="2045" y="243"/>
                  </a:lnTo>
                  <a:lnTo>
                    <a:pt x="2022" y="255"/>
                  </a:lnTo>
                  <a:lnTo>
                    <a:pt x="1997" y="263"/>
                  </a:lnTo>
                  <a:lnTo>
                    <a:pt x="1971" y="265"/>
                  </a:lnTo>
                  <a:lnTo>
                    <a:pt x="132" y="265"/>
                  </a:lnTo>
                  <a:lnTo>
                    <a:pt x="105" y="263"/>
                  </a:lnTo>
                  <a:lnTo>
                    <a:pt x="80" y="255"/>
                  </a:lnTo>
                  <a:lnTo>
                    <a:pt x="57" y="243"/>
                  </a:lnTo>
                  <a:lnTo>
                    <a:pt x="37" y="228"/>
                  </a:lnTo>
                  <a:lnTo>
                    <a:pt x="22" y="208"/>
                  </a:lnTo>
                  <a:lnTo>
                    <a:pt x="10" y="185"/>
                  </a:lnTo>
                  <a:lnTo>
                    <a:pt x="2" y="160"/>
                  </a:lnTo>
                  <a:lnTo>
                    <a:pt x="0" y="134"/>
                  </a:lnTo>
                  <a:lnTo>
                    <a:pt x="2" y="107"/>
                  </a:lnTo>
                  <a:lnTo>
                    <a:pt x="10" y="82"/>
                  </a:lnTo>
                  <a:lnTo>
                    <a:pt x="22" y="59"/>
                  </a:lnTo>
                  <a:lnTo>
                    <a:pt x="37" y="39"/>
                  </a:lnTo>
                  <a:lnTo>
                    <a:pt x="57" y="23"/>
                  </a:lnTo>
                  <a:lnTo>
                    <a:pt x="80" y="11"/>
                  </a:lnTo>
                  <a:lnTo>
                    <a:pt x="105" y="3"/>
                  </a:lnTo>
                  <a:lnTo>
                    <a:pt x="1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 name="그룹 35"/>
          <p:cNvGrpSpPr>
            <a:grpSpLocks/>
          </p:cNvGrpSpPr>
          <p:nvPr/>
        </p:nvGrpSpPr>
        <p:grpSpPr bwMode="auto">
          <a:xfrm>
            <a:off x="3813175" y="2408362"/>
            <a:ext cx="646113" cy="973138"/>
            <a:chOff x="0" y="0"/>
            <a:chExt cx="646113" cy="973138"/>
          </a:xfrm>
          <a:solidFill>
            <a:schemeClr val="bg2">
              <a:lumMod val="50000"/>
            </a:schemeClr>
          </a:solidFill>
        </p:grpSpPr>
        <p:sp>
          <p:nvSpPr>
            <p:cNvPr id="20" name="Freeform 6"/>
            <p:cNvSpPr>
              <a:spLocks noEditPoints="1"/>
            </p:cNvSpPr>
            <p:nvPr/>
          </p:nvSpPr>
          <p:spPr bwMode="auto">
            <a:xfrm>
              <a:off x="0" y="0"/>
              <a:ext cx="646113" cy="973138"/>
            </a:xfrm>
            <a:custGeom>
              <a:avLst/>
              <a:gdLst>
                <a:gd name="T0" fmla="*/ 80851209 w 2441"/>
                <a:gd name="T1" fmla="*/ 88695523 h 3678"/>
                <a:gd name="T2" fmla="*/ 81201661 w 2441"/>
                <a:gd name="T3" fmla="*/ 89885619 h 3678"/>
                <a:gd name="T4" fmla="*/ 82112466 w 2441"/>
                <a:gd name="T5" fmla="*/ 90235663 h 3678"/>
                <a:gd name="T6" fmla="*/ 80851209 w 2441"/>
                <a:gd name="T7" fmla="*/ 20091146 h 3678"/>
                <a:gd name="T8" fmla="*/ 14853188 w 2441"/>
                <a:gd name="T9" fmla="*/ 13930849 h 3678"/>
                <a:gd name="T10" fmla="*/ 14292570 w 2441"/>
                <a:gd name="T11" fmla="*/ 14210778 h 3678"/>
                <a:gd name="T12" fmla="*/ 14082405 w 2441"/>
                <a:gd name="T13" fmla="*/ 14770901 h 3678"/>
                <a:gd name="T14" fmla="*/ 14012261 w 2441"/>
                <a:gd name="T15" fmla="*/ 242355283 h 3678"/>
                <a:gd name="T16" fmla="*/ 14572879 w 2441"/>
                <a:gd name="T17" fmla="*/ 243545379 h 3678"/>
                <a:gd name="T18" fmla="*/ 155817522 w 2441"/>
                <a:gd name="T19" fmla="*/ 243615229 h 3678"/>
                <a:gd name="T20" fmla="*/ 156938492 w 2441"/>
                <a:gd name="T21" fmla="*/ 243055371 h 3678"/>
                <a:gd name="T22" fmla="*/ 157008635 w 2441"/>
                <a:gd name="T23" fmla="*/ 104306477 h 3678"/>
                <a:gd name="T24" fmla="*/ 79590216 w 2441"/>
                <a:gd name="T25" fmla="*/ 104026547 h 3678"/>
                <a:gd name="T26" fmla="*/ 75036192 w 2441"/>
                <a:gd name="T27" fmla="*/ 102556521 h 3678"/>
                <a:gd name="T28" fmla="*/ 71322829 w 2441"/>
                <a:gd name="T29" fmla="*/ 99686320 h 3678"/>
                <a:gd name="T30" fmla="*/ 68590414 w 2441"/>
                <a:gd name="T31" fmla="*/ 95905951 h 3678"/>
                <a:gd name="T32" fmla="*/ 67189399 w 2441"/>
                <a:gd name="T33" fmla="*/ 91285795 h 3678"/>
                <a:gd name="T34" fmla="*/ 67049113 w 2441"/>
                <a:gd name="T35" fmla="*/ 13930849 h 3678"/>
                <a:gd name="T36" fmla="*/ 15273518 w 2441"/>
                <a:gd name="T37" fmla="*/ 0 h 3678"/>
                <a:gd name="T38" fmla="*/ 80851209 w 2441"/>
                <a:gd name="T39" fmla="*/ 350044 h 3678"/>
                <a:gd name="T40" fmla="*/ 171020897 w 2441"/>
                <a:gd name="T41" fmla="*/ 90235663 h 3678"/>
                <a:gd name="T42" fmla="*/ 170880875 w 2441"/>
                <a:gd name="T43" fmla="*/ 244875440 h 3678"/>
                <a:gd name="T44" fmla="*/ 169339309 w 2441"/>
                <a:gd name="T45" fmla="*/ 249425747 h 3678"/>
                <a:gd name="T46" fmla="*/ 166677037 w 2441"/>
                <a:gd name="T47" fmla="*/ 253136001 h 3678"/>
                <a:gd name="T48" fmla="*/ 162893796 w 2441"/>
                <a:gd name="T49" fmla="*/ 255866238 h 3678"/>
                <a:gd name="T50" fmla="*/ 158269628 w 2441"/>
                <a:gd name="T51" fmla="*/ 257266149 h 3678"/>
                <a:gd name="T52" fmla="*/ 15273518 w 2441"/>
                <a:gd name="T53" fmla="*/ 257476228 h 3678"/>
                <a:gd name="T54" fmla="*/ 10439185 w 2441"/>
                <a:gd name="T55" fmla="*/ 256706290 h 3678"/>
                <a:gd name="T56" fmla="*/ 6165469 w 2441"/>
                <a:gd name="T57" fmla="*/ 254676141 h 3678"/>
                <a:gd name="T58" fmla="*/ 2942580 w 2441"/>
                <a:gd name="T59" fmla="*/ 251385781 h 3678"/>
                <a:gd name="T60" fmla="*/ 770783 w 2441"/>
                <a:gd name="T61" fmla="*/ 247185519 h 3678"/>
                <a:gd name="T62" fmla="*/ 0 w 2441"/>
                <a:gd name="T63" fmla="*/ 242355283 h 3678"/>
                <a:gd name="T64" fmla="*/ 140022 w 2441"/>
                <a:gd name="T65" fmla="*/ 12740752 h 3678"/>
                <a:gd name="T66" fmla="*/ 1611444 w 2441"/>
                <a:gd name="T67" fmla="*/ 8260560 h 3678"/>
                <a:gd name="T68" fmla="*/ 4414003 w 2441"/>
                <a:gd name="T69" fmla="*/ 4480192 h 3678"/>
                <a:gd name="T70" fmla="*/ 8267388 w 2441"/>
                <a:gd name="T71" fmla="*/ 1680105 h 3678"/>
                <a:gd name="T72" fmla="*/ 12821412 w 2441"/>
                <a:gd name="T73" fmla="*/ 279929 h 367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41"/>
                <a:gd name="T112" fmla="*/ 0 h 3678"/>
                <a:gd name="T113" fmla="*/ 2441 w 2441"/>
                <a:gd name="T114" fmla="*/ 3678 h 367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41" h="3678">
                  <a:moveTo>
                    <a:pt x="1154" y="287"/>
                  </a:moveTo>
                  <a:lnTo>
                    <a:pt x="1154" y="1267"/>
                  </a:lnTo>
                  <a:lnTo>
                    <a:pt x="1155" y="1278"/>
                  </a:lnTo>
                  <a:lnTo>
                    <a:pt x="1159" y="1284"/>
                  </a:lnTo>
                  <a:lnTo>
                    <a:pt x="1164" y="1288"/>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78"/>
                  </a:lnTo>
                  <a:lnTo>
                    <a:pt x="1071" y="1465"/>
                  </a:lnTo>
                  <a:lnTo>
                    <a:pt x="1043" y="1447"/>
                  </a:lnTo>
                  <a:lnTo>
                    <a:pt x="1018" y="1424"/>
                  </a:lnTo>
                  <a:lnTo>
                    <a:pt x="996" y="1399"/>
                  </a:lnTo>
                  <a:lnTo>
                    <a:pt x="979" y="1370"/>
                  </a:lnTo>
                  <a:lnTo>
                    <a:pt x="967" y="1338"/>
                  </a:lnTo>
                  <a:lnTo>
                    <a:pt x="959" y="1304"/>
                  </a:lnTo>
                  <a:lnTo>
                    <a:pt x="957" y="1267"/>
                  </a:lnTo>
                  <a:lnTo>
                    <a:pt x="957" y="199"/>
                  </a:lnTo>
                  <a:lnTo>
                    <a:pt x="218" y="199"/>
                  </a:lnTo>
                  <a:close/>
                  <a:moveTo>
                    <a:pt x="218" y="0"/>
                  </a:moveTo>
                  <a:lnTo>
                    <a:pt x="1151" y="0"/>
                  </a:lnTo>
                  <a:lnTo>
                    <a:pt x="1154" y="5"/>
                  </a:lnTo>
                  <a:lnTo>
                    <a:pt x="2438" y="1289"/>
                  </a:lnTo>
                  <a:lnTo>
                    <a:pt x="2441" y="1289"/>
                  </a:lnTo>
                  <a:lnTo>
                    <a:pt x="2441" y="3462"/>
                  </a:lnTo>
                  <a:lnTo>
                    <a:pt x="2439" y="3498"/>
                  </a:lnTo>
                  <a:lnTo>
                    <a:pt x="2431" y="3531"/>
                  </a:lnTo>
                  <a:lnTo>
                    <a:pt x="2417" y="3563"/>
                  </a:lnTo>
                  <a:lnTo>
                    <a:pt x="2400" y="3591"/>
                  </a:lnTo>
                  <a:lnTo>
                    <a:pt x="2379" y="3616"/>
                  </a:lnTo>
                  <a:lnTo>
                    <a:pt x="2354" y="3638"/>
                  </a:lnTo>
                  <a:lnTo>
                    <a:pt x="2325" y="3655"/>
                  </a:lnTo>
                  <a:lnTo>
                    <a:pt x="2294" y="3667"/>
                  </a:lnTo>
                  <a:lnTo>
                    <a:pt x="2259"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7"/>
            <p:cNvSpPr>
              <a:spLocks/>
            </p:cNvSpPr>
            <p:nvPr/>
          </p:nvSpPr>
          <p:spPr bwMode="auto">
            <a:xfrm>
              <a:off x="185738" y="481012"/>
              <a:ext cx="368300" cy="53975"/>
            </a:xfrm>
            <a:custGeom>
              <a:avLst/>
              <a:gdLst>
                <a:gd name="T0" fmla="*/ 7050277 w 1394"/>
                <a:gd name="T1" fmla="*/ 0 h 204"/>
                <a:gd name="T2" fmla="*/ 90395721 w 1394"/>
                <a:gd name="T3" fmla="*/ 0 h 204"/>
                <a:gd name="T4" fmla="*/ 92001287 w 1394"/>
                <a:gd name="T5" fmla="*/ 210079 h 204"/>
                <a:gd name="T6" fmla="*/ 93467089 w 1394"/>
                <a:gd name="T7" fmla="*/ 769938 h 204"/>
                <a:gd name="T8" fmla="*/ 94723378 w 1394"/>
                <a:gd name="T9" fmla="*/ 1609990 h 204"/>
                <a:gd name="T10" fmla="*/ 95770682 w 1394"/>
                <a:gd name="T11" fmla="*/ 2730235 h 204"/>
                <a:gd name="T12" fmla="*/ 96677957 w 1394"/>
                <a:gd name="T13" fmla="*/ 3990181 h 204"/>
                <a:gd name="T14" fmla="*/ 97166734 w 1394"/>
                <a:gd name="T15" fmla="*/ 5530321 h 204"/>
                <a:gd name="T16" fmla="*/ 97306234 w 1394"/>
                <a:gd name="T17" fmla="*/ 7070460 h 204"/>
                <a:gd name="T18" fmla="*/ 97166734 w 1394"/>
                <a:gd name="T19" fmla="*/ 8680450 h 204"/>
                <a:gd name="T20" fmla="*/ 96677957 w 1394"/>
                <a:gd name="T21" fmla="*/ 10150740 h 204"/>
                <a:gd name="T22" fmla="*/ 95770682 w 1394"/>
                <a:gd name="T23" fmla="*/ 11480800 h 204"/>
                <a:gd name="T24" fmla="*/ 94723378 w 1394"/>
                <a:gd name="T25" fmla="*/ 12600781 h 204"/>
                <a:gd name="T26" fmla="*/ 93467089 w 1394"/>
                <a:gd name="T27" fmla="*/ 13440833 h 204"/>
                <a:gd name="T28" fmla="*/ 92001287 w 1394"/>
                <a:gd name="T29" fmla="*/ 14000956 h 204"/>
                <a:gd name="T30" fmla="*/ 90395721 w 1394"/>
                <a:gd name="T31" fmla="*/ 14280885 h 204"/>
                <a:gd name="T32" fmla="*/ 7050277 w 1394"/>
                <a:gd name="T33" fmla="*/ 14280885 h 204"/>
                <a:gd name="T34" fmla="*/ 5444710 w 1394"/>
                <a:gd name="T35" fmla="*/ 14000956 h 204"/>
                <a:gd name="T36" fmla="*/ 3978908 w 1394"/>
                <a:gd name="T37" fmla="*/ 13440833 h 204"/>
                <a:gd name="T38" fmla="*/ 2652605 w 1394"/>
                <a:gd name="T39" fmla="*/ 12600781 h 204"/>
                <a:gd name="T40" fmla="*/ 1605566 w 1394"/>
                <a:gd name="T41" fmla="*/ 11480800 h 204"/>
                <a:gd name="T42" fmla="*/ 698026 w 1394"/>
                <a:gd name="T43" fmla="*/ 10150740 h 204"/>
                <a:gd name="T44" fmla="*/ 279263 w 1394"/>
                <a:gd name="T45" fmla="*/ 8680450 h 204"/>
                <a:gd name="T46" fmla="*/ 0 w 1394"/>
                <a:gd name="T47" fmla="*/ 7070460 h 204"/>
                <a:gd name="T48" fmla="*/ 279263 w 1394"/>
                <a:gd name="T49" fmla="*/ 5530321 h 204"/>
                <a:gd name="T50" fmla="*/ 698026 w 1394"/>
                <a:gd name="T51" fmla="*/ 3990181 h 204"/>
                <a:gd name="T52" fmla="*/ 1605566 w 1394"/>
                <a:gd name="T53" fmla="*/ 2730235 h 204"/>
                <a:gd name="T54" fmla="*/ 2652605 w 1394"/>
                <a:gd name="T55" fmla="*/ 1609990 h 204"/>
                <a:gd name="T56" fmla="*/ 3978908 w 1394"/>
                <a:gd name="T57" fmla="*/ 769938 h 204"/>
                <a:gd name="T58" fmla="*/ 5444710 w 1394"/>
                <a:gd name="T59" fmla="*/ 210079 h 204"/>
                <a:gd name="T60" fmla="*/ 7050277 w 1394"/>
                <a:gd name="T61" fmla="*/ 0 h 2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204"/>
                <a:gd name="T95" fmla="*/ 1394 w 1394"/>
                <a:gd name="T96" fmla="*/ 204 h 20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204">
                  <a:moveTo>
                    <a:pt x="101" y="0"/>
                  </a:moveTo>
                  <a:lnTo>
                    <a:pt x="1295" y="0"/>
                  </a:lnTo>
                  <a:lnTo>
                    <a:pt x="1318" y="3"/>
                  </a:lnTo>
                  <a:lnTo>
                    <a:pt x="1339" y="11"/>
                  </a:lnTo>
                  <a:lnTo>
                    <a:pt x="1357" y="23"/>
                  </a:lnTo>
                  <a:lnTo>
                    <a:pt x="1372" y="39"/>
                  </a:lnTo>
                  <a:lnTo>
                    <a:pt x="1385" y="57"/>
                  </a:lnTo>
                  <a:lnTo>
                    <a:pt x="1392" y="79"/>
                  </a:lnTo>
                  <a:lnTo>
                    <a:pt x="1394" y="101"/>
                  </a:lnTo>
                  <a:lnTo>
                    <a:pt x="1392" y="124"/>
                  </a:lnTo>
                  <a:lnTo>
                    <a:pt x="1385" y="145"/>
                  </a:lnTo>
                  <a:lnTo>
                    <a:pt x="1372" y="164"/>
                  </a:lnTo>
                  <a:lnTo>
                    <a:pt x="1357" y="180"/>
                  </a:lnTo>
                  <a:lnTo>
                    <a:pt x="1339" y="192"/>
                  </a:lnTo>
                  <a:lnTo>
                    <a:pt x="1318" y="200"/>
                  </a:lnTo>
                  <a:lnTo>
                    <a:pt x="1295" y="204"/>
                  </a:lnTo>
                  <a:lnTo>
                    <a:pt x="101" y="204"/>
                  </a:lnTo>
                  <a:lnTo>
                    <a:pt x="78" y="200"/>
                  </a:lnTo>
                  <a:lnTo>
                    <a:pt x="57" y="192"/>
                  </a:lnTo>
                  <a:lnTo>
                    <a:pt x="38" y="180"/>
                  </a:lnTo>
                  <a:lnTo>
                    <a:pt x="23" y="164"/>
                  </a:lnTo>
                  <a:lnTo>
                    <a:pt x="10" y="145"/>
                  </a:lnTo>
                  <a:lnTo>
                    <a:pt x="4" y="124"/>
                  </a:lnTo>
                  <a:lnTo>
                    <a:pt x="0" y="101"/>
                  </a:lnTo>
                  <a:lnTo>
                    <a:pt x="4" y="79"/>
                  </a:lnTo>
                  <a:lnTo>
                    <a:pt x="10" y="57"/>
                  </a:lnTo>
                  <a:lnTo>
                    <a:pt x="23" y="39"/>
                  </a:lnTo>
                  <a:lnTo>
                    <a:pt x="38" y="23"/>
                  </a:lnTo>
                  <a:lnTo>
                    <a:pt x="57" y="11"/>
                  </a:lnTo>
                  <a:lnTo>
                    <a:pt x="78" y="3"/>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8"/>
            <p:cNvSpPr>
              <a:spLocks/>
            </p:cNvSpPr>
            <p:nvPr/>
          </p:nvSpPr>
          <p:spPr bwMode="auto">
            <a:xfrm>
              <a:off x="185738" y="608012"/>
              <a:ext cx="368300" cy="52388"/>
            </a:xfrm>
            <a:custGeom>
              <a:avLst/>
              <a:gdLst>
                <a:gd name="T0" fmla="*/ 7050277 w 1394"/>
                <a:gd name="T1" fmla="*/ 0 h 200"/>
                <a:gd name="T2" fmla="*/ 90395721 w 1394"/>
                <a:gd name="T3" fmla="*/ 0 h 200"/>
                <a:gd name="T4" fmla="*/ 92001287 w 1394"/>
                <a:gd name="T5" fmla="*/ 274513 h 200"/>
                <a:gd name="T6" fmla="*/ 93467089 w 1394"/>
                <a:gd name="T7" fmla="*/ 754649 h 200"/>
                <a:gd name="T8" fmla="*/ 94723378 w 1394"/>
                <a:gd name="T9" fmla="*/ 1578189 h 200"/>
                <a:gd name="T10" fmla="*/ 95770682 w 1394"/>
                <a:gd name="T11" fmla="*/ 2607351 h 200"/>
                <a:gd name="T12" fmla="*/ 96677957 w 1394"/>
                <a:gd name="T13" fmla="*/ 3911026 h 200"/>
                <a:gd name="T14" fmla="*/ 97166734 w 1394"/>
                <a:gd name="T15" fmla="*/ 5420324 h 200"/>
                <a:gd name="T16" fmla="*/ 97306234 w 1394"/>
                <a:gd name="T17" fmla="*/ 6929885 h 200"/>
                <a:gd name="T18" fmla="*/ 97166734 w 1394"/>
                <a:gd name="T19" fmla="*/ 8508073 h 200"/>
                <a:gd name="T20" fmla="*/ 96677957 w 1394"/>
                <a:gd name="T21" fmla="*/ 10017371 h 200"/>
                <a:gd name="T22" fmla="*/ 95770682 w 1394"/>
                <a:gd name="T23" fmla="*/ 11252419 h 200"/>
                <a:gd name="T24" fmla="*/ 94723378 w 1394"/>
                <a:gd name="T25" fmla="*/ 12212953 h 200"/>
                <a:gd name="T26" fmla="*/ 93467089 w 1394"/>
                <a:gd name="T27" fmla="*/ 13105120 h 200"/>
                <a:gd name="T28" fmla="*/ 92001287 w 1394"/>
                <a:gd name="T29" fmla="*/ 13585256 h 200"/>
                <a:gd name="T30" fmla="*/ 90395721 w 1394"/>
                <a:gd name="T31" fmla="*/ 13722513 h 200"/>
                <a:gd name="T32" fmla="*/ 7050277 w 1394"/>
                <a:gd name="T33" fmla="*/ 13722513 h 200"/>
                <a:gd name="T34" fmla="*/ 5444710 w 1394"/>
                <a:gd name="T35" fmla="*/ 13585256 h 200"/>
                <a:gd name="T36" fmla="*/ 3978908 w 1394"/>
                <a:gd name="T37" fmla="*/ 13105120 h 200"/>
                <a:gd name="T38" fmla="*/ 2652605 w 1394"/>
                <a:gd name="T39" fmla="*/ 12212953 h 200"/>
                <a:gd name="T40" fmla="*/ 1605566 w 1394"/>
                <a:gd name="T41" fmla="*/ 11252419 h 200"/>
                <a:gd name="T42" fmla="*/ 698026 w 1394"/>
                <a:gd name="T43" fmla="*/ 10017371 h 200"/>
                <a:gd name="T44" fmla="*/ 279263 w 1394"/>
                <a:gd name="T45" fmla="*/ 8508073 h 200"/>
                <a:gd name="T46" fmla="*/ 0 w 1394"/>
                <a:gd name="T47" fmla="*/ 6929885 h 200"/>
                <a:gd name="T48" fmla="*/ 279263 w 1394"/>
                <a:gd name="T49" fmla="*/ 5420324 h 200"/>
                <a:gd name="T50" fmla="*/ 698026 w 1394"/>
                <a:gd name="T51" fmla="*/ 3911026 h 200"/>
                <a:gd name="T52" fmla="*/ 1605566 w 1394"/>
                <a:gd name="T53" fmla="*/ 2607351 h 200"/>
                <a:gd name="T54" fmla="*/ 2652605 w 1394"/>
                <a:gd name="T55" fmla="*/ 1578189 h 200"/>
                <a:gd name="T56" fmla="*/ 3978908 w 1394"/>
                <a:gd name="T57" fmla="*/ 754649 h 200"/>
                <a:gd name="T58" fmla="*/ 5444710 w 1394"/>
                <a:gd name="T59" fmla="*/ 274513 h 200"/>
                <a:gd name="T60" fmla="*/ 7050277 w 1394"/>
                <a:gd name="T61" fmla="*/ 0 h 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200"/>
                <a:gd name="T95" fmla="*/ 1394 w 1394"/>
                <a:gd name="T96" fmla="*/ 200 h 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200">
                  <a:moveTo>
                    <a:pt x="101" y="0"/>
                  </a:moveTo>
                  <a:lnTo>
                    <a:pt x="1295" y="0"/>
                  </a:lnTo>
                  <a:lnTo>
                    <a:pt x="1318" y="4"/>
                  </a:lnTo>
                  <a:lnTo>
                    <a:pt x="1339" y="11"/>
                  </a:lnTo>
                  <a:lnTo>
                    <a:pt x="1357" y="23"/>
                  </a:lnTo>
                  <a:lnTo>
                    <a:pt x="1372" y="38"/>
                  </a:lnTo>
                  <a:lnTo>
                    <a:pt x="1385" y="57"/>
                  </a:lnTo>
                  <a:lnTo>
                    <a:pt x="1392" y="79"/>
                  </a:lnTo>
                  <a:lnTo>
                    <a:pt x="1394" y="101"/>
                  </a:lnTo>
                  <a:lnTo>
                    <a:pt x="1392" y="124"/>
                  </a:lnTo>
                  <a:lnTo>
                    <a:pt x="1385" y="146"/>
                  </a:lnTo>
                  <a:lnTo>
                    <a:pt x="1372" y="164"/>
                  </a:lnTo>
                  <a:lnTo>
                    <a:pt x="1357" y="178"/>
                  </a:lnTo>
                  <a:lnTo>
                    <a:pt x="1339" y="191"/>
                  </a:lnTo>
                  <a:lnTo>
                    <a:pt x="1318" y="198"/>
                  </a:lnTo>
                  <a:lnTo>
                    <a:pt x="1295" y="200"/>
                  </a:lnTo>
                  <a:lnTo>
                    <a:pt x="101" y="200"/>
                  </a:lnTo>
                  <a:lnTo>
                    <a:pt x="78" y="198"/>
                  </a:lnTo>
                  <a:lnTo>
                    <a:pt x="57" y="191"/>
                  </a:lnTo>
                  <a:lnTo>
                    <a:pt x="38" y="178"/>
                  </a:lnTo>
                  <a:lnTo>
                    <a:pt x="23" y="164"/>
                  </a:lnTo>
                  <a:lnTo>
                    <a:pt x="10" y="146"/>
                  </a:lnTo>
                  <a:lnTo>
                    <a:pt x="4" y="124"/>
                  </a:lnTo>
                  <a:lnTo>
                    <a:pt x="0" y="101"/>
                  </a:lnTo>
                  <a:lnTo>
                    <a:pt x="4" y="79"/>
                  </a:lnTo>
                  <a:lnTo>
                    <a:pt x="10" y="57"/>
                  </a:lnTo>
                  <a:lnTo>
                    <a:pt x="23" y="38"/>
                  </a:lnTo>
                  <a:lnTo>
                    <a:pt x="38" y="23"/>
                  </a:lnTo>
                  <a:lnTo>
                    <a:pt x="57" y="11"/>
                  </a:lnTo>
                  <a:lnTo>
                    <a:pt x="78" y="4"/>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9"/>
            <p:cNvSpPr>
              <a:spLocks/>
            </p:cNvSpPr>
            <p:nvPr/>
          </p:nvSpPr>
          <p:spPr bwMode="auto">
            <a:xfrm>
              <a:off x="185738" y="733425"/>
              <a:ext cx="368300" cy="52388"/>
            </a:xfrm>
            <a:custGeom>
              <a:avLst/>
              <a:gdLst>
                <a:gd name="T0" fmla="*/ 7050277 w 1394"/>
                <a:gd name="T1" fmla="*/ 0 h 197"/>
                <a:gd name="T2" fmla="*/ 90395721 w 1394"/>
                <a:gd name="T3" fmla="*/ 0 h 197"/>
                <a:gd name="T4" fmla="*/ 92001287 w 1394"/>
                <a:gd name="T5" fmla="*/ 141474 h 197"/>
                <a:gd name="T6" fmla="*/ 93467089 w 1394"/>
                <a:gd name="T7" fmla="*/ 636368 h 197"/>
                <a:gd name="T8" fmla="*/ 94723378 w 1394"/>
                <a:gd name="T9" fmla="*/ 1555684 h 197"/>
                <a:gd name="T10" fmla="*/ 95770682 w 1394"/>
                <a:gd name="T11" fmla="*/ 2545738 h 197"/>
                <a:gd name="T12" fmla="*/ 96677957 w 1394"/>
                <a:gd name="T13" fmla="*/ 3818739 h 197"/>
                <a:gd name="T14" fmla="*/ 97166734 w 1394"/>
                <a:gd name="T15" fmla="*/ 5374690 h 197"/>
                <a:gd name="T16" fmla="*/ 97306234 w 1394"/>
                <a:gd name="T17" fmla="*/ 7001111 h 197"/>
                <a:gd name="T18" fmla="*/ 97166734 w 1394"/>
                <a:gd name="T19" fmla="*/ 8556795 h 197"/>
                <a:gd name="T20" fmla="*/ 96677957 w 1394"/>
                <a:gd name="T21" fmla="*/ 10112746 h 197"/>
                <a:gd name="T22" fmla="*/ 95770682 w 1394"/>
                <a:gd name="T23" fmla="*/ 11385747 h 197"/>
                <a:gd name="T24" fmla="*/ 94723378 w 1394"/>
                <a:gd name="T25" fmla="*/ 12446272 h 197"/>
                <a:gd name="T26" fmla="*/ 93467089 w 1394"/>
                <a:gd name="T27" fmla="*/ 13295117 h 197"/>
                <a:gd name="T28" fmla="*/ 92001287 w 1394"/>
                <a:gd name="T29" fmla="*/ 13790011 h 197"/>
                <a:gd name="T30" fmla="*/ 90395721 w 1394"/>
                <a:gd name="T31" fmla="*/ 13931485 h 197"/>
                <a:gd name="T32" fmla="*/ 7050277 w 1394"/>
                <a:gd name="T33" fmla="*/ 13931485 h 197"/>
                <a:gd name="T34" fmla="*/ 5444710 w 1394"/>
                <a:gd name="T35" fmla="*/ 13790011 h 197"/>
                <a:gd name="T36" fmla="*/ 3978908 w 1394"/>
                <a:gd name="T37" fmla="*/ 13295117 h 197"/>
                <a:gd name="T38" fmla="*/ 2652605 w 1394"/>
                <a:gd name="T39" fmla="*/ 12446272 h 197"/>
                <a:gd name="T40" fmla="*/ 1605566 w 1394"/>
                <a:gd name="T41" fmla="*/ 11385747 h 197"/>
                <a:gd name="T42" fmla="*/ 698026 w 1394"/>
                <a:gd name="T43" fmla="*/ 10112746 h 197"/>
                <a:gd name="T44" fmla="*/ 279263 w 1394"/>
                <a:gd name="T45" fmla="*/ 8556795 h 197"/>
                <a:gd name="T46" fmla="*/ 0 w 1394"/>
                <a:gd name="T47" fmla="*/ 7001111 h 197"/>
                <a:gd name="T48" fmla="*/ 279263 w 1394"/>
                <a:gd name="T49" fmla="*/ 5374690 h 197"/>
                <a:gd name="T50" fmla="*/ 698026 w 1394"/>
                <a:gd name="T51" fmla="*/ 3818739 h 197"/>
                <a:gd name="T52" fmla="*/ 1605566 w 1394"/>
                <a:gd name="T53" fmla="*/ 2545738 h 197"/>
                <a:gd name="T54" fmla="*/ 2652605 w 1394"/>
                <a:gd name="T55" fmla="*/ 1555684 h 197"/>
                <a:gd name="T56" fmla="*/ 3978908 w 1394"/>
                <a:gd name="T57" fmla="*/ 636368 h 197"/>
                <a:gd name="T58" fmla="*/ 5444710 w 1394"/>
                <a:gd name="T59" fmla="*/ 141474 h 197"/>
                <a:gd name="T60" fmla="*/ 7050277 w 1394"/>
                <a:gd name="T61" fmla="*/ 0 h 1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4"/>
                <a:gd name="T94" fmla="*/ 0 h 197"/>
                <a:gd name="T95" fmla="*/ 1394 w 1394"/>
                <a:gd name="T96" fmla="*/ 197 h 1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4" h="197">
                  <a:moveTo>
                    <a:pt x="101" y="0"/>
                  </a:moveTo>
                  <a:lnTo>
                    <a:pt x="1295" y="0"/>
                  </a:lnTo>
                  <a:lnTo>
                    <a:pt x="1318" y="2"/>
                  </a:lnTo>
                  <a:lnTo>
                    <a:pt x="1339" y="9"/>
                  </a:lnTo>
                  <a:lnTo>
                    <a:pt x="1357" y="22"/>
                  </a:lnTo>
                  <a:lnTo>
                    <a:pt x="1372" y="36"/>
                  </a:lnTo>
                  <a:lnTo>
                    <a:pt x="1385" y="54"/>
                  </a:lnTo>
                  <a:lnTo>
                    <a:pt x="1392" y="76"/>
                  </a:lnTo>
                  <a:lnTo>
                    <a:pt x="1394" y="99"/>
                  </a:lnTo>
                  <a:lnTo>
                    <a:pt x="1392" y="121"/>
                  </a:lnTo>
                  <a:lnTo>
                    <a:pt x="1385" y="143"/>
                  </a:lnTo>
                  <a:lnTo>
                    <a:pt x="1372" y="161"/>
                  </a:lnTo>
                  <a:lnTo>
                    <a:pt x="1357" y="176"/>
                  </a:lnTo>
                  <a:lnTo>
                    <a:pt x="1339" y="188"/>
                  </a:lnTo>
                  <a:lnTo>
                    <a:pt x="1318" y="195"/>
                  </a:lnTo>
                  <a:lnTo>
                    <a:pt x="1295" y="197"/>
                  </a:lnTo>
                  <a:lnTo>
                    <a:pt x="101" y="197"/>
                  </a:lnTo>
                  <a:lnTo>
                    <a:pt x="78" y="195"/>
                  </a:lnTo>
                  <a:lnTo>
                    <a:pt x="57" y="188"/>
                  </a:lnTo>
                  <a:lnTo>
                    <a:pt x="38" y="176"/>
                  </a:lnTo>
                  <a:lnTo>
                    <a:pt x="23" y="161"/>
                  </a:lnTo>
                  <a:lnTo>
                    <a:pt x="10" y="143"/>
                  </a:lnTo>
                  <a:lnTo>
                    <a:pt x="4" y="121"/>
                  </a:lnTo>
                  <a:lnTo>
                    <a:pt x="0" y="99"/>
                  </a:lnTo>
                  <a:lnTo>
                    <a:pt x="4" y="76"/>
                  </a:lnTo>
                  <a:lnTo>
                    <a:pt x="10" y="54"/>
                  </a:lnTo>
                  <a:lnTo>
                    <a:pt x="23" y="36"/>
                  </a:lnTo>
                  <a:lnTo>
                    <a:pt x="38" y="22"/>
                  </a:lnTo>
                  <a:lnTo>
                    <a:pt x="57" y="9"/>
                  </a:lnTo>
                  <a:lnTo>
                    <a:pt x="78" y="2"/>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Rectangle 10"/>
            <p:cNvSpPr>
              <a:spLocks noChangeArrowheads="1"/>
            </p:cNvSpPr>
            <p:nvPr/>
          </p:nvSpPr>
          <p:spPr bwMode="auto">
            <a:xfrm>
              <a:off x="92075" y="481012"/>
              <a:ext cx="52388" cy="53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25" name="Rectangle 11"/>
            <p:cNvSpPr>
              <a:spLocks noChangeArrowheads="1"/>
            </p:cNvSpPr>
            <p:nvPr/>
          </p:nvSpPr>
          <p:spPr bwMode="auto">
            <a:xfrm>
              <a:off x="92075" y="608012"/>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26" name="Rectangle 12"/>
            <p:cNvSpPr>
              <a:spLocks noChangeArrowheads="1"/>
            </p:cNvSpPr>
            <p:nvPr/>
          </p:nvSpPr>
          <p:spPr bwMode="auto">
            <a:xfrm>
              <a:off x="92075" y="733425"/>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sp>
        <p:nvSpPr>
          <p:cNvPr id="27" name="Freeform 17"/>
          <p:cNvSpPr>
            <a:spLocks noEditPoints="1"/>
          </p:cNvSpPr>
          <p:nvPr/>
        </p:nvSpPr>
        <p:spPr bwMode="auto">
          <a:xfrm>
            <a:off x="5337175" y="2446462"/>
            <a:ext cx="638175" cy="962025"/>
          </a:xfrm>
          <a:custGeom>
            <a:avLst/>
            <a:gdLst>
              <a:gd name="T0" fmla="*/ 78876966 w 2441"/>
              <a:gd name="T1" fmla="*/ 86954976 h 3678"/>
              <a:gd name="T2" fmla="*/ 79013699 w 2441"/>
              <a:gd name="T3" fmla="*/ 87707490 h 3678"/>
              <a:gd name="T4" fmla="*/ 79423637 w 2441"/>
              <a:gd name="T5" fmla="*/ 88118142 h 3678"/>
              <a:gd name="T6" fmla="*/ 80107302 w 2441"/>
              <a:gd name="T7" fmla="*/ 88186410 h 3678"/>
              <a:gd name="T8" fmla="*/ 78876966 w 2441"/>
              <a:gd name="T9" fmla="*/ 19634935 h 3678"/>
              <a:gd name="T10" fmla="*/ 14490311 w 2441"/>
              <a:gd name="T11" fmla="*/ 13614563 h 3678"/>
              <a:gd name="T12" fmla="*/ 13943640 w 2441"/>
              <a:gd name="T13" fmla="*/ 13888157 h 3678"/>
              <a:gd name="T14" fmla="*/ 13738410 w 2441"/>
              <a:gd name="T15" fmla="*/ 14435606 h 3678"/>
              <a:gd name="T16" fmla="*/ 13670174 w 2441"/>
              <a:gd name="T17" fmla="*/ 236851706 h 3678"/>
              <a:gd name="T18" fmla="*/ 14217106 w 2441"/>
              <a:gd name="T19" fmla="*/ 238014610 h 3678"/>
              <a:gd name="T20" fmla="*/ 152012448 w 2441"/>
              <a:gd name="T21" fmla="*/ 238083140 h 3678"/>
              <a:gd name="T22" fmla="*/ 153106052 w 2441"/>
              <a:gd name="T23" fmla="*/ 237535690 h 3678"/>
              <a:gd name="T24" fmla="*/ 153174288 w 2441"/>
              <a:gd name="T25" fmla="*/ 101937770 h 3678"/>
              <a:gd name="T26" fmla="*/ 77646629 w 2441"/>
              <a:gd name="T27" fmla="*/ 101664176 h 3678"/>
              <a:gd name="T28" fmla="*/ 73272216 w 2441"/>
              <a:gd name="T29" fmla="*/ 100295945 h 3678"/>
              <a:gd name="T30" fmla="*/ 69581206 w 2441"/>
              <a:gd name="T31" fmla="*/ 97559222 h 3678"/>
              <a:gd name="T32" fmla="*/ 66847067 w 2441"/>
              <a:gd name="T33" fmla="*/ 93796391 h 3678"/>
              <a:gd name="T34" fmla="*/ 65548494 w 2441"/>
              <a:gd name="T35" fmla="*/ 89349576 h 3678"/>
              <a:gd name="T36" fmla="*/ 65411761 w 2441"/>
              <a:gd name="T37" fmla="*/ 13614563 h 3678"/>
              <a:gd name="T38" fmla="*/ 14900510 w 2441"/>
              <a:gd name="T39" fmla="*/ 0 h 3678"/>
              <a:gd name="T40" fmla="*/ 78876966 w 2441"/>
              <a:gd name="T41" fmla="*/ 342123 h 3678"/>
              <a:gd name="T42" fmla="*/ 166844462 w 2441"/>
              <a:gd name="T43" fmla="*/ 88186410 h 3678"/>
              <a:gd name="T44" fmla="*/ 166707728 w 2441"/>
              <a:gd name="T45" fmla="*/ 239246044 h 3678"/>
              <a:gd name="T46" fmla="*/ 165272423 w 2441"/>
              <a:gd name="T47" fmla="*/ 243556324 h 3678"/>
              <a:gd name="T48" fmla="*/ 162401550 w 2441"/>
              <a:gd name="T49" fmla="*/ 247319155 h 3678"/>
              <a:gd name="T50" fmla="*/ 158710802 w 2441"/>
              <a:gd name="T51" fmla="*/ 250055617 h 3678"/>
              <a:gd name="T52" fmla="*/ 154336127 w 2441"/>
              <a:gd name="T53" fmla="*/ 251423847 h 3678"/>
              <a:gd name="T54" fmla="*/ 14900510 w 2441"/>
              <a:gd name="T55" fmla="*/ 251629174 h 3678"/>
              <a:gd name="T56" fmla="*/ 10184395 w 2441"/>
              <a:gd name="T57" fmla="*/ 250876660 h 3678"/>
              <a:gd name="T58" fmla="*/ 6014950 w 2441"/>
              <a:gd name="T59" fmla="*/ 248892712 h 3678"/>
              <a:gd name="T60" fmla="*/ 2870611 w 2441"/>
              <a:gd name="T61" fmla="*/ 245677069 h 3678"/>
              <a:gd name="T62" fmla="*/ 751901 w 2441"/>
              <a:gd name="T63" fmla="*/ 241572115 h 3678"/>
              <a:gd name="T64" fmla="*/ 0 w 2441"/>
              <a:gd name="T65" fmla="*/ 236851706 h 3678"/>
              <a:gd name="T66" fmla="*/ 136733 w 2441"/>
              <a:gd name="T67" fmla="*/ 12451397 h 3678"/>
              <a:gd name="T68" fmla="*/ 1572039 w 2441"/>
              <a:gd name="T69" fmla="*/ 8072849 h 3678"/>
              <a:gd name="T70" fmla="*/ 4306178 w 2441"/>
              <a:gd name="T71" fmla="*/ 4378548 h 3678"/>
              <a:gd name="T72" fmla="*/ 8065423 w 2441"/>
              <a:gd name="T73" fmla="*/ 1641825 h 3678"/>
              <a:gd name="T74" fmla="*/ 12508335 w 2441"/>
              <a:gd name="T75" fmla="*/ 273594 h 36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41"/>
              <a:gd name="T115" fmla="*/ 0 h 3678"/>
              <a:gd name="T116" fmla="*/ 2441 w 2441"/>
              <a:gd name="T117" fmla="*/ 3678 h 36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41" h="3678">
                <a:moveTo>
                  <a:pt x="1154" y="287"/>
                </a:moveTo>
                <a:lnTo>
                  <a:pt x="1154" y="1271"/>
                </a:lnTo>
                <a:lnTo>
                  <a:pt x="1155" y="1278"/>
                </a:lnTo>
                <a:lnTo>
                  <a:pt x="1156" y="1282"/>
                </a:lnTo>
                <a:lnTo>
                  <a:pt x="1159" y="1286"/>
                </a:lnTo>
                <a:lnTo>
                  <a:pt x="1162" y="1288"/>
                </a:lnTo>
                <a:lnTo>
                  <a:pt x="1167" y="1289"/>
                </a:lnTo>
                <a:lnTo>
                  <a:pt x="1172" y="1289"/>
                </a:lnTo>
                <a:lnTo>
                  <a:pt x="2157" y="1289"/>
                </a:lnTo>
                <a:lnTo>
                  <a:pt x="1154" y="287"/>
                </a:lnTo>
                <a:close/>
                <a:moveTo>
                  <a:pt x="218" y="199"/>
                </a:moveTo>
                <a:lnTo>
                  <a:pt x="212" y="199"/>
                </a:lnTo>
                <a:lnTo>
                  <a:pt x="208" y="201"/>
                </a:lnTo>
                <a:lnTo>
                  <a:pt x="204" y="203"/>
                </a:lnTo>
                <a:lnTo>
                  <a:pt x="202" y="207"/>
                </a:lnTo>
                <a:lnTo>
                  <a:pt x="201" y="211"/>
                </a:lnTo>
                <a:lnTo>
                  <a:pt x="200" y="217"/>
                </a:lnTo>
                <a:lnTo>
                  <a:pt x="200" y="3462"/>
                </a:lnTo>
                <a:lnTo>
                  <a:pt x="202" y="3472"/>
                </a:lnTo>
                <a:lnTo>
                  <a:pt x="208" y="3479"/>
                </a:lnTo>
                <a:lnTo>
                  <a:pt x="218" y="3480"/>
                </a:lnTo>
                <a:lnTo>
                  <a:pt x="2224" y="3480"/>
                </a:lnTo>
                <a:lnTo>
                  <a:pt x="2235" y="3479"/>
                </a:lnTo>
                <a:lnTo>
                  <a:pt x="2240" y="3472"/>
                </a:lnTo>
                <a:lnTo>
                  <a:pt x="2241" y="3462"/>
                </a:lnTo>
                <a:lnTo>
                  <a:pt x="2241" y="1490"/>
                </a:lnTo>
                <a:lnTo>
                  <a:pt x="1172" y="1490"/>
                </a:lnTo>
                <a:lnTo>
                  <a:pt x="1136" y="1486"/>
                </a:lnTo>
                <a:lnTo>
                  <a:pt x="1103" y="1480"/>
                </a:lnTo>
                <a:lnTo>
                  <a:pt x="1072" y="1466"/>
                </a:lnTo>
                <a:lnTo>
                  <a:pt x="1043" y="1449"/>
                </a:lnTo>
                <a:lnTo>
                  <a:pt x="1018" y="1426"/>
                </a:lnTo>
                <a:lnTo>
                  <a:pt x="995" y="1399"/>
                </a:lnTo>
                <a:lnTo>
                  <a:pt x="978" y="1371"/>
                </a:lnTo>
                <a:lnTo>
                  <a:pt x="966" y="1339"/>
                </a:lnTo>
                <a:lnTo>
                  <a:pt x="959" y="1306"/>
                </a:lnTo>
                <a:lnTo>
                  <a:pt x="957" y="1271"/>
                </a:lnTo>
                <a:lnTo>
                  <a:pt x="957" y="199"/>
                </a:lnTo>
                <a:lnTo>
                  <a:pt x="218" y="199"/>
                </a:lnTo>
                <a:close/>
                <a:moveTo>
                  <a:pt x="218" y="0"/>
                </a:moveTo>
                <a:lnTo>
                  <a:pt x="1151" y="0"/>
                </a:lnTo>
                <a:lnTo>
                  <a:pt x="1154" y="5"/>
                </a:lnTo>
                <a:lnTo>
                  <a:pt x="2438" y="1289"/>
                </a:lnTo>
                <a:lnTo>
                  <a:pt x="2441" y="1289"/>
                </a:lnTo>
                <a:lnTo>
                  <a:pt x="2441" y="3462"/>
                </a:lnTo>
                <a:lnTo>
                  <a:pt x="2439" y="3497"/>
                </a:lnTo>
                <a:lnTo>
                  <a:pt x="2431" y="3530"/>
                </a:lnTo>
                <a:lnTo>
                  <a:pt x="2418" y="3560"/>
                </a:lnTo>
                <a:lnTo>
                  <a:pt x="2400" y="3589"/>
                </a:lnTo>
                <a:lnTo>
                  <a:pt x="2376" y="3615"/>
                </a:lnTo>
                <a:lnTo>
                  <a:pt x="2350" y="3638"/>
                </a:lnTo>
                <a:lnTo>
                  <a:pt x="2322" y="3655"/>
                </a:lnTo>
                <a:lnTo>
                  <a:pt x="2291" y="3667"/>
                </a:lnTo>
                <a:lnTo>
                  <a:pt x="2258" y="3675"/>
                </a:lnTo>
                <a:lnTo>
                  <a:pt x="2224" y="3678"/>
                </a:lnTo>
                <a:lnTo>
                  <a:pt x="218" y="3678"/>
                </a:lnTo>
                <a:lnTo>
                  <a:pt x="183" y="3675"/>
                </a:lnTo>
                <a:lnTo>
                  <a:pt x="149" y="3667"/>
                </a:lnTo>
                <a:lnTo>
                  <a:pt x="117" y="3655"/>
                </a:lnTo>
                <a:lnTo>
                  <a:pt x="88" y="3638"/>
                </a:lnTo>
                <a:lnTo>
                  <a:pt x="63" y="3616"/>
                </a:lnTo>
                <a:lnTo>
                  <a:pt x="42" y="3591"/>
                </a:lnTo>
                <a:lnTo>
                  <a:pt x="24" y="3563"/>
                </a:lnTo>
                <a:lnTo>
                  <a:pt x="11" y="3531"/>
                </a:lnTo>
                <a:lnTo>
                  <a:pt x="3" y="3498"/>
                </a:lnTo>
                <a:lnTo>
                  <a:pt x="0" y="3462"/>
                </a:lnTo>
                <a:lnTo>
                  <a:pt x="0" y="217"/>
                </a:lnTo>
                <a:lnTo>
                  <a:pt x="2" y="182"/>
                </a:lnTo>
                <a:lnTo>
                  <a:pt x="10" y="149"/>
                </a:lnTo>
                <a:lnTo>
                  <a:pt x="23" y="118"/>
                </a:lnTo>
                <a:lnTo>
                  <a:pt x="41" y="90"/>
                </a:lnTo>
                <a:lnTo>
                  <a:pt x="63" y="64"/>
                </a:lnTo>
                <a:lnTo>
                  <a:pt x="90" y="41"/>
                </a:lnTo>
                <a:lnTo>
                  <a:pt x="118" y="24"/>
                </a:lnTo>
                <a:lnTo>
                  <a:pt x="149" y="10"/>
                </a:lnTo>
                <a:lnTo>
                  <a:pt x="183" y="4"/>
                </a:lnTo>
                <a:lnTo>
                  <a:pt x="218" y="0"/>
                </a:lnTo>
                <a:close/>
              </a:path>
            </a:pathLst>
          </a:custGeom>
          <a:solidFill>
            <a:schemeClr val="bg2">
              <a:lumMod val="50000"/>
            </a:schemeClr>
          </a:solidFill>
          <a:ln>
            <a:noFill/>
          </a:ln>
        </p:spPr>
        <p:txBody>
          <a:bodyPr/>
          <a:lstStyle/>
          <a:p>
            <a:endParaRPr lang="zh-CN" altLang="en-US"/>
          </a:p>
        </p:txBody>
      </p:sp>
      <p:grpSp>
        <p:nvGrpSpPr>
          <p:cNvPr id="28" name="그룹 47"/>
          <p:cNvGrpSpPr>
            <a:grpSpLocks/>
          </p:cNvGrpSpPr>
          <p:nvPr/>
        </p:nvGrpSpPr>
        <p:grpSpPr bwMode="auto">
          <a:xfrm>
            <a:off x="5303838" y="3627562"/>
            <a:ext cx="671512" cy="850900"/>
            <a:chOff x="0" y="0"/>
            <a:chExt cx="671513" cy="849313"/>
          </a:xfrm>
          <a:solidFill>
            <a:schemeClr val="bg2">
              <a:lumMod val="50000"/>
            </a:schemeClr>
          </a:solidFill>
        </p:grpSpPr>
        <p:sp>
          <p:nvSpPr>
            <p:cNvPr id="29" name="Freeform 22"/>
            <p:cNvSpPr>
              <a:spLocks noEditPoints="1"/>
            </p:cNvSpPr>
            <p:nvPr/>
          </p:nvSpPr>
          <p:spPr bwMode="auto">
            <a:xfrm>
              <a:off x="0" y="0"/>
              <a:ext cx="671513" cy="849313"/>
            </a:xfrm>
            <a:custGeom>
              <a:avLst/>
              <a:gdLst>
                <a:gd name="T0" fmla="*/ 23314432 w 2960"/>
                <a:gd name="T1" fmla="*/ 179733424 h 3742"/>
                <a:gd name="T2" fmla="*/ 23623192 w 2960"/>
                <a:gd name="T3" fmla="*/ 180557770 h 3742"/>
                <a:gd name="T4" fmla="*/ 24395205 w 2960"/>
                <a:gd name="T5" fmla="*/ 180763857 h 3742"/>
                <a:gd name="T6" fmla="*/ 128409166 w 2960"/>
                <a:gd name="T7" fmla="*/ 180712335 h 3742"/>
                <a:gd name="T8" fmla="*/ 128923917 w 2960"/>
                <a:gd name="T9" fmla="*/ 180197119 h 3742"/>
                <a:gd name="T10" fmla="*/ 129026686 w 2960"/>
                <a:gd name="T11" fmla="*/ 57335437 h 3742"/>
                <a:gd name="T12" fmla="*/ 13123996 w 2960"/>
                <a:gd name="T13" fmla="*/ 34669084 h 3742"/>
                <a:gd name="T14" fmla="*/ 12300485 w 2960"/>
                <a:gd name="T15" fmla="*/ 34978214 h 3742"/>
                <a:gd name="T16" fmla="*/ 12043223 w 2960"/>
                <a:gd name="T17" fmla="*/ 35853855 h 3742"/>
                <a:gd name="T18" fmla="*/ 140297895 w 2960"/>
                <a:gd name="T19" fmla="*/ 45435522 h 3742"/>
                <a:gd name="T20" fmla="*/ 140246398 w 2960"/>
                <a:gd name="T21" fmla="*/ 35338865 h 3742"/>
                <a:gd name="T22" fmla="*/ 139680376 w 2960"/>
                <a:gd name="T23" fmla="*/ 34720605 h 3742"/>
                <a:gd name="T24" fmla="*/ 13123996 w 2960"/>
                <a:gd name="T25" fmla="*/ 34669084 h 3742"/>
                <a:gd name="T26" fmla="*/ 50900459 w 2960"/>
                <a:gd name="T27" fmla="*/ 22717874 h 3742"/>
                <a:gd name="T28" fmla="*/ 101440659 w 2960"/>
                <a:gd name="T29" fmla="*/ 11951209 h 3742"/>
                <a:gd name="T30" fmla="*/ 44930345 w 2960"/>
                <a:gd name="T31" fmla="*/ 0 h 3742"/>
                <a:gd name="T32" fmla="*/ 106381498 w 2960"/>
                <a:gd name="T33" fmla="*/ 51522 h 3742"/>
                <a:gd name="T34" fmla="*/ 106638760 w 2960"/>
                <a:gd name="T35" fmla="*/ 206087 h 3742"/>
                <a:gd name="T36" fmla="*/ 106896022 w 2960"/>
                <a:gd name="T37" fmla="*/ 206087 h 3742"/>
                <a:gd name="T38" fmla="*/ 107153511 w 2960"/>
                <a:gd name="T39" fmla="*/ 51522 h 3742"/>
                <a:gd name="T40" fmla="*/ 108800306 w 2960"/>
                <a:gd name="T41" fmla="*/ 206087 h 3742"/>
                <a:gd name="T42" fmla="*/ 111219341 w 2960"/>
                <a:gd name="T43" fmla="*/ 1339336 h 3742"/>
                <a:gd name="T44" fmla="*/ 112814865 w 2960"/>
                <a:gd name="T45" fmla="*/ 3348454 h 3742"/>
                <a:gd name="T46" fmla="*/ 113483882 w 2960"/>
                <a:gd name="T47" fmla="*/ 5975605 h 3742"/>
                <a:gd name="T48" fmla="*/ 139217122 w 2960"/>
                <a:gd name="T49" fmla="*/ 22717874 h 3742"/>
                <a:gd name="T50" fmla="*/ 143385948 w 2960"/>
                <a:gd name="T51" fmla="*/ 23387429 h 3742"/>
                <a:gd name="T52" fmla="*/ 147040022 w 2960"/>
                <a:gd name="T53" fmla="*/ 25190460 h 3742"/>
                <a:gd name="T54" fmla="*/ 149819314 w 2960"/>
                <a:gd name="T55" fmla="*/ 28075219 h 3742"/>
                <a:gd name="T56" fmla="*/ 151672100 w 2960"/>
                <a:gd name="T57" fmla="*/ 31629760 h 3742"/>
                <a:gd name="T58" fmla="*/ 152341118 w 2960"/>
                <a:gd name="T59" fmla="*/ 35853855 h 3742"/>
                <a:gd name="T60" fmla="*/ 141069908 w 2960"/>
                <a:gd name="T61" fmla="*/ 57335437 h 3742"/>
                <a:gd name="T62" fmla="*/ 140864144 w 2960"/>
                <a:gd name="T63" fmla="*/ 181845585 h 3742"/>
                <a:gd name="T64" fmla="*/ 139628878 w 2960"/>
                <a:gd name="T65" fmla="*/ 185812072 h 3742"/>
                <a:gd name="T66" fmla="*/ 137261341 w 2960"/>
                <a:gd name="T67" fmla="*/ 189005961 h 3742"/>
                <a:gd name="T68" fmla="*/ 134019022 w 2960"/>
                <a:gd name="T69" fmla="*/ 191324208 h 3742"/>
                <a:gd name="T70" fmla="*/ 130107459 w 2960"/>
                <a:gd name="T71" fmla="*/ 192612023 h 3742"/>
                <a:gd name="T72" fmla="*/ 24395205 w 2960"/>
                <a:gd name="T73" fmla="*/ 192766588 h 3742"/>
                <a:gd name="T74" fmla="*/ 20226380 w 2960"/>
                <a:gd name="T75" fmla="*/ 192148328 h 3742"/>
                <a:gd name="T76" fmla="*/ 16623803 w 2960"/>
                <a:gd name="T77" fmla="*/ 190294002 h 3742"/>
                <a:gd name="T78" fmla="*/ 13844511 w 2960"/>
                <a:gd name="T79" fmla="*/ 187460538 h 3742"/>
                <a:gd name="T80" fmla="*/ 12043223 w 2960"/>
                <a:gd name="T81" fmla="*/ 183906224 h 3742"/>
                <a:gd name="T82" fmla="*/ 11374205 w 2960"/>
                <a:gd name="T83" fmla="*/ 179733424 h 3742"/>
                <a:gd name="T84" fmla="*/ 0 w 2960"/>
                <a:gd name="T85" fmla="*/ 57335437 h 3742"/>
                <a:gd name="T86" fmla="*/ 154493 w 2960"/>
                <a:gd name="T87" fmla="*/ 33741921 h 3742"/>
                <a:gd name="T88" fmla="*/ 1441031 w 2960"/>
                <a:gd name="T89" fmla="*/ 29775207 h 3742"/>
                <a:gd name="T90" fmla="*/ 3808568 w 2960"/>
                <a:gd name="T91" fmla="*/ 26478275 h 3742"/>
                <a:gd name="T92" fmla="*/ 7050887 w 2960"/>
                <a:gd name="T93" fmla="*/ 24160254 h 3742"/>
                <a:gd name="T94" fmla="*/ 10962450 w 2960"/>
                <a:gd name="T95" fmla="*/ 22872439 h 3742"/>
                <a:gd name="T96" fmla="*/ 38960231 w 2960"/>
                <a:gd name="T97" fmla="*/ 22717874 h 3742"/>
                <a:gd name="T98" fmla="*/ 39165996 w 2960"/>
                <a:gd name="T99" fmla="*/ 4584747 h 3742"/>
                <a:gd name="T100" fmla="*/ 40298266 w 2960"/>
                <a:gd name="T101" fmla="*/ 2215204 h 3742"/>
                <a:gd name="T102" fmla="*/ 42305546 w 2960"/>
                <a:gd name="T103" fmla="*/ 618260 h 3742"/>
                <a:gd name="T104" fmla="*/ 44930345 w 2960"/>
                <a:gd name="T105" fmla="*/ 0 h 37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60"/>
                <a:gd name="T160" fmla="*/ 0 h 3742"/>
                <a:gd name="T161" fmla="*/ 2960 w 2960"/>
                <a:gd name="T162" fmla="*/ 3742 h 374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60" h="3742">
                  <a:moveTo>
                    <a:pt x="453" y="1113"/>
                  </a:moveTo>
                  <a:lnTo>
                    <a:pt x="453" y="3489"/>
                  </a:lnTo>
                  <a:lnTo>
                    <a:pt x="454" y="3498"/>
                  </a:lnTo>
                  <a:lnTo>
                    <a:pt x="459" y="3505"/>
                  </a:lnTo>
                  <a:lnTo>
                    <a:pt x="465" y="3508"/>
                  </a:lnTo>
                  <a:lnTo>
                    <a:pt x="474" y="3509"/>
                  </a:lnTo>
                  <a:lnTo>
                    <a:pt x="2486" y="3509"/>
                  </a:lnTo>
                  <a:lnTo>
                    <a:pt x="2495" y="3508"/>
                  </a:lnTo>
                  <a:lnTo>
                    <a:pt x="2502" y="3505"/>
                  </a:lnTo>
                  <a:lnTo>
                    <a:pt x="2505" y="3498"/>
                  </a:lnTo>
                  <a:lnTo>
                    <a:pt x="2507" y="3489"/>
                  </a:lnTo>
                  <a:lnTo>
                    <a:pt x="2507" y="1113"/>
                  </a:lnTo>
                  <a:lnTo>
                    <a:pt x="453" y="1113"/>
                  </a:lnTo>
                  <a:close/>
                  <a:moveTo>
                    <a:pt x="255" y="673"/>
                  </a:moveTo>
                  <a:lnTo>
                    <a:pt x="246" y="674"/>
                  </a:lnTo>
                  <a:lnTo>
                    <a:pt x="239" y="679"/>
                  </a:lnTo>
                  <a:lnTo>
                    <a:pt x="235" y="686"/>
                  </a:lnTo>
                  <a:lnTo>
                    <a:pt x="234" y="696"/>
                  </a:lnTo>
                  <a:lnTo>
                    <a:pt x="234" y="882"/>
                  </a:lnTo>
                  <a:lnTo>
                    <a:pt x="2726" y="882"/>
                  </a:lnTo>
                  <a:lnTo>
                    <a:pt x="2726" y="696"/>
                  </a:lnTo>
                  <a:lnTo>
                    <a:pt x="2725" y="686"/>
                  </a:lnTo>
                  <a:lnTo>
                    <a:pt x="2721" y="679"/>
                  </a:lnTo>
                  <a:lnTo>
                    <a:pt x="2714" y="674"/>
                  </a:lnTo>
                  <a:lnTo>
                    <a:pt x="2705" y="673"/>
                  </a:lnTo>
                  <a:lnTo>
                    <a:pt x="255" y="673"/>
                  </a:lnTo>
                  <a:close/>
                  <a:moveTo>
                    <a:pt x="989" y="232"/>
                  </a:moveTo>
                  <a:lnTo>
                    <a:pt x="989" y="441"/>
                  </a:lnTo>
                  <a:lnTo>
                    <a:pt x="1971" y="441"/>
                  </a:lnTo>
                  <a:lnTo>
                    <a:pt x="1971" y="232"/>
                  </a:lnTo>
                  <a:lnTo>
                    <a:pt x="989" y="232"/>
                  </a:lnTo>
                  <a:close/>
                  <a:moveTo>
                    <a:pt x="873" y="0"/>
                  </a:moveTo>
                  <a:lnTo>
                    <a:pt x="2066" y="0"/>
                  </a:lnTo>
                  <a:lnTo>
                    <a:pt x="2067" y="1"/>
                  </a:lnTo>
                  <a:lnTo>
                    <a:pt x="2070" y="1"/>
                  </a:lnTo>
                  <a:lnTo>
                    <a:pt x="2072" y="4"/>
                  </a:lnTo>
                  <a:lnTo>
                    <a:pt x="2074" y="5"/>
                  </a:lnTo>
                  <a:lnTo>
                    <a:pt x="2077" y="4"/>
                  </a:lnTo>
                  <a:lnTo>
                    <a:pt x="2079" y="1"/>
                  </a:lnTo>
                  <a:lnTo>
                    <a:pt x="2082" y="1"/>
                  </a:lnTo>
                  <a:lnTo>
                    <a:pt x="2087" y="0"/>
                  </a:lnTo>
                  <a:lnTo>
                    <a:pt x="2114" y="4"/>
                  </a:lnTo>
                  <a:lnTo>
                    <a:pt x="2139" y="12"/>
                  </a:lnTo>
                  <a:lnTo>
                    <a:pt x="2161" y="26"/>
                  </a:lnTo>
                  <a:lnTo>
                    <a:pt x="2179" y="43"/>
                  </a:lnTo>
                  <a:lnTo>
                    <a:pt x="2192" y="65"/>
                  </a:lnTo>
                  <a:lnTo>
                    <a:pt x="2202" y="89"/>
                  </a:lnTo>
                  <a:lnTo>
                    <a:pt x="2205" y="116"/>
                  </a:lnTo>
                  <a:lnTo>
                    <a:pt x="2205" y="441"/>
                  </a:lnTo>
                  <a:lnTo>
                    <a:pt x="2705" y="441"/>
                  </a:lnTo>
                  <a:lnTo>
                    <a:pt x="2747" y="444"/>
                  </a:lnTo>
                  <a:lnTo>
                    <a:pt x="2786" y="454"/>
                  </a:lnTo>
                  <a:lnTo>
                    <a:pt x="2823" y="469"/>
                  </a:lnTo>
                  <a:lnTo>
                    <a:pt x="2857" y="489"/>
                  </a:lnTo>
                  <a:lnTo>
                    <a:pt x="2887" y="514"/>
                  </a:lnTo>
                  <a:lnTo>
                    <a:pt x="2911" y="545"/>
                  </a:lnTo>
                  <a:lnTo>
                    <a:pt x="2932" y="578"/>
                  </a:lnTo>
                  <a:lnTo>
                    <a:pt x="2947" y="614"/>
                  </a:lnTo>
                  <a:lnTo>
                    <a:pt x="2956" y="655"/>
                  </a:lnTo>
                  <a:lnTo>
                    <a:pt x="2960" y="696"/>
                  </a:lnTo>
                  <a:lnTo>
                    <a:pt x="2960" y="1113"/>
                  </a:lnTo>
                  <a:lnTo>
                    <a:pt x="2741" y="1113"/>
                  </a:lnTo>
                  <a:lnTo>
                    <a:pt x="2741" y="3489"/>
                  </a:lnTo>
                  <a:lnTo>
                    <a:pt x="2737" y="3530"/>
                  </a:lnTo>
                  <a:lnTo>
                    <a:pt x="2728" y="3570"/>
                  </a:lnTo>
                  <a:lnTo>
                    <a:pt x="2713" y="3607"/>
                  </a:lnTo>
                  <a:lnTo>
                    <a:pt x="2692" y="3639"/>
                  </a:lnTo>
                  <a:lnTo>
                    <a:pt x="2667" y="3669"/>
                  </a:lnTo>
                  <a:lnTo>
                    <a:pt x="2638" y="3694"/>
                  </a:lnTo>
                  <a:lnTo>
                    <a:pt x="2604" y="3714"/>
                  </a:lnTo>
                  <a:lnTo>
                    <a:pt x="2567" y="3730"/>
                  </a:lnTo>
                  <a:lnTo>
                    <a:pt x="2528" y="3739"/>
                  </a:lnTo>
                  <a:lnTo>
                    <a:pt x="2486" y="3742"/>
                  </a:lnTo>
                  <a:lnTo>
                    <a:pt x="474" y="3742"/>
                  </a:lnTo>
                  <a:lnTo>
                    <a:pt x="432" y="3739"/>
                  </a:lnTo>
                  <a:lnTo>
                    <a:pt x="393" y="3730"/>
                  </a:lnTo>
                  <a:lnTo>
                    <a:pt x="357" y="3714"/>
                  </a:lnTo>
                  <a:lnTo>
                    <a:pt x="323" y="3694"/>
                  </a:lnTo>
                  <a:lnTo>
                    <a:pt x="294" y="3669"/>
                  </a:lnTo>
                  <a:lnTo>
                    <a:pt x="269" y="3639"/>
                  </a:lnTo>
                  <a:lnTo>
                    <a:pt x="249" y="3607"/>
                  </a:lnTo>
                  <a:lnTo>
                    <a:pt x="234" y="3570"/>
                  </a:lnTo>
                  <a:lnTo>
                    <a:pt x="225" y="3530"/>
                  </a:lnTo>
                  <a:lnTo>
                    <a:pt x="221" y="3489"/>
                  </a:lnTo>
                  <a:lnTo>
                    <a:pt x="221" y="1113"/>
                  </a:lnTo>
                  <a:lnTo>
                    <a:pt x="0" y="1113"/>
                  </a:lnTo>
                  <a:lnTo>
                    <a:pt x="0" y="696"/>
                  </a:lnTo>
                  <a:lnTo>
                    <a:pt x="3" y="655"/>
                  </a:lnTo>
                  <a:lnTo>
                    <a:pt x="13" y="614"/>
                  </a:lnTo>
                  <a:lnTo>
                    <a:pt x="28" y="578"/>
                  </a:lnTo>
                  <a:lnTo>
                    <a:pt x="49" y="545"/>
                  </a:lnTo>
                  <a:lnTo>
                    <a:pt x="74" y="514"/>
                  </a:lnTo>
                  <a:lnTo>
                    <a:pt x="103" y="489"/>
                  </a:lnTo>
                  <a:lnTo>
                    <a:pt x="137" y="469"/>
                  </a:lnTo>
                  <a:lnTo>
                    <a:pt x="174" y="454"/>
                  </a:lnTo>
                  <a:lnTo>
                    <a:pt x="213" y="444"/>
                  </a:lnTo>
                  <a:lnTo>
                    <a:pt x="255" y="441"/>
                  </a:lnTo>
                  <a:lnTo>
                    <a:pt x="757" y="441"/>
                  </a:lnTo>
                  <a:lnTo>
                    <a:pt x="757" y="116"/>
                  </a:lnTo>
                  <a:lnTo>
                    <a:pt x="761" y="89"/>
                  </a:lnTo>
                  <a:lnTo>
                    <a:pt x="769" y="65"/>
                  </a:lnTo>
                  <a:lnTo>
                    <a:pt x="783" y="43"/>
                  </a:lnTo>
                  <a:lnTo>
                    <a:pt x="800" y="26"/>
                  </a:lnTo>
                  <a:lnTo>
                    <a:pt x="822" y="12"/>
                  </a:lnTo>
                  <a:lnTo>
                    <a:pt x="846" y="4"/>
                  </a:lnTo>
                  <a:lnTo>
                    <a:pt x="8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Rectangle 23"/>
            <p:cNvSpPr>
              <a:spLocks noChangeArrowheads="1"/>
            </p:cNvSpPr>
            <p:nvPr/>
          </p:nvSpPr>
          <p:spPr bwMode="auto">
            <a:xfrm>
              <a:off x="431800" y="314325"/>
              <a:ext cx="53975" cy="43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1" name="Rectangle 24"/>
            <p:cNvSpPr>
              <a:spLocks noChangeArrowheads="1"/>
            </p:cNvSpPr>
            <p:nvPr/>
          </p:nvSpPr>
          <p:spPr bwMode="auto">
            <a:xfrm>
              <a:off x="309563" y="314325"/>
              <a:ext cx="52388" cy="43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2" name="Rectangle 25"/>
            <p:cNvSpPr>
              <a:spLocks noChangeArrowheads="1"/>
            </p:cNvSpPr>
            <p:nvPr/>
          </p:nvSpPr>
          <p:spPr bwMode="auto">
            <a:xfrm>
              <a:off x="187325" y="314325"/>
              <a:ext cx="52388" cy="43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33" name="그룹 55"/>
          <p:cNvGrpSpPr>
            <a:grpSpLocks/>
          </p:cNvGrpSpPr>
          <p:nvPr/>
        </p:nvGrpSpPr>
        <p:grpSpPr bwMode="auto">
          <a:xfrm>
            <a:off x="3697288" y="1493962"/>
            <a:ext cx="803275" cy="593725"/>
            <a:chOff x="0" y="0"/>
            <a:chExt cx="976313" cy="720725"/>
          </a:xfrm>
          <a:solidFill>
            <a:schemeClr val="bg2">
              <a:lumMod val="50000"/>
            </a:schemeClr>
          </a:solidFill>
        </p:grpSpPr>
        <p:sp>
          <p:nvSpPr>
            <p:cNvPr id="34" name="Freeform 30"/>
            <p:cNvSpPr>
              <a:spLocks noEditPoints="1"/>
            </p:cNvSpPr>
            <p:nvPr/>
          </p:nvSpPr>
          <p:spPr bwMode="auto">
            <a:xfrm>
              <a:off x="0" y="0"/>
              <a:ext cx="976313" cy="720725"/>
            </a:xfrm>
            <a:custGeom>
              <a:avLst/>
              <a:gdLst>
                <a:gd name="T0" fmla="*/ 13923371 w 3691"/>
                <a:gd name="T1" fmla="*/ 175512010 h 2725"/>
                <a:gd name="T2" fmla="*/ 14412983 w 3691"/>
                <a:gd name="T3" fmla="*/ 176281400 h 2725"/>
                <a:gd name="T4" fmla="*/ 15252808 w 3691"/>
                <a:gd name="T5" fmla="*/ 176701140 h 2725"/>
                <a:gd name="T6" fmla="*/ 243693385 w 3691"/>
                <a:gd name="T7" fmla="*/ 176561227 h 2725"/>
                <a:gd name="T8" fmla="*/ 244253092 w 3691"/>
                <a:gd name="T9" fmla="*/ 175512010 h 2725"/>
                <a:gd name="T10" fmla="*/ 13923371 w 3691"/>
                <a:gd name="T11" fmla="*/ 77368043 h 2725"/>
                <a:gd name="T12" fmla="*/ 14762932 w 3691"/>
                <a:gd name="T13" fmla="*/ 14060617 h 2725"/>
                <a:gd name="T14" fmla="*/ 13993202 w 3691"/>
                <a:gd name="T15" fmla="*/ 14760184 h 2725"/>
                <a:gd name="T16" fmla="*/ 13923371 w 3691"/>
                <a:gd name="T17" fmla="*/ 41901761 h 2725"/>
                <a:gd name="T18" fmla="*/ 244253092 w 3691"/>
                <a:gd name="T19" fmla="*/ 15179923 h 2725"/>
                <a:gd name="T20" fmla="*/ 243693385 w 3691"/>
                <a:gd name="T21" fmla="*/ 14060617 h 2725"/>
                <a:gd name="T22" fmla="*/ 15252808 w 3691"/>
                <a:gd name="T23" fmla="*/ 13990529 h 2725"/>
                <a:gd name="T24" fmla="*/ 242923656 w 3691"/>
                <a:gd name="T25" fmla="*/ 0 h 2725"/>
                <a:gd name="T26" fmla="*/ 247821356 w 3691"/>
                <a:gd name="T27" fmla="*/ 769390 h 2725"/>
                <a:gd name="T28" fmla="*/ 251949327 w 3691"/>
                <a:gd name="T29" fmla="*/ 2868089 h 2725"/>
                <a:gd name="T30" fmla="*/ 255447760 w 3691"/>
                <a:gd name="T31" fmla="*/ 6295830 h 2725"/>
                <a:gd name="T32" fmla="*/ 257546661 w 3691"/>
                <a:gd name="T33" fmla="*/ 10422874 h 2725"/>
                <a:gd name="T34" fmla="*/ 258246295 w 3691"/>
                <a:gd name="T35" fmla="*/ 15179923 h 2725"/>
                <a:gd name="T36" fmla="*/ 258106368 w 3691"/>
                <a:gd name="T37" fmla="*/ 177890535 h 2725"/>
                <a:gd name="T38" fmla="*/ 256707101 w 3691"/>
                <a:gd name="T39" fmla="*/ 182367493 h 2725"/>
                <a:gd name="T40" fmla="*/ 253838470 w 3691"/>
                <a:gd name="T41" fmla="*/ 186284799 h 2725"/>
                <a:gd name="T42" fmla="*/ 249990353 w 3691"/>
                <a:gd name="T43" fmla="*/ 189082799 h 2725"/>
                <a:gd name="T44" fmla="*/ 245442337 w 3691"/>
                <a:gd name="T45" fmla="*/ 190481931 h 2725"/>
                <a:gd name="T46" fmla="*/ 15252808 w 3691"/>
                <a:gd name="T47" fmla="*/ 190621844 h 2725"/>
                <a:gd name="T48" fmla="*/ 10424938 w 3691"/>
                <a:gd name="T49" fmla="*/ 189922278 h 2725"/>
                <a:gd name="T50" fmla="*/ 6227136 w 3691"/>
                <a:gd name="T51" fmla="*/ 187823844 h 2725"/>
                <a:gd name="T52" fmla="*/ 2798535 w 3691"/>
                <a:gd name="T53" fmla="*/ 184396103 h 2725"/>
                <a:gd name="T54" fmla="*/ 699634 w 3691"/>
                <a:gd name="T55" fmla="*/ 180198971 h 2725"/>
                <a:gd name="T56" fmla="*/ 0 w 3691"/>
                <a:gd name="T57" fmla="*/ 175512010 h 2725"/>
                <a:gd name="T58" fmla="*/ 139927 w 3691"/>
                <a:gd name="T59" fmla="*/ 12801398 h 2725"/>
                <a:gd name="T60" fmla="*/ 1679121 w 3691"/>
                <a:gd name="T61" fmla="*/ 8324440 h 2725"/>
                <a:gd name="T62" fmla="*/ 4407824 w 3691"/>
                <a:gd name="T63" fmla="*/ 4547047 h 2725"/>
                <a:gd name="T64" fmla="*/ 8255942 w 3691"/>
                <a:gd name="T65" fmla="*/ 1608870 h 2725"/>
                <a:gd name="T66" fmla="*/ 12803957 w 3691"/>
                <a:gd name="T67" fmla="*/ 209738 h 272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91"/>
                <a:gd name="T103" fmla="*/ 0 h 2725"/>
                <a:gd name="T104" fmla="*/ 3691 w 3691"/>
                <a:gd name="T105" fmla="*/ 2725 h 272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91" h="2725">
                  <a:moveTo>
                    <a:pt x="199" y="1106"/>
                  </a:moveTo>
                  <a:lnTo>
                    <a:pt x="199" y="2509"/>
                  </a:lnTo>
                  <a:lnTo>
                    <a:pt x="200" y="2514"/>
                  </a:lnTo>
                  <a:lnTo>
                    <a:pt x="206" y="2520"/>
                  </a:lnTo>
                  <a:lnTo>
                    <a:pt x="211" y="2524"/>
                  </a:lnTo>
                  <a:lnTo>
                    <a:pt x="218" y="2526"/>
                  </a:lnTo>
                  <a:lnTo>
                    <a:pt x="3472" y="2526"/>
                  </a:lnTo>
                  <a:lnTo>
                    <a:pt x="3483" y="2524"/>
                  </a:lnTo>
                  <a:lnTo>
                    <a:pt x="3489" y="2519"/>
                  </a:lnTo>
                  <a:lnTo>
                    <a:pt x="3491" y="2509"/>
                  </a:lnTo>
                  <a:lnTo>
                    <a:pt x="3491" y="1106"/>
                  </a:lnTo>
                  <a:lnTo>
                    <a:pt x="199" y="1106"/>
                  </a:lnTo>
                  <a:close/>
                  <a:moveTo>
                    <a:pt x="218" y="200"/>
                  </a:moveTo>
                  <a:lnTo>
                    <a:pt x="211" y="201"/>
                  </a:lnTo>
                  <a:lnTo>
                    <a:pt x="206" y="205"/>
                  </a:lnTo>
                  <a:lnTo>
                    <a:pt x="200" y="211"/>
                  </a:lnTo>
                  <a:lnTo>
                    <a:pt x="199" y="217"/>
                  </a:lnTo>
                  <a:lnTo>
                    <a:pt x="199" y="599"/>
                  </a:lnTo>
                  <a:lnTo>
                    <a:pt x="3491" y="599"/>
                  </a:lnTo>
                  <a:lnTo>
                    <a:pt x="3491" y="217"/>
                  </a:lnTo>
                  <a:lnTo>
                    <a:pt x="3489" y="206"/>
                  </a:lnTo>
                  <a:lnTo>
                    <a:pt x="3483" y="201"/>
                  </a:lnTo>
                  <a:lnTo>
                    <a:pt x="3472" y="200"/>
                  </a:lnTo>
                  <a:lnTo>
                    <a:pt x="218" y="200"/>
                  </a:lnTo>
                  <a:close/>
                  <a:moveTo>
                    <a:pt x="218" y="0"/>
                  </a:moveTo>
                  <a:lnTo>
                    <a:pt x="3472" y="0"/>
                  </a:lnTo>
                  <a:lnTo>
                    <a:pt x="3508" y="3"/>
                  </a:lnTo>
                  <a:lnTo>
                    <a:pt x="3542" y="11"/>
                  </a:lnTo>
                  <a:lnTo>
                    <a:pt x="3573" y="23"/>
                  </a:lnTo>
                  <a:lnTo>
                    <a:pt x="3601" y="41"/>
                  </a:lnTo>
                  <a:lnTo>
                    <a:pt x="3628" y="65"/>
                  </a:lnTo>
                  <a:lnTo>
                    <a:pt x="3651" y="90"/>
                  </a:lnTo>
                  <a:lnTo>
                    <a:pt x="3668" y="119"/>
                  </a:lnTo>
                  <a:lnTo>
                    <a:pt x="3681" y="149"/>
                  </a:lnTo>
                  <a:lnTo>
                    <a:pt x="3689" y="183"/>
                  </a:lnTo>
                  <a:lnTo>
                    <a:pt x="3691" y="217"/>
                  </a:lnTo>
                  <a:lnTo>
                    <a:pt x="3691" y="2509"/>
                  </a:lnTo>
                  <a:lnTo>
                    <a:pt x="3689" y="2543"/>
                  </a:lnTo>
                  <a:lnTo>
                    <a:pt x="3681" y="2576"/>
                  </a:lnTo>
                  <a:lnTo>
                    <a:pt x="3669" y="2607"/>
                  </a:lnTo>
                  <a:lnTo>
                    <a:pt x="3651" y="2636"/>
                  </a:lnTo>
                  <a:lnTo>
                    <a:pt x="3628" y="2663"/>
                  </a:lnTo>
                  <a:lnTo>
                    <a:pt x="3602" y="2685"/>
                  </a:lnTo>
                  <a:lnTo>
                    <a:pt x="3573" y="2703"/>
                  </a:lnTo>
                  <a:lnTo>
                    <a:pt x="3542" y="2715"/>
                  </a:lnTo>
                  <a:lnTo>
                    <a:pt x="3508" y="2723"/>
                  </a:lnTo>
                  <a:lnTo>
                    <a:pt x="3472" y="2725"/>
                  </a:lnTo>
                  <a:lnTo>
                    <a:pt x="218" y="2725"/>
                  </a:lnTo>
                  <a:lnTo>
                    <a:pt x="183" y="2723"/>
                  </a:lnTo>
                  <a:lnTo>
                    <a:pt x="149" y="2715"/>
                  </a:lnTo>
                  <a:lnTo>
                    <a:pt x="118" y="2703"/>
                  </a:lnTo>
                  <a:lnTo>
                    <a:pt x="89" y="2685"/>
                  </a:lnTo>
                  <a:lnTo>
                    <a:pt x="63" y="2663"/>
                  </a:lnTo>
                  <a:lnTo>
                    <a:pt x="40" y="2636"/>
                  </a:lnTo>
                  <a:lnTo>
                    <a:pt x="22" y="2607"/>
                  </a:lnTo>
                  <a:lnTo>
                    <a:pt x="10" y="2576"/>
                  </a:lnTo>
                  <a:lnTo>
                    <a:pt x="2" y="2543"/>
                  </a:lnTo>
                  <a:lnTo>
                    <a:pt x="0" y="2509"/>
                  </a:lnTo>
                  <a:lnTo>
                    <a:pt x="0" y="217"/>
                  </a:lnTo>
                  <a:lnTo>
                    <a:pt x="2" y="183"/>
                  </a:lnTo>
                  <a:lnTo>
                    <a:pt x="10" y="149"/>
                  </a:lnTo>
                  <a:lnTo>
                    <a:pt x="24" y="119"/>
                  </a:lnTo>
                  <a:lnTo>
                    <a:pt x="40" y="90"/>
                  </a:lnTo>
                  <a:lnTo>
                    <a:pt x="63" y="65"/>
                  </a:lnTo>
                  <a:lnTo>
                    <a:pt x="90" y="41"/>
                  </a:lnTo>
                  <a:lnTo>
                    <a:pt x="118" y="23"/>
                  </a:lnTo>
                  <a:lnTo>
                    <a:pt x="149" y="11"/>
                  </a:lnTo>
                  <a:lnTo>
                    <a:pt x="183" y="3"/>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Rectangle 31"/>
            <p:cNvSpPr>
              <a:spLocks noChangeArrowheads="1"/>
            </p:cNvSpPr>
            <p:nvPr/>
          </p:nvSpPr>
          <p:spPr bwMode="auto">
            <a:xfrm>
              <a:off x="701675" y="392113"/>
              <a:ext cx="114300" cy="114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36" name="Freeform 32"/>
            <p:cNvSpPr>
              <a:spLocks/>
            </p:cNvSpPr>
            <p:nvPr/>
          </p:nvSpPr>
          <p:spPr bwMode="auto">
            <a:xfrm>
              <a:off x="160338" y="392113"/>
              <a:ext cx="463550" cy="50800"/>
            </a:xfrm>
            <a:custGeom>
              <a:avLst/>
              <a:gdLst>
                <a:gd name="T0" fmla="*/ 6930496 w 1752"/>
                <a:gd name="T1" fmla="*/ 0 h 197"/>
                <a:gd name="T2" fmla="*/ 115647258 w 1752"/>
                <a:gd name="T3" fmla="*/ 0 h 197"/>
                <a:gd name="T4" fmla="*/ 117257248 w 1752"/>
                <a:gd name="T5" fmla="*/ 133060 h 197"/>
                <a:gd name="T6" fmla="*/ 118727273 w 1752"/>
                <a:gd name="T7" fmla="*/ 598512 h 197"/>
                <a:gd name="T8" fmla="*/ 119987483 w 1752"/>
                <a:gd name="T9" fmla="*/ 1396355 h 197"/>
                <a:gd name="T10" fmla="*/ 121107465 w 1752"/>
                <a:gd name="T11" fmla="*/ 2393789 h 197"/>
                <a:gd name="T12" fmla="*/ 121877667 w 1752"/>
                <a:gd name="T13" fmla="*/ 3657342 h 197"/>
                <a:gd name="T14" fmla="*/ 122437525 w 1752"/>
                <a:gd name="T15" fmla="*/ 4987168 h 197"/>
                <a:gd name="T16" fmla="*/ 122647604 w 1752"/>
                <a:gd name="T17" fmla="*/ 6516583 h 197"/>
                <a:gd name="T18" fmla="*/ 122437525 w 1752"/>
                <a:gd name="T19" fmla="*/ 8112528 h 197"/>
                <a:gd name="T20" fmla="*/ 121877667 w 1752"/>
                <a:gd name="T21" fmla="*/ 9442353 h 197"/>
                <a:gd name="T22" fmla="*/ 121107465 w 1752"/>
                <a:gd name="T23" fmla="*/ 10705907 h 197"/>
                <a:gd name="T24" fmla="*/ 119987483 w 1752"/>
                <a:gd name="T25" fmla="*/ 11636810 h 197"/>
                <a:gd name="T26" fmla="*/ 118727273 w 1752"/>
                <a:gd name="T27" fmla="*/ 12501184 h 197"/>
                <a:gd name="T28" fmla="*/ 117257248 w 1752"/>
                <a:gd name="T29" fmla="*/ 12900106 h 197"/>
                <a:gd name="T30" fmla="*/ 115647258 w 1752"/>
                <a:gd name="T31" fmla="*/ 13099695 h 197"/>
                <a:gd name="T32" fmla="*/ 6930496 w 1752"/>
                <a:gd name="T33" fmla="*/ 13099695 h 197"/>
                <a:gd name="T34" fmla="*/ 5320242 w 1752"/>
                <a:gd name="T35" fmla="*/ 12900106 h 197"/>
                <a:gd name="T36" fmla="*/ 3850217 w 1752"/>
                <a:gd name="T37" fmla="*/ 12501184 h 197"/>
                <a:gd name="T38" fmla="*/ 2590271 w 1752"/>
                <a:gd name="T39" fmla="*/ 11636810 h 197"/>
                <a:gd name="T40" fmla="*/ 1470025 w 1752"/>
                <a:gd name="T41" fmla="*/ 10705907 h 197"/>
                <a:gd name="T42" fmla="*/ 700088 w 1752"/>
                <a:gd name="T43" fmla="*/ 9442353 h 197"/>
                <a:gd name="T44" fmla="*/ 139965 w 1752"/>
                <a:gd name="T45" fmla="*/ 8112528 h 197"/>
                <a:gd name="T46" fmla="*/ 0 w 1752"/>
                <a:gd name="T47" fmla="*/ 6516583 h 197"/>
                <a:gd name="T48" fmla="*/ 139965 w 1752"/>
                <a:gd name="T49" fmla="*/ 4987168 h 197"/>
                <a:gd name="T50" fmla="*/ 700088 w 1752"/>
                <a:gd name="T51" fmla="*/ 3657342 h 197"/>
                <a:gd name="T52" fmla="*/ 1470025 w 1752"/>
                <a:gd name="T53" fmla="*/ 2393789 h 197"/>
                <a:gd name="T54" fmla="*/ 2590271 w 1752"/>
                <a:gd name="T55" fmla="*/ 1396355 h 197"/>
                <a:gd name="T56" fmla="*/ 3850217 w 1752"/>
                <a:gd name="T57" fmla="*/ 598512 h 197"/>
                <a:gd name="T58" fmla="*/ 5320242 w 1752"/>
                <a:gd name="T59" fmla="*/ 133060 h 197"/>
                <a:gd name="T60" fmla="*/ 6930496 w 1752"/>
                <a:gd name="T61" fmla="*/ 0 h 1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52"/>
                <a:gd name="T94" fmla="*/ 0 h 197"/>
                <a:gd name="T95" fmla="*/ 1752 w 1752"/>
                <a:gd name="T96" fmla="*/ 197 h 1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52" h="197">
                  <a:moveTo>
                    <a:pt x="99" y="0"/>
                  </a:moveTo>
                  <a:lnTo>
                    <a:pt x="1652" y="0"/>
                  </a:lnTo>
                  <a:lnTo>
                    <a:pt x="1675" y="2"/>
                  </a:lnTo>
                  <a:lnTo>
                    <a:pt x="1696" y="9"/>
                  </a:lnTo>
                  <a:lnTo>
                    <a:pt x="1714" y="21"/>
                  </a:lnTo>
                  <a:lnTo>
                    <a:pt x="1730" y="36"/>
                  </a:lnTo>
                  <a:lnTo>
                    <a:pt x="1741" y="55"/>
                  </a:lnTo>
                  <a:lnTo>
                    <a:pt x="1749" y="75"/>
                  </a:lnTo>
                  <a:lnTo>
                    <a:pt x="1752" y="98"/>
                  </a:lnTo>
                  <a:lnTo>
                    <a:pt x="1749" y="122"/>
                  </a:lnTo>
                  <a:lnTo>
                    <a:pt x="1741" y="142"/>
                  </a:lnTo>
                  <a:lnTo>
                    <a:pt x="1730" y="161"/>
                  </a:lnTo>
                  <a:lnTo>
                    <a:pt x="1714" y="175"/>
                  </a:lnTo>
                  <a:lnTo>
                    <a:pt x="1696" y="188"/>
                  </a:lnTo>
                  <a:lnTo>
                    <a:pt x="1675" y="194"/>
                  </a:lnTo>
                  <a:lnTo>
                    <a:pt x="1652" y="197"/>
                  </a:lnTo>
                  <a:lnTo>
                    <a:pt x="99" y="197"/>
                  </a:lnTo>
                  <a:lnTo>
                    <a:pt x="76" y="194"/>
                  </a:lnTo>
                  <a:lnTo>
                    <a:pt x="55" y="188"/>
                  </a:lnTo>
                  <a:lnTo>
                    <a:pt x="37" y="175"/>
                  </a:lnTo>
                  <a:lnTo>
                    <a:pt x="21" y="161"/>
                  </a:lnTo>
                  <a:lnTo>
                    <a:pt x="10" y="142"/>
                  </a:lnTo>
                  <a:lnTo>
                    <a:pt x="2" y="122"/>
                  </a:lnTo>
                  <a:lnTo>
                    <a:pt x="0" y="98"/>
                  </a:lnTo>
                  <a:lnTo>
                    <a:pt x="2" y="75"/>
                  </a:lnTo>
                  <a:lnTo>
                    <a:pt x="10" y="55"/>
                  </a:lnTo>
                  <a:lnTo>
                    <a:pt x="21" y="36"/>
                  </a:lnTo>
                  <a:lnTo>
                    <a:pt x="37" y="21"/>
                  </a:lnTo>
                  <a:lnTo>
                    <a:pt x="55" y="9"/>
                  </a:lnTo>
                  <a:lnTo>
                    <a:pt x="76" y="2"/>
                  </a:lnTo>
                  <a:lnTo>
                    <a:pt x="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33"/>
            <p:cNvSpPr>
              <a:spLocks/>
            </p:cNvSpPr>
            <p:nvPr/>
          </p:nvSpPr>
          <p:spPr bwMode="auto">
            <a:xfrm>
              <a:off x="160338" y="509588"/>
              <a:ext cx="379413" cy="52388"/>
            </a:xfrm>
            <a:custGeom>
              <a:avLst/>
              <a:gdLst>
                <a:gd name="T0" fmla="*/ 6930505 w 1434"/>
                <a:gd name="T1" fmla="*/ 0 h 198"/>
                <a:gd name="T2" fmla="*/ 93455984 w 1434"/>
                <a:gd name="T3" fmla="*/ 0 h 198"/>
                <a:gd name="T4" fmla="*/ 94996125 w 1434"/>
                <a:gd name="T5" fmla="*/ 139966 h 198"/>
                <a:gd name="T6" fmla="*/ 96466152 w 1434"/>
                <a:gd name="T7" fmla="*/ 700094 h 198"/>
                <a:gd name="T8" fmla="*/ 97726364 w 1434"/>
                <a:gd name="T9" fmla="*/ 1470039 h 198"/>
                <a:gd name="T10" fmla="*/ 98846347 w 1434"/>
                <a:gd name="T11" fmla="*/ 2590296 h 198"/>
                <a:gd name="T12" fmla="*/ 99616550 w 1434"/>
                <a:gd name="T13" fmla="*/ 3850253 h 198"/>
                <a:gd name="T14" fmla="*/ 100176409 w 1434"/>
                <a:gd name="T15" fmla="*/ 5320557 h 198"/>
                <a:gd name="T16" fmla="*/ 100386489 w 1434"/>
                <a:gd name="T17" fmla="*/ 7000677 h 198"/>
                <a:gd name="T18" fmla="*/ 100176409 w 1434"/>
                <a:gd name="T19" fmla="*/ 8540567 h 198"/>
                <a:gd name="T20" fmla="*/ 99616550 w 1434"/>
                <a:gd name="T21" fmla="*/ 10010871 h 198"/>
                <a:gd name="T22" fmla="*/ 98846347 w 1434"/>
                <a:gd name="T23" fmla="*/ 11270828 h 198"/>
                <a:gd name="T24" fmla="*/ 97726364 w 1434"/>
                <a:gd name="T25" fmla="*/ 12320970 h 198"/>
                <a:gd name="T26" fmla="*/ 96466152 w 1434"/>
                <a:gd name="T27" fmla="*/ 13161030 h 198"/>
                <a:gd name="T28" fmla="*/ 94996125 w 1434"/>
                <a:gd name="T29" fmla="*/ 13651043 h 198"/>
                <a:gd name="T30" fmla="*/ 93455984 w 1434"/>
                <a:gd name="T31" fmla="*/ 13861124 h 198"/>
                <a:gd name="T32" fmla="*/ 6930505 w 1434"/>
                <a:gd name="T33" fmla="*/ 13861124 h 198"/>
                <a:gd name="T34" fmla="*/ 5320249 w 1434"/>
                <a:gd name="T35" fmla="*/ 13651043 h 198"/>
                <a:gd name="T36" fmla="*/ 3850222 w 1434"/>
                <a:gd name="T37" fmla="*/ 13161030 h 198"/>
                <a:gd name="T38" fmla="*/ 2590274 w 1434"/>
                <a:gd name="T39" fmla="*/ 12320970 h 198"/>
                <a:gd name="T40" fmla="*/ 1470027 w 1434"/>
                <a:gd name="T41" fmla="*/ 11270828 h 198"/>
                <a:gd name="T42" fmla="*/ 700088 w 1434"/>
                <a:gd name="T43" fmla="*/ 10010871 h 198"/>
                <a:gd name="T44" fmla="*/ 139965 w 1434"/>
                <a:gd name="T45" fmla="*/ 8540567 h 198"/>
                <a:gd name="T46" fmla="*/ 0 w 1434"/>
                <a:gd name="T47" fmla="*/ 7000677 h 198"/>
                <a:gd name="T48" fmla="*/ 139965 w 1434"/>
                <a:gd name="T49" fmla="*/ 5320557 h 198"/>
                <a:gd name="T50" fmla="*/ 700088 w 1434"/>
                <a:gd name="T51" fmla="*/ 3850253 h 198"/>
                <a:gd name="T52" fmla="*/ 1470027 w 1434"/>
                <a:gd name="T53" fmla="*/ 2590296 h 198"/>
                <a:gd name="T54" fmla="*/ 2590274 w 1434"/>
                <a:gd name="T55" fmla="*/ 1470039 h 198"/>
                <a:gd name="T56" fmla="*/ 3850222 w 1434"/>
                <a:gd name="T57" fmla="*/ 700094 h 198"/>
                <a:gd name="T58" fmla="*/ 5320249 w 1434"/>
                <a:gd name="T59" fmla="*/ 139966 h 198"/>
                <a:gd name="T60" fmla="*/ 6930505 w 1434"/>
                <a:gd name="T61" fmla="*/ 0 h 1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34"/>
                <a:gd name="T94" fmla="*/ 0 h 198"/>
                <a:gd name="T95" fmla="*/ 1434 w 1434"/>
                <a:gd name="T96" fmla="*/ 198 h 1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34" h="198">
                  <a:moveTo>
                    <a:pt x="99" y="0"/>
                  </a:moveTo>
                  <a:lnTo>
                    <a:pt x="1335" y="0"/>
                  </a:lnTo>
                  <a:lnTo>
                    <a:pt x="1357" y="2"/>
                  </a:lnTo>
                  <a:lnTo>
                    <a:pt x="1378" y="10"/>
                  </a:lnTo>
                  <a:lnTo>
                    <a:pt x="1396" y="21"/>
                  </a:lnTo>
                  <a:lnTo>
                    <a:pt x="1412" y="37"/>
                  </a:lnTo>
                  <a:lnTo>
                    <a:pt x="1423" y="55"/>
                  </a:lnTo>
                  <a:lnTo>
                    <a:pt x="1431" y="76"/>
                  </a:lnTo>
                  <a:lnTo>
                    <a:pt x="1434" y="100"/>
                  </a:lnTo>
                  <a:lnTo>
                    <a:pt x="1431" y="122"/>
                  </a:lnTo>
                  <a:lnTo>
                    <a:pt x="1423" y="143"/>
                  </a:lnTo>
                  <a:lnTo>
                    <a:pt x="1412" y="161"/>
                  </a:lnTo>
                  <a:lnTo>
                    <a:pt x="1396" y="176"/>
                  </a:lnTo>
                  <a:lnTo>
                    <a:pt x="1378" y="188"/>
                  </a:lnTo>
                  <a:lnTo>
                    <a:pt x="1357" y="195"/>
                  </a:lnTo>
                  <a:lnTo>
                    <a:pt x="1335" y="198"/>
                  </a:lnTo>
                  <a:lnTo>
                    <a:pt x="99" y="198"/>
                  </a:lnTo>
                  <a:lnTo>
                    <a:pt x="76" y="195"/>
                  </a:lnTo>
                  <a:lnTo>
                    <a:pt x="55" y="188"/>
                  </a:lnTo>
                  <a:lnTo>
                    <a:pt x="37" y="176"/>
                  </a:lnTo>
                  <a:lnTo>
                    <a:pt x="21" y="161"/>
                  </a:lnTo>
                  <a:lnTo>
                    <a:pt x="10" y="143"/>
                  </a:lnTo>
                  <a:lnTo>
                    <a:pt x="2" y="122"/>
                  </a:lnTo>
                  <a:lnTo>
                    <a:pt x="0" y="100"/>
                  </a:lnTo>
                  <a:lnTo>
                    <a:pt x="2" y="76"/>
                  </a:lnTo>
                  <a:lnTo>
                    <a:pt x="10" y="55"/>
                  </a:lnTo>
                  <a:lnTo>
                    <a:pt x="21" y="37"/>
                  </a:lnTo>
                  <a:lnTo>
                    <a:pt x="37" y="21"/>
                  </a:lnTo>
                  <a:lnTo>
                    <a:pt x="55" y="10"/>
                  </a:lnTo>
                  <a:lnTo>
                    <a:pt x="76" y="2"/>
                  </a:lnTo>
                  <a:lnTo>
                    <a:pt x="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8" name="그룹 62"/>
          <p:cNvGrpSpPr>
            <a:grpSpLocks/>
          </p:cNvGrpSpPr>
          <p:nvPr/>
        </p:nvGrpSpPr>
        <p:grpSpPr bwMode="auto">
          <a:xfrm>
            <a:off x="5202238" y="1433637"/>
            <a:ext cx="874712" cy="692150"/>
            <a:chOff x="0" y="0"/>
            <a:chExt cx="874713" cy="692150"/>
          </a:xfrm>
          <a:solidFill>
            <a:schemeClr val="bg2">
              <a:lumMod val="50000"/>
            </a:schemeClr>
          </a:solidFill>
        </p:grpSpPr>
        <p:sp>
          <p:nvSpPr>
            <p:cNvPr id="39" name="Freeform 38"/>
            <p:cNvSpPr>
              <a:spLocks noEditPoints="1"/>
            </p:cNvSpPr>
            <p:nvPr/>
          </p:nvSpPr>
          <p:spPr bwMode="auto">
            <a:xfrm>
              <a:off x="0" y="0"/>
              <a:ext cx="874713" cy="692150"/>
            </a:xfrm>
            <a:custGeom>
              <a:avLst/>
              <a:gdLst>
                <a:gd name="T0" fmla="*/ 75349106 w 3307"/>
                <a:gd name="T1" fmla="*/ 21297575 h 2615"/>
                <a:gd name="T2" fmla="*/ 73180442 w 3307"/>
                <a:gd name="T3" fmla="*/ 35099019 h 2615"/>
                <a:gd name="T4" fmla="*/ 71221529 w 3307"/>
                <a:gd name="T5" fmla="*/ 39022173 h 2615"/>
                <a:gd name="T6" fmla="*/ 68142973 w 3307"/>
                <a:gd name="T7" fmla="*/ 42104689 h 2615"/>
                <a:gd name="T8" fmla="*/ 64225147 w 3307"/>
                <a:gd name="T9" fmla="*/ 44066530 h 2615"/>
                <a:gd name="T10" fmla="*/ 59817461 w 3307"/>
                <a:gd name="T11" fmla="*/ 44907168 h 2615"/>
                <a:gd name="T12" fmla="*/ 13852576 w 3307"/>
                <a:gd name="T13" fmla="*/ 169119640 h 2615"/>
                <a:gd name="T14" fmla="*/ 217372132 w 3307"/>
                <a:gd name="T15" fmla="*/ 44907168 h 2615"/>
                <a:gd name="T16" fmla="*/ 169098396 w 3307"/>
                <a:gd name="T17" fmla="*/ 44626868 h 2615"/>
                <a:gd name="T18" fmla="*/ 164970554 w 3307"/>
                <a:gd name="T19" fmla="*/ 43225628 h 2615"/>
                <a:gd name="T20" fmla="*/ 161472496 w 3307"/>
                <a:gd name="T21" fmla="*/ 40703714 h 2615"/>
                <a:gd name="T22" fmla="*/ 158883800 w 3307"/>
                <a:gd name="T23" fmla="*/ 37200614 h 2615"/>
                <a:gd name="T24" fmla="*/ 157554670 w 3307"/>
                <a:gd name="T25" fmla="*/ 32927283 h 2615"/>
                <a:gd name="T26" fmla="*/ 154616301 w 3307"/>
                <a:gd name="T27" fmla="*/ 14081745 h 2615"/>
                <a:gd name="T28" fmla="*/ 76048717 w 3307"/>
                <a:gd name="T29" fmla="*/ 0 h 2615"/>
                <a:gd name="T30" fmla="*/ 157204732 w 3307"/>
                <a:gd name="T31" fmla="*/ 210160 h 2615"/>
                <a:gd name="T32" fmla="*/ 161542589 w 3307"/>
                <a:gd name="T33" fmla="*/ 1961577 h 2615"/>
                <a:gd name="T34" fmla="*/ 165040648 w 3307"/>
                <a:gd name="T35" fmla="*/ 4833933 h 2615"/>
                <a:gd name="T36" fmla="*/ 167279405 w 3307"/>
                <a:gd name="T37" fmla="*/ 7846572 h 2615"/>
                <a:gd name="T38" fmla="*/ 168398784 w 3307"/>
                <a:gd name="T39" fmla="*/ 11419549 h 2615"/>
                <a:gd name="T40" fmla="*/ 171267324 w 3307"/>
                <a:gd name="T41" fmla="*/ 30895564 h 2615"/>
                <a:gd name="T42" fmla="*/ 221779818 w 3307"/>
                <a:gd name="T43" fmla="*/ 31105724 h 2615"/>
                <a:gd name="T44" fmla="*/ 225627814 w 3307"/>
                <a:gd name="T45" fmla="*/ 32506964 h 2615"/>
                <a:gd name="T46" fmla="*/ 228636012 w 3307"/>
                <a:gd name="T47" fmla="*/ 34959001 h 2615"/>
                <a:gd name="T48" fmla="*/ 230594925 w 3307"/>
                <a:gd name="T49" fmla="*/ 38391694 h 2615"/>
                <a:gd name="T50" fmla="*/ 231364630 w 3307"/>
                <a:gd name="T51" fmla="*/ 42314848 h 2615"/>
                <a:gd name="T52" fmla="*/ 231154615 w 3307"/>
                <a:gd name="T53" fmla="*/ 173603395 h 2615"/>
                <a:gd name="T54" fmla="*/ 229755391 w 3307"/>
                <a:gd name="T55" fmla="*/ 177456673 h 2615"/>
                <a:gd name="T56" fmla="*/ 227236789 w 3307"/>
                <a:gd name="T57" fmla="*/ 180469047 h 2615"/>
                <a:gd name="T58" fmla="*/ 223808824 w 3307"/>
                <a:gd name="T59" fmla="*/ 182500765 h 2615"/>
                <a:gd name="T60" fmla="*/ 219750812 w 3307"/>
                <a:gd name="T61" fmla="*/ 183201385 h 2615"/>
                <a:gd name="T62" fmla="*/ 9444890 w 3307"/>
                <a:gd name="T63" fmla="*/ 183061367 h 2615"/>
                <a:gd name="T64" fmla="*/ 5736816 w 3307"/>
                <a:gd name="T65" fmla="*/ 181589986 h 2615"/>
                <a:gd name="T66" fmla="*/ 2728618 w 3307"/>
                <a:gd name="T67" fmla="*/ 179068072 h 2615"/>
                <a:gd name="T68" fmla="*/ 699612 w 3307"/>
                <a:gd name="T69" fmla="*/ 175635114 h 2615"/>
                <a:gd name="T70" fmla="*/ 0 w 3307"/>
                <a:gd name="T71" fmla="*/ 171501800 h 2615"/>
                <a:gd name="T72" fmla="*/ 210016 w 3307"/>
                <a:gd name="T73" fmla="*/ 40283395 h 2615"/>
                <a:gd name="T74" fmla="*/ 1539146 w 3307"/>
                <a:gd name="T75" fmla="*/ 36640277 h 2615"/>
                <a:gd name="T76" fmla="*/ 4127841 w 3307"/>
                <a:gd name="T77" fmla="*/ 33627903 h 2615"/>
                <a:gd name="T78" fmla="*/ 7485977 w 3307"/>
                <a:gd name="T79" fmla="*/ 31666061 h 2615"/>
                <a:gd name="T80" fmla="*/ 11613819 w 3307"/>
                <a:gd name="T81" fmla="*/ 30895564 h 2615"/>
                <a:gd name="T82" fmla="*/ 61566623 w 3307"/>
                <a:gd name="T83" fmla="*/ 19335998 h 2615"/>
                <a:gd name="T84" fmla="*/ 63245691 w 3307"/>
                <a:gd name="T85" fmla="*/ 9597990 h 2615"/>
                <a:gd name="T86" fmla="*/ 64715008 w 3307"/>
                <a:gd name="T87" fmla="*/ 6375191 h 2615"/>
                <a:gd name="T88" fmla="*/ 67303439 w 3307"/>
                <a:gd name="T89" fmla="*/ 3432958 h 2615"/>
                <a:gd name="T90" fmla="*/ 71571202 w 3307"/>
                <a:gd name="T91" fmla="*/ 840638 h 2615"/>
                <a:gd name="T92" fmla="*/ 76048717 w 3307"/>
                <a:gd name="T93" fmla="*/ 0 h 26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07"/>
                <a:gd name="T142" fmla="*/ 0 h 2615"/>
                <a:gd name="T143" fmla="*/ 3307 w 3307"/>
                <a:gd name="T144" fmla="*/ 2615 h 26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07" h="2615">
                  <a:moveTo>
                    <a:pt x="1094" y="201"/>
                  </a:moveTo>
                  <a:lnTo>
                    <a:pt x="1077" y="304"/>
                  </a:lnTo>
                  <a:lnTo>
                    <a:pt x="1053" y="470"/>
                  </a:lnTo>
                  <a:lnTo>
                    <a:pt x="1046" y="501"/>
                  </a:lnTo>
                  <a:lnTo>
                    <a:pt x="1034" y="531"/>
                  </a:lnTo>
                  <a:lnTo>
                    <a:pt x="1018" y="557"/>
                  </a:lnTo>
                  <a:lnTo>
                    <a:pt x="998" y="581"/>
                  </a:lnTo>
                  <a:lnTo>
                    <a:pt x="974" y="601"/>
                  </a:lnTo>
                  <a:lnTo>
                    <a:pt x="947" y="617"/>
                  </a:lnTo>
                  <a:lnTo>
                    <a:pt x="918" y="629"/>
                  </a:lnTo>
                  <a:lnTo>
                    <a:pt x="887" y="637"/>
                  </a:lnTo>
                  <a:lnTo>
                    <a:pt x="855" y="641"/>
                  </a:lnTo>
                  <a:lnTo>
                    <a:pt x="198" y="641"/>
                  </a:lnTo>
                  <a:lnTo>
                    <a:pt x="198" y="2414"/>
                  </a:lnTo>
                  <a:lnTo>
                    <a:pt x="3107" y="2414"/>
                  </a:lnTo>
                  <a:lnTo>
                    <a:pt x="3107" y="641"/>
                  </a:lnTo>
                  <a:lnTo>
                    <a:pt x="2448" y="641"/>
                  </a:lnTo>
                  <a:lnTo>
                    <a:pt x="2417" y="637"/>
                  </a:lnTo>
                  <a:lnTo>
                    <a:pt x="2387" y="629"/>
                  </a:lnTo>
                  <a:lnTo>
                    <a:pt x="2358" y="617"/>
                  </a:lnTo>
                  <a:lnTo>
                    <a:pt x="2331" y="601"/>
                  </a:lnTo>
                  <a:lnTo>
                    <a:pt x="2308" y="581"/>
                  </a:lnTo>
                  <a:lnTo>
                    <a:pt x="2288" y="557"/>
                  </a:lnTo>
                  <a:lnTo>
                    <a:pt x="2271" y="531"/>
                  </a:lnTo>
                  <a:lnTo>
                    <a:pt x="2259" y="501"/>
                  </a:lnTo>
                  <a:lnTo>
                    <a:pt x="2252" y="470"/>
                  </a:lnTo>
                  <a:lnTo>
                    <a:pt x="2227" y="304"/>
                  </a:lnTo>
                  <a:lnTo>
                    <a:pt x="2210" y="201"/>
                  </a:lnTo>
                  <a:lnTo>
                    <a:pt x="1094" y="201"/>
                  </a:lnTo>
                  <a:close/>
                  <a:moveTo>
                    <a:pt x="1087" y="0"/>
                  </a:moveTo>
                  <a:lnTo>
                    <a:pt x="2214" y="0"/>
                  </a:lnTo>
                  <a:lnTo>
                    <a:pt x="2247" y="3"/>
                  </a:lnTo>
                  <a:lnTo>
                    <a:pt x="2278" y="12"/>
                  </a:lnTo>
                  <a:lnTo>
                    <a:pt x="2309" y="28"/>
                  </a:lnTo>
                  <a:lnTo>
                    <a:pt x="2338" y="49"/>
                  </a:lnTo>
                  <a:lnTo>
                    <a:pt x="2359" y="69"/>
                  </a:lnTo>
                  <a:lnTo>
                    <a:pt x="2377" y="90"/>
                  </a:lnTo>
                  <a:lnTo>
                    <a:pt x="2391" y="112"/>
                  </a:lnTo>
                  <a:lnTo>
                    <a:pt x="2401" y="136"/>
                  </a:lnTo>
                  <a:lnTo>
                    <a:pt x="2407" y="163"/>
                  </a:lnTo>
                  <a:lnTo>
                    <a:pt x="2425" y="276"/>
                  </a:lnTo>
                  <a:lnTo>
                    <a:pt x="2448" y="441"/>
                  </a:lnTo>
                  <a:lnTo>
                    <a:pt x="3141" y="441"/>
                  </a:lnTo>
                  <a:lnTo>
                    <a:pt x="3170" y="444"/>
                  </a:lnTo>
                  <a:lnTo>
                    <a:pt x="3199" y="452"/>
                  </a:lnTo>
                  <a:lnTo>
                    <a:pt x="3225" y="464"/>
                  </a:lnTo>
                  <a:lnTo>
                    <a:pt x="3248" y="480"/>
                  </a:lnTo>
                  <a:lnTo>
                    <a:pt x="3268" y="499"/>
                  </a:lnTo>
                  <a:lnTo>
                    <a:pt x="3284" y="523"/>
                  </a:lnTo>
                  <a:lnTo>
                    <a:pt x="3296" y="548"/>
                  </a:lnTo>
                  <a:lnTo>
                    <a:pt x="3304" y="575"/>
                  </a:lnTo>
                  <a:lnTo>
                    <a:pt x="3307" y="604"/>
                  </a:lnTo>
                  <a:lnTo>
                    <a:pt x="3307" y="2448"/>
                  </a:lnTo>
                  <a:lnTo>
                    <a:pt x="3304" y="2478"/>
                  </a:lnTo>
                  <a:lnTo>
                    <a:pt x="3296" y="2507"/>
                  </a:lnTo>
                  <a:lnTo>
                    <a:pt x="3284" y="2533"/>
                  </a:lnTo>
                  <a:lnTo>
                    <a:pt x="3268" y="2556"/>
                  </a:lnTo>
                  <a:lnTo>
                    <a:pt x="3248" y="2576"/>
                  </a:lnTo>
                  <a:lnTo>
                    <a:pt x="3225" y="2592"/>
                  </a:lnTo>
                  <a:lnTo>
                    <a:pt x="3199" y="2605"/>
                  </a:lnTo>
                  <a:lnTo>
                    <a:pt x="3170" y="2613"/>
                  </a:lnTo>
                  <a:lnTo>
                    <a:pt x="3141" y="2615"/>
                  </a:lnTo>
                  <a:lnTo>
                    <a:pt x="166" y="2615"/>
                  </a:lnTo>
                  <a:lnTo>
                    <a:pt x="135" y="2613"/>
                  </a:lnTo>
                  <a:lnTo>
                    <a:pt x="107" y="2605"/>
                  </a:lnTo>
                  <a:lnTo>
                    <a:pt x="82" y="2592"/>
                  </a:lnTo>
                  <a:lnTo>
                    <a:pt x="59" y="2576"/>
                  </a:lnTo>
                  <a:lnTo>
                    <a:pt x="39" y="2556"/>
                  </a:lnTo>
                  <a:lnTo>
                    <a:pt x="22" y="2533"/>
                  </a:lnTo>
                  <a:lnTo>
                    <a:pt x="10" y="2507"/>
                  </a:lnTo>
                  <a:lnTo>
                    <a:pt x="3" y="2478"/>
                  </a:lnTo>
                  <a:lnTo>
                    <a:pt x="0" y="2448"/>
                  </a:lnTo>
                  <a:lnTo>
                    <a:pt x="0" y="604"/>
                  </a:lnTo>
                  <a:lnTo>
                    <a:pt x="3" y="575"/>
                  </a:lnTo>
                  <a:lnTo>
                    <a:pt x="10" y="548"/>
                  </a:lnTo>
                  <a:lnTo>
                    <a:pt x="22" y="523"/>
                  </a:lnTo>
                  <a:lnTo>
                    <a:pt x="39" y="499"/>
                  </a:lnTo>
                  <a:lnTo>
                    <a:pt x="59" y="480"/>
                  </a:lnTo>
                  <a:lnTo>
                    <a:pt x="82" y="464"/>
                  </a:lnTo>
                  <a:lnTo>
                    <a:pt x="107" y="452"/>
                  </a:lnTo>
                  <a:lnTo>
                    <a:pt x="135" y="444"/>
                  </a:lnTo>
                  <a:lnTo>
                    <a:pt x="166" y="441"/>
                  </a:lnTo>
                  <a:lnTo>
                    <a:pt x="855" y="441"/>
                  </a:lnTo>
                  <a:lnTo>
                    <a:pt x="880" y="276"/>
                  </a:lnTo>
                  <a:lnTo>
                    <a:pt x="898" y="163"/>
                  </a:lnTo>
                  <a:lnTo>
                    <a:pt x="904" y="137"/>
                  </a:lnTo>
                  <a:lnTo>
                    <a:pt x="913" y="113"/>
                  </a:lnTo>
                  <a:lnTo>
                    <a:pt x="925" y="91"/>
                  </a:lnTo>
                  <a:lnTo>
                    <a:pt x="942" y="69"/>
                  </a:lnTo>
                  <a:lnTo>
                    <a:pt x="962" y="49"/>
                  </a:lnTo>
                  <a:lnTo>
                    <a:pt x="992" y="28"/>
                  </a:lnTo>
                  <a:lnTo>
                    <a:pt x="1023" y="12"/>
                  </a:lnTo>
                  <a:lnTo>
                    <a:pt x="1054" y="3"/>
                  </a:lnTo>
                  <a:lnTo>
                    <a:pt x="10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39"/>
            <p:cNvSpPr>
              <a:spLocks/>
            </p:cNvSpPr>
            <p:nvPr/>
          </p:nvSpPr>
          <p:spPr bwMode="auto">
            <a:xfrm>
              <a:off x="695325" y="209550"/>
              <a:ext cx="84138" cy="85725"/>
            </a:xfrm>
            <a:custGeom>
              <a:avLst/>
              <a:gdLst>
                <a:gd name="T0" fmla="*/ 11130635 w 317"/>
                <a:gd name="T1" fmla="*/ 0 h 323"/>
                <a:gd name="T2" fmla="*/ 13173569 w 317"/>
                <a:gd name="T3" fmla="*/ 140929 h 323"/>
                <a:gd name="T4" fmla="*/ 15075831 w 317"/>
                <a:gd name="T5" fmla="*/ 704378 h 323"/>
                <a:gd name="T6" fmla="*/ 16766554 w 317"/>
                <a:gd name="T7" fmla="*/ 1549685 h 323"/>
                <a:gd name="T8" fmla="*/ 18316338 w 317"/>
                <a:gd name="T9" fmla="*/ 2676584 h 323"/>
                <a:gd name="T10" fmla="*/ 19725185 w 317"/>
                <a:gd name="T11" fmla="*/ 4085340 h 323"/>
                <a:gd name="T12" fmla="*/ 20852422 w 317"/>
                <a:gd name="T13" fmla="*/ 5635025 h 323"/>
                <a:gd name="T14" fmla="*/ 21627447 w 317"/>
                <a:gd name="T15" fmla="*/ 7536900 h 323"/>
                <a:gd name="T16" fmla="*/ 22190933 w 317"/>
                <a:gd name="T17" fmla="*/ 9438774 h 323"/>
                <a:gd name="T18" fmla="*/ 22331871 w 317"/>
                <a:gd name="T19" fmla="*/ 11410979 h 323"/>
                <a:gd name="T20" fmla="*/ 22120597 w 317"/>
                <a:gd name="T21" fmla="*/ 13453782 h 323"/>
                <a:gd name="T22" fmla="*/ 21627447 w 317"/>
                <a:gd name="T23" fmla="*/ 15355657 h 323"/>
                <a:gd name="T24" fmla="*/ 20782086 w 317"/>
                <a:gd name="T25" fmla="*/ 17116602 h 323"/>
                <a:gd name="T26" fmla="*/ 19725185 w 317"/>
                <a:gd name="T27" fmla="*/ 18666287 h 323"/>
                <a:gd name="T28" fmla="*/ 18246002 w 317"/>
                <a:gd name="T29" fmla="*/ 20075043 h 323"/>
                <a:gd name="T30" fmla="*/ 16695952 w 317"/>
                <a:gd name="T31" fmla="*/ 21201942 h 323"/>
                <a:gd name="T32" fmla="*/ 15005229 w 317"/>
                <a:gd name="T33" fmla="*/ 22047249 h 323"/>
                <a:gd name="T34" fmla="*/ 13103233 w 317"/>
                <a:gd name="T35" fmla="*/ 22540367 h 323"/>
                <a:gd name="T36" fmla="*/ 11130635 w 317"/>
                <a:gd name="T37" fmla="*/ 22751627 h 323"/>
                <a:gd name="T38" fmla="*/ 9158302 w 317"/>
                <a:gd name="T39" fmla="*/ 22540367 h 323"/>
                <a:gd name="T40" fmla="*/ 7326641 w 317"/>
                <a:gd name="T41" fmla="*/ 22047249 h 323"/>
                <a:gd name="T42" fmla="*/ 5565317 w 317"/>
                <a:gd name="T43" fmla="*/ 21201942 h 323"/>
                <a:gd name="T44" fmla="*/ 4015532 w 317"/>
                <a:gd name="T45" fmla="*/ 20075043 h 323"/>
                <a:gd name="T46" fmla="*/ 2677022 w 317"/>
                <a:gd name="T47" fmla="*/ 18666287 h 323"/>
                <a:gd name="T48" fmla="*/ 1549785 w 317"/>
                <a:gd name="T49" fmla="*/ 17116602 h 323"/>
                <a:gd name="T50" fmla="*/ 704424 w 317"/>
                <a:gd name="T51" fmla="*/ 15355657 h 323"/>
                <a:gd name="T52" fmla="*/ 211274 w 317"/>
                <a:gd name="T53" fmla="*/ 13453782 h 323"/>
                <a:gd name="T54" fmla="*/ 0 w 317"/>
                <a:gd name="T55" fmla="*/ 11410979 h 323"/>
                <a:gd name="T56" fmla="*/ 211274 w 317"/>
                <a:gd name="T57" fmla="*/ 9438774 h 323"/>
                <a:gd name="T58" fmla="*/ 704424 w 317"/>
                <a:gd name="T59" fmla="*/ 7536900 h 323"/>
                <a:gd name="T60" fmla="*/ 1549785 w 317"/>
                <a:gd name="T61" fmla="*/ 5635025 h 323"/>
                <a:gd name="T62" fmla="*/ 2606685 w 317"/>
                <a:gd name="T63" fmla="*/ 4085340 h 323"/>
                <a:gd name="T64" fmla="*/ 3944931 w 317"/>
                <a:gd name="T65" fmla="*/ 2676584 h 323"/>
                <a:gd name="T66" fmla="*/ 5494981 w 317"/>
                <a:gd name="T67" fmla="*/ 1549685 h 323"/>
                <a:gd name="T68" fmla="*/ 7256040 w 317"/>
                <a:gd name="T69" fmla="*/ 704378 h 323"/>
                <a:gd name="T70" fmla="*/ 9158302 w 317"/>
                <a:gd name="T71" fmla="*/ 140929 h 323"/>
                <a:gd name="T72" fmla="*/ 11130635 w 317"/>
                <a:gd name="T73" fmla="*/ 0 h 3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17"/>
                <a:gd name="T112" fmla="*/ 0 h 323"/>
                <a:gd name="T113" fmla="*/ 317 w 317"/>
                <a:gd name="T114" fmla="*/ 323 h 3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17" h="323">
                  <a:moveTo>
                    <a:pt x="158" y="0"/>
                  </a:moveTo>
                  <a:lnTo>
                    <a:pt x="187" y="2"/>
                  </a:lnTo>
                  <a:lnTo>
                    <a:pt x="214" y="10"/>
                  </a:lnTo>
                  <a:lnTo>
                    <a:pt x="238" y="22"/>
                  </a:lnTo>
                  <a:lnTo>
                    <a:pt x="260" y="38"/>
                  </a:lnTo>
                  <a:lnTo>
                    <a:pt x="280" y="58"/>
                  </a:lnTo>
                  <a:lnTo>
                    <a:pt x="296" y="80"/>
                  </a:lnTo>
                  <a:lnTo>
                    <a:pt x="307" y="107"/>
                  </a:lnTo>
                  <a:lnTo>
                    <a:pt x="315" y="134"/>
                  </a:lnTo>
                  <a:lnTo>
                    <a:pt x="317" y="162"/>
                  </a:lnTo>
                  <a:lnTo>
                    <a:pt x="314" y="191"/>
                  </a:lnTo>
                  <a:lnTo>
                    <a:pt x="307" y="218"/>
                  </a:lnTo>
                  <a:lnTo>
                    <a:pt x="295" y="243"/>
                  </a:lnTo>
                  <a:lnTo>
                    <a:pt x="280" y="265"/>
                  </a:lnTo>
                  <a:lnTo>
                    <a:pt x="259" y="285"/>
                  </a:lnTo>
                  <a:lnTo>
                    <a:pt x="237" y="301"/>
                  </a:lnTo>
                  <a:lnTo>
                    <a:pt x="213" y="313"/>
                  </a:lnTo>
                  <a:lnTo>
                    <a:pt x="186" y="320"/>
                  </a:lnTo>
                  <a:lnTo>
                    <a:pt x="158" y="323"/>
                  </a:lnTo>
                  <a:lnTo>
                    <a:pt x="130" y="320"/>
                  </a:lnTo>
                  <a:lnTo>
                    <a:pt x="104" y="313"/>
                  </a:lnTo>
                  <a:lnTo>
                    <a:pt x="79" y="301"/>
                  </a:lnTo>
                  <a:lnTo>
                    <a:pt x="57" y="285"/>
                  </a:lnTo>
                  <a:lnTo>
                    <a:pt x="38" y="265"/>
                  </a:lnTo>
                  <a:lnTo>
                    <a:pt x="22" y="243"/>
                  </a:lnTo>
                  <a:lnTo>
                    <a:pt x="10" y="218"/>
                  </a:lnTo>
                  <a:lnTo>
                    <a:pt x="3" y="191"/>
                  </a:lnTo>
                  <a:lnTo>
                    <a:pt x="0" y="162"/>
                  </a:lnTo>
                  <a:lnTo>
                    <a:pt x="3" y="134"/>
                  </a:lnTo>
                  <a:lnTo>
                    <a:pt x="10" y="107"/>
                  </a:lnTo>
                  <a:lnTo>
                    <a:pt x="22" y="80"/>
                  </a:lnTo>
                  <a:lnTo>
                    <a:pt x="37" y="58"/>
                  </a:lnTo>
                  <a:lnTo>
                    <a:pt x="56" y="38"/>
                  </a:lnTo>
                  <a:lnTo>
                    <a:pt x="78" y="22"/>
                  </a:lnTo>
                  <a:lnTo>
                    <a:pt x="103" y="10"/>
                  </a:lnTo>
                  <a:lnTo>
                    <a:pt x="130" y="2"/>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40"/>
            <p:cNvSpPr>
              <a:spLocks noEditPoints="1"/>
            </p:cNvSpPr>
            <p:nvPr/>
          </p:nvSpPr>
          <p:spPr bwMode="auto">
            <a:xfrm>
              <a:off x="239713" y="184150"/>
              <a:ext cx="393700" cy="395288"/>
            </a:xfrm>
            <a:custGeom>
              <a:avLst/>
              <a:gdLst>
                <a:gd name="T0" fmla="*/ 44483347 w 1491"/>
                <a:gd name="T1" fmla="*/ 14751249 h 1495"/>
                <a:gd name="T2" fmla="*/ 34233945 w 1491"/>
                <a:gd name="T3" fmla="*/ 18456380 h 1495"/>
                <a:gd name="T4" fmla="*/ 25309550 w 1491"/>
                <a:gd name="T5" fmla="*/ 25307686 h 1495"/>
                <a:gd name="T6" fmla="*/ 18476703 w 1491"/>
                <a:gd name="T7" fmla="*/ 34326334 h 1495"/>
                <a:gd name="T8" fmla="*/ 14920728 w 1491"/>
                <a:gd name="T9" fmla="*/ 44673097 h 1495"/>
                <a:gd name="T10" fmla="*/ 14363053 w 1491"/>
                <a:gd name="T11" fmla="*/ 56278171 h 1495"/>
                <a:gd name="T12" fmla="*/ 16942567 w 1491"/>
                <a:gd name="T13" fmla="*/ 67114350 h 1495"/>
                <a:gd name="T14" fmla="*/ 22590353 w 1491"/>
                <a:gd name="T15" fmla="*/ 76622414 h 1495"/>
                <a:gd name="T16" fmla="*/ 31096491 w 1491"/>
                <a:gd name="T17" fmla="*/ 84382486 h 1495"/>
                <a:gd name="T18" fmla="*/ 40857663 w 1491"/>
                <a:gd name="T19" fmla="*/ 89066451 h 1495"/>
                <a:gd name="T20" fmla="*/ 52013289 w 1491"/>
                <a:gd name="T21" fmla="*/ 90674308 h 1495"/>
                <a:gd name="T22" fmla="*/ 63168914 w 1491"/>
                <a:gd name="T23" fmla="*/ 89066451 h 1495"/>
                <a:gd name="T24" fmla="*/ 72999796 w 1491"/>
                <a:gd name="T25" fmla="*/ 84382486 h 1495"/>
                <a:gd name="T26" fmla="*/ 81506198 w 1491"/>
                <a:gd name="T27" fmla="*/ 76622414 h 1495"/>
                <a:gd name="T28" fmla="*/ 87223430 w 1491"/>
                <a:gd name="T29" fmla="*/ 67114350 h 1495"/>
                <a:gd name="T30" fmla="*/ 89872917 w 1491"/>
                <a:gd name="T31" fmla="*/ 56278171 h 1495"/>
                <a:gd name="T32" fmla="*/ 89314977 w 1491"/>
                <a:gd name="T33" fmla="*/ 44673097 h 1495"/>
                <a:gd name="T34" fmla="*/ 85619848 w 1491"/>
                <a:gd name="T35" fmla="*/ 34326334 h 1495"/>
                <a:gd name="T36" fmla="*/ 78787001 w 1491"/>
                <a:gd name="T37" fmla="*/ 25307686 h 1495"/>
                <a:gd name="T38" fmla="*/ 69862342 w 1491"/>
                <a:gd name="T39" fmla="*/ 18456380 h 1495"/>
                <a:gd name="T40" fmla="*/ 59543494 w 1491"/>
                <a:gd name="T41" fmla="*/ 14751249 h 1495"/>
                <a:gd name="T42" fmla="*/ 52013289 w 1491"/>
                <a:gd name="T43" fmla="*/ 0 h 1495"/>
                <a:gd name="T44" fmla="*/ 65609273 w 1491"/>
                <a:gd name="T45" fmla="*/ 1677925 h 1495"/>
                <a:gd name="T46" fmla="*/ 77741095 w 1491"/>
                <a:gd name="T47" fmla="*/ 6851306 h 1495"/>
                <a:gd name="T48" fmla="*/ 88617883 w 1491"/>
                <a:gd name="T49" fmla="*/ 15450340 h 1495"/>
                <a:gd name="T50" fmla="*/ 97054311 w 1491"/>
                <a:gd name="T51" fmla="*/ 26356323 h 1495"/>
                <a:gd name="T52" fmla="*/ 102213867 w 1491"/>
                <a:gd name="T53" fmla="*/ 38590685 h 1495"/>
                <a:gd name="T54" fmla="*/ 103956868 w 1491"/>
                <a:gd name="T55" fmla="*/ 52293297 h 1495"/>
                <a:gd name="T56" fmla="*/ 102213867 w 1491"/>
                <a:gd name="T57" fmla="*/ 65995910 h 1495"/>
                <a:gd name="T58" fmla="*/ 96845183 w 1491"/>
                <a:gd name="T59" fmla="*/ 78439946 h 1495"/>
                <a:gd name="T60" fmla="*/ 88617883 w 1491"/>
                <a:gd name="T61" fmla="*/ 89066451 h 1495"/>
                <a:gd name="T62" fmla="*/ 78019933 w 1491"/>
                <a:gd name="T63" fmla="*/ 97386007 h 1495"/>
                <a:gd name="T64" fmla="*/ 65609273 w 1491"/>
                <a:gd name="T65" fmla="*/ 102769063 h 1495"/>
                <a:gd name="T66" fmla="*/ 52013289 w 1491"/>
                <a:gd name="T67" fmla="*/ 104516791 h 1495"/>
                <a:gd name="T68" fmla="*/ 38417304 w 1491"/>
                <a:gd name="T69" fmla="*/ 102769063 h 1495"/>
                <a:gd name="T70" fmla="*/ 26215773 w 1491"/>
                <a:gd name="T71" fmla="*/ 97665485 h 1495"/>
                <a:gd name="T72" fmla="*/ 15338985 w 1491"/>
                <a:gd name="T73" fmla="*/ 89206322 h 1495"/>
                <a:gd name="T74" fmla="*/ 6902556 w 1491"/>
                <a:gd name="T75" fmla="*/ 78300075 h 1495"/>
                <a:gd name="T76" fmla="*/ 1743000 w 1491"/>
                <a:gd name="T77" fmla="*/ 65995910 h 1495"/>
                <a:gd name="T78" fmla="*/ 0 w 1491"/>
                <a:gd name="T79" fmla="*/ 52293297 h 1495"/>
                <a:gd name="T80" fmla="*/ 1743000 w 1491"/>
                <a:gd name="T81" fmla="*/ 38660753 h 1495"/>
                <a:gd name="T82" fmla="*/ 6902556 w 1491"/>
                <a:gd name="T83" fmla="*/ 26356323 h 1495"/>
                <a:gd name="T84" fmla="*/ 15338985 w 1491"/>
                <a:gd name="T85" fmla="*/ 15450340 h 1495"/>
                <a:gd name="T86" fmla="*/ 26215773 w 1491"/>
                <a:gd name="T87" fmla="*/ 6851306 h 1495"/>
                <a:gd name="T88" fmla="*/ 38417304 w 1491"/>
                <a:gd name="T89" fmla="*/ 1677925 h 1495"/>
                <a:gd name="T90" fmla="*/ 52013289 w 1491"/>
                <a:gd name="T91" fmla="*/ 0 h 14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91"/>
                <a:gd name="T139" fmla="*/ 0 h 1495"/>
                <a:gd name="T140" fmla="*/ 1491 w 1491"/>
                <a:gd name="T141" fmla="*/ 1495 h 14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91" h="1495">
                  <a:moveTo>
                    <a:pt x="746" y="201"/>
                  </a:moveTo>
                  <a:lnTo>
                    <a:pt x="691" y="203"/>
                  </a:lnTo>
                  <a:lnTo>
                    <a:pt x="638" y="211"/>
                  </a:lnTo>
                  <a:lnTo>
                    <a:pt x="586" y="223"/>
                  </a:lnTo>
                  <a:lnTo>
                    <a:pt x="537" y="241"/>
                  </a:lnTo>
                  <a:lnTo>
                    <a:pt x="491" y="264"/>
                  </a:lnTo>
                  <a:lnTo>
                    <a:pt x="446" y="291"/>
                  </a:lnTo>
                  <a:lnTo>
                    <a:pt x="403" y="324"/>
                  </a:lnTo>
                  <a:lnTo>
                    <a:pt x="363" y="362"/>
                  </a:lnTo>
                  <a:lnTo>
                    <a:pt x="324" y="402"/>
                  </a:lnTo>
                  <a:lnTo>
                    <a:pt x="292" y="446"/>
                  </a:lnTo>
                  <a:lnTo>
                    <a:pt x="265" y="491"/>
                  </a:lnTo>
                  <a:lnTo>
                    <a:pt x="243" y="538"/>
                  </a:lnTo>
                  <a:lnTo>
                    <a:pt x="226" y="588"/>
                  </a:lnTo>
                  <a:lnTo>
                    <a:pt x="214" y="639"/>
                  </a:lnTo>
                  <a:lnTo>
                    <a:pt x="206" y="693"/>
                  </a:lnTo>
                  <a:lnTo>
                    <a:pt x="204" y="748"/>
                  </a:lnTo>
                  <a:lnTo>
                    <a:pt x="206" y="805"/>
                  </a:lnTo>
                  <a:lnTo>
                    <a:pt x="214" y="858"/>
                  </a:lnTo>
                  <a:lnTo>
                    <a:pt x="226" y="910"/>
                  </a:lnTo>
                  <a:lnTo>
                    <a:pt x="243" y="960"/>
                  </a:lnTo>
                  <a:lnTo>
                    <a:pt x="265" y="1007"/>
                  </a:lnTo>
                  <a:lnTo>
                    <a:pt x="292" y="1053"/>
                  </a:lnTo>
                  <a:lnTo>
                    <a:pt x="324" y="1096"/>
                  </a:lnTo>
                  <a:lnTo>
                    <a:pt x="363" y="1137"/>
                  </a:lnTo>
                  <a:lnTo>
                    <a:pt x="403" y="1175"/>
                  </a:lnTo>
                  <a:lnTo>
                    <a:pt x="446" y="1207"/>
                  </a:lnTo>
                  <a:lnTo>
                    <a:pt x="491" y="1234"/>
                  </a:lnTo>
                  <a:lnTo>
                    <a:pt x="537" y="1257"/>
                  </a:lnTo>
                  <a:lnTo>
                    <a:pt x="586" y="1274"/>
                  </a:lnTo>
                  <a:lnTo>
                    <a:pt x="638" y="1286"/>
                  </a:lnTo>
                  <a:lnTo>
                    <a:pt x="691" y="1293"/>
                  </a:lnTo>
                  <a:lnTo>
                    <a:pt x="746" y="1297"/>
                  </a:lnTo>
                  <a:lnTo>
                    <a:pt x="801" y="1293"/>
                  </a:lnTo>
                  <a:lnTo>
                    <a:pt x="854" y="1286"/>
                  </a:lnTo>
                  <a:lnTo>
                    <a:pt x="906" y="1274"/>
                  </a:lnTo>
                  <a:lnTo>
                    <a:pt x="955" y="1257"/>
                  </a:lnTo>
                  <a:lnTo>
                    <a:pt x="1002" y="1234"/>
                  </a:lnTo>
                  <a:lnTo>
                    <a:pt x="1047" y="1207"/>
                  </a:lnTo>
                  <a:lnTo>
                    <a:pt x="1090" y="1175"/>
                  </a:lnTo>
                  <a:lnTo>
                    <a:pt x="1130" y="1137"/>
                  </a:lnTo>
                  <a:lnTo>
                    <a:pt x="1169" y="1096"/>
                  </a:lnTo>
                  <a:lnTo>
                    <a:pt x="1201" y="1053"/>
                  </a:lnTo>
                  <a:lnTo>
                    <a:pt x="1228" y="1007"/>
                  </a:lnTo>
                  <a:lnTo>
                    <a:pt x="1251" y="960"/>
                  </a:lnTo>
                  <a:lnTo>
                    <a:pt x="1268" y="910"/>
                  </a:lnTo>
                  <a:lnTo>
                    <a:pt x="1281" y="858"/>
                  </a:lnTo>
                  <a:lnTo>
                    <a:pt x="1289" y="805"/>
                  </a:lnTo>
                  <a:lnTo>
                    <a:pt x="1291" y="748"/>
                  </a:lnTo>
                  <a:lnTo>
                    <a:pt x="1289" y="693"/>
                  </a:lnTo>
                  <a:lnTo>
                    <a:pt x="1281" y="639"/>
                  </a:lnTo>
                  <a:lnTo>
                    <a:pt x="1268" y="588"/>
                  </a:lnTo>
                  <a:lnTo>
                    <a:pt x="1251" y="538"/>
                  </a:lnTo>
                  <a:lnTo>
                    <a:pt x="1228" y="491"/>
                  </a:lnTo>
                  <a:lnTo>
                    <a:pt x="1201" y="446"/>
                  </a:lnTo>
                  <a:lnTo>
                    <a:pt x="1169" y="402"/>
                  </a:lnTo>
                  <a:lnTo>
                    <a:pt x="1130" y="362"/>
                  </a:lnTo>
                  <a:lnTo>
                    <a:pt x="1090" y="324"/>
                  </a:lnTo>
                  <a:lnTo>
                    <a:pt x="1047" y="291"/>
                  </a:lnTo>
                  <a:lnTo>
                    <a:pt x="1002" y="264"/>
                  </a:lnTo>
                  <a:lnTo>
                    <a:pt x="955" y="241"/>
                  </a:lnTo>
                  <a:lnTo>
                    <a:pt x="906" y="223"/>
                  </a:lnTo>
                  <a:lnTo>
                    <a:pt x="854" y="211"/>
                  </a:lnTo>
                  <a:lnTo>
                    <a:pt x="801" y="203"/>
                  </a:lnTo>
                  <a:lnTo>
                    <a:pt x="746" y="201"/>
                  </a:lnTo>
                  <a:close/>
                  <a:moveTo>
                    <a:pt x="746" y="0"/>
                  </a:moveTo>
                  <a:lnTo>
                    <a:pt x="813" y="3"/>
                  </a:lnTo>
                  <a:lnTo>
                    <a:pt x="877" y="11"/>
                  </a:lnTo>
                  <a:lnTo>
                    <a:pt x="941" y="24"/>
                  </a:lnTo>
                  <a:lnTo>
                    <a:pt x="1001" y="43"/>
                  </a:lnTo>
                  <a:lnTo>
                    <a:pt x="1059" y="69"/>
                  </a:lnTo>
                  <a:lnTo>
                    <a:pt x="1115" y="98"/>
                  </a:lnTo>
                  <a:lnTo>
                    <a:pt x="1170" y="133"/>
                  </a:lnTo>
                  <a:lnTo>
                    <a:pt x="1222" y="174"/>
                  </a:lnTo>
                  <a:lnTo>
                    <a:pt x="1271" y="221"/>
                  </a:lnTo>
                  <a:lnTo>
                    <a:pt x="1317" y="270"/>
                  </a:lnTo>
                  <a:lnTo>
                    <a:pt x="1357" y="323"/>
                  </a:lnTo>
                  <a:lnTo>
                    <a:pt x="1392" y="377"/>
                  </a:lnTo>
                  <a:lnTo>
                    <a:pt x="1422" y="433"/>
                  </a:lnTo>
                  <a:lnTo>
                    <a:pt x="1447" y="492"/>
                  </a:lnTo>
                  <a:lnTo>
                    <a:pt x="1466" y="552"/>
                  </a:lnTo>
                  <a:lnTo>
                    <a:pt x="1479" y="616"/>
                  </a:lnTo>
                  <a:lnTo>
                    <a:pt x="1488" y="680"/>
                  </a:lnTo>
                  <a:lnTo>
                    <a:pt x="1491" y="748"/>
                  </a:lnTo>
                  <a:lnTo>
                    <a:pt x="1489" y="815"/>
                  </a:lnTo>
                  <a:lnTo>
                    <a:pt x="1480" y="880"/>
                  </a:lnTo>
                  <a:lnTo>
                    <a:pt x="1466" y="944"/>
                  </a:lnTo>
                  <a:lnTo>
                    <a:pt x="1446" y="1005"/>
                  </a:lnTo>
                  <a:lnTo>
                    <a:pt x="1419" y="1065"/>
                  </a:lnTo>
                  <a:lnTo>
                    <a:pt x="1389" y="1122"/>
                  </a:lnTo>
                  <a:lnTo>
                    <a:pt x="1354" y="1176"/>
                  </a:lnTo>
                  <a:lnTo>
                    <a:pt x="1315" y="1227"/>
                  </a:lnTo>
                  <a:lnTo>
                    <a:pt x="1271" y="1274"/>
                  </a:lnTo>
                  <a:lnTo>
                    <a:pt x="1224" y="1319"/>
                  </a:lnTo>
                  <a:lnTo>
                    <a:pt x="1174" y="1358"/>
                  </a:lnTo>
                  <a:lnTo>
                    <a:pt x="1119" y="1393"/>
                  </a:lnTo>
                  <a:lnTo>
                    <a:pt x="1062" y="1425"/>
                  </a:lnTo>
                  <a:lnTo>
                    <a:pt x="1003" y="1450"/>
                  </a:lnTo>
                  <a:lnTo>
                    <a:pt x="941" y="1470"/>
                  </a:lnTo>
                  <a:lnTo>
                    <a:pt x="877" y="1484"/>
                  </a:lnTo>
                  <a:lnTo>
                    <a:pt x="812" y="1493"/>
                  </a:lnTo>
                  <a:lnTo>
                    <a:pt x="746" y="1495"/>
                  </a:lnTo>
                  <a:lnTo>
                    <a:pt x="679" y="1492"/>
                  </a:lnTo>
                  <a:lnTo>
                    <a:pt x="615" y="1483"/>
                  </a:lnTo>
                  <a:lnTo>
                    <a:pt x="551" y="1470"/>
                  </a:lnTo>
                  <a:lnTo>
                    <a:pt x="491" y="1451"/>
                  </a:lnTo>
                  <a:lnTo>
                    <a:pt x="432" y="1427"/>
                  </a:lnTo>
                  <a:lnTo>
                    <a:pt x="376" y="1397"/>
                  </a:lnTo>
                  <a:lnTo>
                    <a:pt x="321" y="1363"/>
                  </a:lnTo>
                  <a:lnTo>
                    <a:pt x="270" y="1323"/>
                  </a:lnTo>
                  <a:lnTo>
                    <a:pt x="220" y="1276"/>
                  </a:lnTo>
                  <a:lnTo>
                    <a:pt x="174" y="1226"/>
                  </a:lnTo>
                  <a:lnTo>
                    <a:pt x="134" y="1175"/>
                  </a:lnTo>
                  <a:lnTo>
                    <a:pt x="99" y="1120"/>
                  </a:lnTo>
                  <a:lnTo>
                    <a:pt x="69" y="1064"/>
                  </a:lnTo>
                  <a:lnTo>
                    <a:pt x="44" y="1004"/>
                  </a:lnTo>
                  <a:lnTo>
                    <a:pt x="25" y="944"/>
                  </a:lnTo>
                  <a:lnTo>
                    <a:pt x="11" y="880"/>
                  </a:lnTo>
                  <a:lnTo>
                    <a:pt x="3" y="816"/>
                  </a:lnTo>
                  <a:lnTo>
                    <a:pt x="0" y="748"/>
                  </a:lnTo>
                  <a:lnTo>
                    <a:pt x="3" y="682"/>
                  </a:lnTo>
                  <a:lnTo>
                    <a:pt x="11" y="616"/>
                  </a:lnTo>
                  <a:lnTo>
                    <a:pt x="25" y="553"/>
                  </a:lnTo>
                  <a:lnTo>
                    <a:pt x="44" y="492"/>
                  </a:lnTo>
                  <a:lnTo>
                    <a:pt x="69" y="433"/>
                  </a:lnTo>
                  <a:lnTo>
                    <a:pt x="99" y="377"/>
                  </a:lnTo>
                  <a:lnTo>
                    <a:pt x="134" y="323"/>
                  </a:lnTo>
                  <a:lnTo>
                    <a:pt x="174" y="270"/>
                  </a:lnTo>
                  <a:lnTo>
                    <a:pt x="220" y="221"/>
                  </a:lnTo>
                  <a:lnTo>
                    <a:pt x="270" y="174"/>
                  </a:lnTo>
                  <a:lnTo>
                    <a:pt x="321" y="133"/>
                  </a:lnTo>
                  <a:lnTo>
                    <a:pt x="376" y="98"/>
                  </a:lnTo>
                  <a:lnTo>
                    <a:pt x="432" y="69"/>
                  </a:lnTo>
                  <a:lnTo>
                    <a:pt x="491" y="43"/>
                  </a:lnTo>
                  <a:lnTo>
                    <a:pt x="551" y="24"/>
                  </a:lnTo>
                  <a:lnTo>
                    <a:pt x="615" y="11"/>
                  </a:lnTo>
                  <a:lnTo>
                    <a:pt x="679" y="3"/>
                  </a:lnTo>
                  <a:lnTo>
                    <a:pt x="7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2" name="그룹 70"/>
          <p:cNvGrpSpPr>
            <a:grpSpLocks/>
          </p:cNvGrpSpPr>
          <p:nvPr/>
        </p:nvGrpSpPr>
        <p:grpSpPr bwMode="auto">
          <a:xfrm>
            <a:off x="5349875" y="4792787"/>
            <a:ext cx="720725" cy="685800"/>
            <a:chOff x="0" y="0"/>
            <a:chExt cx="785813" cy="747713"/>
          </a:xfrm>
          <a:solidFill>
            <a:schemeClr val="bg2">
              <a:lumMod val="50000"/>
            </a:schemeClr>
          </a:solidFill>
        </p:grpSpPr>
        <p:sp>
          <p:nvSpPr>
            <p:cNvPr id="43" name="Freeform 45"/>
            <p:cNvSpPr>
              <a:spLocks noEditPoints="1"/>
            </p:cNvSpPr>
            <p:nvPr/>
          </p:nvSpPr>
          <p:spPr bwMode="auto">
            <a:xfrm>
              <a:off x="0" y="0"/>
              <a:ext cx="785813" cy="747713"/>
            </a:xfrm>
            <a:custGeom>
              <a:avLst/>
              <a:gdLst>
                <a:gd name="T0" fmla="*/ 12079438 w 3466"/>
                <a:gd name="T1" fmla="*/ 156830932 h 3299"/>
                <a:gd name="T2" fmla="*/ 13158854 w 3466"/>
                <a:gd name="T3" fmla="*/ 157550314 h 3299"/>
                <a:gd name="T4" fmla="*/ 165977490 w 3466"/>
                <a:gd name="T5" fmla="*/ 157242072 h 3299"/>
                <a:gd name="T6" fmla="*/ 166286057 w 3466"/>
                <a:gd name="T7" fmla="*/ 68732481 h 3299"/>
                <a:gd name="T8" fmla="*/ 12593640 w 3466"/>
                <a:gd name="T9" fmla="*/ 25325236 h 3299"/>
                <a:gd name="T10" fmla="*/ 11925268 w 3466"/>
                <a:gd name="T11" fmla="*/ 26352634 h 3299"/>
                <a:gd name="T12" fmla="*/ 166286057 w 3466"/>
                <a:gd name="T13" fmla="*/ 26352634 h 3299"/>
                <a:gd name="T14" fmla="*/ 165669150 w 3466"/>
                <a:gd name="T15" fmla="*/ 25325236 h 3299"/>
                <a:gd name="T16" fmla="*/ 126449237 w 3466"/>
                <a:gd name="T17" fmla="*/ 27842167 h 3299"/>
                <a:gd name="T18" fmla="*/ 125215651 w 3466"/>
                <a:gd name="T19" fmla="*/ 31643513 h 3299"/>
                <a:gd name="T20" fmla="*/ 121925938 w 3466"/>
                <a:gd name="T21" fmla="*/ 33749757 h 3299"/>
                <a:gd name="T22" fmla="*/ 117865148 w 3466"/>
                <a:gd name="T23" fmla="*/ 33236171 h 3299"/>
                <a:gd name="T24" fmla="*/ 115192115 w 3466"/>
                <a:gd name="T25" fmla="*/ 30513445 h 3299"/>
                <a:gd name="T26" fmla="*/ 114575435 w 3466"/>
                <a:gd name="T27" fmla="*/ 25273787 h 3299"/>
                <a:gd name="T28" fmla="*/ 63584424 w 3466"/>
                <a:gd name="T29" fmla="*/ 29280704 h 3299"/>
                <a:gd name="T30" fmla="*/ 61477058 w 3466"/>
                <a:gd name="T31" fmla="*/ 32568239 h 3299"/>
                <a:gd name="T32" fmla="*/ 57673142 w 3466"/>
                <a:gd name="T33" fmla="*/ 33903878 h 3299"/>
                <a:gd name="T34" fmla="*/ 53920919 w 3466"/>
                <a:gd name="T35" fmla="*/ 32568239 h 3299"/>
                <a:gd name="T36" fmla="*/ 51864792 w 3466"/>
                <a:gd name="T37" fmla="*/ 29280704 h 3299"/>
                <a:gd name="T38" fmla="*/ 13158854 w 3466"/>
                <a:gd name="T39" fmla="*/ 25273787 h 3299"/>
                <a:gd name="T40" fmla="*/ 59061125 w 3466"/>
                <a:gd name="T41" fmla="*/ 154121 h 3299"/>
                <a:gd name="T42" fmla="*/ 62402304 w 3466"/>
                <a:gd name="T43" fmla="*/ 2157466 h 3299"/>
                <a:gd name="T44" fmla="*/ 63738594 w 3466"/>
                <a:gd name="T45" fmla="*/ 5958813 h 3299"/>
                <a:gd name="T46" fmla="*/ 114575435 w 3466"/>
                <a:gd name="T47" fmla="*/ 5958813 h 3299"/>
                <a:gd name="T48" fmla="*/ 115809021 w 3466"/>
                <a:gd name="T49" fmla="*/ 2157466 h 3299"/>
                <a:gd name="T50" fmla="*/ 119150200 w 3466"/>
                <a:gd name="T51" fmla="*/ 154121 h 3299"/>
                <a:gd name="T52" fmla="*/ 121925938 w 3466"/>
                <a:gd name="T53" fmla="*/ 154121 h 3299"/>
                <a:gd name="T54" fmla="*/ 125215651 w 3466"/>
                <a:gd name="T55" fmla="*/ 2157466 h 3299"/>
                <a:gd name="T56" fmla="*/ 126449237 w 3466"/>
                <a:gd name="T57" fmla="*/ 5958813 h 3299"/>
                <a:gd name="T58" fmla="*/ 166954202 w 3466"/>
                <a:gd name="T59" fmla="*/ 13356162 h 3299"/>
                <a:gd name="T60" fmla="*/ 171683136 w 3466"/>
                <a:gd name="T61" fmla="*/ 15051266 h 3299"/>
                <a:gd name="T62" fmla="*/ 175692460 w 3466"/>
                <a:gd name="T63" fmla="*/ 18698491 h 3299"/>
                <a:gd name="T64" fmla="*/ 178005689 w 3466"/>
                <a:gd name="T65" fmla="*/ 24297839 h 3299"/>
                <a:gd name="T66" fmla="*/ 178057155 w 3466"/>
                <a:gd name="T67" fmla="*/ 158166571 h 3299"/>
                <a:gd name="T68" fmla="*/ 176463537 w 3466"/>
                <a:gd name="T69" fmla="*/ 162995314 h 3299"/>
                <a:gd name="T70" fmla="*/ 173122358 w 3466"/>
                <a:gd name="T71" fmla="*/ 166899559 h 3299"/>
                <a:gd name="T72" fmla="*/ 168650524 w 3466"/>
                <a:gd name="T73" fmla="*/ 169108248 h 3299"/>
                <a:gd name="T74" fmla="*/ 13158854 w 3466"/>
                <a:gd name="T75" fmla="*/ 169467939 h 3299"/>
                <a:gd name="T76" fmla="*/ 7967409 w 3466"/>
                <a:gd name="T77" fmla="*/ 168543213 h 3299"/>
                <a:gd name="T78" fmla="*/ 3803689 w 3466"/>
                <a:gd name="T79" fmla="*/ 165769264 h 3299"/>
                <a:gd name="T80" fmla="*/ 976712 w 3466"/>
                <a:gd name="T81" fmla="*/ 161454332 h 3299"/>
                <a:gd name="T82" fmla="*/ 0 w 3466"/>
                <a:gd name="T83" fmla="*/ 156471468 h 3299"/>
                <a:gd name="T84" fmla="*/ 154170 w 3466"/>
                <a:gd name="T85" fmla="*/ 24297839 h 3299"/>
                <a:gd name="T86" fmla="*/ 2467398 w 3466"/>
                <a:gd name="T87" fmla="*/ 18698491 h 3299"/>
                <a:gd name="T88" fmla="*/ 6527961 w 3466"/>
                <a:gd name="T89" fmla="*/ 15051266 h 3299"/>
                <a:gd name="T90" fmla="*/ 11308361 w 3466"/>
                <a:gd name="T91" fmla="*/ 13356162 h 3299"/>
                <a:gd name="T92" fmla="*/ 51710622 w 3466"/>
                <a:gd name="T93" fmla="*/ 5958813 h 3299"/>
                <a:gd name="T94" fmla="*/ 52995673 w 3466"/>
                <a:gd name="T95" fmla="*/ 2157466 h 3299"/>
                <a:gd name="T96" fmla="*/ 56233921 w 3466"/>
                <a:gd name="T97" fmla="*/ 154121 h 32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466"/>
                <a:gd name="T148" fmla="*/ 0 h 3299"/>
                <a:gd name="T149" fmla="*/ 3466 w 3466"/>
                <a:gd name="T150" fmla="*/ 3299 h 32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466" h="3299">
                  <a:moveTo>
                    <a:pt x="232" y="1338"/>
                  </a:moveTo>
                  <a:lnTo>
                    <a:pt x="232" y="3046"/>
                  </a:lnTo>
                  <a:lnTo>
                    <a:pt x="235" y="3053"/>
                  </a:lnTo>
                  <a:lnTo>
                    <a:pt x="240" y="3059"/>
                  </a:lnTo>
                  <a:lnTo>
                    <a:pt x="247" y="3065"/>
                  </a:lnTo>
                  <a:lnTo>
                    <a:pt x="256" y="3067"/>
                  </a:lnTo>
                  <a:lnTo>
                    <a:pt x="3213" y="3067"/>
                  </a:lnTo>
                  <a:lnTo>
                    <a:pt x="3223" y="3066"/>
                  </a:lnTo>
                  <a:lnTo>
                    <a:pt x="3229" y="3061"/>
                  </a:lnTo>
                  <a:lnTo>
                    <a:pt x="3234" y="3055"/>
                  </a:lnTo>
                  <a:lnTo>
                    <a:pt x="3235" y="3046"/>
                  </a:lnTo>
                  <a:lnTo>
                    <a:pt x="3235" y="1338"/>
                  </a:lnTo>
                  <a:lnTo>
                    <a:pt x="232" y="1338"/>
                  </a:lnTo>
                  <a:close/>
                  <a:moveTo>
                    <a:pt x="256" y="492"/>
                  </a:moveTo>
                  <a:lnTo>
                    <a:pt x="245" y="493"/>
                  </a:lnTo>
                  <a:lnTo>
                    <a:pt x="238" y="497"/>
                  </a:lnTo>
                  <a:lnTo>
                    <a:pt x="233" y="503"/>
                  </a:lnTo>
                  <a:lnTo>
                    <a:pt x="232" y="513"/>
                  </a:lnTo>
                  <a:lnTo>
                    <a:pt x="232" y="1107"/>
                  </a:lnTo>
                  <a:lnTo>
                    <a:pt x="3235" y="1107"/>
                  </a:lnTo>
                  <a:lnTo>
                    <a:pt x="3235" y="513"/>
                  </a:lnTo>
                  <a:lnTo>
                    <a:pt x="3234" y="503"/>
                  </a:lnTo>
                  <a:lnTo>
                    <a:pt x="3229" y="497"/>
                  </a:lnTo>
                  <a:lnTo>
                    <a:pt x="3223" y="493"/>
                  </a:lnTo>
                  <a:lnTo>
                    <a:pt x="3213" y="492"/>
                  </a:lnTo>
                  <a:lnTo>
                    <a:pt x="2460" y="492"/>
                  </a:lnTo>
                  <a:lnTo>
                    <a:pt x="2460" y="542"/>
                  </a:lnTo>
                  <a:lnTo>
                    <a:pt x="2457" y="570"/>
                  </a:lnTo>
                  <a:lnTo>
                    <a:pt x="2449" y="594"/>
                  </a:lnTo>
                  <a:lnTo>
                    <a:pt x="2436" y="616"/>
                  </a:lnTo>
                  <a:lnTo>
                    <a:pt x="2418" y="634"/>
                  </a:lnTo>
                  <a:lnTo>
                    <a:pt x="2396" y="647"/>
                  </a:lnTo>
                  <a:lnTo>
                    <a:pt x="2372" y="657"/>
                  </a:lnTo>
                  <a:lnTo>
                    <a:pt x="2344" y="660"/>
                  </a:lnTo>
                  <a:lnTo>
                    <a:pt x="2318" y="657"/>
                  </a:lnTo>
                  <a:lnTo>
                    <a:pt x="2293" y="647"/>
                  </a:lnTo>
                  <a:lnTo>
                    <a:pt x="2271" y="634"/>
                  </a:lnTo>
                  <a:lnTo>
                    <a:pt x="2253" y="616"/>
                  </a:lnTo>
                  <a:lnTo>
                    <a:pt x="2241" y="594"/>
                  </a:lnTo>
                  <a:lnTo>
                    <a:pt x="2232" y="570"/>
                  </a:lnTo>
                  <a:lnTo>
                    <a:pt x="2229" y="542"/>
                  </a:lnTo>
                  <a:lnTo>
                    <a:pt x="2229" y="492"/>
                  </a:lnTo>
                  <a:lnTo>
                    <a:pt x="1240" y="492"/>
                  </a:lnTo>
                  <a:lnTo>
                    <a:pt x="1240" y="542"/>
                  </a:lnTo>
                  <a:lnTo>
                    <a:pt x="1237" y="570"/>
                  </a:lnTo>
                  <a:lnTo>
                    <a:pt x="1227" y="594"/>
                  </a:lnTo>
                  <a:lnTo>
                    <a:pt x="1214" y="616"/>
                  </a:lnTo>
                  <a:lnTo>
                    <a:pt x="1196" y="634"/>
                  </a:lnTo>
                  <a:lnTo>
                    <a:pt x="1174" y="647"/>
                  </a:lnTo>
                  <a:lnTo>
                    <a:pt x="1149" y="657"/>
                  </a:lnTo>
                  <a:lnTo>
                    <a:pt x="1122" y="660"/>
                  </a:lnTo>
                  <a:lnTo>
                    <a:pt x="1094" y="657"/>
                  </a:lnTo>
                  <a:lnTo>
                    <a:pt x="1070" y="647"/>
                  </a:lnTo>
                  <a:lnTo>
                    <a:pt x="1049" y="634"/>
                  </a:lnTo>
                  <a:lnTo>
                    <a:pt x="1031" y="616"/>
                  </a:lnTo>
                  <a:lnTo>
                    <a:pt x="1017" y="594"/>
                  </a:lnTo>
                  <a:lnTo>
                    <a:pt x="1009" y="570"/>
                  </a:lnTo>
                  <a:lnTo>
                    <a:pt x="1006" y="542"/>
                  </a:lnTo>
                  <a:lnTo>
                    <a:pt x="1006" y="492"/>
                  </a:lnTo>
                  <a:lnTo>
                    <a:pt x="256" y="492"/>
                  </a:lnTo>
                  <a:close/>
                  <a:moveTo>
                    <a:pt x="1122" y="0"/>
                  </a:moveTo>
                  <a:lnTo>
                    <a:pt x="1122" y="0"/>
                  </a:lnTo>
                  <a:lnTo>
                    <a:pt x="1149" y="3"/>
                  </a:lnTo>
                  <a:lnTo>
                    <a:pt x="1174" y="12"/>
                  </a:lnTo>
                  <a:lnTo>
                    <a:pt x="1196" y="25"/>
                  </a:lnTo>
                  <a:lnTo>
                    <a:pt x="1214" y="42"/>
                  </a:lnTo>
                  <a:lnTo>
                    <a:pt x="1227" y="64"/>
                  </a:lnTo>
                  <a:lnTo>
                    <a:pt x="1237" y="89"/>
                  </a:lnTo>
                  <a:lnTo>
                    <a:pt x="1240" y="116"/>
                  </a:lnTo>
                  <a:lnTo>
                    <a:pt x="1240" y="258"/>
                  </a:lnTo>
                  <a:lnTo>
                    <a:pt x="2229" y="258"/>
                  </a:lnTo>
                  <a:lnTo>
                    <a:pt x="2229" y="116"/>
                  </a:lnTo>
                  <a:lnTo>
                    <a:pt x="2232" y="89"/>
                  </a:lnTo>
                  <a:lnTo>
                    <a:pt x="2241" y="64"/>
                  </a:lnTo>
                  <a:lnTo>
                    <a:pt x="2253" y="42"/>
                  </a:lnTo>
                  <a:lnTo>
                    <a:pt x="2271" y="25"/>
                  </a:lnTo>
                  <a:lnTo>
                    <a:pt x="2293" y="12"/>
                  </a:lnTo>
                  <a:lnTo>
                    <a:pt x="2318" y="3"/>
                  </a:lnTo>
                  <a:lnTo>
                    <a:pt x="2344" y="0"/>
                  </a:lnTo>
                  <a:lnTo>
                    <a:pt x="2372" y="3"/>
                  </a:lnTo>
                  <a:lnTo>
                    <a:pt x="2396" y="12"/>
                  </a:lnTo>
                  <a:lnTo>
                    <a:pt x="2418" y="25"/>
                  </a:lnTo>
                  <a:lnTo>
                    <a:pt x="2436" y="42"/>
                  </a:lnTo>
                  <a:lnTo>
                    <a:pt x="2449" y="64"/>
                  </a:lnTo>
                  <a:lnTo>
                    <a:pt x="2457" y="89"/>
                  </a:lnTo>
                  <a:lnTo>
                    <a:pt x="2460" y="116"/>
                  </a:lnTo>
                  <a:lnTo>
                    <a:pt x="2460" y="258"/>
                  </a:lnTo>
                  <a:lnTo>
                    <a:pt x="3213" y="258"/>
                  </a:lnTo>
                  <a:lnTo>
                    <a:pt x="3248" y="260"/>
                  </a:lnTo>
                  <a:lnTo>
                    <a:pt x="3281" y="267"/>
                  </a:lnTo>
                  <a:lnTo>
                    <a:pt x="3312" y="278"/>
                  </a:lnTo>
                  <a:lnTo>
                    <a:pt x="3340" y="293"/>
                  </a:lnTo>
                  <a:lnTo>
                    <a:pt x="3367" y="311"/>
                  </a:lnTo>
                  <a:lnTo>
                    <a:pt x="3392" y="334"/>
                  </a:lnTo>
                  <a:lnTo>
                    <a:pt x="3418" y="364"/>
                  </a:lnTo>
                  <a:lnTo>
                    <a:pt x="3440" y="398"/>
                  </a:lnTo>
                  <a:lnTo>
                    <a:pt x="3454" y="434"/>
                  </a:lnTo>
                  <a:lnTo>
                    <a:pt x="3463" y="473"/>
                  </a:lnTo>
                  <a:lnTo>
                    <a:pt x="3466" y="513"/>
                  </a:lnTo>
                  <a:lnTo>
                    <a:pt x="3466" y="3046"/>
                  </a:lnTo>
                  <a:lnTo>
                    <a:pt x="3464" y="3079"/>
                  </a:lnTo>
                  <a:lnTo>
                    <a:pt x="3457" y="3112"/>
                  </a:lnTo>
                  <a:lnTo>
                    <a:pt x="3448" y="3143"/>
                  </a:lnTo>
                  <a:lnTo>
                    <a:pt x="3433" y="3173"/>
                  </a:lnTo>
                  <a:lnTo>
                    <a:pt x="3415" y="3200"/>
                  </a:lnTo>
                  <a:lnTo>
                    <a:pt x="3392" y="3227"/>
                  </a:lnTo>
                  <a:lnTo>
                    <a:pt x="3368" y="3249"/>
                  </a:lnTo>
                  <a:lnTo>
                    <a:pt x="3340" y="3267"/>
                  </a:lnTo>
                  <a:lnTo>
                    <a:pt x="3312" y="3281"/>
                  </a:lnTo>
                  <a:lnTo>
                    <a:pt x="3281" y="3292"/>
                  </a:lnTo>
                  <a:lnTo>
                    <a:pt x="3248" y="3298"/>
                  </a:lnTo>
                  <a:lnTo>
                    <a:pt x="3213" y="3299"/>
                  </a:lnTo>
                  <a:lnTo>
                    <a:pt x="256" y="3299"/>
                  </a:lnTo>
                  <a:lnTo>
                    <a:pt x="220" y="3298"/>
                  </a:lnTo>
                  <a:lnTo>
                    <a:pt x="187" y="3292"/>
                  </a:lnTo>
                  <a:lnTo>
                    <a:pt x="155" y="3281"/>
                  </a:lnTo>
                  <a:lnTo>
                    <a:pt x="126" y="3267"/>
                  </a:lnTo>
                  <a:lnTo>
                    <a:pt x="99" y="3249"/>
                  </a:lnTo>
                  <a:lnTo>
                    <a:pt x="74" y="3227"/>
                  </a:lnTo>
                  <a:lnTo>
                    <a:pt x="52" y="3200"/>
                  </a:lnTo>
                  <a:lnTo>
                    <a:pt x="33" y="3173"/>
                  </a:lnTo>
                  <a:lnTo>
                    <a:pt x="19" y="3143"/>
                  </a:lnTo>
                  <a:lnTo>
                    <a:pt x="8" y="3112"/>
                  </a:lnTo>
                  <a:lnTo>
                    <a:pt x="2" y="3079"/>
                  </a:lnTo>
                  <a:lnTo>
                    <a:pt x="0" y="3046"/>
                  </a:lnTo>
                  <a:lnTo>
                    <a:pt x="0" y="832"/>
                  </a:lnTo>
                  <a:lnTo>
                    <a:pt x="0" y="513"/>
                  </a:lnTo>
                  <a:lnTo>
                    <a:pt x="3" y="473"/>
                  </a:lnTo>
                  <a:lnTo>
                    <a:pt x="13" y="434"/>
                  </a:lnTo>
                  <a:lnTo>
                    <a:pt x="27" y="398"/>
                  </a:lnTo>
                  <a:lnTo>
                    <a:pt x="48" y="364"/>
                  </a:lnTo>
                  <a:lnTo>
                    <a:pt x="74" y="334"/>
                  </a:lnTo>
                  <a:lnTo>
                    <a:pt x="99" y="311"/>
                  </a:lnTo>
                  <a:lnTo>
                    <a:pt x="127" y="293"/>
                  </a:lnTo>
                  <a:lnTo>
                    <a:pt x="156" y="278"/>
                  </a:lnTo>
                  <a:lnTo>
                    <a:pt x="187" y="267"/>
                  </a:lnTo>
                  <a:lnTo>
                    <a:pt x="220" y="260"/>
                  </a:lnTo>
                  <a:lnTo>
                    <a:pt x="256" y="258"/>
                  </a:lnTo>
                  <a:lnTo>
                    <a:pt x="1006" y="258"/>
                  </a:lnTo>
                  <a:lnTo>
                    <a:pt x="1006" y="116"/>
                  </a:lnTo>
                  <a:lnTo>
                    <a:pt x="1009" y="89"/>
                  </a:lnTo>
                  <a:lnTo>
                    <a:pt x="1017" y="64"/>
                  </a:lnTo>
                  <a:lnTo>
                    <a:pt x="1031" y="42"/>
                  </a:lnTo>
                  <a:lnTo>
                    <a:pt x="1049" y="25"/>
                  </a:lnTo>
                  <a:lnTo>
                    <a:pt x="1070" y="12"/>
                  </a:lnTo>
                  <a:lnTo>
                    <a:pt x="1094" y="3"/>
                  </a:lnTo>
                  <a:lnTo>
                    <a:pt x="11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Rectangle 46"/>
            <p:cNvSpPr>
              <a:spLocks noChangeArrowheads="1"/>
            </p:cNvSpPr>
            <p:nvPr/>
          </p:nvSpPr>
          <p:spPr bwMode="auto">
            <a:xfrm>
              <a:off x="282575" y="374650"/>
              <a:ext cx="115888" cy="112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5" name="Rectangle 47"/>
            <p:cNvSpPr>
              <a:spLocks noChangeArrowheads="1"/>
            </p:cNvSpPr>
            <p:nvPr/>
          </p:nvSpPr>
          <p:spPr bwMode="auto">
            <a:xfrm>
              <a:off x="127000" y="374650"/>
              <a:ext cx="115888" cy="1127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sp>
          <p:nvSpPr>
            <p:cNvPr id="46" name="Rectangle 48"/>
            <p:cNvSpPr>
              <a:spLocks noChangeArrowheads="1"/>
            </p:cNvSpPr>
            <p:nvPr/>
          </p:nvSpPr>
          <p:spPr bwMode="auto">
            <a:xfrm>
              <a:off x="127000" y="528637"/>
              <a:ext cx="115888" cy="114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latinLnBrk="1" hangingPunct="1"/>
              <a:endParaRPr lang="zh-CN" altLang="en-US">
                <a:solidFill>
                  <a:srgbClr val="000000"/>
                </a:solidFill>
                <a:latin typeface="나눔고딕" charset="-127"/>
                <a:ea typeface="나눔고딕" charset="-127"/>
                <a:sym typeface="나눔고딕" charset="-127"/>
              </a:endParaRPr>
            </a:p>
          </p:txBody>
        </p:sp>
      </p:grpSp>
      <p:grpSp>
        <p:nvGrpSpPr>
          <p:cNvPr id="47" name="그룹 82"/>
          <p:cNvGrpSpPr>
            <a:grpSpLocks/>
          </p:cNvGrpSpPr>
          <p:nvPr/>
        </p:nvGrpSpPr>
        <p:grpSpPr bwMode="auto">
          <a:xfrm>
            <a:off x="6716713" y="1398712"/>
            <a:ext cx="858837" cy="835025"/>
            <a:chOff x="0" y="0"/>
            <a:chExt cx="973138" cy="946150"/>
          </a:xfrm>
          <a:solidFill>
            <a:schemeClr val="bg2">
              <a:lumMod val="50000"/>
            </a:schemeClr>
          </a:solidFill>
        </p:grpSpPr>
        <p:sp>
          <p:nvSpPr>
            <p:cNvPr id="48" name="Freeform 53"/>
            <p:cNvSpPr>
              <a:spLocks noEditPoints="1"/>
            </p:cNvSpPr>
            <p:nvPr/>
          </p:nvSpPr>
          <p:spPr bwMode="auto">
            <a:xfrm>
              <a:off x="320675" y="365125"/>
              <a:ext cx="415925" cy="581025"/>
            </a:xfrm>
            <a:custGeom>
              <a:avLst/>
              <a:gdLst>
                <a:gd name="T0" fmla="*/ 38270925 w 1571"/>
                <a:gd name="T1" fmla="*/ 42562727 h 2196"/>
                <a:gd name="T2" fmla="*/ 42406612 w 1571"/>
                <a:gd name="T3" fmla="*/ 60623715 h 2196"/>
                <a:gd name="T4" fmla="*/ 44579429 w 1571"/>
                <a:gd name="T5" fmla="*/ 78614852 h 2196"/>
                <a:gd name="T6" fmla="*/ 44719748 w 1571"/>
                <a:gd name="T7" fmla="*/ 91285748 h 2196"/>
                <a:gd name="T8" fmla="*/ 44439376 w 1571"/>
                <a:gd name="T9" fmla="*/ 97446042 h 2196"/>
                <a:gd name="T10" fmla="*/ 43948526 w 1571"/>
                <a:gd name="T11" fmla="*/ 101296258 h 2196"/>
                <a:gd name="T12" fmla="*/ 42546665 w 1571"/>
                <a:gd name="T13" fmla="*/ 103816415 h 2196"/>
                <a:gd name="T14" fmla="*/ 40303688 w 1571"/>
                <a:gd name="T15" fmla="*/ 105496519 h 2196"/>
                <a:gd name="T16" fmla="*/ 37289755 w 1571"/>
                <a:gd name="T17" fmla="*/ 106126492 h 2196"/>
                <a:gd name="T18" fmla="*/ 54883303 w 1571"/>
                <a:gd name="T19" fmla="*/ 137068454 h 2196"/>
                <a:gd name="T20" fmla="*/ 72476586 w 1571"/>
                <a:gd name="T21" fmla="*/ 106126492 h 2196"/>
                <a:gd name="T22" fmla="*/ 69182280 w 1571"/>
                <a:gd name="T23" fmla="*/ 105356554 h 2196"/>
                <a:gd name="T24" fmla="*/ 66729090 w 1571"/>
                <a:gd name="T25" fmla="*/ 103186442 h 2196"/>
                <a:gd name="T26" fmla="*/ 65607602 w 1571"/>
                <a:gd name="T27" fmla="*/ 100036313 h 2196"/>
                <a:gd name="T28" fmla="*/ 62663562 w 1571"/>
                <a:gd name="T29" fmla="*/ 85405383 h 2196"/>
                <a:gd name="T30" fmla="*/ 58247768 w 1571"/>
                <a:gd name="T31" fmla="*/ 71474542 h 2196"/>
                <a:gd name="T32" fmla="*/ 52289794 w 1571"/>
                <a:gd name="T33" fmla="*/ 58173673 h 2196"/>
                <a:gd name="T34" fmla="*/ 44649588 w 1571"/>
                <a:gd name="T35" fmla="*/ 45502777 h 2196"/>
                <a:gd name="T36" fmla="*/ 35397309 w 1571"/>
                <a:gd name="T37" fmla="*/ 33531969 h 2196"/>
                <a:gd name="T38" fmla="*/ 17313176 w 1571"/>
                <a:gd name="T39" fmla="*/ 420158 h 2196"/>
                <a:gd name="T40" fmla="*/ 24322479 w 1571"/>
                <a:gd name="T41" fmla="*/ 4690269 h 2196"/>
                <a:gd name="T42" fmla="*/ 34626087 w 1571"/>
                <a:gd name="T43" fmla="*/ 12670896 h 2196"/>
                <a:gd name="T44" fmla="*/ 44088844 w 1571"/>
                <a:gd name="T45" fmla="*/ 21911469 h 2196"/>
                <a:gd name="T46" fmla="*/ 52570167 w 1571"/>
                <a:gd name="T47" fmla="*/ 32272023 h 2196"/>
                <a:gd name="T48" fmla="*/ 60350426 w 1571"/>
                <a:gd name="T49" fmla="*/ 43752823 h 2196"/>
                <a:gd name="T50" fmla="*/ 67289834 w 1571"/>
                <a:gd name="T51" fmla="*/ 56703383 h 2196"/>
                <a:gd name="T52" fmla="*/ 72827117 w 1571"/>
                <a:gd name="T53" fmla="*/ 70424410 h 2196"/>
                <a:gd name="T54" fmla="*/ 76892645 w 1571"/>
                <a:gd name="T55" fmla="*/ 84705296 h 2196"/>
                <a:gd name="T56" fmla="*/ 103107569 w 1571"/>
                <a:gd name="T57" fmla="*/ 92125800 h 2196"/>
                <a:gd name="T58" fmla="*/ 106472034 w 1571"/>
                <a:gd name="T59" fmla="*/ 92825888 h 2196"/>
                <a:gd name="T60" fmla="*/ 108785171 w 1571"/>
                <a:gd name="T61" fmla="*/ 94925885 h 2196"/>
                <a:gd name="T62" fmla="*/ 110046713 w 1571"/>
                <a:gd name="T63" fmla="*/ 98215979 h 2196"/>
                <a:gd name="T64" fmla="*/ 109836500 w 1571"/>
                <a:gd name="T65" fmla="*/ 101366373 h 2196"/>
                <a:gd name="T66" fmla="*/ 108084108 w 1571"/>
                <a:gd name="T67" fmla="*/ 103956379 h 2196"/>
                <a:gd name="T68" fmla="*/ 58598034 w 1571"/>
                <a:gd name="T69" fmla="*/ 152749515 h 2196"/>
                <a:gd name="T70" fmla="*/ 55654260 w 1571"/>
                <a:gd name="T71" fmla="*/ 153729531 h 2196"/>
                <a:gd name="T72" fmla="*/ 52570167 w 1571"/>
                <a:gd name="T73" fmla="*/ 153379488 h 2196"/>
                <a:gd name="T74" fmla="*/ 49976658 w 1571"/>
                <a:gd name="T75" fmla="*/ 151839348 h 2196"/>
                <a:gd name="T76" fmla="*/ 1051329 w 1571"/>
                <a:gd name="T77" fmla="*/ 102836398 h 2196"/>
                <a:gd name="T78" fmla="*/ 140318 w 1571"/>
                <a:gd name="T79" fmla="*/ 100456206 h 2196"/>
                <a:gd name="T80" fmla="*/ 70159 w 1571"/>
                <a:gd name="T81" fmla="*/ 97936050 h 2196"/>
                <a:gd name="T82" fmla="*/ 1401861 w 1571"/>
                <a:gd name="T83" fmla="*/ 94925885 h 2196"/>
                <a:gd name="T84" fmla="*/ 3855050 w 1571"/>
                <a:gd name="T85" fmla="*/ 92825888 h 2196"/>
                <a:gd name="T86" fmla="*/ 6869249 w 1571"/>
                <a:gd name="T87" fmla="*/ 92125800 h 2196"/>
                <a:gd name="T88" fmla="*/ 30771037 w 1571"/>
                <a:gd name="T89" fmla="*/ 87505381 h 2196"/>
                <a:gd name="T90" fmla="*/ 29649549 w 1571"/>
                <a:gd name="T91" fmla="*/ 71264463 h 2196"/>
                <a:gd name="T92" fmla="*/ 27266253 w 1571"/>
                <a:gd name="T93" fmla="*/ 57193656 h 2196"/>
                <a:gd name="T94" fmla="*/ 24673010 w 1571"/>
                <a:gd name="T95" fmla="*/ 46623023 h 2196"/>
                <a:gd name="T96" fmla="*/ 21238385 w 1571"/>
                <a:gd name="T97" fmla="*/ 36262204 h 2196"/>
                <a:gd name="T98" fmla="*/ 17032804 w 1571"/>
                <a:gd name="T99" fmla="*/ 25761685 h 2196"/>
                <a:gd name="T100" fmla="*/ 14369137 w 1571"/>
                <a:gd name="T101" fmla="*/ 20021285 h 2196"/>
                <a:gd name="T102" fmla="*/ 12266478 w 1571"/>
                <a:gd name="T103" fmla="*/ 15750910 h 2196"/>
                <a:gd name="T104" fmla="*/ 10654140 w 1571"/>
                <a:gd name="T105" fmla="*/ 12950825 h 2196"/>
                <a:gd name="T106" fmla="*/ 9742864 w 1571"/>
                <a:gd name="T107" fmla="*/ 11480800 h 2196"/>
                <a:gd name="T108" fmla="*/ 8551482 w 1571"/>
                <a:gd name="T109" fmla="*/ 9310688 h 2196"/>
                <a:gd name="T110" fmla="*/ 8411163 w 1571"/>
                <a:gd name="T111" fmla="*/ 5670285 h 2196"/>
                <a:gd name="T112" fmla="*/ 10373768 w 1571"/>
                <a:gd name="T113" fmla="*/ 2310077 h 2196"/>
                <a:gd name="T114" fmla="*/ 12967276 w 1571"/>
                <a:gd name="T115" fmla="*/ 490008 h 2196"/>
                <a:gd name="T116" fmla="*/ 15770997 w 1571"/>
                <a:gd name="T117" fmla="*/ 0 h 2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71"/>
                <a:gd name="T178" fmla="*/ 0 h 2196"/>
                <a:gd name="T179" fmla="*/ 1571 w 1571"/>
                <a:gd name="T180" fmla="*/ 2196 h 21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71" h="2196">
                  <a:moveTo>
                    <a:pt x="505" y="479"/>
                  </a:moveTo>
                  <a:lnTo>
                    <a:pt x="546" y="608"/>
                  </a:lnTo>
                  <a:lnTo>
                    <a:pt x="579" y="738"/>
                  </a:lnTo>
                  <a:lnTo>
                    <a:pt x="605" y="866"/>
                  </a:lnTo>
                  <a:lnTo>
                    <a:pt x="624" y="996"/>
                  </a:lnTo>
                  <a:lnTo>
                    <a:pt x="636" y="1123"/>
                  </a:lnTo>
                  <a:lnTo>
                    <a:pt x="639" y="1250"/>
                  </a:lnTo>
                  <a:lnTo>
                    <a:pt x="638" y="1304"/>
                  </a:lnTo>
                  <a:lnTo>
                    <a:pt x="637" y="1352"/>
                  </a:lnTo>
                  <a:lnTo>
                    <a:pt x="634" y="1392"/>
                  </a:lnTo>
                  <a:lnTo>
                    <a:pt x="631" y="1426"/>
                  </a:lnTo>
                  <a:lnTo>
                    <a:pt x="627" y="1447"/>
                  </a:lnTo>
                  <a:lnTo>
                    <a:pt x="619" y="1466"/>
                  </a:lnTo>
                  <a:lnTo>
                    <a:pt x="607" y="1483"/>
                  </a:lnTo>
                  <a:lnTo>
                    <a:pt x="593" y="1497"/>
                  </a:lnTo>
                  <a:lnTo>
                    <a:pt x="575" y="1507"/>
                  </a:lnTo>
                  <a:lnTo>
                    <a:pt x="555" y="1514"/>
                  </a:lnTo>
                  <a:lnTo>
                    <a:pt x="532" y="1516"/>
                  </a:lnTo>
                  <a:lnTo>
                    <a:pt x="339" y="1516"/>
                  </a:lnTo>
                  <a:lnTo>
                    <a:pt x="783" y="1958"/>
                  </a:lnTo>
                  <a:lnTo>
                    <a:pt x="1231" y="1516"/>
                  </a:lnTo>
                  <a:lnTo>
                    <a:pt x="1034" y="1516"/>
                  </a:lnTo>
                  <a:lnTo>
                    <a:pt x="1010" y="1513"/>
                  </a:lnTo>
                  <a:lnTo>
                    <a:pt x="987" y="1505"/>
                  </a:lnTo>
                  <a:lnTo>
                    <a:pt x="968" y="1491"/>
                  </a:lnTo>
                  <a:lnTo>
                    <a:pt x="952" y="1474"/>
                  </a:lnTo>
                  <a:lnTo>
                    <a:pt x="941" y="1453"/>
                  </a:lnTo>
                  <a:lnTo>
                    <a:pt x="936" y="1429"/>
                  </a:lnTo>
                  <a:lnTo>
                    <a:pt x="918" y="1324"/>
                  </a:lnTo>
                  <a:lnTo>
                    <a:pt x="894" y="1220"/>
                  </a:lnTo>
                  <a:lnTo>
                    <a:pt x="866" y="1120"/>
                  </a:lnTo>
                  <a:lnTo>
                    <a:pt x="831" y="1021"/>
                  </a:lnTo>
                  <a:lnTo>
                    <a:pt x="791" y="925"/>
                  </a:lnTo>
                  <a:lnTo>
                    <a:pt x="746" y="831"/>
                  </a:lnTo>
                  <a:lnTo>
                    <a:pt x="694" y="739"/>
                  </a:lnTo>
                  <a:lnTo>
                    <a:pt x="637" y="650"/>
                  </a:lnTo>
                  <a:lnTo>
                    <a:pt x="574" y="563"/>
                  </a:lnTo>
                  <a:lnTo>
                    <a:pt x="505" y="479"/>
                  </a:lnTo>
                  <a:close/>
                  <a:moveTo>
                    <a:pt x="225" y="0"/>
                  </a:moveTo>
                  <a:lnTo>
                    <a:pt x="247" y="6"/>
                  </a:lnTo>
                  <a:lnTo>
                    <a:pt x="269" y="16"/>
                  </a:lnTo>
                  <a:lnTo>
                    <a:pt x="347" y="67"/>
                  </a:lnTo>
                  <a:lnTo>
                    <a:pt x="422" y="122"/>
                  </a:lnTo>
                  <a:lnTo>
                    <a:pt x="494" y="181"/>
                  </a:lnTo>
                  <a:lnTo>
                    <a:pt x="562" y="244"/>
                  </a:lnTo>
                  <a:lnTo>
                    <a:pt x="629" y="313"/>
                  </a:lnTo>
                  <a:lnTo>
                    <a:pt x="691" y="385"/>
                  </a:lnTo>
                  <a:lnTo>
                    <a:pt x="750" y="461"/>
                  </a:lnTo>
                  <a:lnTo>
                    <a:pt x="807" y="541"/>
                  </a:lnTo>
                  <a:lnTo>
                    <a:pt x="861" y="625"/>
                  </a:lnTo>
                  <a:lnTo>
                    <a:pt x="913" y="717"/>
                  </a:lnTo>
                  <a:lnTo>
                    <a:pt x="960" y="810"/>
                  </a:lnTo>
                  <a:lnTo>
                    <a:pt x="1002" y="906"/>
                  </a:lnTo>
                  <a:lnTo>
                    <a:pt x="1039" y="1006"/>
                  </a:lnTo>
                  <a:lnTo>
                    <a:pt x="1070" y="1107"/>
                  </a:lnTo>
                  <a:lnTo>
                    <a:pt x="1097" y="1210"/>
                  </a:lnTo>
                  <a:lnTo>
                    <a:pt x="1119" y="1316"/>
                  </a:lnTo>
                  <a:lnTo>
                    <a:pt x="1471" y="1316"/>
                  </a:lnTo>
                  <a:lnTo>
                    <a:pt x="1496" y="1318"/>
                  </a:lnTo>
                  <a:lnTo>
                    <a:pt x="1519" y="1326"/>
                  </a:lnTo>
                  <a:lnTo>
                    <a:pt x="1537" y="1339"/>
                  </a:lnTo>
                  <a:lnTo>
                    <a:pt x="1552" y="1356"/>
                  </a:lnTo>
                  <a:lnTo>
                    <a:pt x="1564" y="1379"/>
                  </a:lnTo>
                  <a:lnTo>
                    <a:pt x="1570" y="1403"/>
                  </a:lnTo>
                  <a:lnTo>
                    <a:pt x="1571" y="1427"/>
                  </a:lnTo>
                  <a:lnTo>
                    <a:pt x="1567" y="1448"/>
                  </a:lnTo>
                  <a:lnTo>
                    <a:pt x="1557" y="1467"/>
                  </a:lnTo>
                  <a:lnTo>
                    <a:pt x="1542" y="1485"/>
                  </a:lnTo>
                  <a:lnTo>
                    <a:pt x="853" y="2169"/>
                  </a:lnTo>
                  <a:lnTo>
                    <a:pt x="836" y="2182"/>
                  </a:lnTo>
                  <a:lnTo>
                    <a:pt x="815" y="2191"/>
                  </a:lnTo>
                  <a:lnTo>
                    <a:pt x="794" y="2196"/>
                  </a:lnTo>
                  <a:lnTo>
                    <a:pt x="773" y="2196"/>
                  </a:lnTo>
                  <a:lnTo>
                    <a:pt x="750" y="2191"/>
                  </a:lnTo>
                  <a:lnTo>
                    <a:pt x="731" y="2182"/>
                  </a:lnTo>
                  <a:lnTo>
                    <a:pt x="713" y="2169"/>
                  </a:lnTo>
                  <a:lnTo>
                    <a:pt x="29" y="1485"/>
                  </a:lnTo>
                  <a:lnTo>
                    <a:pt x="15" y="1469"/>
                  </a:lnTo>
                  <a:lnTo>
                    <a:pt x="6" y="1452"/>
                  </a:lnTo>
                  <a:lnTo>
                    <a:pt x="2" y="1435"/>
                  </a:lnTo>
                  <a:lnTo>
                    <a:pt x="0" y="1414"/>
                  </a:lnTo>
                  <a:lnTo>
                    <a:pt x="1" y="1399"/>
                  </a:lnTo>
                  <a:lnTo>
                    <a:pt x="6" y="1379"/>
                  </a:lnTo>
                  <a:lnTo>
                    <a:pt x="20" y="1356"/>
                  </a:lnTo>
                  <a:lnTo>
                    <a:pt x="35" y="1339"/>
                  </a:lnTo>
                  <a:lnTo>
                    <a:pt x="55" y="1326"/>
                  </a:lnTo>
                  <a:lnTo>
                    <a:pt x="75" y="1318"/>
                  </a:lnTo>
                  <a:lnTo>
                    <a:pt x="98" y="1316"/>
                  </a:lnTo>
                  <a:lnTo>
                    <a:pt x="439" y="1316"/>
                  </a:lnTo>
                  <a:lnTo>
                    <a:pt x="439" y="1250"/>
                  </a:lnTo>
                  <a:lnTo>
                    <a:pt x="434" y="1134"/>
                  </a:lnTo>
                  <a:lnTo>
                    <a:pt x="423" y="1018"/>
                  </a:lnTo>
                  <a:lnTo>
                    <a:pt x="406" y="902"/>
                  </a:lnTo>
                  <a:lnTo>
                    <a:pt x="389" y="817"/>
                  </a:lnTo>
                  <a:lnTo>
                    <a:pt x="371" y="739"/>
                  </a:lnTo>
                  <a:lnTo>
                    <a:pt x="352" y="666"/>
                  </a:lnTo>
                  <a:lnTo>
                    <a:pt x="332" y="601"/>
                  </a:lnTo>
                  <a:lnTo>
                    <a:pt x="303" y="518"/>
                  </a:lnTo>
                  <a:lnTo>
                    <a:pt x="274" y="441"/>
                  </a:lnTo>
                  <a:lnTo>
                    <a:pt x="243" y="368"/>
                  </a:lnTo>
                  <a:lnTo>
                    <a:pt x="223" y="325"/>
                  </a:lnTo>
                  <a:lnTo>
                    <a:pt x="205" y="286"/>
                  </a:lnTo>
                  <a:lnTo>
                    <a:pt x="189" y="253"/>
                  </a:lnTo>
                  <a:lnTo>
                    <a:pt x="175" y="225"/>
                  </a:lnTo>
                  <a:lnTo>
                    <a:pt x="162" y="203"/>
                  </a:lnTo>
                  <a:lnTo>
                    <a:pt x="152" y="185"/>
                  </a:lnTo>
                  <a:lnTo>
                    <a:pt x="144" y="172"/>
                  </a:lnTo>
                  <a:lnTo>
                    <a:pt x="139" y="164"/>
                  </a:lnTo>
                  <a:lnTo>
                    <a:pt x="135" y="160"/>
                  </a:lnTo>
                  <a:lnTo>
                    <a:pt x="122" y="133"/>
                  </a:lnTo>
                  <a:lnTo>
                    <a:pt x="118" y="106"/>
                  </a:lnTo>
                  <a:lnTo>
                    <a:pt x="120" y="81"/>
                  </a:lnTo>
                  <a:lnTo>
                    <a:pt x="130" y="57"/>
                  </a:lnTo>
                  <a:lnTo>
                    <a:pt x="148" y="33"/>
                  </a:lnTo>
                  <a:lnTo>
                    <a:pt x="166" y="18"/>
                  </a:lnTo>
                  <a:lnTo>
                    <a:pt x="185" y="7"/>
                  </a:lnTo>
                  <a:lnTo>
                    <a:pt x="205" y="1"/>
                  </a:lnTo>
                  <a:lnTo>
                    <a:pt x="2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54"/>
            <p:cNvSpPr>
              <a:spLocks/>
            </p:cNvSpPr>
            <p:nvPr/>
          </p:nvSpPr>
          <p:spPr bwMode="auto">
            <a:xfrm>
              <a:off x="0" y="0"/>
              <a:ext cx="973138" cy="666750"/>
            </a:xfrm>
            <a:custGeom>
              <a:avLst/>
              <a:gdLst>
                <a:gd name="T0" fmla="*/ 177417587 w 3677"/>
                <a:gd name="T1" fmla="*/ 1894555 h 2517"/>
                <a:gd name="T2" fmla="*/ 196819476 w 3677"/>
                <a:gd name="T3" fmla="*/ 10385353 h 2517"/>
                <a:gd name="T4" fmla="*/ 213139188 w 3677"/>
                <a:gd name="T5" fmla="*/ 25191600 h 2517"/>
                <a:gd name="T6" fmla="*/ 224486290 w 3677"/>
                <a:gd name="T7" fmla="*/ 44699005 h 2517"/>
                <a:gd name="T8" fmla="*/ 232330941 w 3677"/>
                <a:gd name="T9" fmla="*/ 63996344 h 2517"/>
                <a:gd name="T10" fmla="*/ 244798594 w 3677"/>
                <a:gd name="T11" fmla="*/ 76276253 h 2517"/>
                <a:gd name="T12" fmla="*/ 254044066 w 3677"/>
                <a:gd name="T13" fmla="*/ 93678772 h 2517"/>
                <a:gd name="T14" fmla="*/ 257546252 w 3677"/>
                <a:gd name="T15" fmla="*/ 114659808 h 2517"/>
                <a:gd name="T16" fmla="*/ 254814478 w 3677"/>
                <a:gd name="T17" fmla="*/ 134027081 h 2517"/>
                <a:gd name="T18" fmla="*/ 246619688 w 3677"/>
                <a:gd name="T19" fmla="*/ 151219271 h 2517"/>
                <a:gd name="T20" fmla="*/ 233591760 w 3677"/>
                <a:gd name="T21" fmla="*/ 165323537 h 2517"/>
                <a:gd name="T22" fmla="*/ 217481919 w 3677"/>
                <a:gd name="T23" fmla="*/ 173884532 h 2517"/>
                <a:gd name="T24" fmla="*/ 205154534 w 3677"/>
                <a:gd name="T25" fmla="*/ 176480805 h 2517"/>
                <a:gd name="T26" fmla="*/ 177207451 w 3677"/>
                <a:gd name="T27" fmla="*/ 162586868 h 2517"/>
                <a:gd name="T28" fmla="*/ 204734261 w 3677"/>
                <a:gd name="T29" fmla="*/ 162446472 h 2517"/>
                <a:gd name="T30" fmla="*/ 217201649 w 3677"/>
                <a:gd name="T31" fmla="*/ 159008087 h 2517"/>
                <a:gd name="T32" fmla="*/ 229949572 w 3677"/>
                <a:gd name="T33" fmla="*/ 149675441 h 2517"/>
                <a:gd name="T34" fmla="*/ 239335312 w 3677"/>
                <a:gd name="T35" fmla="*/ 135641109 h 2517"/>
                <a:gd name="T36" fmla="*/ 243327639 w 3677"/>
                <a:gd name="T37" fmla="*/ 119150900 h 2517"/>
                <a:gd name="T38" fmla="*/ 241506545 w 3677"/>
                <a:gd name="T39" fmla="*/ 100415146 h 2517"/>
                <a:gd name="T40" fmla="*/ 233381623 w 3677"/>
                <a:gd name="T41" fmla="*/ 84416060 h 2517"/>
                <a:gd name="T42" fmla="*/ 222104656 w 3677"/>
                <a:gd name="T43" fmla="*/ 73890310 h 2517"/>
                <a:gd name="T44" fmla="*/ 214400007 w 3677"/>
                <a:gd name="T45" fmla="*/ 60206969 h 2517"/>
                <a:gd name="T46" fmla="*/ 208026310 w 3677"/>
                <a:gd name="T47" fmla="*/ 42032535 h 2517"/>
                <a:gd name="T48" fmla="*/ 195628791 w 3677"/>
                <a:gd name="T49" fmla="*/ 26805363 h 2517"/>
                <a:gd name="T50" fmla="*/ 179869090 w 3677"/>
                <a:gd name="T51" fmla="*/ 17051529 h 2517"/>
                <a:gd name="T52" fmla="*/ 161658150 w 3677"/>
                <a:gd name="T53" fmla="*/ 13823738 h 2517"/>
                <a:gd name="T54" fmla="*/ 144357625 w 3677"/>
                <a:gd name="T55" fmla="*/ 16700803 h 2517"/>
                <a:gd name="T56" fmla="*/ 129228333 w 3677"/>
                <a:gd name="T57" fmla="*/ 25401930 h 2517"/>
                <a:gd name="T58" fmla="*/ 117040951 w 3677"/>
                <a:gd name="T59" fmla="*/ 39085537 h 2517"/>
                <a:gd name="T60" fmla="*/ 109686441 w 3677"/>
                <a:gd name="T61" fmla="*/ 55575745 h 2517"/>
                <a:gd name="T62" fmla="*/ 102051926 w 3677"/>
                <a:gd name="T63" fmla="*/ 61610402 h 2517"/>
                <a:gd name="T64" fmla="*/ 88393589 w 3677"/>
                <a:gd name="T65" fmla="*/ 59996374 h 2517"/>
                <a:gd name="T66" fmla="*/ 75785934 w 3677"/>
                <a:gd name="T67" fmla="*/ 64767994 h 2517"/>
                <a:gd name="T68" fmla="*/ 66120188 w 3677"/>
                <a:gd name="T69" fmla="*/ 75223546 h 2517"/>
                <a:gd name="T70" fmla="*/ 61777457 w 3677"/>
                <a:gd name="T71" fmla="*/ 88696558 h 2517"/>
                <a:gd name="T72" fmla="*/ 61847591 w 3677"/>
                <a:gd name="T73" fmla="*/ 96625770 h 2517"/>
                <a:gd name="T74" fmla="*/ 46648430 w 3677"/>
                <a:gd name="T75" fmla="*/ 92485669 h 2517"/>
                <a:gd name="T76" fmla="*/ 32569820 w 3677"/>
                <a:gd name="T77" fmla="*/ 95854120 h 2517"/>
                <a:gd name="T78" fmla="*/ 21082716 w 3677"/>
                <a:gd name="T79" fmla="*/ 105888483 h 2517"/>
                <a:gd name="T80" fmla="*/ 14778888 w 3677"/>
                <a:gd name="T81" fmla="*/ 119642023 h 2517"/>
                <a:gd name="T82" fmla="*/ 14709019 w 3677"/>
                <a:gd name="T83" fmla="*/ 134869194 h 2517"/>
                <a:gd name="T84" fmla="*/ 19892031 w 3677"/>
                <a:gd name="T85" fmla="*/ 147780886 h 2517"/>
                <a:gd name="T86" fmla="*/ 29558041 w 3677"/>
                <a:gd name="T87" fmla="*/ 157604654 h 2517"/>
                <a:gd name="T88" fmla="*/ 42025429 w 3677"/>
                <a:gd name="T89" fmla="*/ 162376539 h 2517"/>
                <a:gd name="T90" fmla="*/ 91895774 w 3677"/>
                <a:gd name="T91" fmla="*/ 162586868 h 2517"/>
                <a:gd name="T92" fmla="*/ 41184883 w 3677"/>
                <a:gd name="T93" fmla="*/ 176410606 h 2517"/>
                <a:gd name="T94" fmla="*/ 27526811 w 3677"/>
                <a:gd name="T95" fmla="*/ 172551297 h 2517"/>
                <a:gd name="T96" fmla="*/ 14078610 w 3677"/>
                <a:gd name="T97" fmla="*/ 162727265 h 2517"/>
                <a:gd name="T98" fmla="*/ 4342731 w 3677"/>
                <a:gd name="T99" fmla="*/ 148482603 h 2517"/>
                <a:gd name="T100" fmla="*/ 140003 w 3677"/>
                <a:gd name="T101" fmla="*/ 132062327 h 2517"/>
                <a:gd name="T102" fmla="*/ 1891228 w 3677"/>
                <a:gd name="T103" fmla="*/ 113256375 h 2517"/>
                <a:gd name="T104" fmla="*/ 10436422 w 3677"/>
                <a:gd name="T105" fmla="*/ 96625770 h 2517"/>
                <a:gd name="T106" fmla="*/ 24795038 w 3677"/>
                <a:gd name="T107" fmla="*/ 84065334 h 2517"/>
                <a:gd name="T108" fmla="*/ 41955560 w 3677"/>
                <a:gd name="T109" fmla="*/ 78661931 h 2517"/>
                <a:gd name="T110" fmla="*/ 52461851 w 3677"/>
                <a:gd name="T111" fmla="*/ 70732718 h 2517"/>
                <a:gd name="T112" fmla="*/ 62267864 w 3677"/>
                <a:gd name="T113" fmla="*/ 57680895 h 2517"/>
                <a:gd name="T114" fmla="*/ 75996070 w 3677"/>
                <a:gd name="T115" fmla="*/ 48769173 h 2517"/>
                <a:gd name="T116" fmla="*/ 91895774 w 3677"/>
                <a:gd name="T117" fmla="*/ 45821910 h 2517"/>
                <a:gd name="T118" fmla="*/ 100160698 w 3677"/>
                <a:gd name="T119" fmla="*/ 41260620 h 2517"/>
                <a:gd name="T120" fmla="*/ 111297399 w 3677"/>
                <a:gd name="T121" fmla="*/ 23577573 h 2517"/>
                <a:gd name="T122" fmla="*/ 127197103 w 3677"/>
                <a:gd name="T123" fmla="*/ 9753835 h 2517"/>
                <a:gd name="T124" fmla="*/ 146178719 w 3677"/>
                <a:gd name="T125" fmla="*/ 1754159 h 251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677"/>
                <a:gd name="T190" fmla="*/ 0 h 2517"/>
                <a:gd name="T191" fmla="*/ 3677 w 3677"/>
                <a:gd name="T192" fmla="*/ 2517 h 251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677" h="2517">
                  <a:moveTo>
                    <a:pt x="2308" y="0"/>
                  </a:moveTo>
                  <a:lnTo>
                    <a:pt x="2384" y="2"/>
                  </a:lnTo>
                  <a:lnTo>
                    <a:pt x="2459" y="12"/>
                  </a:lnTo>
                  <a:lnTo>
                    <a:pt x="2533" y="27"/>
                  </a:lnTo>
                  <a:lnTo>
                    <a:pt x="2606" y="49"/>
                  </a:lnTo>
                  <a:lnTo>
                    <a:pt x="2675" y="77"/>
                  </a:lnTo>
                  <a:lnTo>
                    <a:pt x="2744" y="109"/>
                  </a:lnTo>
                  <a:lnTo>
                    <a:pt x="2810" y="148"/>
                  </a:lnTo>
                  <a:lnTo>
                    <a:pt x="2873" y="193"/>
                  </a:lnTo>
                  <a:lnTo>
                    <a:pt x="2933" y="242"/>
                  </a:lnTo>
                  <a:lnTo>
                    <a:pt x="2989" y="296"/>
                  </a:lnTo>
                  <a:lnTo>
                    <a:pt x="3043" y="359"/>
                  </a:lnTo>
                  <a:lnTo>
                    <a:pt x="3092" y="424"/>
                  </a:lnTo>
                  <a:lnTo>
                    <a:pt x="3135" y="492"/>
                  </a:lnTo>
                  <a:lnTo>
                    <a:pt x="3173" y="563"/>
                  </a:lnTo>
                  <a:lnTo>
                    <a:pt x="3205" y="637"/>
                  </a:lnTo>
                  <a:lnTo>
                    <a:pt x="3230" y="714"/>
                  </a:lnTo>
                  <a:lnTo>
                    <a:pt x="3251" y="794"/>
                  </a:lnTo>
                  <a:lnTo>
                    <a:pt x="3265" y="877"/>
                  </a:lnTo>
                  <a:lnTo>
                    <a:pt x="3317" y="912"/>
                  </a:lnTo>
                  <a:lnTo>
                    <a:pt x="3366" y="951"/>
                  </a:lnTo>
                  <a:lnTo>
                    <a:pt x="3412" y="992"/>
                  </a:lnTo>
                  <a:lnTo>
                    <a:pt x="3455" y="1038"/>
                  </a:lnTo>
                  <a:lnTo>
                    <a:pt x="3495" y="1087"/>
                  </a:lnTo>
                  <a:lnTo>
                    <a:pt x="3532" y="1140"/>
                  </a:lnTo>
                  <a:lnTo>
                    <a:pt x="3564" y="1196"/>
                  </a:lnTo>
                  <a:lnTo>
                    <a:pt x="3599" y="1264"/>
                  </a:lnTo>
                  <a:lnTo>
                    <a:pt x="3627" y="1335"/>
                  </a:lnTo>
                  <a:lnTo>
                    <a:pt x="3648" y="1406"/>
                  </a:lnTo>
                  <a:lnTo>
                    <a:pt x="3664" y="1481"/>
                  </a:lnTo>
                  <a:lnTo>
                    <a:pt x="3673" y="1557"/>
                  </a:lnTo>
                  <a:lnTo>
                    <a:pt x="3677" y="1634"/>
                  </a:lnTo>
                  <a:lnTo>
                    <a:pt x="3674" y="1705"/>
                  </a:lnTo>
                  <a:lnTo>
                    <a:pt x="3668" y="1775"/>
                  </a:lnTo>
                  <a:lnTo>
                    <a:pt x="3655" y="1843"/>
                  </a:lnTo>
                  <a:lnTo>
                    <a:pt x="3638" y="1910"/>
                  </a:lnTo>
                  <a:lnTo>
                    <a:pt x="3616" y="1973"/>
                  </a:lnTo>
                  <a:lnTo>
                    <a:pt x="3590" y="2036"/>
                  </a:lnTo>
                  <a:lnTo>
                    <a:pt x="3559" y="2096"/>
                  </a:lnTo>
                  <a:lnTo>
                    <a:pt x="3521" y="2155"/>
                  </a:lnTo>
                  <a:lnTo>
                    <a:pt x="3480" y="2211"/>
                  </a:lnTo>
                  <a:lnTo>
                    <a:pt x="3434" y="2265"/>
                  </a:lnTo>
                  <a:lnTo>
                    <a:pt x="3386" y="2313"/>
                  </a:lnTo>
                  <a:lnTo>
                    <a:pt x="3335" y="2356"/>
                  </a:lnTo>
                  <a:lnTo>
                    <a:pt x="3281" y="2394"/>
                  </a:lnTo>
                  <a:lnTo>
                    <a:pt x="3225" y="2426"/>
                  </a:lnTo>
                  <a:lnTo>
                    <a:pt x="3166" y="2454"/>
                  </a:lnTo>
                  <a:lnTo>
                    <a:pt x="3105" y="2478"/>
                  </a:lnTo>
                  <a:lnTo>
                    <a:pt x="3041" y="2496"/>
                  </a:lnTo>
                  <a:lnTo>
                    <a:pt x="2974" y="2509"/>
                  </a:lnTo>
                  <a:lnTo>
                    <a:pt x="2955" y="2512"/>
                  </a:lnTo>
                  <a:lnTo>
                    <a:pt x="2929" y="2515"/>
                  </a:lnTo>
                  <a:lnTo>
                    <a:pt x="2896" y="2516"/>
                  </a:lnTo>
                  <a:lnTo>
                    <a:pt x="2855" y="2517"/>
                  </a:lnTo>
                  <a:lnTo>
                    <a:pt x="2530" y="2517"/>
                  </a:lnTo>
                  <a:lnTo>
                    <a:pt x="2530" y="2317"/>
                  </a:lnTo>
                  <a:lnTo>
                    <a:pt x="2855" y="2317"/>
                  </a:lnTo>
                  <a:lnTo>
                    <a:pt x="2882" y="2317"/>
                  </a:lnTo>
                  <a:lnTo>
                    <a:pt x="2906" y="2316"/>
                  </a:lnTo>
                  <a:lnTo>
                    <a:pt x="2923" y="2315"/>
                  </a:lnTo>
                  <a:lnTo>
                    <a:pt x="2936" y="2314"/>
                  </a:lnTo>
                  <a:lnTo>
                    <a:pt x="2993" y="2303"/>
                  </a:lnTo>
                  <a:lnTo>
                    <a:pt x="3048" y="2287"/>
                  </a:lnTo>
                  <a:lnTo>
                    <a:pt x="3101" y="2266"/>
                  </a:lnTo>
                  <a:lnTo>
                    <a:pt x="3151" y="2240"/>
                  </a:lnTo>
                  <a:lnTo>
                    <a:pt x="3198" y="2209"/>
                  </a:lnTo>
                  <a:lnTo>
                    <a:pt x="3242" y="2173"/>
                  </a:lnTo>
                  <a:lnTo>
                    <a:pt x="3283" y="2133"/>
                  </a:lnTo>
                  <a:lnTo>
                    <a:pt x="3323" y="2088"/>
                  </a:lnTo>
                  <a:lnTo>
                    <a:pt x="3359" y="2038"/>
                  </a:lnTo>
                  <a:lnTo>
                    <a:pt x="3390" y="1987"/>
                  </a:lnTo>
                  <a:lnTo>
                    <a:pt x="3417" y="1933"/>
                  </a:lnTo>
                  <a:lnTo>
                    <a:pt x="3438" y="1877"/>
                  </a:lnTo>
                  <a:lnTo>
                    <a:pt x="3455" y="1820"/>
                  </a:lnTo>
                  <a:lnTo>
                    <a:pt x="3466" y="1760"/>
                  </a:lnTo>
                  <a:lnTo>
                    <a:pt x="3474" y="1698"/>
                  </a:lnTo>
                  <a:lnTo>
                    <a:pt x="3477" y="1634"/>
                  </a:lnTo>
                  <a:lnTo>
                    <a:pt x="3473" y="1564"/>
                  </a:lnTo>
                  <a:lnTo>
                    <a:pt x="3463" y="1497"/>
                  </a:lnTo>
                  <a:lnTo>
                    <a:pt x="3448" y="1431"/>
                  </a:lnTo>
                  <a:lnTo>
                    <a:pt x="3426" y="1368"/>
                  </a:lnTo>
                  <a:lnTo>
                    <a:pt x="3398" y="1308"/>
                  </a:lnTo>
                  <a:lnTo>
                    <a:pt x="3364" y="1250"/>
                  </a:lnTo>
                  <a:lnTo>
                    <a:pt x="3332" y="1203"/>
                  </a:lnTo>
                  <a:lnTo>
                    <a:pt x="3296" y="1159"/>
                  </a:lnTo>
                  <a:lnTo>
                    <a:pt x="3256" y="1120"/>
                  </a:lnTo>
                  <a:lnTo>
                    <a:pt x="3216" y="1085"/>
                  </a:lnTo>
                  <a:lnTo>
                    <a:pt x="3171" y="1053"/>
                  </a:lnTo>
                  <a:lnTo>
                    <a:pt x="3124" y="1025"/>
                  </a:lnTo>
                  <a:lnTo>
                    <a:pt x="3073" y="1002"/>
                  </a:lnTo>
                  <a:lnTo>
                    <a:pt x="3070" y="928"/>
                  </a:lnTo>
                  <a:lnTo>
                    <a:pt x="3061" y="858"/>
                  </a:lnTo>
                  <a:lnTo>
                    <a:pt x="3046" y="790"/>
                  </a:lnTo>
                  <a:lnTo>
                    <a:pt x="3026" y="723"/>
                  </a:lnTo>
                  <a:lnTo>
                    <a:pt x="3000" y="660"/>
                  </a:lnTo>
                  <a:lnTo>
                    <a:pt x="2970" y="599"/>
                  </a:lnTo>
                  <a:lnTo>
                    <a:pt x="2933" y="541"/>
                  </a:lnTo>
                  <a:lnTo>
                    <a:pt x="2891" y="485"/>
                  </a:lnTo>
                  <a:lnTo>
                    <a:pt x="2844" y="432"/>
                  </a:lnTo>
                  <a:lnTo>
                    <a:pt x="2793" y="382"/>
                  </a:lnTo>
                  <a:lnTo>
                    <a:pt x="2739" y="339"/>
                  </a:lnTo>
                  <a:lnTo>
                    <a:pt x="2684" y="301"/>
                  </a:lnTo>
                  <a:lnTo>
                    <a:pt x="2627" y="270"/>
                  </a:lnTo>
                  <a:lnTo>
                    <a:pt x="2568" y="243"/>
                  </a:lnTo>
                  <a:lnTo>
                    <a:pt x="2506" y="223"/>
                  </a:lnTo>
                  <a:lnTo>
                    <a:pt x="2442" y="208"/>
                  </a:lnTo>
                  <a:lnTo>
                    <a:pt x="2376" y="199"/>
                  </a:lnTo>
                  <a:lnTo>
                    <a:pt x="2308" y="197"/>
                  </a:lnTo>
                  <a:lnTo>
                    <a:pt x="2243" y="199"/>
                  </a:lnTo>
                  <a:lnTo>
                    <a:pt x="2181" y="207"/>
                  </a:lnTo>
                  <a:lnTo>
                    <a:pt x="2120" y="219"/>
                  </a:lnTo>
                  <a:lnTo>
                    <a:pt x="2061" y="238"/>
                  </a:lnTo>
                  <a:lnTo>
                    <a:pt x="2005" y="262"/>
                  </a:lnTo>
                  <a:lnTo>
                    <a:pt x="1950" y="290"/>
                  </a:lnTo>
                  <a:lnTo>
                    <a:pt x="1896" y="323"/>
                  </a:lnTo>
                  <a:lnTo>
                    <a:pt x="1845" y="362"/>
                  </a:lnTo>
                  <a:lnTo>
                    <a:pt x="1794" y="406"/>
                  </a:lnTo>
                  <a:lnTo>
                    <a:pt x="1750" y="454"/>
                  </a:lnTo>
                  <a:lnTo>
                    <a:pt x="1708" y="504"/>
                  </a:lnTo>
                  <a:lnTo>
                    <a:pt x="1671" y="557"/>
                  </a:lnTo>
                  <a:lnTo>
                    <a:pt x="1638" y="611"/>
                  </a:lnTo>
                  <a:lnTo>
                    <a:pt x="1610" y="669"/>
                  </a:lnTo>
                  <a:lnTo>
                    <a:pt x="1585" y="730"/>
                  </a:lnTo>
                  <a:lnTo>
                    <a:pt x="1566" y="792"/>
                  </a:lnTo>
                  <a:lnTo>
                    <a:pt x="1552" y="857"/>
                  </a:lnTo>
                  <a:lnTo>
                    <a:pt x="1542" y="925"/>
                  </a:lnTo>
                  <a:lnTo>
                    <a:pt x="1501" y="899"/>
                  </a:lnTo>
                  <a:lnTo>
                    <a:pt x="1457" y="878"/>
                  </a:lnTo>
                  <a:lnTo>
                    <a:pt x="1411" y="864"/>
                  </a:lnTo>
                  <a:lnTo>
                    <a:pt x="1363" y="855"/>
                  </a:lnTo>
                  <a:lnTo>
                    <a:pt x="1312" y="851"/>
                  </a:lnTo>
                  <a:lnTo>
                    <a:pt x="1262" y="855"/>
                  </a:lnTo>
                  <a:lnTo>
                    <a:pt x="1214" y="862"/>
                  </a:lnTo>
                  <a:lnTo>
                    <a:pt x="1167" y="877"/>
                  </a:lnTo>
                  <a:lnTo>
                    <a:pt x="1124" y="897"/>
                  </a:lnTo>
                  <a:lnTo>
                    <a:pt x="1082" y="923"/>
                  </a:lnTo>
                  <a:lnTo>
                    <a:pt x="1043" y="953"/>
                  </a:lnTo>
                  <a:lnTo>
                    <a:pt x="1006" y="990"/>
                  </a:lnTo>
                  <a:lnTo>
                    <a:pt x="972" y="1030"/>
                  </a:lnTo>
                  <a:lnTo>
                    <a:pt x="944" y="1072"/>
                  </a:lnTo>
                  <a:lnTo>
                    <a:pt x="920" y="1117"/>
                  </a:lnTo>
                  <a:lnTo>
                    <a:pt x="902" y="1164"/>
                  </a:lnTo>
                  <a:lnTo>
                    <a:pt x="890" y="1213"/>
                  </a:lnTo>
                  <a:lnTo>
                    <a:pt x="882" y="1264"/>
                  </a:lnTo>
                  <a:lnTo>
                    <a:pt x="880" y="1318"/>
                  </a:lnTo>
                  <a:lnTo>
                    <a:pt x="880" y="1342"/>
                  </a:lnTo>
                  <a:lnTo>
                    <a:pt x="881" y="1363"/>
                  </a:lnTo>
                  <a:lnTo>
                    <a:pt x="883" y="1377"/>
                  </a:lnTo>
                  <a:lnTo>
                    <a:pt x="828" y="1351"/>
                  </a:lnTo>
                  <a:lnTo>
                    <a:pt x="773" y="1332"/>
                  </a:lnTo>
                  <a:lnTo>
                    <a:pt x="719" y="1321"/>
                  </a:lnTo>
                  <a:lnTo>
                    <a:pt x="666" y="1318"/>
                  </a:lnTo>
                  <a:lnTo>
                    <a:pt x="612" y="1321"/>
                  </a:lnTo>
                  <a:lnTo>
                    <a:pt x="561" y="1330"/>
                  </a:lnTo>
                  <a:lnTo>
                    <a:pt x="512" y="1345"/>
                  </a:lnTo>
                  <a:lnTo>
                    <a:pt x="465" y="1366"/>
                  </a:lnTo>
                  <a:lnTo>
                    <a:pt x="420" y="1393"/>
                  </a:lnTo>
                  <a:lnTo>
                    <a:pt x="379" y="1426"/>
                  </a:lnTo>
                  <a:lnTo>
                    <a:pt x="338" y="1465"/>
                  </a:lnTo>
                  <a:lnTo>
                    <a:pt x="301" y="1509"/>
                  </a:lnTo>
                  <a:lnTo>
                    <a:pt x="271" y="1555"/>
                  </a:lnTo>
                  <a:lnTo>
                    <a:pt x="245" y="1601"/>
                  </a:lnTo>
                  <a:lnTo>
                    <a:pt x="226" y="1653"/>
                  </a:lnTo>
                  <a:lnTo>
                    <a:pt x="211" y="1705"/>
                  </a:lnTo>
                  <a:lnTo>
                    <a:pt x="203" y="1760"/>
                  </a:lnTo>
                  <a:lnTo>
                    <a:pt x="200" y="1818"/>
                  </a:lnTo>
                  <a:lnTo>
                    <a:pt x="203" y="1872"/>
                  </a:lnTo>
                  <a:lnTo>
                    <a:pt x="210" y="1922"/>
                  </a:lnTo>
                  <a:lnTo>
                    <a:pt x="221" y="1971"/>
                  </a:lnTo>
                  <a:lnTo>
                    <a:pt x="237" y="2018"/>
                  </a:lnTo>
                  <a:lnTo>
                    <a:pt x="258" y="2063"/>
                  </a:lnTo>
                  <a:lnTo>
                    <a:pt x="284" y="2106"/>
                  </a:lnTo>
                  <a:lnTo>
                    <a:pt x="315" y="2146"/>
                  </a:lnTo>
                  <a:lnTo>
                    <a:pt x="348" y="2184"/>
                  </a:lnTo>
                  <a:lnTo>
                    <a:pt x="384" y="2218"/>
                  </a:lnTo>
                  <a:lnTo>
                    <a:pt x="422" y="2246"/>
                  </a:lnTo>
                  <a:lnTo>
                    <a:pt x="463" y="2270"/>
                  </a:lnTo>
                  <a:lnTo>
                    <a:pt x="507" y="2289"/>
                  </a:lnTo>
                  <a:lnTo>
                    <a:pt x="552" y="2304"/>
                  </a:lnTo>
                  <a:lnTo>
                    <a:pt x="600" y="2314"/>
                  </a:lnTo>
                  <a:lnTo>
                    <a:pt x="614" y="2315"/>
                  </a:lnTo>
                  <a:lnTo>
                    <a:pt x="631" y="2317"/>
                  </a:lnTo>
                  <a:lnTo>
                    <a:pt x="654" y="2317"/>
                  </a:lnTo>
                  <a:lnTo>
                    <a:pt x="1312" y="2317"/>
                  </a:lnTo>
                  <a:lnTo>
                    <a:pt x="1312" y="2517"/>
                  </a:lnTo>
                  <a:lnTo>
                    <a:pt x="654" y="2517"/>
                  </a:lnTo>
                  <a:lnTo>
                    <a:pt x="618" y="2516"/>
                  </a:lnTo>
                  <a:lnTo>
                    <a:pt x="588" y="2514"/>
                  </a:lnTo>
                  <a:lnTo>
                    <a:pt x="565" y="2509"/>
                  </a:lnTo>
                  <a:lnTo>
                    <a:pt x="506" y="2497"/>
                  </a:lnTo>
                  <a:lnTo>
                    <a:pt x="448" y="2480"/>
                  </a:lnTo>
                  <a:lnTo>
                    <a:pt x="393" y="2459"/>
                  </a:lnTo>
                  <a:lnTo>
                    <a:pt x="342" y="2431"/>
                  </a:lnTo>
                  <a:lnTo>
                    <a:pt x="292" y="2400"/>
                  </a:lnTo>
                  <a:lnTo>
                    <a:pt x="245" y="2362"/>
                  </a:lnTo>
                  <a:lnTo>
                    <a:pt x="201" y="2319"/>
                  </a:lnTo>
                  <a:lnTo>
                    <a:pt x="158" y="2272"/>
                  </a:lnTo>
                  <a:lnTo>
                    <a:pt x="121" y="2222"/>
                  </a:lnTo>
                  <a:lnTo>
                    <a:pt x="89" y="2170"/>
                  </a:lnTo>
                  <a:lnTo>
                    <a:pt x="62" y="2116"/>
                  </a:lnTo>
                  <a:lnTo>
                    <a:pt x="39" y="2060"/>
                  </a:lnTo>
                  <a:lnTo>
                    <a:pt x="22" y="2002"/>
                  </a:lnTo>
                  <a:lnTo>
                    <a:pt x="10" y="1943"/>
                  </a:lnTo>
                  <a:lnTo>
                    <a:pt x="2" y="1882"/>
                  </a:lnTo>
                  <a:lnTo>
                    <a:pt x="0" y="1818"/>
                  </a:lnTo>
                  <a:lnTo>
                    <a:pt x="3" y="1748"/>
                  </a:lnTo>
                  <a:lnTo>
                    <a:pt x="12" y="1680"/>
                  </a:lnTo>
                  <a:lnTo>
                    <a:pt x="27" y="1614"/>
                  </a:lnTo>
                  <a:lnTo>
                    <a:pt x="48" y="1551"/>
                  </a:lnTo>
                  <a:lnTo>
                    <a:pt x="76" y="1491"/>
                  </a:lnTo>
                  <a:lnTo>
                    <a:pt x="110" y="1433"/>
                  </a:lnTo>
                  <a:lnTo>
                    <a:pt x="149" y="1377"/>
                  </a:lnTo>
                  <a:lnTo>
                    <a:pt x="196" y="1325"/>
                  </a:lnTo>
                  <a:lnTo>
                    <a:pt x="246" y="1277"/>
                  </a:lnTo>
                  <a:lnTo>
                    <a:pt x="299" y="1234"/>
                  </a:lnTo>
                  <a:lnTo>
                    <a:pt x="354" y="1198"/>
                  </a:lnTo>
                  <a:lnTo>
                    <a:pt x="411" y="1169"/>
                  </a:lnTo>
                  <a:lnTo>
                    <a:pt x="472" y="1147"/>
                  </a:lnTo>
                  <a:lnTo>
                    <a:pt x="535" y="1132"/>
                  </a:lnTo>
                  <a:lnTo>
                    <a:pt x="599" y="1121"/>
                  </a:lnTo>
                  <a:lnTo>
                    <a:pt x="666" y="1118"/>
                  </a:lnTo>
                  <a:lnTo>
                    <a:pt x="706" y="1118"/>
                  </a:lnTo>
                  <a:lnTo>
                    <a:pt x="726" y="1061"/>
                  </a:lnTo>
                  <a:lnTo>
                    <a:pt x="749" y="1008"/>
                  </a:lnTo>
                  <a:lnTo>
                    <a:pt x="779" y="957"/>
                  </a:lnTo>
                  <a:lnTo>
                    <a:pt x="811" y="909"/>
                  </a:lnTo>
                  <a:lnTo>
                    <a:pt x="847" y="864"/>
                  </a:lnTo>
                  <a:lnTo>
                    <a:pt x="889" y="822"/>
                  </a:lnTo>
                  <a:lnTo>
                    <a:pt x="934" y="783"/>
                  </a:lnTo>
                  <a:lnTo>
                    <a:pt x="982" y="749"/>
                  </a:lnTo>
                  <a:lnTo>
                    <a:pt x="1033" y="718"/>
                  </a:lnTo>
                  <a:lnTo>
                    <a:pt x="1085" y="695"/>
                  </a:lnTo>
                  <a:lnTo>
                    <a:pt x="1139" y="676"/>
                  </a:lnTo>
                  <a:lnTo>
                    <a:pt x="1196" y="663"/>
                  </a:lnTo>
                  <a:lnTo>
                    <a:pt x="1253" y="655"/>
                  </a:lnTo>
                  <a:lnTo>
                    <a:pt x="1312" y="653"/>
                  </a:lnTo>
                  <a:lnTo>
                    <a:pt x="1336" y="653"/>
                  </a:lnTo>
                  <a:lnTo>
                    <a:pt x="1366" y="655"/>
                  </a:lnTo>
                  <a:lnTo>
                    <a:pt x="1401" y="659"/>
                  </a:lnTo>
                  <a:lnTo>
                    <a:pt x="1430" y="588"/>
                  </a:lnTo>
                  <a:lnTo>
                    <a:pt x="1463" y="520"/>
                  </a:lnTo>
                  <a:lnTo>
                    <a:pt x="1500" y="455"/>
                  </a:lnTo>
                  <a:lnTo>
                    <a:pt x="1542" y="394"/>
                  </a:lnTo>
                  <a:lnTo>
                    <a:pt x="1589" y="336"/>
                  </a:lnTo>
                  <a:lnTo>
                    <a:pt x="1639" y="281"/>
                  </a:lnTo>
                  <a:lnTo>
                    <a:pt x="1694" y="229"/>
                  </a:lnTo>
                  <a:lnTo>
                    <a:pt x="1753" y="183"/>
                  </a:lnTo>
                  <a:lnTo>
                    <a:pt x="1816" y="139"/>
                  </a:lnTo>
                  <a:lnTo>
                    <a:pt x="1881" y="102"/>
                  </a:lnTo>
                  <a:lnTo>
                    <a:pt x="1947" y="71"/>
                  </a:lnTo>
                  <a:lnTo>
                    <a:pt x="2016" y="45"/>
                  </a:lnTo>
                  <a:lnTo>
                    <a:pt x="2087" y="25"/>
                  </a:lnTo>
                  <a:lnTo>
                    <a:pt x="2159" y="11"/>
                  </a:lnTo>
                  <a:lnTo>
                    <a:pt x="2233" y="2"/>
                  </a:lnTo>
                  <a:lnTo>
                    <a:pt x="23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0" name="그룹 88"/>
          <p:cNvGrpSpPr>
            <a:grpSpLocks/>
          </p:cNvGrpSpPr>
          <p:nvPr/>
        </p:nvGrpSpPr>
        <p:grpSpPr bwMode="auto">
          <a:xfrm>
            <a:off x="6754813" y="2662362"/>
            <a:ext cx="765175" cy="758825"/>
            <a:chOff x="0" y="0"/>
            <a:chExt cx="871538" cy="866775"/>
          </a:xfrm>
          <a:solidFill>
            <a:schemeClr val="bg2">
              <a:lumMod val="50000"/>
            </a:schemeClr>
          </a:solidFill>
        </p:grpSpPr>
        <p:sp>
          <p:nvSpPr>
            <p:cNvPr id="51" name="Freeform 59"/>
            <p:cNvSpPr>
              <a:spLocks noEditPoints="1"/>
            </p:cNvSpPr>
            <p:nvPr/>
          </p:nvSpPr>
          <p:spPr bwMode="auto">
            <a:xfrm>
              <a:off x="0" y="0"/>
              <a:ext cx="871538" cy="866775"/>
            </a:xfrm>
            <a:custGeom>
              <a:avLst/>
              <a:gdLst>
                <a:gd name="T0" fmla="*/ 95263894 w 3293"/>
                <a:gd name="T1" fmla="*/ 15792011 h 3279"/>
                <a:gd name="T2" fmla="*/ 70397139 w 3293"/>
                <a:gd name="T3" fmla="*/ 24177181 h 3279"/>
                <a:gd name="T4" fmla="*/ 50083660 w 3293"/>
                <a:gd name="T5" fmla="*/ 37453720 h 3279"/>
                <a:gd name="T6" fmla="*/ 34112786 w 3293"/>
                <a:gd name="T7" fmla="*/ 54224059 h 3279"/>
                <a:gd name="T8" fmla="*/ 21644473 w 3293"/>
                <a:gd name="T9" fmla="*/ 75885768 h 3279"/>
                <a:gd name="T10" fmla="*/ 14850023 w 3293"/>
                <a:gd name="T11" fmla="*/ 101111062 h 3279"/>
                <a:gd name="T12" fmla="*/ 14850023 w 3293"/>
                <a:gd name="T13" fmla="*/ 127873764 h 3279"/>
                <a:gd name="T14" fmla="*/ 21644473 w 3293"/>
                <a:gd name="T15" fmla="*/ 153238630 h 3279"/>
                <a:gd name="T16" fmla="*/ 34112786 w 3293"/>
                <a:gd name="T17" fmla="*/ 174900339 h 3279"/>
                <a:gd name="T18" fmla="*/ 50083660 w 3293"/>
                <a:gd name="T19" fmla="*/ 191740463 h 3279"/>
                <a:gd name="T20" fmla="*/ 70397139 w 3293"/>
                <a:gd name="T21" fmla="*/ 204947217 h 3279"/>
                <a:gd name="T22" fmla="*/ 95263894 w 3293"/>
                <a:gd name="T23" fmla="*/ 213472223 h 3279"/>
                <a:gd name="T24" fmla="*/ 122091808 w 3293"/>
                <a:gd name="T25" fmla="*/ 215079154 h 3279"/>
                <a:gd name="T26" fmla="*/ 148289293 w 3293"/>
                <a:gd name="T27" fmla="*/ 209768538 h 3279"/>
                <a:gd name="T28" fmla="*/ 169723622 w 3293"/>
                <a:gd name="T29" fmla="*/ 199426979 h 3279"/>
                <a:gd name="T30" fmla="*/ 186955355 w 3293"/>
                <a:gd name="T31" fmla="*/ 185871030 h 3279"/>
                <a:gd name="T32" fmla="*/ 200684527 w 3293"/>
                <a:gd name="T33" fmla="*/ 168751233 h 3279"/>
                <a:gd name="T34" fmla="*/ 211051409 w 3293"/>
                <a:gd name="T35" fmla="*/ 147438983 h 3279"/>
                <a:gd name="T36" fmla="*/ 216444993 w 3293"/>
                <a:gd name="T37" fmla="*/ 121235362 h 3279"/>
                <a:gd name="T38" fmla="*/ 215184135 w 3293"/>
                <a:gd name="T39" fmla="*/ 97267804 h 3279"/>
                <a:gd name="T40" fmla="*/ 208599828 w 3293"/>
                <a:gd name="T41" fmla="*/ 75466523 h 3279"/>
                <a:gd name="T42" fmla="*/ 197602517 w 3293"/>
                <a:gd name="T43" fmla="*/ 55901040 h 3279"/>
                <a:gd name="T44" fmla="*/ 182962637 w 3293"/>
                <a:gd name="T45" fmla="*/ 39619733 h 3279"/>
                <a:gd name="T46" fmla="*/ 164890596 w 3293"/>
                <a:gd name="T47" fmla="*/ 26902275 h 3279"/>
                <a:gd name="T48" fmla="*/ 141915129 w 3293"/>
                <a:gd name="T49" fmla="*/ 17399206 h 3279"/>
                <a:gd name="T50" fmla="*/ 115227222 w 3293"/>
                <a:gd name="T51" fmla="*/ 13835622 h 3279"/>
                <a:gd name="T52" fmla="*/ 134910536 w 3293"/>
                <a:gd name="T53" fmla="*/ 1747031 h 3279"/>
                <a:gd name="T54" fmla="*/ 159987169 w 3293"/>
                <a:gd name="T55" fmla="*/ 9153874 h 3279"/>
                <a:gd name="T56" fmla="*/ 182542350 w 3293"/>
                <a:gd name="T57" fmla="*/ 21661709 h 3279"/>
                <a:gd name="T58" fmla="*/ 201174949 w 3293"/>
                <a:gd name="T59" fmla="*/ 38012802 h 3279"/>
                <a:gd name="T60" fmla="*/ 215744693 w 3293"/>
                <a:gd name="T61" fmla="*/ 58346725 h 3279"/>
                <a:gd name="T62" fmla="*/ 225901432 w 3293"/>
                <a:gd name="T63" fmla="*/ 82244497 h 3279"/>
                <a:gd name="T64" fmla="*/ 230454444 w 3293"/>
                <a:gd name="T65" fmla="*/ 107819250 h 3279"/>
                <a:gd name="T66" fmla="*/ 228913307 w 3293"/>
                <a:gd name="T67" fmla="*/ 134092657 h 3279"/>
                <a:gd name="T68" fmla="*/ 221418291 w 3293"/>
                <a:gd name="T69" fmla="*/ 159108328 h 3279"/>
                <a:gd name="T70" fmla="*/ 208949978 w 3293"/>
                <a:gd name="T71" fmla="*/ 181398905 h 3279"/>
                <a:gd name="T72" fmla="*/ 192348939 w 3293"/>
                <a:gd name="T73" fmla="*/ 199776438 h 3279"/>
                <a:gd name="T74" fmla="*/ 171755182 w 3293"/>
                <a:gd name="T75" fmla="*/ 214240663 h 3279"/>
                <a:gd name="T76" fmla="*/ 147588992 w 3293"/>
                <a:gd name="T77" fmla="*/ 224442650 h 3279"/>
                <a:gd name="T78" fmla="*/ 121951801 w 3293"/>
                <a:gd name="T79" fmla="*/ 228914775 h 3279"/>
                <a:gd name="T80" fmla="*/ 95543908 w 3293"/>
                <a:gd name="T81" fmla="*/ 227447417 h 3279"/>
                <a:gd name="T82" fmla="*/ 70467275 w 3293"/>
                <a:gd name="T83" fmla="*/ 219970524 h 3279"/>
                <a:gd name="T84" fmla="*/ 47982229 w 3293"/>
                <a:gd name="T85" fmla="*/ 207602525 h 3279"/>
                <a:gd name="T86" fmla="*/ 29419767 w 3293"/>
                <a:gd name="T87" fmla="*/ 191111596 h 3279"/>
                <a:gd name="T88" fmla="*/ 14779887 w 3293"/>
                <a:gd name="T89" fmla="*/ 170707887 h 3279"/>
                <a:gd name="T90" fmla="*/ 4553012 w 3293"/>
                <a:gd name="T91" fmla="*/ 146740329 h 3279"/>
                <a:gd name="T92" fmla="*/ 140007 w 3293"/>
                <a:gd name="T93" fmla="*/ 121095525 h 3279"/>
                <a:gd name="T94" fmla="*/ 1611009 w 3293"/>
                <a:gd name="T95" fmla="*/ 94891905 h 3279"/>
                <a:gd name="T96" fmla="*/ 9036153 w 3293"/>
                <a:gd name="T97" fmla="*/ 70016070 h 3279"/>
                <a:gd name="T98" fmla="*/ 21644473 w 3293"/>
                <a:gd name="T99" fmla="*/ 47725493 h 3279"/>
                <a:gd name="T100" fmla="*/ 38245512 w 3293"/>
                <a:gd name="T101" fmla="*/ 29278174 h 3279"/>
                <a:gd name="T102" fmla="*/ 58769398 w 3293"/>
                <a:gd name="T103" fmla="*/ 14883735 h 3279"/>
                <a:gd name="T104" fmla="*/ 82795581 w 3293"/>
                <a:gd name="T105" fmla="*/ 4681748 h 3279"/>
                <a:gd name="T106" fmla="*/ 108572779 w 3293"/>
                <a:gd name="T107" fmla="*/ 209623 h 32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93"/>
                <a:gd name="T163" fmla="*/ 0 h 3279"/>
                <a:gd name="T164" fmla="*/ 3293 w 3293"/>
                <a:gd name="T165" fmla="*/ 3279 h 327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93" h="3279">
                  <a:moveTo>
                    <a:pt x="1645" y="198"/>
                  </a:moveTo>
                  <a:lnTo>
                    <a:pt x="1548" y="201"/>
                  </a:lnTo>
                  <a:lnTo>
                    <a:pt x="1453" y="210"/>
                  </a:lnTo>
                  <a:lnTo>
                    <a:pt x="1360" y="226"/>
                  </a:lnTo>
                  <a:lnTo>
                    <a:pt x="1268" y="246"/>
                  </a:lnTo>
                  <a:lnTo>
                    <a:pt x="1178" y="273"/>
                  </a:lnTo>
                  <a:lnTo>
                    <a:pt x="1091" y="307"/>
                  </a:lnTo>
                  <a:lnTo>
                    <a:pt x="1005" y="346"/>
                  </a:lnTo>
                  <a:lnTo>
                    <a:pt x="922" y="392"/>
                  </a:lnTo>
                  <a:lnTo>
                    <a:pt x="849" y="437"/>
                  </a:lnTo>
                  <a:lnTo>
                    <a:pt x="780" y="484"/>
                  </a:lnTo>
                  <a:lnTo>
                    <a:pt x="715" y="536"/>
                  </a:lnTo>
                  <a:lnTo>
                    <a:pt x="653" y="591"/>
                  </a:lnTo>
                  <a:lnTo>
                    <a:pt x="594" y="650"/>
                  </a:lnTo>
                  <a:lnTo>
                    <a:pt x="539" y="712"/>
                  </a:lnTo>
                  <a:lnTo>
                    <a:pt x="487" y="776"/>
                  </a:lnTo>
                  <a:lnTo>
                    <a:pt x="439" y="845"/>
                  </a:lnTo>
                  <a:lnTo>
                    <a:pt x="394" y="917"/>
                  </a:lnTo>
                  <a:lnTo>
                    <a:pt x="348" y="1001"/>
                  </a:lnTo>
                  <a:lnTo>
                    <a:pt x="309" y="1086"/>
                  </a:lnTo>
                  <a:lnTo>
                    <a:pt x="275" y="1173"/>
                  </a:lnTo>
                  <a:lnTo>
                    <a:pt x="249" y="1262"/>
                  </a:lnTo>
                  <a:lnTo>
                    <a:pt x="227" y="1354"/>
                  </a:lnTo>
                  <a:lnTo>
                    <a:pt x="212" y="1447"/>
                  </a:lnTo>
                  <a:lnTo>
                    <a:pt x="203" y="1541"/>
                  </a:lnTo>
                  <a:lnTo>
                    <a:pt x="200" y="1638"/>
                  </a:lnTo>
                  <a:lnTo>
                    <a:pt x="203" y="1735"/>
                  </a:lnTo>
                  <a:lnTo>
                    <a:pt x="212" y="1830"/>
                  </a:lnTo>
                  <a:lnTo>
                    <a:pt x="227" y="1923"/>
                  </a:lnTo>
                  <a:lnTo>
                    <a:pt x="247" y="2014"/>
                  </a:lnTo>
                  <a:lnTo>
                    <a:pt x="275" y="2104"/>
                  </a:lnTo>
                  <a:lnTo>
                    <a:pt x="309" y="2193"/>
                  </a:lnTo>
                  <a:lnTo>
                    <a:pt x="348" y="2278"/>
                  </a:lnTo>
                  <a:lnTo>
                    <a:pt x="394" y="2363"/>
                  </a:lnTo>
                  <a:lnTo>
                    <a:pt x="439" y="2434"/>
                  </a:lnTo>
                  <a:lnTo>
                    <a:pt x="487" y="2503"/>
                  </a:lnTo>
                  <a:lnTo>
                    <a:pt x="539" y="2568"/>
                  </a:lnTo>
                  <a:lnTo>
                    <a:pt x="594" y="2630"/>
                  </a:lnTo>
                  <a:lnTo>
                    <a:pt x="653" y="2689"/>
                  </a:lnTo>
                  <a:lnTo>
                    <a:pt x="715" y="2744"/>
                  </a:lnTo>
                  <a:lnTo>
                    <a:pt x="780" y="2795"/>
                  </a:lnTo>
                  <a:lnTo>
                    <a:pt x="849" y="2843"/>
                  </a:lnTo>
                  <a:lnTo>
                    <a:pt x="922" y="2889"/>
                  </a:lnTo>
                  <a:lnTo>
                    <a:pt x="1005" y="2933"/>
                  </a:lnTo>
                  <a:lnTo>
                    <a:pt x="1091" y="2973"/>
                  </a:lnTo>
                  <a:lnTo>
                    <a:pt x="1178" y="3006"/>
                  </a:lnTo>
                  <a:lnTo>
                    <a:pt x="1268" y="3034"/>
                  </a:lnTo>
                  <a:lnTo>
                    <a:pt x="1360" y="3055"/>
                  </a:lnTo>
                  <a:lnTo>
                    <a:pt x="1453" y="3070"/>
                  </a:lnTo>
                  <a:lnTo>
                    <a:pt x="1548" y="3078"/>
                  </a:lnTo>
                  <a:lnTo>
                    <a:pt x="1645" y="3081"/>
                  </a:lnTo>
                  <a:lnTo>
                    <a:pt x="1743" y="3078"/>
                  </a:lnTo>
                  <a:lnTo>
                    <a:pt x="1838" y="3069"/>
                  </a:lnTo>
                  <a:lnTo>
                    <a:pt x="1933" y="3053"/>
                  </a:lnTo>
                  <a:lnTo>
                    <a:pt x="2026" y="3031"/>
                  </a:lnTo>
                  <a:lnTo>
                    <a:pt x="2117" y="3002"/>
                  </a:lnTo>
                  <a:lnTo>
                    <a:pt x="2207" y="2967"/>
                  </a:lnTo>
                  <a:lnTo>
                    <a:pt x="2282" y="2932"/>
                  </a:lnTo>
                  <a:lnTo>
                    <a:pt x="2354" y="2895"/>
                  </a:lnTo>
                  <a:lnTo>
                    <a:pt x="2423" y="2854"/>
                  </a:lnTo>
                  <a:lnTo>
                    <a:pt x="2489" y="2811"/>
                  </a:lnTo>
                  <a:lnTo>
                    <a:pt x="2552" y="2764"/>
                  </a:lnTo>
                  <a:lnTo>
                    <a:pt x="2612" y="2713"/>
                  </a:lnTo>
                  <a:lnTo>
                    <a:pt x="2669" y="2660"/>
                  </a:lnTo>
                  <a:lnTo>
                    <a:pt x="2723" y="2604"/>
                  </a:lnTo>
                  <a:lnTo>
                    <a:pt x="2774" y="2544"/>
                  </a:lnTo>
                  <a:lnTo>
                    <a:pt x="2821" y="2481"/>
                  </a:lnTo>
                  <a:lnTo>
                    <a:pt x="2865" y="2415"/>
                  </a:lnTo>
                  <a:lnTo>
                    <a:pt x="2906" y="2346"/>
                  </a:lnTo>
                  <a:lnTo>
                    <a:pt x="2943" y="2274"/>
                  </a:lnTo>
                  <a:lnTo>
                    <a:pt x="2978" y="2200"/>
                  </a:lnTo>
                  <a:lnTo>
                    <a:pt x="3013" y="2110"/>
                  </a:lnTo>
                  <a:lnTo>
                    <a:pt x="3041" y="2018"/>
                  </a:lnTo>
                  <a:lnTo>
                    <a:pt x="3063" y="1925"/>
                  </a:lnTo>
                  <a:lnTo>
                    <a:pt x="3080" y="1831"/>
                  </a:lnTo>
                  <a:lnTo>
                    <a:pt x="3090" y="1735"/>
                  </a:lnTo>
                  <a:lnTo>
                    <a:pt x="3093" y="1638"/>
                  </a:lnTo>
                  <a:lnTo>
                    <a:pt x="3090" y="1555"/>
                  </a:lnTo>
                  <a:lnTo>
                    <a:pt x="3084" y="1473"/>
                  </a:lnTo>
                  <a:lnTo>
                    <a:pt x="3072" y="1392"/>
                  </a:lnTo>
                  <a:lnTo>
                    <a:pt x="3055" y="1313"/>
                  </a:lnTo>
                  <a:lnTo>
                    <a:pt x="3034" y="1234"/>
                  </a:lnTo>
                  <a:lnTo>
                    <a:pt x="3009" y="1157"/>
                  </a:lnTo>
                  <a:lnTo>
                    <a:pt x="2978" y="1080"/>
                  </a:lnTo>
                  <a:lnTo>
                    <a:pt x="2943" y="1006"/>
                  </a:lnTo>
                  <a:lnTo>
                    <a:pt x="2906" y="934"/>
                  </a:lnTo>
                  <a:lnTo>
                    <a:pt x="2865" y="866"/>
                  </a:lnTo>
                  <a:lnTo>
                    <a:pt x="2821" y="800"/>
                  </a:lnTo>
                  <a:lnTo>
                    <a:pt x="2774" y="737"/>
                  </a:lnTo>
                  <a:lnTo>
                    <a:pt x="2723" y="677"/>
                  </a:lnTo>
                  <a:lnTo>
                    <a:pt x="2669" y="621"/>
                  </a:lnTo>
                  <a:lnTo>
                    <a:pt x="2612" y="567"/>
                  </a:lnTo>
                  <a:lnTo>
                    <a:pt x="2552" y="517"/>
                  </a:lnTo>
                  <a:lnTo>
                    <a:pt x="2489" y="470"/>
                  </a:lnTo>
                  <a:lnTo>
                    <a:pt x="2423" y="426"/>
                  </a:lnTo>
                  <a:lnTo>
                    <a:pt x="2354" y="385"/>
                  </a:lnTo>
                  <a:lnTo>
                    <a:pt x="2282" y="347"/>
                  </a:lnTo>
                  <a:lnTo>
                    <a:pt x="2207" y="313"/>
                  </a:lnTo>
                  <a:lnTo>
                    <a:pt x="2117" y="277"/>
                  </a:lnTo>
                  <a:lnTo>
                    <a:pt x="2026" y="249"/>
                  </a:lnTo>
                  <a:lnTo>
                    <a:pt x="1933" y="227"/>
                  </a:lnTo>
                  <a:lnTo>
                    <a:pt x="1838" y="210"/>
                  </a:lnTo>
                  <a:lnTo>
                    <a:pt x="1743" y="201"/>
                  </a:lnTo>
                  <a:lnTo>
                    <a:pt x="1645" y="198"/>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2" y="2361"/>
                  </a:lnTo>
                  <a:lnTo>
                    <a:pt x="3079" y="2442"/>
                  </a:lnTo>
                  <a:lnTo>
                    <a:pt x="3033" y="2520"/>
                  </a:lnTo>
                  <a:lnTo>
                    <a:pt x="2983" y="2596"/>
                  </a:lnTo>
                  <a:lnTo>
                    <a:pt x="2929" y="2667"/>
                  </a:lnTo>
                  <a:lnTo>
                    <a:pt x="2872" y="2735"/>
                  </a:lnTo>
                  <a:lnTo>
                    <a:pt x="2811" y="2798"/>
                  </a:lnTo>
                  <a:lnTo>
                    <a:pt x="2746" y="2859"/>
                  </a:lnTo>
                  <a:lnTo>
                    <a:pt x="2678"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60"/>
            <p:cNvSpPr>
              <a:spLocks/>
            </p:cNvSpPr>
            <p:nvPr/>
          </p:nvSpPr>
          <p:spPr bwMode="auto">
            <a:xfrm>
              <a:off x="176213" y="319088"/>
              <a:ext cx="519113" cy="282575"/>
            </a:xfrm>
            <a:custGeom>
              <a:avLst/>
              <a:gdLst>
                <a:gd name="T0" fmla="*/ 7669195 w 1966"/>
                <a:gd name="T1" fmla="*/ 0 h 1068"/>
                <a:gd name="T2" fmla="*/ 9133326 w 1966"/>
                <a:gd name="T3" fmla="*/ 279929 h 1068"/>
                <a:gd name="T4" fmla="*/ 10597457 w 1966"/>
                <a:gd name="T5" fmla="*/ 910167 h 1068"/>
                <a:gd name="T6" fmla="*/ 11852464 w 1966"/>
                <a:gd name="T7" fmla="*/ 1890183 h 1068"/>
                <a:gd name="T8" fmla="*/ 69231878 w 1966"/>
                <a:gd name="T9" fmla="*/ 57893479 h 1068"/>
                <a:gd name="T10" fmla="*/ 125216868 w 1966"/>
                <a:gd name="T11" fmla="*/ 2170113 h 1068"/>
                <a:gd name="T12" fmla="*/ 126402167 w 1966"/>
                <a:gd name="T13" fmla="*/ 1190096 h 1068"/>
                <a:gd name="T14" fmla="*/ 127587466 w 1966"/>
                <a:gd name="T15" fmla="*/ 560123 h 1068"/>
                <a:gd name="T16" fmla="*/ 128981889 w 1966"/>
                <a:gd name="T17" fmla="*/ 139965 h 1068"/>
                <a:gd name="T18" fmla="*/ 130236897 w 1966"/>
                <a:gd name="T19" fmla="*/ 0 h 1068"/>
                <a:gd name="T20" fmla="*/ 131561348 w 1966"/>
                <a:gd name="T21" fmla="*/ 139965 h 1068"/>
                <a:gd name="T22" fmla="*/ 132886063 w 1966"/>
                <a:gd name="T23" fmla="*/ 560123 h 1068"/>
                <a:gd name="T24" fmla="*/ 134001654 w 1966"/>
                <a:gd name="T25" fmla="*/ 1190096 h 1068"/>
                <a:gd name="T26" fmla="*/ 134977829 w 1966"/>
                <a:gd name="T27" fmla="*/ 2170113 h 1068"/>
                <a:gd name="T28" fmla="*/ 135884033 w 1966"/>
                <a:gd name="T29" fmla="*/ 3080279 h 1068"/>
                <a:gd name="T30" fmla="*/ 136511668 w 1966"/>
                <a:gd name="T31" fmla="*/ 4270375 h 1068"/>
                <a:gd name="T32" fmla="*/ 136929916 w 1966"/>
                <a:gd name="T33" fmla="*/ 5530321 h 1068"/>
                <a:gd name="T34" fmla="*/ 137069332 w 1966"/>
                <a:gd name="T35" fmla="*/ 7000346 h 1068"/>
                <a:gd name="T36" fmla="*/ 136929916 w 1966"/>
                <a:gd name="T37" fmla="*/ 8400521 h 1068"/>
                <a:gd name="T38" fmla="*/ 136511668 w 1966"/>
                <a:gd name="T39" fmla="*/ 9730581 h 1068"/>
                <a:gd name="T40" fmla="*/ 135884033 w 1966"/>
                <a:gd name="T41" fmla="*/ 10850563 h 1068"/>
                <a:gd name="T42" fmla="*/ 134977829 w 1966"/>
                <a:gd name="T43" fmla="*/ 11970808 h 1068"/>
                <a:gd name="T44" fmla="*/ 74321350 w 1966"/>
                <a:gd name="T45" fmla="*/ 72874452 h 1068"/>
                <a:gd name="T46" fmla="*/ 73275731 w 1966"/>
                <a:gd name="T47" fmla="*/ 73714504 h 1068"/>
                <a:gd name="T48" fmla="*/ 72090432 w 1966"/>
                <a:gd name="T49" fmla="*/ 74344742 h 1068"/>
                <a:gd name="T50" fmla="*/ 70765717 w 1966"/>
                <a:gd name="T51" fmla="*/ 74694521 h 1068"/>
                <a:gd name="T52" fmla="*/ 69441001 w 1966"/>
                <a:gd name="T53" fmla="*/ 74764635 h 1068"/>
                <a:gd name="T54" fmla="*/ 68116286 w 1966"/>
                <a:gd name="T55" fmla="*/ 74624671 h 1068"/>
                <a:gd name="T56" fmla="*/ 66791571 w 1966"/>
                <a:gd name="T57" fmla="*/ 74274627 h 1068"/>
                <a:gd name="T58" fmla="*/ 65606536 w 1966"/>
                <a:gd name="T59" fmla="*/ 73644654 h 1068"/>
                <a:gd name="T60" fmla="*/ 64630361 w 1966"/>
                <a:gd name="T61" fmla="*/ 72874452 h 1068"/>
                <a:gd name="T62" fmla="*/ 2091503 w 1966"/>
                <a:gd name="T63" fmla="*/ 11970808 h 1068"/>
                <a:gd name="T64" fmla="*/ 1185299 w 1966"/>
                <a:gd name="T65" fmla="*/ 10850563 h 1068"/>
                <a:gd name="T66" fmla="*/ 487956 w 1966"/>
                <a:gd name="T67" fmla="*/ 9660731 h 1068"/>
                <a:gd name="T68" fmla="*/ 139416 w 1966"/>
                <a:gd name="T69" fmla="*/ 8330406 h 1068"/>
                <a:gd name="T70" fmla="*/ 0 w 1966"/>
                <a:gd name="T71" fmla="*/ 7000346 h 1068"/>
                <a:gd name="T72" fmla="*/ 69708 w 1966"/>
                <a:gd name="T73" fmla="*/ 5670285 h 1068"/>
                <a:gd name="T74" fmla="*/ 418248 w 1966"/>
                <a:gd name="T75" fmla="*/ 4410340 h 1068"/>
                <a:gd name="T76" fmla="*/ 976175 w 1966"/>
                <a:gd name="T77" fmla="*/ 3150129 h 1068"/>
                <a:gd name="T78" fmla="*/ 1812671 w 1966"/>
                <a:gd name="T79" fmla="*/ 2170113 h 1068"/>
                <a:gd name="T80" fmla="*/ 3137386 w 1966"/>
                <a:gd name="T81" fmla="*/ 1119981 h 1068"/>
                <a:gd name="T82" fmla="*/ 4601517 w 1966"/>
                <a:gd name="T83" fmla="*/ 350044 h 1068"/>
                <a:gd name="T84" fmla="*/ 6135356 w 1966"/>
                <a:gd name="T85" fmla="*/ 0 h 1068"/>
                <a:gd name="T86" fmla="*/ 7669195 w 1966"/>
                <a:gd name="T87" fmla="*/ 0 h 10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66"/>
                <a:gd name="T133" fmla="*/ 0 h 1068"/>
                <a:gd name="T134" fmla="*/ 1966 w 1966"/>
                <a:gd name="T135" fmla="*/ 1068 h 10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66" h="1068">
                  <a:moveTo>
                    <a:pt x="110" y="0"/>
                  </a:moveTo>
                  <a:lnTo>
                    <a:pt x="131" y="4"/>
                  </a:lnTo>
                  <a:lnTo>
                    <a:pt x="152" y="13"/>
                  </a:lnTo>
                  <a:lnTo>
                    <a:pt x="170" y="27"/>
                  </a:lnTo>
                  <a:lnTo>
                    <a:pt x="993" y="827"/>
                  </a:lnTo>
                  <a:lnTo>
                    <a:pt x="1796" y="31"/>
                  </a:lnTo>
                  <a:lnTo>
                    <a:pt x="1813" y="17"/>
                  </a:lnTo>
                  <a:lnTo>
                    <a:pt x="1830" y="8"/>
                  </a:lnTo>
                  <a:lnTo>
                    <a:pt x="1850" y="2"/>
                  </a:lnTo>
                  <a:lnTo>
                    <a:pt x="1868" y="0"/>
                  </a:lnTo>
                  <a:lnTo>
                    <a:pt x="1887" y="2"/>
                  </a:lnTo>
                  <a:lnTo>
                    <a:pt x="1906" y="8"/>
                  </a:lnTo>
                  <a:lnTo>
                    <a:pt x="1922" y="17"/>
                  </a:lnTo>
                  <a:lnTo>
                    <a:pt x="1936" y="31"/>
                  </a:lnTo>
                  <a:lnTo>
                    <a:pt x="1949" y="44"/>
                  </a:lnTo>
                  <a:lnTo>
                    <a:pt x="1958" y="61"/>
                  </a:lnTo>
                  <a:lnTo>
                    <a:pt x="1964" y="79"/>
                  </a:lnTo>
                  <a:lnTo>
                    <a:pt x="1966" y="100"/>
                  </a:lnTo>
                  <a:lnTo>
                    <a:pt x="1964" y="120"/>
                  </a:lnTo>
                  <a:lnTo>
                    <a:pt x="1958" y="139"/>
                  </a:lnTo>
                  <a:lnTo>
                    <a:pt x="1949" y="155"/>
                  </a:lnTo>
                  <a:lnTo>
                    <a:pt x="1936" y="171"/>
                  </a:lnTo>
                  <a:lnTo>
                    <a:pt x="1066" y="1041"/>
                  </a:lnTo>
                  <a:lnTo>
                    <a:pt x="1051" y="1053"/>
                  </a:lnTo>
                  <a:lnTo>
                    <a:pt x="1034" y="1062"/>
                  </a:lnTo>
                  <a:lnTo>
                    <a:pt x="1015" y="1067"/>
                  </a:lnTo>
                  <a:lnTo>
                    <a:pt x="996" y="1068"/>
                  </a:lnTo>
                  <a:lnTo>
                    <a:pt x="977" y="1066"/>
                  </a:lnTo>
                  <a:lnTo>
                    <a:pt x="958" y="1061"/>
                  </a:lnTo>
                  <a:lnTo>
                    <a:pt x="941" y="1052"/>
                  </a:lnTo>
                  <a:lnTo>
                    <a:pt x="927" y="1041"/>
                  </a:lnTo>
                  <a:lnTo>
                    <a:pt x="30" y="171"/>
                  </a:lnTo>
                  <a:lnTo>
                    <a:pt x="17" y="155"/>
                  </a:lnTo>
                  <a:lnTo>
                    <a:pt x="7" y="138"/>
                  </a:lnTo>
                  <a:lnTo>
                    <a:pt x="2" y="119"/>
                  </a:lnTo>
                  <a:lnTo>
                    <a:pt x="0" y="100"/>
                  </a:lnTo>
                  <a:lnTo>
                    <a:pt x="1" y="81"/>
                  </a:lnTo>
                  <a:lnTo>
                    <a:pt x="6" y="63"/>
                  </a:lnTo>
                  <a:lnTo>
                    <a:pt x="14" y="45"/>
                  </a:lnTo>
                  <a:lnTo>
                    <a:pt x="26" y="31"/>
                  </a:lnTo>
                  <a:lnTo>
                    <a:pt x="45" y="16"/>
                  </a:lnTo>
                  <a:lnTo>
                    <a:pt x="66" y="5"/>
                  </a:lnTo>
                  <a:lnTo>
                    <a:pt x="88" y="0"/>
                  </a:lnTo>
                  <a:lnTo>
                    <a:pt x="1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53" name="그룹 94"/>
          <p:cNvGrpSpPr>
            <a:grpSpLocks/>
          </p:cNvGrpSpPr>
          <p:nvPr/>
        </p:nvGrpSpPr>
        <p:grpSpPr bwMode="auto">
          <a:xfrm>
            <a:off x="6924675" y="3692650"/>
            <a:ext cx="517525" cy="811212"/>
            <a:chOff x="0" y="0"/>
            <a:chExt cx="615950" cy="966788"/>
          </a:xfrm>
          <a:solidFill>
            <a:schemeClr val="bg2">
              <a:lumMod val="50000"/>
            </a:schemeClr>
          </a:solidFill>
        </p:grpSpPr>
        <p:sp>
          <p:nvSpPr>
            <p:cNvPr id="54" name="Freeform 65"/>
            <p:cNvSpPr>
              <a:spLocks noEditPoints="1"/>
            </p:cNvSpPr>
            <p:nvPr/>
          </p:nvSpPr>
          <p:spPr bwMode="auto">
            <a:xfrm>
              <a:off x="0" y="0"/>
              <a:ext cx="615950" cy="966788"/>
            </a:xfrm>
            <a:custGeom>
              <a:avLst/>
              <a:gdLst>
                <a:gd name="T0" fmla="*/ 71159658 w 2332"/>
                <a:gd name="T1" fmla="*/ 38965104 h 3652"/>
                <a:gd name="T2" fmla="*/ 55462705 w 2332"/>
                <a:gd name="T3" fmla="*/ 68329039 h 3652"/>
                <a:gd name="T4" fmla="*/ 38998193 w 2332"/>
                <a:gd name="T5" fmla="*/ 100986989 h 3652"/>
                <a:gd name="T6" fmla="*/ 27068520 w 2332"/>
                <a:gd name="T7" fmla="*/ 127407410 h 3652"/>
                <a:gd name="T8" fmla="*/ 19115316 w 2332"/>
                <a:gd name="T9" fmla="*/ 148571914 h 3652"/>
                <a:gd name="T10" fmla="*/ 15487762 w 2332"/>
                <a:gd name="T11" fmla="*/ 161116597 h 3652"/>
                <a:gd name="T12" fmla="*/ 13883175 w 2332"/>
                <a:gd name="T13" fmla="*/ 171068001 h 3652"/>
                <a:gd name="T14" fmla="*/ 14511011 w 2332"/>
                <a:gd name="T15" fmla="*/ 184173114 h 3652"/>
                <a:gd name="T16" fmla="*/ 18348020 w 2332"/>
                <a:gd name="T17" fmla="*/ 198960311 h 3652"/>
                <a:gd name="T18" fmla="*/ 25533663 w 2332"/>
                <a:gd name="T19" fmla="*/ 212485813 h 3652"/>
                <a:gd name="T20" fmla="*/ 35300908 w 2332"/>
                <a:gd name="T21" fmla="*/ 223838954 h 3652"/>
                <a:gd name="T22" fmla="*/ 47370042 w 2332"/>
                <a:gd name="T23" fmla="*/ 232809539 h 3652"/>
                <a:gd name="T24" fmla="*/ 61253216 w 2332"/>
                <a:gd name="T25" fmla="*/ 239046540 h 3652"/>
                <a:gd name="T26" fmla="*/ 76112878 w 2332"/>
                <a:gd name="T27" fmla="*/ 241919901 h 3652"/>
                <a:gd name="T28" fmla="*/ 91530910 w 2332"/>
                <a:gd name="T29" fmla="*/ 241359207 h 3652"/>
                <a:gd name="T30" fmla="*/ 105972190 w 2332"/>
                <a:gd name="T31" fmla="*/ 237364720 h 3652"/>
                <a:gd name="T32" fmla="*/ 119366990 w 2332"/>
                <a:gd name="T33" fmla="*/ 230146372 h 3652"/>
                <a:gd name="T34" fmla="*/ 130808287 w 2332"/>
                <a:gd name="T35" fmla="*/ 220335009 h 3652"/>
                <a:gd name="T36" fmla="*/ 139877702 w 2332"/>
                <a:gd name="T37" fmla="*/ 208070938 h 3652"/>
                <a:gd name="T38" fmla="*/ 146016864 w 2332"/>
                <a:gd name="T39" fmla="*/ 194124783 h 3652"/>
                <a:gd name="T40" fmla="*/ 148737662 w 2332"/>
                <a:gd name="T41" fmla="*/ 179057238 h 3652"/>
                <a:gd name="T42" fmla="*/ 148528471 w 2332"/>
                <a:gd name="T43" fmla="*/ 168054598 h 3652"/>
                <a:gd name="T44" fmla="*/ 146156324 w 2332"/>
                <a:gd name="T45" fmla="*/ 157191999 h 3652"/>
                <a:gd name="T46" fmla="*/ 141830940 w 2332"/>
                <a:gd name="T47" fmla="*/ 143806538 h 3652"/>
                <a:gd name="T48" fmla="*/ 131924499 w 2332"/>
                <a:gd name="T49" fmla="*/ 118857478 h 3652"/>
                <a:gd name="T50" fmla="*/ 118041324 w 2332"/>
                <a:gd name="T51" fmla="*/ 89703737 h 3652"/>
                <a:gd name="T52" fmla="*/ 101995456 w 2332"/>
                <a:gd name="T53" fmla="*/ 58237329 h 3652"/>
                <a:gd name="T54" fmla="*/ 86437964 w 2332"/>
                <a:gd name="T55" fmla="*/ 29854477 h 3652"/>
                <a:gd name="T56" fmla="*/ 82810410 w 2332"/>
                <a:gd name="T57" fmla="*/ 70153 h 3652"/>
                <a:gd name="T58" fmla="*/ 86368234 w 2332"/>
                <a:gd name="T59" fmla="*/ 2172626 h 3652"/>
                <a:gd name="T60" fmla="*/ 99274658 w 2332"/>
                <a:gd name="T61" fmla="*/ 24598560 h 3652"/>
                <a:gd name="T62" fmla="*/ 115459986 w 2332"/>
                <a:gd name="T63" fmla="*/ 54032648 h 3652"/>
                <a:gd name="T64" fmla="*/ 129203701 w 2332"/>
                <a:gd name="T65" fmla="*/ 80593375 h 3652"/>
                <a:gd name="T66" fmla="*/ 140575268 w 2332"/>
                <a:gd name="T67" fmla="*/ 104280740 h 3652"/>
                <a:gd name="T68" fmla="*/ 149644683 w 2332"/>
                <a:gd name="T69" fmla="*/ 125094743 h 3652"/>
                <a:gd name="T70" fmla="*/ 156341950 w 2332"/>
                <a:gd name="T71" fmla="*/ 143035649 h 3652"/>
                <a:gd name="T72" fmla="*/ 160667335 w 2332"/>
                <a:gd name="T73" fmla="*/ 158173082 h 3652"/>
                <a:gd name="T74" fmla="*/ 162551107 w 2332"/>
                <a:gd name="T75" fmla="*/ 170297112 h 3652"/>
                <a:gd name="T76" fmla="*/ 161853277 w 2332"/>
                <a:gd name="T77" fmla="*/ 186275587 h 3652"/>
                <a:gd name="T78" fmla="*/ 157109511 w 2332"/>
                <a:gd name="T79" fmla="*/ 203936146 h 3652"/>
                <a:gd name="T80" fmla="*/ 148807392 w 2332"/>
                <a:gd name="T81" fmla="*/ 219634273 h 3652"/>
                <a:gd name="T82" fmla="*/ 138831221 w 2332"/>
                <a:gd name="T83" fmla="*/ 231968497 h 3652"/>
                <a:gd name="T84" fmla="*/ 126622363 w 2332"/>
                <a:gd name="T85" fmla="*/ 242130360 h 3652"/>
                <a:gd name="T86" fmla="*/ 111134601 w 2332"/>
                <a:gd name="T87" fmla="*/ 250329792 h 3652"/>
                <a:gd name="T88" fmla="*/ 93623872 w 2332"/>
                <a:gd name="T89" fmla="*/ 255025279 h 3652"/>
                <a:gd name="T90" fmla="*/ 75136127 w 2332"/>
                <a:gd name="T91" fmla="*/ 255726015 h 3652"/>
                <a:gd name="T92" fmla="*/ 57346213 w 2332"/>
                <a:gd name="T93" fmla="*/ 252362112 h 3652"/>
                <a:gd name="T94" fmla="*/ 40602780 w 2332"/>
                <a:gd name="T95" fmla="*/ 245003457 h 3652"/>
                <a:gd name="T96" fmla="*/ 27626625 w 2332"/>
                <a:gd name="T97" fmla="*/ 235612748 h 3652"/>
                <a:gd name="T98" fmla="*/ 16813163 w 2332"/>
                <a:gd name="T99" fmla="*/ 224049413 h 3652"/>
                <a:gd name="T100" fmla="*/ 8022934 w 2332"/>
                <a:gd name="T101" fmla="*/ 209612716 h 3652"/>
                <a:gd name="T102" fmla="*/ 2023232 w 2332"/>
                <a:gd name="T103" fmla="*/ 192372546 h 3652"/>
                <a:gd name="T104" fmla="*/ 0 w 2332"/>
                <a:gd name="T105" fmla="*/ 173801057 h 3652"/>
                <a:gd name="T106" fmla="*/ 1325402 w 2332"/>
                <a:gd name="T107" fmla="*/ 161957374 h 3652"/>
                <a:gd name="T108" fmla="*/ 5162675 w 2332"/>
                <a:gd name="T109" fmla="*/ 147030136 h 3652"/>
                <a:gd name="T110" fmla="*/ 11650752 w 2332"/>
                <a:gd name="T111" fmla="*/ 128949188 h 3652"/>
                <a:gd name="T112" fmla="*/ 20650173 w 2332"/>
                <a:gd name="T113" fmla="*/ 107854838 h 3652"/>
                <a:gd name="T114" fmla="*/ 32231195 w 2332"/>
                <a:gd name="T115" fmla="*/ 83536625 h 3652"/>
                <a:gd name="T116" fmla="*/ 46323560 w 2332"/>
                <a:gd name="T117" fmla="*/ 56064968 h 3652"/>
                <a:gd name="T118" fmla="*/ 62997264 w 2332"/>
                <a:gd name="T119" fmla="*/ 25509490 h 3652"/>
                <a:gd name="T120" fmla="*/ 76322333 w 2332"/>
                <a:gd name="T121" fmla="*/ 2172626 h 3652"/>
                <a:gd name="T122" fmla="*/ 79810427 w 2332"/>
                <a:gd name="T123" fmla="*/ 70153 h 3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32"/>
                <a:gd name="T187" fmla="*/ 0 h 3652"/>
                <a:gd name="T188" fmla="*/ 2332 w 2332"/>
                <a:gd name="T189" fmla="*/ 3652 h 3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32" h="3652">
                  <a:moveTo>
                    <a:pt x="1166" y="299"/>
                  </a:moveTo>
                  <a:lnTo>
                    <a:pt x="1094" y="426"/>
                  </a:lnTo>
                  <a:lnTo>
                    <a:pt x="1020" y="556"/>
                  </a:lnTo>
                  <a:lnTo>
                    <a:pt x="946" y="690"/>
                  </a:lnTo>
                  <a:lnTo>
                    <a:pt x="870" y="830"/>
                  </a:lnTo>
                  <a:lnTo>
                    <a:pt x="795" y="975"/>
                  </a:lnTo>
                  <a:lnTo>
                    <a:pt x="718" y="1125"/>
                  </a:lnTo>
                  <a:lnTo>
                    <a:pt x="639" y="1280"/>
                  </a:lnTo>
                  <a:lnTo>
                    <a:pt x="559" y="1441"/>
                  </a:lnTo>
                  <a:lnTo>
                    <a:pt x="498" y="1570"/>
                  </a:lnTo>
                  <a:lnTo>
                    <a:pt x="441" y="1695"/>
                  </a:lnTo>
                  <a:lnTo>
                    <a:pt x="388" y="1818"/>
                  </a:lnTo>
                  <a:lnTo>
                    <a:pt x="341" y="1937"/>
                  </a:lnTo>
                  <a:lnTo>
                    <a:pt x="298" y="2052"/>
                  </a:lnTo>
                  <a:lnTo>
                    <a:pt x="274" y="2120"/>
                  </a:lnTo>
                  <a:lnTo>
                    <a:pt x="254" y="2184"/>
                  </a:lnTo>
                  <a:lnTo>
                    <a:pt x="237" y="2243"/>
                  </a:lnTo>
                  <a:lnTo>
                    <a:pt x="222" y="2299"/>
                  </a:lnTo>
                  <a:lnTo>
                    <a:pt x="212" y="2350"/>
                  </a:lnTo>
                  <a:lnTo>
                    <a:pt x="204" y="2398"/>
                  </a:lnTo>
                  <a:lnTo>
                    <a:pt x="199" y="2441"/>
                  </a:lnTo>
                  <a:lnTo>
                    <a:pt x="197" y="2480"/>
                  </a:lnTo>
                  <a:lnTo>
                    <a:pt x="200" y="2555"/>
                  </a:lnTo>
                  <a:lnTo>
                    <a:pt x="208" y="2628"/>
                  </a:lnTo>
                  <a:lnTo>
                    <a:pt x="221" y="2700"/>
                  </a:lnTo>
                  <a:lnTo>
                    <a:pt x="239" y="2770"/>
                  </a:lnTo>
                  <a:lnTo>
                    <a:pt x="263" y="2839"/>
                  </a:lnTo>
                  <a:lnTo>
                    <a:pt x="292" y="2905"/>
                  </a:lnTo>
                  <a:lnTo>
                    <a:pt x="326" y="2969"/>
                  </a:lnTo>
                  <a:lnTo>
                    <a:pt x="366" y="3032"/>
                  </a:lnTo>
                  <a:lnTo>
                    <a:pt x="408" y="3090"/>
                  </a:lnTo>
                  <a:lnTo>
                    <a:pt x="455" y="3144"/>
                  </a:lnTo>
                  <a:lnTo>
                    <a:pt x="506" y="3194"/>
                  </a:lnTo>
                  <a:lnTo>
                    <a:pt x="560" y="3241"/>
                  </a:lnTo>
                  <a:lnTo>
                    <a:pt x="617" y="3284"/>
                  </a:lnTo>
                  <a:lnTo>
                    <a:pt x="679" y="3322"/>
                  </a:lnTo>
                  <a:lnTo>
                    <a:pt x="744" y="3357"/>
                  </a:lnTo>
                  <a:lnTo>
                    <a:pt x="810" y="3387"/>
                  </a:lnTo>
                  <a:lnTo>
                    <a:pt x="878" y="3411"/>
                  </a:lnTo>
                  <a:lnTo>
                    <a:pt x="948" y="3430"/>
                  </a:lnTo>
                  <a:lnTo>
                    <a:pt x="1019" y="3444"/>
                  </a:lnTo>
                  <a:lnTo>
                    <a:pt x="1091" y="3452"/>
                  </a:lnTo>
                  <a:lnTo>
                    <a:pt x="1166" y="3454"/>
                  </a:lnTo>
                  <a:lnTo>
                    <a:pt x="1239" y="3452"/>
                  </a:lnTo>
                  <a:lnTo>
                    <a:pt x="1312" y="3444"/>
                  </a:lnTo>
                  <a:lnTo>
                    <a:pt x="1383" y="3430"/>
                  </a:lnTo>
                  <a:lnTo>
                    <a:pt x="1452" y="3411"/>
                  </a:lnTo>
                  <a:lnTo>
                    <a:pt x="1519" y="3387"/>
                  </a:lnTo>
                  <a:lnTo>
                    <a:pt x="1585" y="3357"/>
                  </a:lnTo>
                  <a:lnTo>
                    <a:pt x="1650" y="3322"/>
                  </a:lnTo>
                  <a:lnTo>
                    <a:pt x="1711" y="3284"/>
                  </a:lnTo>
                  <a:lnTo>
                    <a:pt x="1770" y="3241"/>
                  </a:lnTo>
                  <a:lnTo>
                    <a:pt x="1824" y="3194"/>
                  </a:lnTo>
                  <a:lnTo>
                    <a:pt x="1875" y="3144"/>
                  </a:lnTo>
                  <a:lnTo>
                    <a:pt x="1921" y="3090"/>
                  </a:lnTo>
                  <a:lnTo>
                    <a:pt x="1965" y="3032"/>
                  </a:lnTo>
                  <a:lnTo>
                    <a:pt x="2005" y="2969"/>
                  </a:lnTo>
                  <a:lnTo>
                    <a:pt x="2040" y="2905"/>
                  </a:lnTo>
                  <a:lnTo>
                    <a:pt x="2069" y="2838"/>
                  </a:lnTo>
                  <a:lnTo>
                    <a:pt x="2093" y="2770"/>
                  </a:lnTo>
                  <a:lnTo>
                    <a:pt x="2111" y="2699"/>
                  </a:lnTo>
                  <a:lnTo>
                    <a:pt x="2124" y="2628"/>
                  </a:lnTo>
                  <a:lnTo>
                    <a:pt x="2132" y="2555"/>
                  </a:lnTo>
                  <a:lnTo>
                    <a:pt x="2136" y="2480"/>
                  </a:lnTo>
                  <a:lnTo>
                    <a:pt x="2133" y="2441"/>
                  </a:lnTo>
                  <a:lnTo>
                    <a:pt x="2129" y="2398"/>
                  </a:lnTo>
                  <a:lnTo>
                    <a:pt x="2121" y="2351"/>
                  </a:lnTo>
                  <a:lnTo>
                    <a:pt x="2110" y="2299"/>
                  </a:lnTo>
                  <a:lnTo>
                    <a:pt x="2095" y="2243"/>
                  </a:lnTo>
                  <a:lnTo>
                    <a:pt x="2077" y="2184"/>
                  </a:lnTo>
                  <a:lnTo>
                    <a:pt x="2057" y="2120"/>
                  </a:lnTo>
                  <a:lnTo>
                    <a:pt x="2033" y="2052"/>
                  </a:lnTo>
                  <a:lnTo>
                    <a:pt x="1990" y="1937"/>
                  </a:lnTo>
                  <a:lnTo>
                    <a:pt x="1943" y="1818"/>
                  </a:lnTo>
                  <a:lnTo>
                    <a:pt x="1891" y="1696"/>
                  </a:lnTo>
                  <a:lnTo>
                    <a:pt x="1833" y="1570"/>
                  </a:lnTo>
                  <a:lnTo>
                    <a:pt x="1771" y="1441"/>
                  </a:lnTo>
                  <a:lnTo>
                    <a:pt x="1692" y="1280"/>
                  </a:lnTo>
                  <a:lnTo>
                    <a:pt x="1614" y="1125"/>
                  </a:lnTo>
                  <a:lnTo>
                    <a:pt x="1537" y="975"/>
                  </a:lnTo>
                  <a:lnTo>
                    <a:pt x="1462" y="831"/>
                  </a:lnTo>
                  <a:lnTo>
                    <a:pt x="1386" y="691"/>
                  </a:lnTo>
                  <a:lnTo>
                    <a:pt x="1313" y="556"/>
                  </a:lnTo>
                  <a:lnTo>
                    <a:pt x="1239" y="426"/>
                  </a:lnTo>
                  <a:lnTo>
                    <a:pt x="1166" y="299"/>
                  </a:lnTo>
                  <a:close/>
                  <a:moveTo>
                    <a:pt x="1166" y="0"/>
                  </a:moveTo>
                  <a:lnTo>
                    <a:pt x="1187" y="1"/>
                  </a:lnTo>
                  <a:lnTo>
                    <a:pt x="1205" y="7"/>
                  </a:lnTo>
                  <a:lnTo>
                    <a:pt x="1222" y="17"/>
                  </a:lnTo>
                  <a:lnTo>
                    <a:pt x="1238" y="31"/>
                  </a:lnTo>
                  <a:lnTo>
                    <a:pt x="1251" y="48"/>
                  </a:lnTo>
                  <a:lnTo>
                    <a:pt x="1339" y="202"/>
                  </a:lnTo>
                  <a:lnTo>
                    <a:pt x="1423" y="351"/>
                  </a:lnTo>
                  <a:lnTo>
                    <a:pt x="1505" y="495"/>
                  </a:lnTo>
                  <a:lnTo>
                    <a:pt x="1581" y="636"/>
                  </a:lnTo>
                  <a:lnTo>
                    <a:pt x="1655" y="771"/>
                  </a:lnTo>
                  <a:lnTo>
                    <a:pt x="1725" y="902"/>
                  </a:lnTo>
                  <a:lnTo>
                    <a:pt x="1790" y="1028"/>
                  </a:lnTo>
                  <a:lnTo>
                    <a:pt x="1852" y="1150"/>
                  </a:lnTo>
                  <a:lnTo>
                    <a:pt x="1910" y="1268"/>
                  </a:lnTo>
                  <a:lnTo>
                    <a:pt x="1965" y="1380"/>
                  </a:lnTo>
                  <a:lnTo>
                    <a:pt x="2015" y="1488"/>
                  </a:lnTo>
                  <a:lnTo>
                    <a:pt x="2062" y="1591"/>
                  </a:lnTo>
                  <a:lnTo>
                    <a:pt x="2105" y="1691"/>
                  </a:lnTo>
                  <a:lnTo>
                    <a:pt x="2145" y="1785"/>
                  </a:lnTo>
                  <a:lnTo>
                    <a:pt x="2181" y="1875"/>
                  </a:lnTo>
                  <a:lnTo>
                    <a:pt x="2212" y="1961"/>
                  </a:lnTo>
                  <a:lnTo>
                    <a:pt x="2241" y="2041"/>
                  </a:lnTo>
                  <a:lnTo>
                    <a:pt x="2264" y="2117"/>
                  </a:lnTo>
                  <a:lnTo>
                    <a:pt x="2286" y="2189"/>
                  </a:lnTo>
                  <a:lnTo>
                    <a:pt x="2303" y="2257"/>
                  </a:lnTo>
                  <a:lnTo>
                    <a:pt x="2315" y="2319"/>
                  </a:lnTo>
                  <a:lnTo>
                    <a:pt x="2324" y="2377"/>
                  </a:lnTo>
                  <a:lnTo>
                    <a:pt x="2330" y="2430"/>
                  </a:lnTo>
                  <a:lnTo>
                    <a:pt x="2332" y="2480"/>
                  </a:lnTo>
                  <a:lnTo>
                    <a:pt x="2329" y="2570"/>
                  </a:lnTo>
                  <a:lnTo>
                    <a:pt x="2320" y="2658"/>
                  </a:lnTo>
                  <a:lnTo>
                    <a:pt x="2303" y="2744"/>
                  </a:lnTo>
                  <a:lnTo>
                    <a:pt x="2280" y="2829"/>
                  </a:lnTo>
                  <a:lnTo>
                    <a:pt x="2252" y="2910"/>
                  </a:lnTo>
                  <a:lnTo>
                    <a:pt x="2216" y="2991"/>
                  </a:lnTo>
                  <a:lnTo>
                    <a:pt x="2174" y="3069"/>
                  </a:lnTo>
                  <a:lnTo>
                    <a:pt x="2133" y="3134"/>
                  </a:lnTo>
                  <a:lnTo>
                    <a:pt x="2089" y="3196"/>
                  </a:lnTo>
                  <a:lnTo>
                    <a:pt x="2042" y="3255"/>
                  </a:lnTo>
                  <a:lnTo>
                    <a:pt x="1990" y="3310"/>
                  </a:lnTo>
                  <a:lnTo>
                    <a:pt x="1936" y="3362"/>
                  </a:lnTo>
                  <a:lnTo>
                    <a:pt x="1877" y="3410"/>
                  </a:lnTo>
                  <a:lnTo>
                    <a:pt x="1815" y="3455"/>
                  </a:lnTo>
                  <a:lnTo>
                    <a:pt x="1750" y="3496"/>
                  </a:lnTo>
                  <a:lnTo>
                    <a:pt x="1673" y="3537"/>
                  </a:lnTo>
                  <a:lnTo>
                    <a:pt x="1593" y="3572"/>
                  </a:lnTo>
                  <a:lnTo>
                    <a:pt x="1511" y="3601"/>
                  </a:lnTo>
                  <a:lnTo>
                    <a:pt x="1428" y="3623"/>
                  </a:lnTo>
                  <a:lnTo>
                    <a:pt x="1342" y="3639"/>
                  </a:lnTo>
                  <a:lnTo>
                    <a:pt x="1255" y="3649"/>
                  </a:lnTo>
                  <a:lnTo>
                    <a:pt x="1166" y="3652"/>
                  </a:lnTo>
                  <a:lnTo>
                    <a:pt x="1077" y="3649"/>
                  </a:lnTo>
                  <a:lnTo>
                    <a:pt x="990" y="3639"/>
                  </a:lnTo>
                  <a:lnTo>
                    <a:pt x="905" y="3623"/>
                  </a:lnTo>
                  <a:lnTo>
                    <a:pt x="822" y="3601"/>
                  </a:lnTo>
                  <a:lnTo>
                    <a:pt x="740" y="3572"/>
                  </a:lnTo>
                  <a:lnTo>
                    <a:pt x="660" y="3537"/>
                  </a:lnTo>
                  <a:lnTo>
                    <a:pt x="582" y="3496"/>
                  </a:lnTo>
                  <a:lnTo>
                    <a:pt x="517" y="3455"/>
                  </a:lnTo>
                  <a:lnTo>
                    <a:pt x="455" y="3410"/>
                  </a:lnTo>
                  <a:lnTo>
                    <a:pt x="396" y="3362"/>
                  </a:lnTo>
                  <a:lnTo>
                    <a:pt x="342" y="3311"/>
                  </a:lnTo>
                  <a:lnTo>
                    <a:pt x="290" y="3255"/>
                  </a:lnTo>
                  <a:lnTo>
                    <a:pt x="241" y="3197"/>
                  </a:lnTo>
                  <a:lnTo>
                    <a:pt x="197" y="3135"/>
                  </a:lnTo>
                  <a:lnTo>
                    <a:pt x="156" y="3069"/>
                  </a:lnTo>
                  <a:lnTo>
                    <a:pt x="115" y="2991"/>
                  </a:lnTo>
                  <a:lnTo>
                    <a:pt x="80" y="2910"/>
                  </a:lnTo>
                  <a:lnTo>
                    <a:pt x="51" y="2829"/>
                  </a:lnTo>
                  <a:lnTo>
                    <a:pt x="29" y="2745"/>
                  </a:lnTo>
                  <a:lnTo>
                    <a:pt x="13" y="2658"/>
                  </a:lnTo>
                  <a:lnTo>
                    <a:pt x="3" y="2570"/>
                  </a:lnTo>
                  <a:lnTo>
                    <a:pt x="0" y="2480"/>
                  </a:lnTo>
                  <a:lnTo>
                    <a:pt x="2" y="2428"/>
                  </a:lnTo>
                  <a:lnTo>
                    <a:pt x="9" y="2373"/>
                  </a:lnTo>
                  <a:lnTo>
                    <a:pt x="19" y="2311"/>
                  </a:lnTo>
                  <a:lnTo>
                    <a:pt x="34" y="2246"/>
                  </a:lnTo>
                  <a:lnTo>
                    <a:pt x="52" y="2174"/>
                  </a:lnTo>
                  <a:lnTo>
                    <a:pt x="74" y="2098"/>
                  </a:lnTo>
                  <a:lnTo>
                    <a:pt x="100" y="2017"/>
                  </a:lnTo>
                  <a:lnTo>
                    <a:pt x="132" y="1931"/>
                  </a:lnTo>
                  <a:lnTo>
                    <a:pt x="167" y="1840"/>
                  </a:lnTo>
                  <a:lnTo>
                    <a:pt x="205" y="1745"/>
                  </a:lnTo>
                  <a:lnTo>
                    <a:pt x="248" y="1644"/>
                  </a:lnTo>
                  <a:lnTo>
                    <a:pt x="296" y="1539"/>
                  </a:lnTo>
                  <a:lnTo>
                    <a:pt x="346" y="1428"/>
                  </a:lnTo>
                  <a:lnTo>
                    <a:pt x="402" y="1312"/>
                  </a:lnTo>
                  <a:lnTo>
                    <a:pt x="462" y="1192"/>
                  </a:lnTo>
                  <a:lnTo>
                    <a:pt x="525" y="1067"/>
                  </a:lnTo>
                  <a:lnTo>
                    <a:pt x="591" y="936"/>
                  </a:lnTo>
                  <a:lnTo>
                    <a:pt x="664" y="800"/>
                  </a:lnTo>
                  <a:lnTo>
                    <a:pt x="739" y="659"/>
                  </a:lnTo>
                  <a:lnTo>
                    <a:pt x="818" y="514"/>
                  </a:lnTo>
                  <a:lnTo>
                    <a:pt x="903" y="364"/>
                  </a:lnTo>
                  <a:lnTo>
                    <a:pt x="990" y="209"/>
                  </a:lnTo>
                  <a:lnTo>
                    <a:pt x="1082" y="48"/>
                  </a:lnTo>
                  <a:lnTo>
                    <a:pt x="1094" y="31"/>
                  </a:lnTo>
                  <a:lnTo>
                    <a:pt x="1108" y="17"/>
                  </a:lnTo>
                  <a:lnTo>
                    <a:pt x="1125" y="8"/>
                  </a:lnTo>
                  <a:lnTo>
                    <a:pt x="1144" y="1"/>
                  </a:lnTo>
                  <a:lnTo>
                    <a:pt x="11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66"/>
            <p:cNvSpPr>
              <a:spLocks/>
            </p:cNvSpPr>
            <p:nvPr/>
          </p:nvSpPr>
          <p:spPr bwMode="auto">
            <a:xfrm>
              <a:off x="341313" y="469900"/>
              <a:ext cx="169863" cy="385763"/>
            </a:xfrm>
            <a:custGeom>
              <a:avLst/>
              <a:gdLst>
                <a:gd name="T0" fmla="*/ 22814938 w 647"/>
                <a:gd name="T1" fmla="*/ 139869 h 1459"/>
                <a:gd name="T2" fmla="*/ 25503079 w 647"/>
                <a:gd name="T3" fmla="*/ 1328357 h 1459"/>
                <a:gd name="T4" fmla="*/ 27019244 w 647"/>
                <a:gd name="T5" fmla="*/ 2726517 h 1459"/>
                <a:gd name="T6" fmla="*/ 28191220 w 647"/>
                <a:gd name="T7" fmla="*/ 4334347 h 1459"/>
                <a:gd name="T8" fmla="*/ 30121147 w 647"/>
                <a:gd name="T9" fmla="*/ 7060864 h 1459"/>
                <a:gd name="T10" fmla="*/ 32602407 w 647"/>
                <a:gd name="T11" fmla="*/ 10835736 h 1459"/>
                <a:gd name="T12" fmla="*/ 35290548 w 647"/>
                <a:gd name="T13" fmla="*/ 15589690 h 1459"/>
                <a:gd name="T14" fmla="*/ 38047737 w 647"/>
                <a:gd name="T15" fmla="*/ 21252131 h 1459"/>
                <a:gd name="T16" fmla="*/ 40598045 w 647"/>
                <a:gd name="T17" fmla="*/ 27544113 h 1459"/>
                <a:gd name="T18" fmla="*/ 42734590 w 647"/>
                <a:gd name="T19" fmla="*/ 34464844 h 1459"/>
                <a:gd name="T20" fmla="*/ 44113185 w 647"/>
                <a:gd name="T21" fmla="*/ 41945050 h 1459"/>
                <a:gd name="T22" fmla="*/ 44595732 w 647"/>
                <a:gd name="T23" fmla="*/ 49774796 h 1459"/>
                <a:gd name="T24" fmla="*/ 43906566 w 647"/>
                <a:gd name="T25" fmla="*/ 57954347 h 1459"/>
                <a:gd name="T26" fmla="*/ 41494092 w 647"/>
                <a:gd name="T27" fmla="*/ 67182253 h 1459"/>
                <a:gd name="T28" fmla="*/ 37427356 w 647"/>
                <a:gd name="T29" fmla="*/ 75780881 h 1459"/>
                <a:gd name="T30" fmla="*/ 31775408 w 647"/>
                <a:gd name="T31" fmla="*/ 83820298 h 1459"/>
                <a:gd name="T32" fmla="*/ 24331103 w 647"/>
                <a:gd name="T33" fmla="*/ 91160900 h 1459"/>
                <a:gd name="T34" fmla="*/ 15301847 w 647"/>
                <a:gd name="T35" fmla="*/ 98011829 h 1459"/>
                <a:gd name="T36" fmla="*/ 8409137 w 647"/>
                <a:gd name="T37" fmla="*/ 101786965 h 1459"/>
                <a:gd name="T38" fmla="*/ 5307497 w 647"/>
                <a:gd name="T39" fmla="*/ 101786965 h 1459"/>
                <a:gd name="T40" fmla="*/ 2825974 w 647"/>
                <a:gd name="T41" fmla="*/ 100598477 h 1459"/>
                <a:gd name="T42" fmla="*/ 965095 w 647"/>
                <a:gd name="T43" fmla="*/ 98291566 h 1459"/>
                <a:gd name="T44" fmla="*/ 0 w 647"/>
                <a:gd name="T45" fmla="*/ 95355378 h 1459"/>
                <a:gd name="T46" fmla="*/ 413500 w 647"/>
                <a:gd name="T47" fmla="*/ 92419191 h 1459"/>
                <a:gd name="T48" fmla="*/ 2067760 w 647"/>
                <a:gd name="T49" fmla="*/ 90042214 h 1459"/>
                <a:gd name="T50" fmla="*/ 7926590 w 647"/>
                <a:gd name="T51" fmla="*/ 86267077 h 1459"/>
                <a:gd name="T52" fmla="*/ 15715347 w 647"/>
                <a:gd name="T53" fmla="*/ 80185030 h 1459"/>
                <a:gd name="T54" fmla="*/ 21918890 w 647"/>
                <a:gd name="T55" fmla="*/ 73683641 h 1459"/>
                <a:gd name="T56" fmla="*/ 26536959 w 647"/>
                <a:gd name="T57" fmla="*/ 66692844 h 1459"/>
                <a:gd name="T58" fmla="*/ 29500766 w 647"/>
                <a:gd name="T59" fmla="*/ 59352506 h 1459"/>
                <a:gd name="T60" fmla="*/ 30879361 w 647"/>
                <a:gd name="T61" fmla="*/ 51732431 h 1459"/>
                <a:gd name="T62" fmla="*/ 30603432 w 647"/>
                <a:gd name="T63" fmla="*/ 44112356 h 1459"/>
                <a:gd name="T64" fmla="*/ 29156052 w 647"/>
                <a:gd name="T65" fmla="*/ 36841821 h 1459"/>
                <a:gd name="T66" fmla="*/ 27088292 w 647"/>
                <a:gd name="T67" fmla="*/ 30340432 h 1459"/>
                <a:gd name="T68" fmla="*/ 24193269 w 647"/>
                <a:gd name="T69" fmla="*/ 23698910 h 1459"/>
                <a:gd name="T70" fmla="*/ 21229462 w 647"/>
                <a:gd name="T71" fmla="*/ 18455811 h 1459"/>
                <a:gd name="T72" fmla="*/ 19161702 w 647"/>
                <a:gd name="T73" fmla="*/ 15170084 h 1459"/>
                <a:gd name="T74" fmla="*/ 17576489 w 647"/>
                <a:gd name="T75" fmla="*/ 13072844 h 1459"/>
                <a:gd name="T76" fmla="*/ 16680442 w 647"/>
                <a:gd name="T77" fmla="*/ 11814554 h 1459"/>
                <a:gd name="T78" fmla="*/ 15508466 w 647"/>
                <a:gd name="T79" fmla="*/ 10206723 h 1459"/>
                <a:gd name="T80" fmla="*/ 14681466 w 647"/>
                <a:gd name="T81" fmla="*/ 7200469 h 1459"/>
                <a:gd name="T82" fmla="*/ 15232799 w 647"/>
                <a:gd name="T83" fmla="*/ 4194479 h 1459"/>
                <a:gd name="T84" fmla="*/ 17093941 w 647"/>
                <a:gd name="T85" fmla="*/ 1747699 h 1459"/>
                <a:gd name="T86" fmla="*/ 19850868 w 647"/>
                <a:gd name="T87" fmla="*/ 209671 h 14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7"/>
                <a:gd name="T133" fmla="*/ 0 h 1459"/>
                <a:gd name="T134" fmla="*/ 647 w 647"/>
                <a:gd name="T135" fmla="*/ 1459 h 14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7" h="1459">
                  <a:moveTo>
                    <a:pt x="309" y="0"/>
                  </a:moveTo>
                  <a:lnTo>
                    <a:pt x="331" y="2"/>
                  </a:lnTo>
                  <a:lnTo>
                    <a:pt x="351" y="7"/>
                  </a:lnTo>
                  <a:lnTo>
                    <a:pt x="370" y="19"/>
                  </a:lnTo>
                  <a:lnTo>
                    <a:pt x="387" y="35"/>
                  </a:lnTo>
                  <a:lnTo>
                    <a:pt x="392" y="39"/>
                  </a:lnTo>
                  <a:lnTo>
                    <a:pt x="398" y="48"/>
                  </a:lnTo>
                  <a:lnTo>
                    <a:pt x="409" y="62"/>
                  </a:lnTo>
                  <a:lnTo>
                    <a:pt x="422" y="79"/>
                  </a:lnTo>
                  <a:lnTo>
                    <a:pt x="437" y="101"/>
                  </a:lnTo>
                  <a:lnTo>
                    <a:pt x="455" y="127"/>
                  </a:lnTo>
                  <a:lnTo>
                    <a:pt x="473" y="155"/>
                  </a:lnTo>
                  <a:lnTo>
                    <a:pt x="492" y="188"/>
                  </a:lnTo>
                  <a:lnTo>
                    <a:pt x="512" y="223"/>
                  </a:lnTo>
                  <a:lnTo>
                    <a:pt x="533" y="262"/>
                  </a:lnTo>
                  <a:lnTo>
                    <a:pt x="552" y="304"/>
                  </a:lnTo>
                  <a:lnTo>
                    <a:pt x="571" y="348"/>
                  </a:lnTo>
                  <a:lnTo>
                    <a:pt x="589" y="394"/>
                  </a:lnTo>
                  <a:lnTo>
                    <a:pt x="605" y="443"/>
                  </a:lnTo>
                  <a:lnTo>
                    <a:pt x="620" y="493"/>
                  </a:lnTo>
                  <a:lnTo>
                    <a:pt x="631" y="546"/>
                  </a:lnTo>
                  <a:lnTo>
                    <a:pt x="640" y="600"/>
                  </a:lnTo>
                  <a:lnTo>
                    <a:pt x="646" y="655"/>
                  </a:lnTo>
                  <a:lnTo>
                    <a:pt x="647" y="712"/>
                  </a:lnTo>
                  <a:lnTo>
                    <a:pt x="645" y="770"/>
                  </a:lnTo>
                  <a:lnTo>
                    <a:pt x="637" y="829"/>
                  </a:lnTo>
                  <a:lnTo>
                    <a:pt x="622" y="896"/>
                  </a:lnTo>
                  <a:lnTo>
                    <a:pt x="602" y="961"/>
                  </a:lnTo>
                  <a:lnTo>
                    <a:pt x="576" y="1023"/>
                  </a:lnTo>
                  <a:lnTo>
                    <a:pt x="543" y="1084"/>
                  </a:lnTo>
                  <a:lnTo>
                    <a:pt x="505" y="1142"/>
                  </a:lnTo>
                  <a:lnTo>
                    <a:pt x="461" y="1199"/>
                  </a:lnTo>
                  <a:lnTo>
                    <a:pt x="410" y="1252"/>
                  </a:lnTo>
                  <a:lnTo>
                    <a:pt x="353" y="1304"/>
                  </a:lnTo>
                  <a:lnTo>
                    <a:pt x="291" y="1354"/>
                  </a:lnTo>
                  <a:lnTo>
                    <a:pt x="222" y="1402"/>
                  </a:lnTo>
                  <a:lnTo>
                    <a:pt x="148" y="1447"/>
                  </a:lnTo>
                  <a:lnTo>
                    <a:pt x="122" y="1456"/>
                  </a:lnTo>
                  <a:lnTo>
                    <a:pt x="97" y="1459"/>
                  </a:lnTo>
                  <a:lnTo>
                    <a:pt x="77" y="1456"/>
                  </a:lnTo>
                  <a:lnTo>
                    <a:pt x="58" y="1449"/>
                  </a:lnTo>
                  <a:lnTo>
                    <a:pt x="41" y="1439"/>
                  </a:lnTo>
                  <a:lnTo>
                    <a:pt x="26" y="1425"/>
                  </a:lnTo>
                  <a:lnTo>
                    <a:pt x="14" y="1406"/>
                  </a:lnTo>
                  <a:lnTo>
                    <a:pt x="3" y="1385"/>
                  </a:lnTo>
                  <a:lnTo>
                    <a:pt x="0" y="1364"/>
                  </a:lnTo>
                  <a:lnTo>
                    <a:pt x="0" y="1343"/>
                  </a:lnTo>
                  <a:lnTo>
                    <a:pt x="6" y="1322"/>
                  </a:lnTo>
                  <a:lnTo>
                    <a:pt x="16" y="1304"/>
                  </a:lnTo>
                  <a:lnTo>
                    <a:pt x="30" y="1288"/>
                  </a:lnTo>
                  <a:lnTo>
                    <a:pt x="50" y="1275"/>
                  </a:lnTo>
                  <a:lnTo>
                    <a:pt x="115" y="1234"/>
                  </a:lnTo>
                  <a:lnTo>
                    <a:pt x="175" y="1191"/>
                  </a:lnTo>
                  <a:lnTo>
                    <a:pt x="228" y="1147"/>
                  </a:lnTo>
                  <a:lnTo>
                    <a:pt x="277" y="1101"/>
                  </a:lnTo>
                  <a:lnTo>
                    <a:pt x="318" y="1054"/>
                  </a:lnTo>
                  <a:lnTo>
                    <a:pt x="354" y="1005"/>
                  </a:lnTo>
                  <a:lnTo>
                    <a:pt x="385" y="954"/>
                  </a:lnTo>
                  <a:lnTo>
                    <a:pt x="409" y="903"/>
                  </a:lnTo>
                  <a:lnTo>
                    <a:pt x="428" y="849"/>
                  </a:lnTo>
                  <a:lnTo>
                    <a:pt x="441" y="795"/>
                  </a:lnTo>
                  <a:lnTo>
                    <a:pt x="448" y="740"/>
                  </a:lnTo>
                  <a:lnTo>
                    <a:pt x="448" y="686"/>
                  </a:lnTo>
                  <a:lnTo>
                    <a:pt x="444" y="631"/>
                  </a:lnTo>
                  <a:lnTo>
                    <a:pt x="435" y="578"/>
                  </a:lnTo>
                  <a:lnTo>
                    <a:pt x="423" y="527"/>
                  </a:lnTo>
                  <a:lnTo>
                    <a:pt x="409" y="478"/>
                  </a:lnTo>
                  <a:lnTo>
                    <a:pt x="393" y="434"/>
                  </a:lnTo>
                  <a:lnTo>
                    <a:pt x="374" y="385"/>
                  </a:lnTo>
                  <a:lnTo>
                    <a:pt x="351" y="339"/>
                  </a:lnTo>
                  <a:lnTo>
                    <a:pt x="326" y="295"/>
                  </a:lnTo>
                  <a:lnTo>
                    <a:pt x="308" y="264"/>
                  </a:lnTo>
                  <a:lnTo>
                    <a:pt x="292" y="239"/>
                  </a:lnTo>
                  <a:lnTo>
                    <a:pt x="278" y="217"/>
                  </a:lnTo>
                  <a:lnTo>
                    <a:pt x="265" y="200"/>
                  </a:lnTo>
                  <a:lnTo>
                    <a:pt x="255" y="187"/>
                  </a:lnTo>
                  <a:lnTo>
                    <a:pt x="247" y="177"/>
                  </a:lnTo>
                  <a:lnTo>
                    <a:pt x="242" y="169"/>
                  </a:lnTo>
                  <a:lnTo>
                    <a:pt x="237" y="164"/>
                  </a:lnTo>
                  <a:lnTo>
                    <a:pt x="225" y="146"/>
                  </a:lnTo>
                  <a:lnTo>
                    <a:pt x="217" y="124"/>
                  </a:lnTo>
                  <a:lnTo>
                    <a:pt x="213" y="103"/>
                  </a:lnTo>
                  <a:lnTo>
                    <a:pt x="216" y="81"/>
                  </a:lnTo>
                  <a:lnTo>
                    <a:pt x="221" y="60"/>
                  </a:lnTo>
                  <a:lnTo>
                    <a:pt x="232" y="40"/>
                  </a:lnTo>
                  <a:lnTo>
                    <a:pt x="248" y="25"/>
                  </a:lnTo>
                  <a:lnTo>
                    <a:pt x="267" y="11"/>
                  </a:lnTo>
                  <a:lnTo>
                    <a:pt x="288" y="3"/>
                  </a:lnTo>
                  <a:lnTo>
                    <a:pt x="3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6" name="Freeform 71"/>
          <p:cNvSpPr>
            <a:spLocks noEditPoints="1"/>
          </p:cNvSpPr>
          <p:nvPr/>
        </p:nvSpPr>
        <p:spPr bwMode="auto">
          <a:xfrm>
            <a:off x="6824663" y="4751512"/>
            <a:ext cx="771525" cy="768350"/>
          </a:xfrm>
          <a:custGeom>
            <a:avLst/>
            <a:gdLst>
              <a:gd name="T0" fmla="*/ 129657201 w 3293"/>
              <a:gd name="T1" fmla="*/ 148580941 h 3279"/>
              <a:gd name="T2" fmla="*/ 129108254 w 3293"/>
              <a:gd name="T3" fmla="*/ 159123200 h 3279"/>
              <a:gd name="T4" fmla="*/ 150900731 w 3293"/>
              <a:gd name="T5" fmla="*/ 141168320 h 3279"/>
              <a:gd name="T6" fmla="*/ 95952828 w 3293"/>
              <a:gd name="T7" fmla="*/ 125409764 h 3279"/>
              <a:gd name="T8" fmla="*/ 107425426 w 3293"/>
              <a:gd name="T9" fmla="*/ 161374589 h 3279"/>
              <a:gd name="T10" fmla="*/ 119995918 w 3293"/>
              <a:gd name="T11" fmla="*/ 143035183 h 3279"/>
              <a:gd name="T12" fmla="*/ 54453780 w 3293"/>
              <a:gd name="T13" fmla="*/ 125409764 h 3279"/>
              <a:gd name="T14" fmla="*/ 64608951 w 3293"/>
              <a:gd name="T15" fmla="*/ 150557702 h 3279"/>
              <a:gd name="T16" fmla="*/ 79375232 w 3293"/>
              <a:gd name="T17" fmla="*/ 165931966 h 3279"/>
              <a:gd name="T18" fmla="*/ 21682828 w 3293"/>
              <a:gd name="T19" fmla="*/ 129582848 h 3279"/>
              <a:gd name="T20" fmla="*/ 39907265 w 3293"/>
              <a:gd name="T21" fmla="*/ 151106724 h 3279"/>
              <a:gd name="T22" fmla="*/ 57747463 w 3293"/>
              <a:gd name="T23" fmla="*/ 159946850 h 3279"/>
              <a:gd name="T24" fmla="*/ 45780742 w 3293"/>
              <a:gd name="T25" fmla="*/ 135293336 h 3279"/>
              <a:gd name="T26" fmla="*/ 141239448 w 3293"/>
              <a:gd name="T27" fmla="*/ 77639905 h 3279"/>
              <a:gd name="T28" fmla="*/ 139812373 w 3293"/>
              <a:gd name="T29" fmla="*/ 114538045 h 3279"/>
              <a:gd name="T30" fmla="*/ 169783999 w 3293"/>
              <a:gd name="T31" fmla="*/ 89939363 h 3279"/>
              <a:gd name="T32" fmla="*/ 139812373 w 3293"/>
              <a:gd name="T33" fmla="*/ 65120884 h 3279"/>
              <a:gd name="T34" fmla="*/ 130425680 w 3293"/>
              <a:gd name="T35" fmla="*/ 99383343 h 3279"/>
              <a:gd name="T36" fmla="*/ 128504482 w 3293"/>
              <a:gd name="T37" fmla="*/ 65120884 h 3279"/>
              <a:gd name="T38" fmla="*/ 49952554 w 3293"/>
              <a:gd name="T39" fmla="*/ 89939363 h 3279"/>
              <a:gd name="T40" fmla="*/ 84754821 w 3293"/>
              <a:gd name="T41" fmla="*/ 114538045 h 3279"/>
              <a:gd name="T42" fmla="*/ 11637305 w 3293"/>
              <a:gd name="T43" fmla="*/ 79781162 h 3279"/>
              <a:gd name="T44" fmla="*/ 13393796 w 3293"/>
              <a:gd name="T45" fmla="*/ 109761106 h 3279"/>
              <a:gd name="T46" fmla="*/ 39028903 w 3293"/>
              <a:gd name="T47" fmla="*/ 89939363 h 3279"/>
              <a:gd name="T48" fmla="*/ 120490041 w 3293"/>
              <a:gd name="T49" fmla="*/ 16801769 h 3279"/>
              <a:gd name="T50" fmla="*/ 134487608 w 3293"/>
              <a:gd name="T51" fmla="*/ 43432278 h 3279"/>
              <a:gd name="T52" fmla="*/ 153700291 w 3293"/>
              <a:gd name="T53" fmla="*/ 42334000 h 3279"/>
              <a:gd name="T54" fmla="*/ 133005709 w 3293"/>
              <a:gd name="T55" fmla="*/ 23281075 h 3279"/>
              <a:gd name="T56" fmla="*/ 51764103 w 3293"/>
              <a:gd name="T57" fmla="*/ 20920022 h 3279"/>
              <a:gd name="T58" fmla="*/ 30026450 w 3293"/>
              <a:gd name="T59" fmla="*/ 38655105 h 3279"/>
              <a:gd name="T60" fmla="*/ 44572965 w 3293"/>
              <a:gd name="T61" fmla="*/ 48758240 h 3279"/>
              <a:gd name="T62" fmla="*/ 57418048 w 3293"/>
              <a:gd name="T63" fmla="*/ 20590562 h 3279"/>
              <a:gd name="T64" fmla="*/ 123399250 w 3293"/>
              <a:gd name="T65" fmla="*/ 45134411 h 3279"/>
              <a:gd name="T66" fmla="*/ 111268056 w 3293"/>
              <a:gd name="T67" fmla="*/ 22896549 h 3279"/>
              <a:gd name="T68" fmla="*/ 95952828 w 3293"/>
              <a:gd name="T69" fmla="*/ 11805268 h 3279"/>
              <a:gd name="T70" fmla="*/ 71854914 w 3293"/>
              <a:gd name="T71" fmla="*/ 20206035 h 3279"/>
              <a:gd name="T72" fmla="*/ 58955006 w 3293"/>
              <a:gd name="T73" fmla="*/ 40851428 h 3279"/>
              <a:gd name="T74" fmla="*/ 90298883 w 3293"/>
              <a:gd name="T75" fmla="*/ 0 h 3279"/>
              <a:gd name="T76" fmla="*/ 120599690 w 3293"/>
              <a:gd name="T77" fmla="*/ 5325961 h 3279"/>
              <a:gd name="T78" fmla="*/ 147058101 w 3293"/>
              <a:gd name="T79" fmla="*/ 19876575 h 3279"/>
              <a:gd name="T80" fmla="*/ 166490315 w 3293"/>
              <a:gd name="T81" fmla="*/ 41565415 h 3279"/>
              <a:gd name="T82" fmla="*/ 178401977 w 3293"/>
              <a:gd name="T83" fmla="*/ 69568363 h 3279"/>
              <a:gd name="T84" fmla="*/ 180103643 w 3293"/>
              <a:gd name="T85" fmla="*/ 100262059 h 3279"/>
              <a:gd name="T86" fmla="*/ 171430606 w 3293"/>
              <a:gd name="T87" fmla="*/ 129637680 h 3279"/>
              <a:gd name="T88" fmla="*/ 154304063 w 3293"/>
              <a:gd name="T89" fmla="*/ 153632508 h 3279"/>
              <a:gd name="T90" fmla="*/ 130096265 w 3293"/>
              <a:gd name="T91" fmla="*/ 170708905 h 3279"/>
              <a:gd name="T92" fmla="*/ 100673586 w 3293"/>
              <a:gd name="T93" fmla="*/ 179439133 h 3279"/>
              <a:gd name="T94" fmla="*/ 69878657 w 3293"/>
              <a:gd name="T95" fmla="*/ 177737000 h 3279"/>
              <a:gd name="T96" fmla="*/ 41773639 w 3293"/>
              <a:gd name="T97" fmla="*/ 165876900 h 3279"/>
              <a:gd name="T98" fmla="*/ 19926103 w 3293"/>
              <a:gd name="T99" fmla="*/ 146439449 h 3279"/>
              <a:gd name="T100" fmla="*/ 5214881 w 3293"/>
              <a:gd name="T101" fmla="*/ 120193466 h 3279"/>
              <a:gd name="T102" fmla="*/ 0 w 3293"/>
              <a:gd name="T103" fmla="*/ 89939363 h 3279"/>
              <a:gd name="T104" fmla="*/ 5214881 w 3293"/>
              <a:gd name="T105" fmla="*/ 59794689 h 3279"/>
              <a:gd name="T106" fmla="*/ 19926103 w 3293"/>
              <a:gd name="T107" fmla="*/ 33548706 h 3279"/>
              <a:gd name="T108" fmla="*/ 41773639 w 3293"/>
              <a:gd name="T109" fmla="*/ 14221153 h 3279"/>
              <a:gd name="T110" fmla="*/ 69878657 w 3293"/>
              <a:gd name="T111" fmla="*/ 2415885 h 32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93"/>
              <a:gd name="T169" fmla="*/ 0 h 3279"/>
              <a:gd name="T170" fmla="*/ 3293 w 3293"/>
              <a:gd name="T171" fmla="*/ 3279 h 32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93" h="3279">
                <a:moveTo>
                  <a:pt x="2507" y="2284"/>
                </a:moveTo>
                <a:lnTo>
                  <a:pt x="2484" y="2375"/>
                </a:lnTo>
                <a:lnTo>
                  <a:pt x="2458" y="2464"/>
                </a:lnTo>
                <a:lnTo>
                  <a:pt x="2428" y="2549"/>
                </a:lnTo>
                <a:lnTo>
                  <a:pt x="2396" y="2629"/>
                </a:lnTo>
                <a:lnTo>
                  <a:pt x="2362" y="2706"/>
                </a:lnTo>
                <a:lnTo>
                  <a:pt x="2324" y="2779"/>
                </a:lnTo>
                <a:lnTo>
                  <a:pt x="2283" y="2848"/>
                </a:lnTo>
                <a:lnTo>
                  <a:pt x="2241" y="2913"/>
                </a:lnTo>
                <a:lnTo>
                  <a:pt x="2195" y="2974"/>
                </a:lnTo>
                <a:lnTo>
                  <a:pt x="2274" y="2938"/>
                </a:lnTo>
                <a:lnTo>
                  <a:pt x="2352" y="2898"/>
                </a:lnTo>
                <a:lnTo>
                  <a:pt x="2426" y="2853"/>
                </a:lnTo>
                <a:lnTo>
                  <a:pt x="2497" y="2805"/>
                </a:lnTo>
                <a:lnTo>
                  <a:pt x="2565" y="2752"/>
                </a:lnTo>
                <a:lnTo>
                  <a:pt x="2631" y="2695"/>
                </a:lnTo>
                <a:lnTo>
                  <a:pt x="2692" y="2635"/>
                </a:lnTo>
                <a:lnTo>
                  <a:pt x="2749" y="2571"/>
                </a:lnTo>
                <a:lnTo>
                  <a:pt x="2803" y="2503"/>
                </a:lnTo>
                <a:lnTo>
                  <a:pt x="2853" y="2433"/>
                </a:lnTo>
                <a:lnTo>
                  <a:pt x="2897" y="2360"/>
                </a:lnTo>
                <a:lnTo>
                  <a:pt x="2938" y="2284"/>
                </a:lnTo>
                <a:lnTo>
                  <a:pt x="2507" y="2284"/>
                </a:lnTo>
                <a:close/>
                <a:moveTo>
                  <a:pt x="1748" y="2284"/>
                </a:moveTo>
                <a:lnTo>
                  <a:pt x="1748" y="3064"/>
                </a:lnTo>
                <a:lnTo>
                  <a:pt x="1791" y="3049"/>
                </a:lnTo>
                <a:lnTo>
                  <a:pt x="1834" y="3030"/>
                </a:lnTo>
                <a:lnTo>
                  <a:pt x="1877" y="3004"/>
                </a:lnTo>
                <a:lnTo>
                  <a:pt x="1918" y="2975"/>
                </a:lnTo>
                <a:lnTo>
                  <a:pt x="1957" y="2939"/>
                </a:lnTo>
                <a:lnTo>
                  <a:pt x="1996" y="2900"/>
                </a:lnTo>
                <a:lnTo>
                  <a:pt x="2035" y="2854"/>
                </a:lnTo>
                <a:lnTo>
                  <a:pt x="2072" y="2803"/>
                </a:lnTo>
                <a:lnTo>
                  <a:pt x="2112" y="2742"/>
                </a:lnTo>
                <a:lnTo>
                  <a:pt x="2151" y="2676"/>
                </a:lnTo>
                <a:lnTo>
                  <a:pt x="2186" y="2605"/>
                </a:lnTo>
                <a:lnTo>
                  <a:pt x="2219" y="2531"/>
                </a:lnTo>
                <a:lnTo>
                  <a:pt x="2249" y="2452"/>
                </a:lnTo>
                <a:lnTo>
                  <a:pt x="2276" y="2370"/>
                </a:lnTo>
                <a:lnTo>
                  <a:pt x="2301" y="2284"/>
                </a:lnTo>
                <a:lnTo>
                  <a:pt x="1748" y="2284"/>
                </a:lnTo>
                <a:close/>
                <a:moveTo>
                  <a:pt x="992" y="2284"/>
                </a:moveTo>
                <a:lnTo>
                  <a:pt x="1015" y="2370"/>
                </a:lnTo>
                <a:lnTo>
                  <a:pt x="1042" y="2452"/>
                </a:lnTo>
                <a:lnTo>
                  <a:pt x="1071" y="2531"/>
                </a:lnTo>
                <a:lnTo>
                  <a:pt x="1104" y="2606"/>
                </a:lnTo>
                <a:lnTo>
                  <a:pt x="1140" y="2676"/>
                </a:lnTo>
                <a:lnTo>
                  <a:pt x="1177" y="2742"/>
                </a:lnTo>
                <a:lnTo>
                  <a:pt x="1218" y="2803"/>
                </a:lnTo>
                <a:lnTo>
                  <a:pt x="1262" y="2860"/>
                </a:lnTo>
                <a:lnTo>
                  <a:pt x="1306" y="2911"/>
                </a:lnTo>
                <a:lnTo>
                  <a:pt x="1351" y="2955"/>
                </a:lnTo>
                <a:lnTo>
                  <a:pt x="1398" y="2991"/>
                </a:lnTo>
                <a:lnTo>
                  <a:pt x="1446" y="3022"/>
                </a:lnTo>
                <a:lnTo>
                  <a:pt x="1495" y="3046"/>
                </a:lnTo>
                <a:lnTo>
                  <a:pt x="1544" y="3064"/>
                </a:lnTo>
                <a:lnTo>
                  <a:pt x="1544" y="2284"/>
                </a:lnTo>
                <a:lnTo>
                  <a:pt x="992" y="2284"/>
                </a:lnTo>
                <a:close/>
                <a:moveTo>
                  <a:pt x="354" y="2284"/>
                </a:moveTo>
                <a:lnTo>
                  <a:pt x="395" y="2360"/>
                </a:lnTo>
                <a:lnTo>
                  <a:pt x="440" y="2433"/>
                </a:lnTo>
                <a:lnTo>
                  <a:pt x="490" y="2503"/>
                </a:lnTo>
                <a:lnTo>
                  <a:pt x="543" y="2571"/>
                </a:lnTo>
                <a:lnTo>
                  <a:pt x="601" y="2635"/>
                </a:lnTo>
                <a:lnTo>
                  <a:pt x="662" y="2695"/>
                </a:lnTo>
                <a:lnTo>
                  <a:pt x="727" y="2752"/>
                </a:lnTo>
                <a:lnTo>
                  <a:pt x="795" y="2805"/>
                </a:lnTo>
                <a:lnTo>
                  <a:pt x="867" y="2853"/>
                </a:lnTo>
                <a:lnTo>
                  <a:pt x="941" y="2898"/>
                </a:lnTo>
                <a:lnTo>
                  <a:pt x="1018" y="2938"/>
                </a:lnTo>
                <a:lnTo>
                  <a:pt x="1098" y="2974"/>
                </a:lnTo>
                <a:lnTo>
                  <a:pt x="1052" y="2913"/>
                </a:lnTo>
                <a:lnTo>
                  <a:pt x="1008" y="2848"/>
                </a:lnTo>
                <a:lnTo>
                  <a:pt x="969" y="2779"/>
                </a:lnTo>
                <a:lnTo>
                  <a:pt x="931" y="2706"/>
                </a:lnTo>
                <a:lnTo>
                  <a:pt x="896" y="2629"/>
                </a:lnTo>
                <a:lnTo>
                  <a:pt x="864" y="2549"/>
                </a:lnTo>
                <a:lnTo>
                  <a:pt x="834" y="2464"/>
                </a:lnTo>
                <a:lnTo>
                  <a:pt x="808" y="2375"/>
                </a:lnTo>
                <a:lnTo>
                  <a:pt x="784" y="2284"/>
                </a:lnTo>
                <a:lnTo>
                  <a:pt x="354" y="2284"/>
                </a:lnTo>
                <a:close/>
                <a:moveTo>
                  <a:pt x="2547" y="1186"/>
                </a:moveTo>
                <a:lnTo>
                  <a:pt x="2562" y="1300"/>
                </a:lnTo>
                <a:lnTo>
                  <a:pt x="2573" y="1414"/>
                </a:lnTo>
                <a:lnTo>
                  <a:pt x="2580" y="1526"/>
                </a:lnTo>
                <a:lnTo>
                  <a:pt x="2582" y="1638"/>
                </a:lnTo>
                <a:lnTo>
                  <a:pt x="2580" y="1748"/>
                </a:lnTo>
                <a:lnTo>
                  <a:pt x="2573" y="1860"/>
                </a:lnTo>
                <a:lnTo>
                  <a:pt x="2562" y="1973"/>
                </a:lnTo>
                <a:lnTo>
                  <a:pt x="2547" y="2086"/>
                </a:lnTo>
                <a:lnTo>
                  <a:pt x="3023" y="2086"/>
                </a:lnTo>
                <a:lnTo>
                  <a:pt x="3048" y="1999"/>
                </a:lnTo>
                <a:lnTo>
                  <a:pt x="3068" y="1910"/>
                </a:lnTo>
                <a:lnTo>
                  <a:pt x="3082" y="1820"/>
                </a:lnTo>
                <a:lnTo>
                  <a:pt x="3090" y="1729"/>
                </a:lnTo>
                <a:lnTo>
                  <a:pt x="3093" y="1638"/>
                </a:lnTo>
                <a:lnTo>
                  <a:pt x="3090" y="1545"/>
                </a:lnTo>
                <a:lnTo>
                  <a:pt x="3081" y="1453"/>
                </a:lnTo>
                <a:lnTo>
                  <a:pt x="3066" y="1363"/>
                </a:lnTo>
                <a:lnTo>
                  <a:pt x="3045" y="1274"/>
                </a:lnTo>
                <a:lnTo>
                  <a:pt x="3019" y="1186"/>
                </a:lnTo>
                <a:lnTo>
                  <a:pt x="2547" y="1186"/>
                </a:lnTo>
                <a:close/>
                <a:moveTo>
                  <a:pt x="1748" y="1186"/>
                </a:moveTo>
                <a:lnTo>
                  <a:pt x="1748" y="2086"/>
                </a:lnTo>
                <a:lnTo>
                  <a:pt x="2345" y="2086"/>
                </a:lnTo>
                <a:lnTo>
                  <a:pt x="2359" y="1992"/>
                </a:lnTo>
                <a:lnTo>
                  <a:pt x="2368" y="1900"/>
                </a:lnTo>
                <a:lnTo>
                  <a:pt x="2376" y="1810"/>
                </a:lnTo>
                <a:lnTo>
                  <a:pt x="2380" y="1723"/>
                </a:lnTo>
                <a:lnTo>
                  <a:pt x="2381" y="1638"/>
                </a:lnTo>
                <a:lnTo>
                  <a:pt x="2379" y="1525"/>
                </a:lnTo>
                <a:lnTo>
                  <a:pt x="2372" y="1413"/>
                </a:lnTo>
                <a:lnTo>
                  <a:pt x="2360" y="1299"/>
                </a:lnTo>
                <a:lnTo>
                  <a:pt x="2341" y="1186"/>
                </a:lnTo>
                <a:lnTo>
                  <a:pt x="1748" y="1186"/>
                </a:lnTo>
                <a:close/>
                <a:moveTo>
                  <a:pt x="950" y="1186"/>
                </a:moveTo>
                <a:lnTo>
                  <a:pt x="933" y="1299"/>
                </a:lnTo>
                <a:lnTo>
                  <a:pt x="921" y="1413"/>
                </a:lnTo>
                <a:lnTo>
                  <a:pt x="913" y="1525"/>
                </a:lnTo>
                <a:lnTo>
                  <a:pt x="910" y="1638"/>
                </a:lnTo>
                <a:lnTo>
                  <a:pt x="912" y="1723"/>
                </a:lnTo>
                <a:lnTo>
                  <a:pt x="917" y="1810"/>
                </a:lnTo>
                <a:lnTo>
                  <a:pt x="924" y="1900"/>
                </a:lnTo>
                <a:lnTo>
                  <a:pt x="934" y="1992"/>
                </a:lnTo>
                <a:lnTo>
                  <a:pt x="947" y="2086"/>
                </a:lnTo>
                <a:lnTo>
                  <a:pt x="1544" y="2086"/>
                </a:lnTo>
                <a:lnTo>
                  <a:pt x="1544" y="1186"/>
                </a:lnTo>
                <a:lnTo>
                  <a:pt x="950" y="1186"/>
                </a:lnTo>
                <a:close/>
                <a:moveTo>
                  <a:pt x="273" y="1186"/>
                </a:moveTo>
                <a:lnTo>
                  <a:pt x="246" y="1274"/>
                </a:lnTo>
                <a:lnTo>
                  <a:pt x="226" y="1363"/>
                </a:lnTo>
                <a:lnTo>
                  <a:pt x="212" y="1453"/>
                </a:lnTo>
                <a:lnTo>
                  <a:pt x="203" y="1545"/>
                </a:lnTo>
                <a:lnTo>
                  <a:pt x="200" y="1638"/>
                </a:lnTo>
                <a:lnTo>
                  <a:pt x="203" y="1729"/>
                </a:lnTo>
                <a:lnTo>
                  <a:pt x="211" y="1820"/>
                </a:lnTo>
                <a:lnTo>
                  <a:pt x="225" y="1910"/>
                </a:lnTo>
                <a:lnTo>
                  <a:pt x="244" y="1999"/>
                </a:lnTo>
                <a:lnTo>
                  <a:pt x="270" y="2086"/>
                </a:lnTo>
                <a:lnTo>
                  <a:pt x="744" y="2086"/>
                </a:lnTo>
                <a:lnTo>
                  <a:pt x="730" y="1973"/>
                </a:lnTo>
                <a:lnTo>
                  <a:pt x="719" y="1860"/>
                </a:lnTo>
                <a:lnTo>
                  <a:pt x="713" y="1748"/>
                </a:lnTo>
                <a:lnTo>
                  <a:pt x="711" y="1638"/>
                </a:lnTo>
                <a:lnTo>
                  <a:pt x="713" y="1526"/>
                </a:lnTo>
                <a:lnTo>
                  <a:pt x="719" y="1414"/>
                </a:lnTo>
                <a:lnTo>
                  <a:pt x="730" y="1300"/>
                </a:lnTo>
                <a:lnTo>
                  <a:pt x="744" y="1186"/>
                </a:lnTo>
                <a:lnTo>
                  <a:pt x="273" y="1186"/>
                </a:lnTo>
                <a:close/>
                <a:moveTo>
                  <a:pt x="2195" y="306"/>
                </a:moveTo>
                <a:lnTo>
                  <a:pt x="2246" y="375"/>
                </a:lnTo>
                <a:lnTo>
                  <a:pt x="2294" y="449"/>
                </a:lnTo>
                <a:lnTo>
                  <a:pt x="2338" y="528"/>
                </a:lnTo>
                <a:lnTo>
                  <a:pt x="2379" y="611"/>
                </a:lnTo>
                <a:lnTo>
                  <a:pt x="2417" y="698"/>
                </a:lnTo>
                <a:lnTo>
                  <a:pt x="2450" y="791"/>
                </a:lnTo>
                <a:lnTo>
                  <a:pt x="2481" y="888"/>
                </a:lnTo>
                <a:lnTo>
                  <a:pt x="2507" y="988"/>
                </a:lnTo>
                <a:lnTo>
                  <a:pt x="2938" y="988"/>
                </a:lnTo>
                <a:lnTo>
                  <a:pt x="2896" y="913"/>
                </a:lnTo>
                <a:lnTo>
                  <a:pt x="2850" y="840"/>
                </a:lnTo>
                <a:lnTo>
                  <a:pt x="2800" y="771"/>
                </a:lnTo>
                <a:lnTo>
                  <a:pt x="2746" y="704"/>
                </a:lnTo>
                <a:lnTo>
                  <a:pt x="2688" y="641"/>
                </a:lnTo>
                <a:lnTo>
                  <a:pt x="2627" y="582"/>
                </a:lnTo>
                <a:lnTo>
                  <a:pt x="2561" y="525"/>
                </a:lnTo>
                <a:lnTo>
                  <a:pt x="2493" y="473"/>
                </a:lnTo>
                <a:lnTo>
                  <a:pt x="2423" y="424"/>
                </a:lnTo>
                <a:lnTo>
                  <a:pt x="2349" y="381"/>
                </a:lnTo>
                <a:lnTo>
                  <a:pt x="2273" y="340"/>
                </a:lnTo>
                <a:lnTo>
                  <a:pt x="2195" y="306"/>
                </a:lnTo>
                <a:close/>
                <a:moveTo>
                  <a:pt x="1098" y="306"/>
                </a:moveTo>
                <a:lnTo>
                  <a:pt x="1019" y="340"/>
                </a:lnTo>
                <a:lnTo>
                  <a:pt x="943" y="381"/>
                </a:lnTo>
                <a:lnTo>
                  <a:pt x="870" y="424"/>
                </a:lnTo>
                <a:lnTo>
                  <a:pt x="798" y="473"/>
                </a:lnTo>
                <a:lnTo>
                  <a:pt x="731" y="525"/>
                </a:lnTo>
                <a:lnTo>
                  <a:pt x="666" y="582"/>
                </a:lnTo>
                <a:lnTo>
                  <a:pt x="605" y="641"/>
                </a:lnTo>
                <a:lnTo>
                  <a:pt x="547" y="704"/>
                </a:lnTo>
                <a:lnTo>
                  <a:pt x="493" y="771"/>
                </a:lnTo>
                <a:lnTo>
                  <a:pt x="442" y="840"/>
                </a:lnTo>
                <a:lnTo>
                  <a:pt x="396" y="913"/>
                </a:lnTo>
                <a:lnTo>
                  <a:pt x="354" y="988"/>
                </a:lnTo>
                <a:lnTo>
                  <a:pt x="784" y="988"/>
                </a:lnTo>
                <a:lnTo>
                  <a:pt x="812" y="888"/>
                </a:lnTo>
                <a:lnTo>
                  <a:pt x="841" y="791"/>
                </a:lnTo>
                <a:lnTo>
                  <a:pt x="876" y="698"/>
                </a:lnTo>
                <a:lnTo>
                  <a:pt x="913" y="611"/>
                </a:lnTo>
                <a:lnTo>
                  <a:pt x="953" y="528"/>
                </a:lnTo>
                <a:lnTo>
                  <a:pt x="998" y="449"/>
                </a:lnTo>
                <a:lnTo>
                  <a:pt x="1046" y="375"/>
                </a:lnTo>
                <a:lnTo>
                  <a:pt x="1098" y="306"/>
                </a:lnTo>
                <a:close/>
                <a:moveTo>
                  <a:pt x="1748" y="215"/>
                </a:moveTo>
                <a:lnTo>
                  <a:pt x="1748" y="988"/>
                </a:lnTo>
                <a:lnTo>
                  <a:pt x="2301" y="988"/>
                </a:lnTo>
                <a:lnTo>
                  <a:pt x="2275" y="903"/>
                </a:lnTo>
                <a:lnTo>
                  <a:pt x="2248" y="822"/>
                </a:lnTo>
                <a:lnTo>
                  <a:pt x="2217" y="744"/>
                </a:lnTo>
                <a:lnTo>
                  <a:pt x="2185" y="670"/>
                </a:lnTo>
                <a:lnTo>
                  <a:pt x="2149" y="601"/>
                </a:lnTo>
                <a:lnTo>
                  <a:pt x="2111" y="535"/>
                </a:lnTo>
                <a:lnTo>
                  <a:pt x="2071" y="474"/>
                </a:lnTo>
                <a:lnTo>
                  <a:pt x="2027" y="417"/>
                </a:lnTo>
                <a:lnTo>
                  <a:pt x="1983" y="368"/>
                </a:lnTo>
                <a:lnTo>
                  <a:pt x="1938" y="324"/>
                </a:lnTo>
                <a:lnTo>
                  <a:pt x="1892" y="287"/>
                </a:lnTo>
                <a:lnTo>
                  <a:pt x="1845" y="257"/>
                </a:lnTo>
                <a:lnTo>
                  <a:pt x="1798" y="233"/>
                </a:lnTo>
                <a:lnTo>
                  <a:pt x="1748" y="215"/>
                </a:lnTo>
                <a:close/>
                <a:moveTo>
                  <a:pt x="1544" y="215"/>
                </a:moveTo>
                <a:lnTo>
                  <a:pt x="1495" y="233"/>
                </a:lnTo>
                <a:lnTo>
                  <a:pt x="1447" y="257"/>
                </a:lnTo>
                <a:lnTo>
                  <a:pt x="1399" y="287"/>
                </a:lnTo>
                <a:lnTo>
                  <a:pt x="1354" y="324"/>
                </a:lnTo>
                <a:lnTo>
                  <a:pt x="1309" y="368"/>
                </a:lnTo>
                <a:lnTo>
                  <a:pt x="1265" y="417"/>
                </a:lnTo>
                <a:lnTo>
                  <a:pt x="1222" y="474"/>
                </a:lnTo>
                <a:lnTo>
                  <a:pt x="1181" y="535"/>
                </a:lnTo>
                <a:lnTo>
                  <a:pt x="1143" y="601"/>
                </a:lnTo>
                <a:lnTo>
                  <a:pt x="1107" y="670"/>
                </a:lnTo>
                <a:lnTo>
                  <a:pt x="1074" y="744"/>
                </a:lnTo>
                <a:lnTo>
                  <a:pt x="1045" y="821"/>
                </a:lnTo>
                <a:lnTo>
                  <a:pt x="1016" y="903"/>
                </a:lnTo>
                <a:lnTo>
                  <a:pt x="992" y="988"/>
                </a:lnTo>
                <a:lnTo>
                  <a:pt x="1544" y="988"/>
                </a:lnTo>
                <a:lnTo>
                  <a:pt x="1544" y="215"/>
                </a:lnTo>
                <a:close/>
                <a:moveTo>
                  <a:pt x="1645" y="0"/>
                </a:moveTo>
                <a:lnTo>
                  <a:pt x="1741" y="3"/>
                </a:lnTo>
                <a:lnTo>
                  <a:pt x="1834" y="11"/>
                </a:lnTo>
                <a:lnTo>
                  <a:pt x="1926" y="25"/>
                </a:lnTo>
                <a:lnTo>
                  <a:pt x="2018" y="44"/>
                </a:lnTo>
                <a:lnTo>
                  <a:pt x="2107" y="67"/>
                </a:lnTo>
                <a:lnTo>
                  <a:pt x="2197" y="97"/>
                </a:lnTo>
                <a:lnTo>
                  <a:pt x="2284" y="131"/>
                </a:lnTo>
                <a:lnTo>
                  <a:pt x="2370" y="171"/>
                </a:lnTo>
                <a:lnTo>
                  <a:pt x="2452" y="213"/>
                </a:lnTo>
                <a:lnTo>
                  <a:pt x="2531" y="259"/>
                </a:lnTo>
                <a:lnTo>
                  <a:pt x="2606" y="310"/>
                </a:lnTo>
                <a:lnTo>
                  <a:pt x="2679" y="362"/>
                </a:lnTo>
                <a:lnTo>
                  <a:pt x="2746" y="419"/>
                </a:lnTo>
                <a:lnTo>
                  <a:pt x="2811" y="480"/>
                </a:lnTo>
                <a:lnTo>
                  <a:pt x="2872" y="544"/>
                </a:lnTo>
                <a:lnTo>
                  <a:pt x="2929" y="612"/>
                </a:lnTo>
                <a:lnTo>
                  <a:pt x="2983" y="683"/>
                </a:lnTo>
                <a:lnTo>
                  <a:pt x="3033" y="757"/>
                </a:lnTo>
                <a:lnTo>
                  <a:pt x="3080" y="835"/>
                </a:lnTo>
                <a:lnTo>
                  <a:pt x="3123" y="916"/>
                </a:lnTo>
                <a:lnTo>
                  <a:pt x="3161" y="1002"/>
                </a:lnTo>
                <a:lnTo>
                  <a:pt x="3196" y="1089"/>
                </a:lnTo>
                <a:lnTo>
                  <a:pt x="3225" y="1177"/>
                </a:lnTo>
                <a:lnTo>
                  <a:pt x="3250" y="1267"/>
                </a:lnTo>
                <a:lnTo>
                  <a:pt x="3268" y="1358"/>
                </a:lnTo>
                <a:lnTo>
                  <a:pt x="3281" y="1450"/>
                </a:lnTo>
                <a:lnTo>
                  <a:pt x="3290" y="1543"/>
                </a:lnTo>
                <a:lnTo>
                  <a:pt x="3293" y="1638"/>
                </a:lnTo>
                <a:lnTo>
                  <a:pt x="3290" y="1733"/>
                </a:lnTo>
                <a:lnTo>
                  <a:pt x="3281" y="1826"/>
                </a:lnTo>
                <a:lnTo>
                  <a:pt x="3268" y="1919"/>
                </a:lnTo>
                <a:lnTo>
                  <a:pt x="3250" y="2010"/>
                </a:lnTo>
                <a:lnTo>
                  <a:pt x="3225" y="2100"/>
                </a:lnTo>
                <a:lnTo>
                  <a:pt x="3196" y="2189"/>
                </a:lnTo>
                <a:lnTo>
                  <a:pt x="3161" y="2277"/>
                </a:lnTo>
                <a:lnTo>
                  <a:pt x="3123" y="2361"/>
                </a:lnTo>
                <a:lnTo>
                  <a:pt x="3080" y="2442"/>
                </a:lnTo>
                <a:lnTo>
                  <a:pt x="3033" y="2520"/>
                </a:lnTo>
                <a:lnTo>
                  <a:pt x="2983" y="2596"/>
                </a:lnTo>
                <a:lnTo>
                  <a:pt x="2929" y="2667"/>
                </a:lnTo>
                <a:lnTo>
                  <a:pt x="2872" y="2735"/>
                </a:lnTo>
                <a:lnTo>
                  <a:pt x="2811" y="2798"/>
                </a:lnTo>
                <a:lnTo>
                  <a:pt x="2746" y="2859"/>
                </a:lnTo>
                <a:lnTo>
                  <a:pt x="2679" y="2916"/>
                </a:lnTo>
                <a:lnTo>
                  <a:pt x="2606" y="2970"/>
                </a:lnTo>
                <a:lnTo>
                  <a:pt x="2531" y="3021"/>
                </a:lnTo>
                <a:lnTo>
                  <a:pt x="2452" y="3066"/>
                </a:lnTo>
                <a:lnTo>
                  <a:pt x="2370" y="3109"/>
                </a:lnTo>
                <a:lnTo>
                  <a:pt x="2284" y="3148"/>
                </a:lnTo>
                <a:lnTo>
                  <a:pt x="2197" y="3183"/>
                </a:lnTo>
                <a:lnTo>
                  <a:pt x="2107" y="3212"/>
                </a:lnTo>
                <a:lnTo>
                  <a:pt x="2018" y="3236"/>
                </a:lnTo>
                <a:lnTo>
                  <a:pt x="1926" y="3255"/>
                </a:lnTo>
                <a:lnTo>
                  <a:pt x="1834" y="3268"/>
                </a:lnTo>
                <a:lnTo>
                  <a:pt x="1741" y="3276"/>
                </a:lnTo>
                <a:lnTo>
                  <a:pt x="1645" y="3279"/>
                </a:lnTo>
                <a:lnTo>
                  <a:pt x="1550" y="3276"/>
                </a:lnTo>
                <a:lnTo>
                  <a:pt x="1456" y="3268"/>
                </a:lnTo>
                <a:lnTo>
                  <a:pt x="1364" y="3255"/>
                </a:lnTo>
                <a:lnTo>
                  <a:pt x="1273" y="3237"/>
                </a:lnTo>
                <a:lnTo>
                  <a:pt x="1182" y="3212"/>
                </a:lnTo>
                <a:lnTo>
                  <a:pt x="1094" y="3183"/>
                </a:lnTo>
                <a:lnTo>
                  <a:pt x="1006" y="3148"/>
                </a:lnTo>
                <a:lnTo>
                  <a:pt x="921" y="3110"/>
                </a:lnTo>
                <a:lnTo>
                  <a:pt x="839" y="3066"/>
                </a:lnTo>
                <a:lnTo>
                  <a:pt x="761" y="3021"/>
                </a:lnTo>
                <a:lnTo>
                  <a:pt x="685" y="2971"/>
                </a:lnTo>
                <a:lnTo>
                  <a:pt x="614" y="2917"/>
                </a:lnTo>
                <a:lnTo>
                  <a:pt x="546" y="2859"/>
                </a:lnTo>
                <a:lnTo>
                  <a:pt x="481" y="2799"/>
                </a:lnTo>
                <a:lnTo>
                  <a:pt x="420" y="2735"/>
                </a:lnTo>
                <a:lnTo>
                  <a:pt x="363" y="2667"/>
                </a:lnTo>
                <a:lnTo>
                  <a:pt x="309" y="2596"/>
                </a:lnTo>
                <a:lnTo>
                  <a:pt x="258" y="2521"/>
                </a:lnTo>
                <a:lnTo>
                  <a:pt x="211" y="2443"/>
                </a:lnTo>
                <a:lnTo>
                  <a:pt x="168" y="2361"/>
                </a:lnTo>
                <a:lnTo>
                  <a:pt x="129" y="2277"/>
                </a:lnTo>
                <a:lnTo>
                  <a:pt x="95" y="2189"/>
                </a:lnTo>
                <a:lnTo>
                  <a:pt x="65" y="2100"/>
                </a:lnTo>
                <a:lnTo>
                  <a:pt x="42" y="2010"/>
                </a:lnTo>
                <a:lnTo>
                  <a:pt x="23" y="1919"/>
                </a:lnTo>
                <a:lnTo>
                  <a:pt x="10" y="1826"/>
                </a:lnTo>
                <a:lnTo>
                  <a:pt x="2" y="1733"/>
                </a:lnTo>
                <a:lnTo>
                  <a:pt x="0" y="1638"/>
                </a:lnTo>
                <a:lnTo>
                  <a:pt x="2" y="1543"/>
                </a:lnTo>
                <a:lnTo>
                  <a:pt x="10" y="1450"/>
                </a:lnTo>
                <a:lnTo>
                  <a:pt x="23" y="1358"/>
                </a:lnTo>
                <a:lnTo>
                  <a:pt x="42" y="1266"/>
                </a:lnTo>
                <a:lnTo>
                  <a:pt x="65" y="1177"/>
                </a:lnTo>
                <a:lnTo>
                  <a:pt x="95" y="1089"/>
                </a:lnTo>
                <a:lnTo>
                  <a:pt x="129" y="1002"/>
                </a:lnTo>
                <a:lnTo>
                  <a:pt x="168" y="916"/>
                </a:lnTo>
                <a:lnTo>
                  <a:pt x="211" y="835"/>
                </a:lnTo>
                <a:lnTo>
                  <a:pt x="258" y="757"/>
                </a:lnTo>
                <a:lnTo>
                  <a:pt x="309" y="683"/>
                </a:lnTo>
                <a:lnTo>
                  <a:pt x="363" y="611"/>
                </a:lnTo>
                <a:lnTo>
                  <a:pt x="420" y="544"/>
                </a:lnTo>
                <a:lnTo>
                  <a:pt x="481" y="480"/>
                </a:lnTo>
                <a:lnTo>
                  <a:pt x="546" y="419"/>
                </a:lnTo>
                <a:lnTo>
                  <a:pt x="614" y="362"/>
                </a:lnTo>
                <a:lnTo>
                  <a:pt x="685" y="309"/>
                </a:lnTo>
                <a:lnTo>
                  <a:pt x="761" y="259"/>
                </a:lnTo>
                <a:lnTo>
                  <a:pt x="839" y="213"/>
                </a:lnTo>
                <a:lnTo>
                  <a:pt x="921" y="171"/>
                </a:lnTo>
                <a:lnTo>
                  <a:pt x="1006" y="131"/>
                </a:lnTo>
                <a:lnTo>
                  <a:pt x="1094" y="97"/>
                </a:lnTo>
                <a:lnTo>
                  <a:pt x="1182" y="67"/>
                </a:lnTo>
                <a:lnTo>
                  <a:pt x="1273" y="44"/>
                </a:lnTo>
                <a:lnTo>
                  <a:pt x="1364" y="25"/>
                </a:lnTo>
                <a:lnTo>
                  <a:pt x="1456" y="11"/>
                </a:lnTo>
                <a:lnTo>
                  <a:pt x="1550" y="3"/>
                </a:lnTo>
                <a:lnTo>
                  <a:pt x="1645" y="0"/>
                </a:lnTo>
                <a:close/>
              </a:path>
            </a:pathLst>
          </a:custGeom>
          <a:solidFill>
            <a:schemeClr val="bg2">
              <a:lumMod val="50000"/>
            </a:schemeClr>
          </a:solidFill>
          <a:ln>
            <a:noFill/>
          </a:ln>
        </p:spPr>
        <p:txBody>
          <a:bodyPr/>
          <a:lstStyle/>
          <a:p>
            <a:endParaRPr lang="zh-CN" altLang="en-US"/>
          </a:p>
        </p:txBody>
      </p:sp>
      <p:grpSp>
        <p:nvGrpSpPr>
          <p:cNvPr id="57" name="그룹 104"/>
          <p:cNvGrpSpPr>
            <a:grpSpLocks/>
          </p:cNvGrpSpPr>
          <p:nvPr/>
        </p:nvGrpSpPr>
        <p:grpSpPr bwMode="auto">
          <a:xfrm>
            <a:off x="8120063" y="1424112"/>
            <a:ext cx="611187" cy="800100"/>
            <a:chOff x="0" y="0"/>
            <a:chExt cx="742950" cy="973138"/>
          </a:xfrm>
          <a:solidFill>
            <a:schemeClr val="bg2">
              <a:lumMod val="50000"/>
            </a:schemeClr>
          </a:solidFill>
        </p:grpSpPr>
        <p:sp>
          <p:nvSpPr>
            <p:cNvPr id="58" name="Freeform 76"/>
            <p:cNvSpPr>
              <a:spLocks/>
            </p:cNvSpPr>
            <p:nvPr/>
          </p:nvSpPr>
          <p:spPr bwMode="auto">
            <a:xfrm>
              <a:off x="501650" y="733425"/>
              <a:ext cx="241300" cy="239713"/>
            </a:xfrm>
            <a:custGeom>
              <a:avLst/>
              <a:gdLst>
                <a:gd name="T0" fmla="*/ 24361510 w 912"/>
                <a:gd name="T1" fmla="*/ 0 h 905"/>
                <a:gd name="T2" fmla="*/ 39622413 w 912"/>
                <a:gd name="T3" fmla="*/ 0 h 905"/>
                <a:gd name="T4" fmla="*/ 39622413 w 912"/>
                <a:gd name="T5" fmla="*/ 23924417 h 905"/>
                <a:gd name="T6" fmla="*/ 63843958 w 912"/>
                <a:gd name="T7" fmla="*/ 23924417 h 905"/>
                <a:gd name="T8" fmla="*/ 63843958 w 912"/>
                <a:gd name="T9" fmla="*/ 39499670 h 905"/>
                <a:gd name="T10" fmla="*/ 39622413 w 912"/>
                <a:gd name="T11" fmla="*/ 39499670 h 905"/>
                <a:gd name="T12" fmla="*/ 39622413 w 912"/>
                <a:gd name="T13" fmla="*/ 63494279 h 905"/>
                <a:gd name="T14" fmla="*/ 24361510 w 912"/>
                <a:gd name="T15" fmla="*/ 63494279 h 905"/>
                <a:gd name="T16" fmla="*/ 24361510 w 912"/>
                <a:gd name="T17" fmla="*/ 39499670 h 905"/>
                <a:gd name="T18" fmla="*/ 0 w 912"/>
                <a:gd name="T19" fmla="*/ 39499670 h 905"/>
                <a:gd name="T20" fmla="*/ 0 w 912"/>
                <a:gd name="T21" fmla="*/ 23924417 h 905"/>
                <a:gd name="T22" fmla="*/ 24361510 w 912"/>
                <a:gd name="T23" fmla="*/ 23924417 h 905"/>
                <a:gd name="T24" fmla="*/ 24361510 w 912"/>
                <a:gd name="T25" fmla="*/ 0 h 9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12"/>
                <a:gd name="T40" fmla="*/ 0 h 905"/>
                <a:gd name="T41" fmla="*/ 912 w 912"/>
                <a:gd name="T42" fmla="*/ 905 h 9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12" h="905">
                  <a:moveTo>
                    <a:pt x="348" y="0"/>
                  </a:moveTo>
                  <a:lnTo>
                    <a:pt x="566" y="0"/>
                  </a:lnTo>
                  <a:lnTo>
                    <a:pt x="566" y="341"/>
                  </a:lnTo>
                  <a:lnTo>
                    <a:pt x="912" y="341"/>
                  </a:lnTo>
                  <a:lnTo>
                    <a:pt x="912" y="563"/>
                  </a:lnTo>
                  <a:lnTo>
                    <a:pt x="566" y="563"/>
                  </a:lnTo>
                  <a:lnTo>
                    <a:pt x="566" y="905"/>
                  </a:lnTo>
                  <a:lnTo>
                    <a:pt x="348" y="905"/>
                  </a:lnTo>
                  <a:lnTo>
                    <a:pt x="348" y="563"/>
                  </a:lnTo>
                  <a:lnTo>
                    <a:pt x="0" y="563"/>
                  </a:lnTo>
                  <a:lnTo>
                    <a:pt x="0" y="341"/>
                  </a:lnTo>
                  <a:lnTo>
                    <a:pt x="348" y="341"/>
                  </a:lnTo>
                  <a:lnTo>
                    <a:pt x="3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77"/>
            <p:cNvSpPr>
              <a:spLocks noEditPoints="1"/>
            </p:cNvSpPr>
            <p:nvPr/>
          </p:nvSpPr>
          <p:spPr bwMode="auto">
            <a:xfrm>
              <a:off x="0" y="0"/>
              <a:ext cx="647700" cy="973138"/>
            </a:xfrm>
            <a:custGeom>
              <a:avLst/>
              <a:gdLst>
                <a:gd name="T0" fmla="*/ 80936603 w 2451"/>
                <a:gd name="T1" fmla="*/ 20091146 h 3678"/>
                <a:gd name="T2" fmla="*/ 80936603 w 2451"/>
                <a:gd name="T3" fmla="*/ 88695523 h 3678"/>
                <a:gd name="T4" fmla="*/ 81006367 w 2451"/>
                <a:gd name="T5" fmla="*/ 89465725 h 3678"/>
                <a:gd name="T6" fmla="*/ 81215925 w 2451"/>
                <a:gd name="T7" fmla="*/ 89885619 h 3678"/>
                <a:gd name="T8" fmla="*/ 81565012 w 2451"/>
                <a:gd name="T9" fmla="*/ 90165813 h 3678"/>
                <a:gd name="T10" fmla="*/ 82193421 w 2451"/>
                <a:gd name="T11" fmla="*/ 90235663 h 3678"/>
                <a:gd name="T12" fmla="*/ 151258430 w 2451"/>
                <a:gd name="T13" fmla="*/ 90235663 h 3678"/>
                <a:gd name="T14" fmla="*/ 80936603 w 2451"/>
                <a:gd name="T15" fmla="*/ 20091146 h 3678"/>
                <a:gd name="T16" fmla="*/ 15293489 w 2451"/>
                <a:gd name="T17" fmla="*/ 0 h 3678"/>
                <a:gd name="T18" fmla="*/ 80657280 w 2451"/>
                <a:gd name="T19" fmla="*/ 0 h 3678"/>
                <a:gd name="T20" fmla="*/ 80936603 w 2451"/>
                <a:gd name="T21" fmla="*/ 350044 h 3678"/>
                <a:gd name="T22" fmla="*/ 170881547 w 2451"/>
                <a:gd name="T23" fmla="*/ 90235663 h 3678"/>
                <a:gd name="T24" fmla="*/ 171160869 w 2451"/>
                <a:gd name="T25" fmla="*/ 90235663 h 3678"/>
                <a:gd name="T26" fmla="*/ 171160869 w 2451"/>
                <a:gd name="T27" fmla="*/ 180611291 h 3678"/>
                <a:gd name="T28" fmla="*/ 157124462 w 2451"/>
                <a:gd name="T29" fmla="*/ 180611291 h 3678"/>
                <a:gd name="T30" fmla="*/ 157124462 w 2451"/>
                <a:gd name="T31" fmla="*/ 104306477 h 3678"/>
                <a:gd name="T32" fmla="*/ 82193421 w 2451"/>
                <a:gd name="T33" fmla="*/ 104306477 h 3678"/>
                <a:gd name="T34" fmla="*/ 79679520 w 2451"/>
                <a:gd name="T35" fmla="*/ 104026547 h 3678"/>
                <a:gd name="T36" fmla="*/ 77235384 w 2451"/>
                <a:gd name="T37" fmla="*/ 103466424 h 3678"/>
                <a:gd name="T38" fmla="*/ 75140335 w 2451"/>
                <a:gd name="T39" fmla="*/ 102556521 h 3678"/>
                <a:gd name="T40" fmla="*/ 73115315 w 2451"/>
                <a:gd name="T41" fmla="*/ 101296310 h 3678"/>
                <a:gd name="T42" fmla="*/ 71369352 w 2451"/>
                <a:gd name="T43" fmla="*/ 99686320 h 3678"/>
                <a:gd name="T44" fmla="*/ 69832947 w 2451"/>
                <a:gd name="T45" fmla="*/ 97936100 h 3678"/>
                <a:gd name="T46" fmla="*/ 68645894 w 2451"/>
                <a:gd name="T47" fmla="*/ 95905951 h 3678"/>
                <a:gd name="T48" fmla="*/ 67807927 w 2451"/>
                <a:gd name="T49" fmla="*/ 93665988 h 3678"/>
                <a:gd name="T50" fmla="*/ 67249282 w 2451"/>
                <a:gd name="T51" fmla="*/ 91285795 h 3678"/>
                <a:gd name="T52" fmla="*/ 66969960 w 2451"/>
                <a:gd name="T53" fmla="*/ 88695523 h 3678"/>
                <a:gd name="T54" fmla="*/ 66969960 w 2451"/>
                <a:gd name="T55" fmla="*/ 13930849 h 3678"/>
                <a:gd name="T56" fmla="*/ 15293489 w 2451"/>
                <a:gd name="T57" fmla="*/ 13930849 h 3678"/>
                <a:gd name="T58" fmla="*/ 14874374 w 2451"/>
                <a:gd name="T59" fmla="*/ 13930849 h 3678"/>
                <a:gd name="T60" fmla="*/ 14595051 w 2451"/>
                <a:gd name="T61" fmla="*/ 14070813 h 3678"/>
                <a:gd name="T62" fmla="*/ 14315729 w 2451"/>
                <a:gd name="T63" fmla="*/ 14210778 h 3678"/>
                <a:gd name="T64" fmla="*/ 14176200 w 2451"/>
                <a:gd name="T65" fmla="*/ 14490972 h 3678"/>
                <a:gd name="T66" fmla="*/ 14036407 w 2451"/>
                <a:gd name="T67" fmla="*/ 14770901 h 3678"/>
                <a:gd name="T68" fmla="*/ 14036407 w 2451"/>
                <a:gd name="T69" fmla="*/ 15191060 h 3678"/>
                <a:gd name="T70" fmla="*/ 14036407 w 2451"/>
                <a:gd name="T71" fmla="*/ 242355283 h 3678"/>
                <a:gd name="T72" fmla="*/ 14176200 w 2451"/>
                <a:gd name="T73" fmla="*/ 243055371 h 3678"/>
                <a:gd name="T74" fmla="*/ 14595051 w 2451"/>
                <a:gd name="T75" fmla="*/ 243545379 h 3678"/>
                <a:gd name="T76" fmla="*/ 15293489 w 2451"/>
                <a:gd name="T77" fmla="*/ 243615229 h 3678"/>
                <a:gd name="T78" fmla="*/ 132403516 w 2451"/>
                <a:gd name="T79" fmla="*/ 243615229 h 3678"/>
                <a:gd name="T80" fmla="*/ 132403516 w 2451"/>
                <a:gd name="T81" fmla="*/ 257476228 h 3678"/>
                <a:gd name="T82" fmla="*/ 15293489 w 2451"/>
                <a:gd name="T83" fmla="*/ 257476228 h 3678"/>
                <a:gd name="T84" fmla="*/ 12709560 w 2451"/>
                <a:gd name="T85" fmla="*/ 257266149 h 3678"/>
                <a:gd name="T86" fmla="*/ 10405217 w 2451"/>
                <a:gd name="T87" fmla="*/ 256706290 h 3678"/>
                <a:gd name="T88" fmla="*/ 8170375 w 2451"/>
                <a:gd name="T89" fmla="*/ 255866238 h 3678"/>
                <a:gd name="T90" fmla="*/ 6215119 w 2451"/>
                <a:gd name="T91" fmla="*/ 254676141 h 3678"/>
                <a:gd name="T92" fmla="*/ 4399392 w 2451"/>
                <a:gd name="T93" fmla="*/ 253136001 h 3678"/>
                <a:gd name="T94" fmla="*/ 2863252 w 2451"/>
                <a:gd name="T95" fmla="*/ 251385781 h 3678"/>
                <a:gd name="T96" fmla="*/ 1675934 w 2451"/>
                <a:gd name="T97" fmla="*/ 249425747 h 3678"/>
                <a:gd name="T98" fmla="*/ 768202 w 2451"/>
                <a:gd name="T99" fmla="*/ 247185519 h 3678"/>
                <a:gd name="T100" fmla="*/ 139793 w 2451"/>
                <a:gd name="T101" fmla="*/ 244875440 h 3678"/>
                <a:gd name="T102" fmla="*/ 0 w 2451"/>
                <a:gd name="T103" fmla="*/ 242355283 h 3678"/>
                <a:gd name="T104" fmla="*/ 0 w 2451"/>
                <a:gd name="T105" fmla="*/ 15191060 h 3678"/>
                <a:gd name="T106" fmla="*/ 139793 w 2451"/>
                <a:gd name="T107" fmla="*/ 12740752 h 3678"/>
                <a:gd name="T108" fmla="*/ 698438 w 2451"/>
                <a:gd name="T109" fmla="*/ 10430674 h 3678"/>
                <a:gd name="T110" fmla="*/ 1606169 w 2451"/>
                <a:gd name="T111" fmla="*/ 8260560 h 3678"/>
                <a:gd name="T112" fmla="*/ 2863252 w 2451"/>
                <a:gd name="T113" fmla="*/ 6300526 h 3678"/>
                <a:gd name="T114" fmla="*/ 4399392 w 2451"/>
                <a:gd name="T115" fmla="*/ 4480192 h 3678"/>
                <a:gd name="T116" fmla="*/ 6215119 w 2451"/>
                <a:gd name="T117" fmla="*/ 2870201 h 3678"/>
                <a:gd name="T118" fmla="*/ 8310168 w 2451"/>
                <a:gd name="T119" fmla="*/ 1680105 h 3678"/>
                <a:gd name="T120" fmla="*/ 10405217 w 2451"/>
                <a:gd name="T121" fmla="*/ 700088 h 3678"/>
                <a:gd name="T122" fmla="*/ 12779324 w 2451"/>
                <a:gd name="T123" fmla="*/ 279929 h 3678"/>
                <a:gd name="T124" fmla="*/ 15293489 w 2451"/>
                <a:gd name="T125" fmla="*/ 0 h 36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51"/>
                <a:gd name="T190" fmla="*/ 0 h 3678"/>
                <a:gd name="T191" fmla="*/ 2451 w 2451"/>
                <a:gd name="T192" fmla="*/ 3678 h 367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51" h="3678">
                  <a:moveTo>
                    <a:pt x="1159" y="287"/>
                  </a:moveTo>
                  <a:lnTo>
                    <a:pt x="1159" y="1267"/>
                  </a:lnTo>
                  <a:lnTo>
                    <a:pt x="1160" y="1278"/>
                  </a:lnTo>
                  <a:lnTo>
                    <a:pt x="1163" y="1284"/>
                  </a:lnTo>
                  <a:lnTo>
                    <a:pt x="1168" y="1288"/>
                  </a:lnTo>
                  <a:lnTo>
                    <a:pt x="1177" y="1289"/>
                  </a:lnTo>
                  <a:lnTo>
                    <a:pt x="2166" y="1289"/>
                  </a:lnTo>
                  <a:lnTo>
                    <a:pt x="1159" y="287"/>
                  </a:lnTo>
                  <a:close/>
                  <a:moveTo>
                    <a:pt x="219" y="0"/>
                  </a:moveTo>
                  <a:lnTo>
                    <a:pt x="1155" y="0"/>
                  </a:lnTo>
                  <a:lnTo>
                    <a:pt x="1159" y="5"/>
                  </a:lnTo>
                  <a:lnTo>
                    <a:pt x="2447" y="1289"/>
                  </a:lnTo>
                  <a:lnTo>
                    <a:pt x="2451" y="1289"/>
                  </a:lnTo>
                  <a:lnTo>
                    <a:pt x="2451" y="2580"/>
                  </a:lnTo>
                  <a:lnTo>
                    <a:pt x="2250" y="2580"/>
                  </a:lnTo>
                  <a:lnTo>
                    <a:pt x="2250" y="1490"/>
                  </a:lnTo>
                  <a:lnTo>
                    <a:pt x="1177" y="1490"/>
                  </a:lnTo>
                  <a:lnTo>
                    <a:pt x="1141" y="1486"/>
                  </a:lnTo>
                  <a:lnTo>
                    <a:pt x="1106" y="1478"/>
                  </a:lnTo>
                  <a:lnTo>
                    <a:pt x="1076" y="1465"/>
                  </a:lnTo>
                  <a:lnTo>
                    <a:pt x="1047" y="1447"/>
                  </a:lnTo>
                  <a:lnTo>
                    <a:pt x="1022" y="1424"/>
                  </a:lnTo>
                  <a:lnTo>
                    <a:pt x="1000" y="1399"/>
                  </a:lnTo>
                  <a:lnTo>
                    <a:pt x="983" y="1370"/>
                  </a:lnTo>
                  <a:lnTo>
                    <a:pt x="971" y="1338"/>
                  </a:lnTo>
                  <a:lnTo>
                    <a:pt x="963" y="1304"/>
                  </a:lnTo>
                  <a:lnTo>
                    <a:pt x="959" y="1267"/>
                  </a:lnTo>
                  <a:lnTo>
                    <a:pt x="959" y="199"/>
                  </a:lnTo>
                  <a:lnTo>
                    <a:pt x="219" y="199"/>
                  </a:lnTo>
                  <a:lnTo>
                    <a:pt x="213" y="199"/>
                  </a:lnTo>
                  <a:lnTo>
                    <a:pt x="209" y="201"/>
                  </a:lnTo>
                  <a:lnTo>
                    <a:pt x="205" y="203"/>
                  </a:lnTo>
                  <a:lnTo>
                    <a:pt x="203" y="207"/>
                  </a:lnTo>
                  <a:lnTo>
                    <a:pt x="201" y="211"/>
                  </a:lnTo>
                  <a:lnTo>
                    <a:pt x="201" y="217"/>
                  </a:lnTo>
                  <a:lnTo>
                    <a:pt x="201" y="3462"/>
                  </a:lnTo>
                  <a:lnTo>
                    <a:pt x="203" y="3472"/>
                  </a:lnTo>
                  <a:lnTo>
                    <a:pt x="209" y="3479"/>
                  </a:lnTo>
                  <a:lnTo>
                    <a:pt x="219" y="3480"/>
                  </a:lnTo>
                  <a:lnTo>
                    <a:pt x="1896" y="3480"/>
                  </a:lnTo>
                  <a:lnTo>
                    <a:pt x="1896" y="3678"/>
                  </a:lnTo>
                  <a:lnTo>
                    <a:pt x="219" y="3678"/>
                  </a:lnTo>
                  <a:lnTo>
                    <a:pt x="182" y="3675"/>
                  </a:lnTo>
                  <a:lnTo>
                    <a:pt x="149" y="3667"/>
                  </a:lnTo>
                  <a:lnTo>
                    <a:pt x="117" y="3655"/>
                  </a:lnTo>
                  <a:lnTo>
                    <a:pt x="89" y="3638"/>
                  </a:lnTo>
                  <a:lnTo>
                    <a:pt x="63" y="3616"/>
                  </a:lnTo>
                  <a:lnTo>
                    <a:pt x="41" y="3591"/>
                  </a:lnTo>
                  <a:lnTo>
                    <a:pt x="24" y="3563"/>
                  </a:lnTo>
                  <a:lnTo>
                    <a:pt x="11" y="3531"/>
                  </a:lnTo>
                  <a:lnTo>
                    <a:pt x="2" y="3498"/>
                  </a:lnTo>
                  <a:lnTo>
                    <a:pt x="0" y="3462"/>
                  </a:lnTo>
                  <a:lnTo>
                    <a:pt x="0" y="217"/>
                  </a:lnTo>
                  <a:lnTo>
                    <a:pt x="2" y="182"/>
                  </a:lnTo>
                  <a:lnTo>
                    <a:pt x="10" y="149"/>
                  </a:lnTo>
                  <a:lnTo>
                    <a:pt x="23" y="118"/>
                  </a:lnTo>
                  <a:lnTo>
                    <a:pt x="41" y="90"/>
                  </a:lnTo>
                  <a:lnTo>
                    <a:pt x="63" y="64"/>
                  </a:lnTo>
                  <a:lnTo>
                    <a:pt x="89" y="41"/>
                  </a:lnTo>
                  <a:lnTo>
                    <a:pt x="119" y="24"/>
                  </a:lnTo>
                  <a:lnTo>
                    <a:pt x="149" y="10"/>
                  </a:lnTo>
                  <a:lnTo>
                    <a:pt x="183" y="4"/>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0" name="그룹 131"/>
          <p:cNvGrpSpPr>
            <a:grpSpLocks/>
          </p:cNvGrpSpPr>
          <p:nvPr/>
        </p:nvGrpSpPr>
        <p:grpSpPr bwMode="auto">
          <a:xfrm>
            <a:off x="8047038" y="2608387"/>
            <a:ext cx="819150" cy="814388"/>
            <a:chOff x="0" y="0"/>
            <a:chExt cx="977900" cy="971550"/>
          </a:xfrm>
          <a:solidFill>
            <a:schemeClr val="bg2">
              <a:lumMod val="50000"/>
            </a:schemeClr>
          </a:solidFill>
        </p:grpSpPr>
        <p:sp>
          <p:nvSpPr>
            <p:cNvPr id="61" name="Freeform 82"/>
            <p:cNvSpPr>
              <a:spLocks noEditPoints="1"/>
            </p:cNvSpPr>
            <p:nvPr/>
          </p:nvSpPr>
          <p:spPr bwMode="auto">
            <a:xfrm>
              <a:off x="0" y="0"/>
              <a:ext cx="977900" cy="971550"/>
            </a:xfrm>
            <a:custGeom>
              <a:avLst/>
              <a:gdLst>
                <a:gd name="T0" fmla="*/ 14358589 w 3695"/>
                <a:gd name="T1" fmla="*/ 110606946 h 3672"/>
                <a:gd name="T2" fmla="*/ 14008451 w 3695"/>
                <a:gd name="T3" fmla="*/ 241935000 h 3672"/>
                <a:gd name="T4" fmla="*/ 14358589 w 3695"/>
                <a:gd name="T5" fmla="*/ 242845167 h 3672"/>
                <a:gd name="T6" fmla="*/ 15269267 w 3695"/>
                <a:gd name="T7" fmla="*/ 243194946 h 3672"/>
                <a:gd name="T8" fmla="*/ 244237340 w 3695"/>
                <a:gd name="T9" fmla="*/ 243125096 h 3672"/>
                <a:gd name="T10" fmla="*/ 244797614 w 3695"/>
                <a:gd name="T11" fmla="*/ 242285044 h 3672"/>
                <a:gd name="T12" fmla="*/ 244657612 w 3695"/>
                <a:gd name="T13" fmla="*/ 111236919 h 3672"/>
                <a:gd name="T14" fmla="*/ 243536798 w 3695"/>
                <a:gd name="T15" fmla="*/ 110256902 h 3672"/>
                <a:gd name="T16" fmla="*/ 95817791 w 3695"/>
                <a:gd name="T17" fmla="*/ 70115 h 3672"/>
                <a:gd name="T18" fmla="*/ 100160514 w 3695"/>
                <a:gd name="T19" fmla="*/ 2030148 h 3672"/>
                <a:gd name="T20" fmla="*/ 101981605 w 3695"/>
                <a:gd name="T21" fmla="*/ 6020329 h 3672"/>
                <a:gd name="T22" fmla="*/ 101070927 w 3695"/>
                <a:gd name="T23" fmla="*/ 10710598 h 3672"/>
                <a:gd name="T24" fmla="*/ 100020247 w 3695"/>
                <a:gd name="T25" fmla="*/ 13650912 h 3672"/>
                <a:gd name="T26" fmla="*/ 99599975 w 3695"/>
                <a:gd name="T27" fmla="*/ 18411031 h 3672"/>
                <a:gd name="T28" fmla="*/ 101631202 w 3695"/>
                <a:gd name="T29" fmla="*/ 23661423 h 3672"/>
                <a:gd name="T30" fmla="*/ 105903791 w 3695"/>
                <a:gd name="T31" fmla="*/ 27651604 h 3672"/>
                <a:gd name="T32" fmla="*/ 113608426 w 3695"/>
                <a:gd name="T33" fmla="*/ 31921979 h 3672"/>
                <a:gd name="T34" fmla="*/ 123484554 w 3695"/>
                <a:gd name="T35" fmla="*/ 35002258 h 3672"/>
                <a:gd name="T36" fmla="*/ 137493005 w 3695"/>
                <a:gd name="T37" fmla="*/ 37312335 h 3672"/>
                <a:gd name="T38" fmla="*/ 155003369 w 3695"/>
                <a:gd name="T39" fmla="*/ 38572281 h 3672"/>
                <a:gd name="T40" fmla="*/ 172724135 w 3695"/>
                <a:gd name="T41" fmla="*/ 40112421 h 3672"/>
                <a:gd name="T42" fmla="*/ 187152857 w 3695"/>
                <a:gd name="T43" fmla="*/ 43542744 h 3672"/>
                <a:gd name="T44" fmla="*/ 198359671 w 3695"/>
                <a:gd name="T45" fmla="*/ 48723021 h 3672"/>
                <a:gd name="T46" fmla="*/ 206344310 w 3695"/>
                <a:gd name="T47" fmla="*/ 55793481 h 3672"/>
                <a:gd name="T48" fmla="*/ 211177439 w 3695"/>
                <a:gd name="T49" fmla="*/ 64823975 h 3672"/>
                <a:gd name="T50" fmla="*/ 212368121 w 3695"/>
                <a:gd name="T51" fmla="*/ 75604688 h 3672"/>
                <a:gd name="T52" fmla="*/ 209356348 w 3695"/>
                <a:gd name="T53" fmla="*/ 87575496 h 3672"/>
                <a:gd name="T54" fmla="*/ 243536798 w 3695"/>
                <a:gd name="T55" fmla="*/ 96395910 h 3672"/>
                <a:gd name="T56" fmla="*/ 250471022 w 3695"/>
                <a:gd name="T57" fmla="*/ 98076015 h 3672"/>
                <a:gd name="T58" fmla="*/ 255864161 w 3695"/>
                <a:gd name="T59" fmla="*/ 102766283 h 3672"/>
                <a:gd name="T60" fmla="*/ 258666062 w 3695"/>
                <a:gd name="T61" fmla="*/ 109276885 h 3672"/>
                <a:gd name="T62" fmla="*/ 258666062 w 3695"/>
                <a:gd name="T63" fmla="*/ 244385042 h 3672"/>
                <a:gd name="T64" fmla="*/ 255934294 w 3695"/>
                <a:gd name="T65" fmla="*/ 250825529 h 3672"/>
                <a:gd name="T66" fmla="*/ 250471022 w 3695"/>
                <a:gd name="T67" fmla="*/ 255445948 h 3672"/>
                <a:gd name="T68" fmla="*/ 243536798 w 3695"/>
                <a:gd name="T69" fmla="*/ 257055937 h 3672"/>
                <a:gd name="T70" fmla="*/ 10436403 w 3695"/>
                <a:gd name="T71" fmla="*/ 256286000 h 3672"/>
                <a:gd name="T72" fmla="*/ 4482725 w 3695"/>
                <a:gd name="T73" fmla="*/ 252715712 h 3672"/>
                <a:gd name="T74" fmla="*/ 770411 w 3695"/>
                <a:gd name="T75" fmla="*/ 246835348 h 3672"/>
                <a:gd name="T76" fmla="*/ 0 w 3695"/>
                <a:gd name="T77" fmla="*/ 111726927 h 3672"/>
                <a:gd name="T78" fmla="*/ 1681088 w 3695"/>
                <a:gd name="T79" fmla="*/ 104656467 h 3672"/>
                <a:gd name="T80" fmla="*/ 6233682 w 3695"/>
                <a:gd name="T81" fmla="*/ 99336225 h 3672"/>
                <a:gd name="T82" fmla="*/ 12817768 w 3695"/>
                <a:gd name="T83" fmla="*/ 96535875 h 3672"/>
                <a:gd name="T84" fmla="*/ 188833946 w 3695"/>
                <a:gd name="T85" fmla="*/ 95695823 h 3672"/>
                <a:gd name="T86" fmla="*/ 191355313 w 3695"/>
                <a:gd name="T87" fmla="*/ 92265765 h 3672"/>
                <a:gd name="T88" fmla="*/ 194787358 w 3695"/>
                <a:gd name="T89" fmla="*/ 86385400 h 3672"/>
                <a:gd name="T90" fmla="*/ 197589260 w 3695"/>
                <a:gd name="T91" fmla="*/ 79244825 h 3672"/>
                <a:gd name="T92" fmla="*/ 198359671 w 3695"/>
                <a:gd name="T93" fmla="*/ 71894435 h 3672"/>
                <a:gd name="T94" fmla="*/ 195978306 w 3695"/>
                <a:gd name="T95" fmla="*/ 65034054 h 3672"/>
                <a:gd name="T96" fmla="*/ 189604356 w 3695"/>
                <a:gd name="T97" fmla="*/ 59713812 h 3672"/>
                <a:gd name="T98" fmla="*/ 179378089 w 3695"/>
                <a:gd name="T99" fmla="*/ 55653517 h 3672"/>
                <a:gd name="T100" fmla="*/ 165579775 w 3695"/>
                <a:gd name="T101" fmla="*/ 53203210 h 3672"/>
                <a:gd name="T102" fmla="*/ 147368868 w 3695"/>
                <a:gd name="T103" fmla="*/ 52083229 h 3672"/>
                <a:gd name="T104" fmla="*/ 128387551 w 3695"/>
                <a:gd name="T105" fmla="*/ 49913117 h 3672"/>
                <a:gd name="T106" fmla="*/ 112838015 w 3695"/>
                <a:gd name="T107" fmla="*/ 46272979 h 3672"/>
                <a:gd name="T108" fmla="*/ 100650655 w 3695"/>
                <a:gd name="T109" fmla="*/ 41022588 h 3672"/>
                <a:gd name="T110" fmla="*/ 91965474 w 3695"/>
                <a:gd name="T111" fmla="*/ 34232056 h 3672"/>
                <a:gd name="T112" fmla="*/ 86922474 w 3695"/>
                <a:gd name="T113" fmla="*/ 26321544 h 3672"/>
                <a:gd name="T114" fmla="*/ 85241386 w 3695"/>
                <a:gd name="T115" fmla="*/ 18481146 h 3672"/>
                <a:gd name="T116" fmla="*/ 86011797 w 3695"/>
                <a:gd name="T117" fmla="*/ 10640748 h 3672"/>
                <a:gd name="T118" fmla="*/ 88253159 w 3695"/>
                <a:gd name="T119" fmla="*/ 4830233 h 3672"/>
                <a:gd name="T120" fmla="*/ 91475068 w 3695"/>
                <a:gd name="T121" fmla="*/ 910167 h 36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695"/>
                <a:gd name="T184" fmla="*/ 0 h 3672"/>
                <a:gd name="T185" fmla="*/ 3695 w 3695"/>
                <a:gd name="T186" fmla="*/ 3672 h 367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695" h="3672">
                  <a:moveTo>
                    <a:pt x="218" y="1575"/>
                  </a:moveTo>
                  <a:lnTo>
                    <a:pt x="210" y="1577"/>
                  </a:lnTo>
                  <a:lnTo>
                    <a:pt x="205" y="1580"/>
                  </a:lnTo>
                  <a:lnTo>
                    <a:pt x="201" y="1587"/>
                  </a:lnTo>
                  <a:lnTo>
                    <a:pt x="200" y="1596"/>
                  </a:lnTo>
                  <a:lnTo>
                    <a:pt x="200" y="3456"/>
                  </a:lnTo>
                  <a:lnTo>
                    <a:pt x="201" y="3461"/>
                  </a:lnTo>
                  <a:lnTo>
                    <a:pt x="203" y="3466"/>
                  </a:lnTo>
                  <a:lnTo>
                    <a:pt x="205" y="3469"/>
                  </a:lnTo>
                  <a:lnTo>
                    <a:pt x="208" y="3473"/>
                  </a:lnTo>
                  <a:lnTo>
                    <a:pt x="213" y="3474"/>
                  </a:lnTo>
                  <a:lnTo>
                    <a:pt x="218" y="3474"/>
                  </a:lnTo>
                  <a:lnTo>
                    <a:pt x="3477" y="3474"/>
                  </a:lnTo>
                  <a:lnTo>
                    <a:pt x="3482" y="3474"/>
                  </a:lnTo>
                  <a:lnTo>
                    <a:pt x="3487" y="3473"/>
                  </a:lnTo>
                  <a:lnTo>
                    <a:pt x="3490" y="3469"/>
                  </a:lnTo>
                  <a:lnTo>
                    <a:pt x="3493" y="3466"/>
                  </a:lnTo>
                  <a:lnTo>
                    <a:pt x="3495" y="3461"/>
                  </a:lnTo>
                  <a:lnTo>
                    <a:pt x="3495" y="3456"/>
                  </a:lnTo>
                  <a:lnTo>
                    <a:pt x="3495" y="1596"/>
                  </a:lnTo>
                  <a:lnTo>
                    <a:pt x="3493" y="1589"/>
                  </a:lnTo>
                  <a:lnTo>
                    <a:pt x="3489" y="1583"/>
                  </a:lnTo>
                  <a:lnTo>
                    <a:pt x="3482" y="1577"/>
                  </a:lnTo>
                  <a:lnTo>
                    <a:pt x="3477" y="1575"/>
                  </a:lnTo>
                  <a:lnTo>
                    <a:pt x="218" y="1575"/>
                  </a:lnTo>
                  <a:close/>
                  <a:moveTo>
                    <a:pt x="1347" y="0"/>
                  </a:moveTo>
                  <a:lnTo>
                    <a:pt x="1368" y="1"/>
                  </a:lnTo>
                  <a:lnTo>
                    <a:pt x="1391" y="7"/>
                  </a:lnTo>
                  <a:lnTo>
                    <a:pt x="1413" y="17"/>
                  </a:lnTo>
                  <a:lnTo>
                    <a:pt x="1430" y="29"/>
                  </a:lnTo>
                  <a:lnTo>
                    <a:pt x="1442" y="46"/>
                  </a:lnTo>
                  <a:lnTo>
                    <a:pt x="1451" y="66"/>
                  </a:lnTo>
                  <a:lnTo>
                    <a:pt x="1456" y="86"/>
                  </a:lnTo>
                  <a:lnTo>
                    <a:pt x="1456" y="109"/>
                  </a:lnTo>
                  <a:lnTo>
                    <a:pt x="1451" y="131"/>
                  </a:lnTo>
                  <a:lnTo>
                    <a:pt x="1443" y="153"/>
                  </a:lnTo>
                  <a:lnTo>
                    <a:pt x="1438" y="164"/>
                  </a:lnTo>
                  <a:lnTo>
                    <a:pt x="1433" y="178"/>
                  </a:lnTo>
                  <a:lnTo>
                    <a:pt x="1428" y="195"/>
                  </a:lnTo>
                  <a:lnTo>
                    <a:pt x="1423" y="214"/>
                  </a:lnTo>
                  <a:lnTo>
                    <a:pt x="1421" y="237"/>
                  </a:lnTo>
                  <a:lnTo>
                    <a:pt x="1422" y="263"/>
                  </a:lnTo>
                  <a:lnTo>
                    <a:pt x="1428" y="290"/>
                  </a:lnTo>
                  <a:lnTo>
                    <a:pt x="1440" y="319"/>
                  </a:lnTo>
                  <a:lnTo>
                    <a:pt x="1451" y="338"/>
                  </a:lnTo>
                  <a:lnTo>
                    <a:pt x="1467" y="357"/>
                  </a:lnTo>
                  <a:lnTo>
                    <a:pt x="1487" y="375"/>
                  </a:lnTo>
                  <a:lnTo>
                    <a:pt x="1512" y="395"/>
                  </a:lnTo>
                  <a:lnTo>
                    <a:pt x="1542" y="415"/>
                  </a:lnTo>
                  <a:lnTo>
                    <a:pt x="1579" y="434"/>
                  </a:lnTo>
                  <a:lnTo>
                    <a:pt x="1622" y="456"/>
                  </a:lnTo>
                  <a:lnTo>
                    <a:pt x="1662" y="472"/>
                  </a:lnTo>
                  <a:lnTo>
                    <a:pt x="1710" y="487"/>
                  </a:lnTo>
                  <a:lnTo>
                    <a:pt x="1763" y="500"/>
                  </a:lnTo>
                  <a:lnTo>
                    <a:pt x="1824" y="513"/>
                  </a:lnTo>
                  <a:lnTo>
                    <a:pt x="1890" y="524"/>
                  </a:lnTo>
                  <a:lnTo>
                    <a:pt x="1963" y="533"/>
                  </a:lnTo>
                  <a:lnTo>
                    <a:pt x="2041" y="541"/>
                  </a:lnTo>
                  <a:lnTo>
                    <a:pt x="2124" y="547"/>
                  </a:lnTo>
                  <a:lnTo>
                    <a:pt x="2213" y="551"/>
                  </a:lnTo>
                  <a:lnTo>
                    <a:pt x="2302" y="556"/>
                  </a:lnTo>
                  <a:lnTo>
                    <a:pt x="2386" y="563"/>
                  </a:lnTo>
                  <a:lnTo>
                    <a:pt x="2466" y="573"/>
                  </a:lnTo>
                  <a:lnTo>
                    <a:pt x="2540" y="586"/>
                  </a:lnTo>
                  <a:lnTo>
                    <a:pt x="2608" y="602"/>
                  </a:lnTo>
                  <a:lnTo>
                    <a:pt x="2672" y="622"/>
                  </a:lnTo>
                  <a:lnTo>
                    <a:pt x="2731" y="644"/>
                  </a:lnTo>
                  <a:lnTo>
                    <a:pt x="2785" y="669"/>
                  </a:lnTo>
                  <a:lnTo>
                    <a:pt x="2832" y="696"/>
                  </a:lnTo>
                  <a:lnTo>
                    <a:pt x="2876" y="727"/>
                  </a:lnTo>
                  <a:lnTo>
                    <a:pt x="2913" y="761"/>
                  </a:lnTo>
                  <a:lnTo>
                    <a:pt x="2946" y="797"/>
                  </a:lnTo>
                  <a:lnTo>
                    <a:pt x="2974" y="836"/>
                  </a:lnTo>
                  <a:lnTo>
                    <a:pt x="2996" y="878"/>
                  </a:lnTo>
                  <a:lnTo>
                    <a:pt x="3015" y="926"/>
                  </a:lnTo>
                  <a:lnTo>
                    <a:pt x="3027" y="976"/>
                  </a:lnTo>
                  <a:lnTo>
                    <a:pt x="3032" y="1027"/>
                  </a:lnTo>
                  <a:lnTo>
                    <a:pt x="3032" y="1080"/>
                  </a:lnTo>
                  <a:lnTo>
                    <a:pt x="3024" y="1134"/>
                  </a:lnTo>
                  <a:lnTo>
                    <a:pt x="3010" y="1192"/>
                  </a:lnTo>
                  <a:lnTo>
                    <a:pt x="2989" y="1251"/>
                  </a:lnTo>
                  <a:lnTo>
                    <a:pt x="2963" y="1314"/>
                  </a:lnTo>
                  <a:lnTo>
                    <a:pt x="2929" y="1377"/>
                  </a:lnTo>
                  <a:lnTo>
                    <a:pt x="3477" y="1377"/>
                  </a:lnTo>
                  <a:lnTo>
                    <a:pt x="3512" y="1379"/>
                  </a:lnTo>
                  <a:lnTo>
                    <a:pt x="3545" y="1387"/>
                  </a:lnTo>
                  <a:lnTo>
                    <a:pt x="3576" y="1401"/>
                  </a:lnTo>
                  <a:lnTo>
                    <a:pt x="3604" y="1419"/>
                  </a:lnTo>
                  <a:lnTo>
                    <a:pt x="3630" y="1442"/>
                  </a:lnTo>
                  <a:lnTo>
                    <a:pt x="3653" y="1468"/>
                  </a:lnTo>
                  <a:lnTo>
                    <a:pt x="3671" y="1497"/>
                  </a:lnTo>
                  <a:lnTo>
                    <a:pt x="3685" y="1528"/>
                  </a:lnTo>
                  <a:lnTo>
                    <a:pt x="3693" y="1561"/>
                  </a:lnTo>
                  <a:lnTo>
                    <a:pt x="3695" y="1596"/>
                  </a:lnTo>
                  <a:lnTo>
                    <a:pt x="3695" y="3456"/>
                  </a:lnTo>
                  <a:lnTo>
                    <a:pt x="3693" y="3491"/>
                  </a:lnTo>
                  <a:lnTo>
                    <a:pt x="3685" y="3524"/>
                  </a:lnTo>
                  <a:lnTo>
                    <a:pt x="3671" y="3554"/>
                  </a:lnTo>
                  <a:lnTo>
                    <a:pt x="3654" y="3583"/>
                  </a:lnTo>
                  <a:lnTo>
                    <a:pt x="3630" y="3609"/>
                  </a:lnTo>
                  <a:lnTo>
                    <a:pt x="3604" y="3632"/>
                  </a:lnTo>
                  <a:lnTo>
                    <a:pt x="3576" y="3649"/>
                  </a:lnTo>
                  <a:lnTo>
                    <a:pt x="3545" y="3662"/>
                  </a:lnTo>
                  <a:lnTo>
                    <a:pt x="3512" y="3669"/>
                  </a:lnTo>
                  <a:lnTo>
                    <a:pt x="3477" y="3672"/>
                  </a:lnTo>
                  <a:lnTo>
                    <a:pt x="218" y="3672"/>
                  </a:lnTo>
                  <a:lnTo>
                    <a:pt x="183" y="3669"/>
                  </a:lnTo>
                  <a:lnTo>
                    <a:pt x="149" y="3661"/>
                  </a:lnTo>
                  <a:lnTo>
                    <a:pt x="117" y="3649"/>
                  </a:lnTo>
                  <a:lnTo>
                    <a:pt x="89" y="3632"/>
                  </a:lnTo>
                  <a:lnTo>
                    <a:pt x="64" y="3610"/>
                  </a:lnTo>
                  <a:lnTo>
                    <a:pt x="42" y="3585"/>
                  </a:lnTo>
                  <a:lnTo>
                    <a:pt x="24" y="3557"/>
                  </a:lnTo>
                  <a:lnTo>
                    <a:pt x="11" y="3526"/>
                  </a:lnTo>
                  <a:lnTo>
                    <a:pt x="3" y="3492"/>
                  </a:lnTo>
                  <a:lnTo>
                    <a:pt x="0" y="3456"/>
                  </a:lnTo>
                  <a:lnTo>
                    <a:pt x="0" y="1596"/>
                  </a:lnTo>
                  <a:lnTo>
                    <a:pt x="3" y="1561"/>
                  </a:lnTo>
                  <a:lnTo>
                    <a:pt x="11" y="1527"/>
                  </a:lnTo>
                  <a:lnTo>
                    <a:pt x="24" y="1495"/>
                  </a:lnTo>
                  <a:lnTo>
                    <a:pt x="42" y="1467"/>
                  </a:lnTo>
                  <a:lnTo>
                    <a:pt x="64" y="1441"/>
                  </a:lnTo>
                  <a:lnTo>
                    <a:pt x="89" y="1419"/>
                  </a:lnTo>
                  <a:lnTo>
                    <a:pt x="117" y="1401"/>
                  </a:lnTo>
                  <a:lnTo>
                    <a:pt x="149" y="1389"/>
                  </a:lnTo>
                  <a:lnTo>
                    <a:pt x="183" y="1379"/>
                  </a:lnTo>
                  <a:lnTo>
                    <a:pt x="218" y="1377"/>
                  </a:lnTo>
                  <a:lnTo>
                    <a:pt x="2689" y="1377"/>
                  </a:lnTo>
                  <a:lnTo>
                    <a:pt x="2696" y="1367"/>
                  </a:lnTo>
                  <a:lnTo>
                    <a:pt x="2704" y="1358"/>
                  </a:lnTo>
                  <a:lnTo>
                    <a:pt x="2717" y="1340"/>
                  </a:lnTo>
                  <a:lnTo>
                    <a:pt x="2732" y="1318"/>
                  </a:lnTo>
                  <a:lnTo>
                    <a:pt x="2748" y="1293"/>
                  </a:lnTo>
                  <a:lnTo>
                    <a:pt x="2765" y="1265"/>
                  </a:lnTo>
                  <a:lnTo>
                    <a:pt x="2781" y="1234"/>
                  </a:lnTo>
                  <a:lnTo>
                    <a:pt x="2796" y="1201"/>
                  </a:lnTo>
                  <a:lnTo>
                    <a:pt x="2810" y="1167"/>
                  </a:lnTo>
                  <a:lnTo>
                    <a:pt x="2821" y="1132"/>
                  </a:lnTo>
                  <a:lnTo>
                    <a:pt x="2829" y="1097"/>
                  </a:lnTo>
                  <a:lnTo>
                    <a:pt x="2832" y="1061"/>
                  </a:lnTo>
                  <a:lnTo>
                    <a:pt x="2832" y="1027"/>
                  </a:lnTo>
                  <a:lnTo>
                    <a:pt x="2827" y="993"/>
                  </a:lnTo>
                  <a:lnTo>
                    <a:pt x="2816" y="960"/>
                  </a:lnTo>
                  <a:lnTo>
                    <a:pt x="2798" y="929"/>
                  </a:lnTo>
                  <a:lnTo>
                    <a:pt x="2774" y="902"/>
                  </a:lnTo>
                  <a:lnTo>
                    <a:pt x="2744" y="876"/>
                  </a:lnTo>
                  <a:lnTo>
                    <a:pt x="2707" y="853"/>
                  </a:lnTo>
                  <a:lnTo>
                    <a:pt x="2665" y="831"/>
                  </a:lnTo>
                  <a:lnTo>
                    <a:pt x="2616" y="812"/>
                  </a:lnTo>
                  <a:lnTo>
                    <a:pt x="2561" y="795"/>
                  </a:lnTo>
                  <a:lnTo>
                    <a:pt x="2501" y="782"/>
                  </a:lnTo>
                  <a:lnTo>
                    <a:pt x="2435" y="769"/>
                  </a:lnTo>
                  <a:lnTo>
                    <a:pt x="2364" y="760"/>
                  </a:lnTo>
                  <a:lnTo>
                    <a:pt x="2287" y="753"/>
                  </a:lnTo>
                  <a:lnTo>
                    <a:pt x="2205" y="749"/>
                  </a:lnTo>
                  <a:lnTo>
                    <a:pt x="2104" y="744"/>
                  </a:lnTo>
                  <a:lnTo>
                    <a:pt x="2008" y="736"/>
                  </a:lnTo>
                  <a:lnTo>
                    <a:pt x="1918" y="726"/>
                  </a:lnTo>
                  <a:lnTo>
                    <a:pt x="1833" y="713"/>
                  </a:lnTo>
                  <a:lnTo>
                    <a:pt x="1753" y="699"/>
                  </a:lnTo>
                  <a:lnTo>
                    <a:pt x="1679" y="682"/>
                  </a:lnTo>
                  <a:lnTo>
                    <a:pt x="1611" y="661"/>
                  </a:lnTo>
                  <a:lnTo>
                    <a:pt x="1547" y="639"/>
                  </a:lnTo>
                  <a:lnTo>
                    <a:pt x="1489" y="614"/>
                  </a:lnTo>
                  <a:lnTo>
                    <a:pt x="1437" y="586"/>
                  </a:lnTo>
                  <a:lnTo>
                    <a:pt x="1390" y="556"/>
                  </a:lnTo>
                  <a:lnTo>
                    <a:pt x="1349" y="524"/>
                  </a:lnTo>
                  <a:lnTo>
                    <a:pt x="1313" y="489"/>
                  </a:lnTo>
                  <a:lnTo>
                    <a:pt x="1282" y="450"/>
                  </a:lnTo>
                  <a:lnTo>
                    <a:pt x="1257" y="411"/>
                  </a:lnTo>
                  <a:lnTo>
                    <a:pt x="1241" y="376"/>
                  </a:lnTo>
                  <a:lnTo>
                    <a:pt x="1228" y="340"/>
                  </a:lnTo>
                  <a:lnTo>
                    <a:pt x="1220" y="303"/>
                  </a:lnTo>
                  <a:lnTo>
                    <a:pt x="1217" y="264"/>
                  </a:lnTo>
                  <a:lnTo>
                    <a:pt x="1218" y="223"/>
                  </a:lnTo>
                  <a:lnTo>
                    <a:pt x="1221" y="186"/>
                  </a:lnTo>
                  <a:lnTo>
                    <a:pt x="1228" y="152"/>
                  </a:lnTo>
                  <a:lnTo>
                    <a:pt x="1236" y="121"/>
                  </a:lnTo>
                  <a:lnTo>
                    <a:pt x="1248" y="94"/>
                  </a:lnTo>
                  <a:lnTo>
                    <a:pt x="1260" y="69"/>
                  </a:lnTo>
                  <a:lnTo>
                    <a:pt x="1274" y="45"/>
                  </a:lnTo>
                  <a:lnTo>
                    <a:pt x="1289" y="27"/>
                  </a:lnTo>
                  <a:lnTo>
                    <a:pt x="1306" y="13"/>
                  </a:lnTo>
                  <a:lnTo>
                    <a:pt x="1325" y="4"/>
                  </a:lnTo>
                  <a:lnTo>
                    <a:pt x="13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83"/>
            <p:cNvSpPr>
              <a:spLocks/>
            </p:cNvSpPr>
            <p:nvPr/>
          </p:nvSpPr>
          <p:spPr bwMode="auto">
            <a:xfrm>
              <a:off x="719138" y="517525"/>
              <a:ext cx="68263" cy="66675"/>
            </a:xfrm>
            <a:custGeom>
              <a:avLst/>
              <a:gdLst>
                <a:gd name="T0" fmla="*/ 5605660 w 253"/>
                <a:gd name="T1" fmla="*/ 0 h 251"/>
                <a:gd name="T2" fmla="*/ 12739818 w 253"/>
                <a:gd name="T3" fmla="*/ 0 h 251"/>
                <a:gd name="T4" fmla="*/ 14268856 w 253"/>
                <a:gd name="T5" fmla="*/ 211713 h 251"/>
                <a:gd name="T6" fmla="*/ 15579074 w 253"/>
                <a:gd name="T7" fmla="*/ 776193 h 251"/>
                <a:gd name="T8" fmla="*/ 16743862 w 253"/>
                <a:gd name="T9" fmla="*/ 1693439 h 251"/>
                <a:gd name="T10" fmla="*/ 17617520 w 253"/>
                <a:gd name="T11" fmla="*/ 2822398 h 251"/>
                <a:gd name="T12" fmla="*/ 18200049 w 253"/>
                <a:gd name="T13" fmla="*/ 4092676 h 251"/>
                <a:gd name="T14" fmla="*/ 18418329 w 253"/>
                <a:gd name="T15" fmla="*/ 5504008 h 251"/>
                <a:gd name="T16" fmla="*/ 18418329 w 253"/>
                <a:gd name="T17" fmla="*/ 12278029 h 251"/>
                <a:gd name="T18" fmla="*/ 18200049 w 253"/>
                <a:gd name="T19" fmla="*/ 13618701 h 251"/>
                <a:gd name="T20" fmla="*/ 17617520 w 253"/>
                <a:gd name="T21" fmla="*/ 14888979 h 251"/>
                <a:gd name="T22" fmla="*/ 16743862 w 253"/>
                <a:gd name="T23" fmla="*/ 16017938 h 251"/>
                <a:gd name="T24" fmla="*/ 15579074 w 253"/>
                <a:gd name="T25" fmla="*/ 16864525 h 251"/>
                <a:gd name="T26" fmla="*/ 14268856 w 253"/>
                <a:gd name="T27" fmla="*/ 17429004 h 251"/>
                <a:gd name="T28" fmla="*/ 12739818 w 253"/>
                <a:gd name="T29" fmla="*/ 17711377 h 251"/>
                <a:gd name="T30" fmla="*/ 5605660 w 253"/>
                <a:gd name="T31" fmla="*/ 17711377 h 251"/>
                <a:gd name="T32" fmla="*/ 4222323 w 253"/>
                <a:gd name="T33" fmla="*/ 17429004 h 251"/>
                <a:gd name="T34" fmla="*/ 2839255 w 253"/>
                <a:gd name="T35" fmla="*/ 16864525 h 251"/>
                <a:gd name="T36" fmla="*/ 1674467 w 253"/>
                <a:gd name="T37" fmla="*/ 16017938 h 251"/>
                <a:gd name="T38" fmla="*/ 800809 w 253"/>
                <a:gd name="T39" fmla="*/ 14888979 h 251"/>
                <a:gd name="T40" fmla="*/ 218280 w 253"/>
                <a:gd name="T41" fmla="*/ 13618701 h 251"/>
                <a:gd name="T42" fmla="*/ 0 w 253"/>
                <a:gd name="T43" fmla="*/ 12278029 h 251"/>
                <a:gd name="T44" fmla="*/ 0 w 253"/>
                <a:gd name="T45" fmla="*/ 5504008 h 251"/>
                <a:gd name="T46" fmla="*/ 218280 w 253"/>
                <a:gd name="T47" fmla="*/ 4092676 h 251"/>
                <a:gd name="T48" fmla="*/ 800809 w 253"/>
                <a:gd name="T49" fmla="*/ 2822398 h 251"/>
                <a:gd name="T50" fmla="*/ 1674467 w 253"/>
                <a:gd name="T51" fmla="*/ 1693439 h 251"/>
                <a:gd name="T52" fmla="*/ 2839255 w 253"/>
                <a:gd name="T53" fmla="*/ 776193 h 251"/>
                <a:gd name="T54" fmla="*/ 4222323 w 253"/>
                <a:gd name="T55" fmla="*/ 211713 h 251"/>
                <a:gd name="T56" fmla="*/ 5605660 w 253"/>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3"/>
                <a:gd name="T88" fmla="*/ 0 h 251"/>
                <a:gd name="T89" fmla="*/ 253 w 253"/>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3" h="251">
                  <a:moveTo>
                    <a:pt x="77" y="0"/>
                  </a:moveTo>
                  <a:lnTo>
                    <a:pt x="175" y="0"/>
                  </a:lnTo>
                  <a:lnTo>
                    <a:pt x="196" y="3"/>
                  </a:lnTo>
                  <a:lnTo>
                    <a:pt x="214" y="11"/>
                  </a:lnTo>
                  <a:lnTo>
                    <a:pt x="230" y="24"/>
                  </a:lnTo>
                  <a:lnTo>
                    <a:pt x="242" y="40"/>
                  </a:lnTo>
                  <a:lnTo>
                    <a:pt x="250" y="58"/>
                  </a:lnTo>
                  <a:lnTo>
                    <a:pt x="253" y="78"/>
                  </a:lnTo>
                  <a:lnTo>
                    <a:pt x="253" y="174"/>
                  </a:lnTo>
                  <a:lnTo>
                    <a:pt x="250" y="193"/>
                  </a:lnTo>
                  <a:lnTo>
                    <a:pt x="242" y="211"/>
                  </a:lnTo>
                  <a:lnTo>
                    <a:pt x="230" y="227"/>
                  </a:lnTo>
                  <a:lnTo>
                    <a:pt x="214" y="239"/>
                  </a:lnTo>
                  <a:lnTo>
                    <a:pt x="196" y="247"/>
                  </a:lnTo>
                  <a:lnTo>
                    <a:pt x="175" y="251"/>
                  </a:lnTo>
                  <a:lnTo>
                    <a:pt x="77" y="251"/>
                  </a:lnTo>
                  <a:lnTo>
                    <a:pt x="58" y="247"/>
                  </a:lnTo>
                  <a:lnTo>
                    <a:pt x="39" y="239"/>
                  </a:lnTo>
                  <a:lnTo>
                    <a:pt x="23" y="227"/>
                  </a:lnTo>
                  <a:lnTo>
                    <a:pt x="11" y="211"/>
                  </a:lnTo>
                  <a:lnTo>
                    <a:pt x="3" y="193"/>
                  </a:lnTo>
                  <a:lnTo>
                    <a:pt x="0" y="174"/>
                  </a:lnTo>
                  <a:lnTo>
                    <a:pt x="0" y="78"/>
                  </a:lnTo>
                  <a:lnTo>
                    <a:pt x="3" y="58"/>
                  </a:lnTo>
                  <a:lnTo>
                    <a:pt x="11" y="40"/>
                  </a:lnTo>
                  <a:lnTo>
                    <a:pt x="23" y="24"/>
                  </a:lnTo>
                  <a:lnTo>
                    <a:pt x="39" y="11"/>
                  </a:lnTo>
                  <a:lnTo>
                    <a:pt x="58" y="3"/>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84"/>
            <p:cNvSpPr>
              <a:spLocks/>
            </p:cNvSpPr>
            <p:nvPr/>
          </p:nvSpPr>
          <p:spPr bwMode="auto">
            <a:xfrm>
              <a:off x="719138" y="649288"/>
              <a:ext cx="68263" cy="66675"/>
            </a:xfrm>
            <a:custGeom>
              <a:avLst/>
              <a:gdLst>
                <a:gd name="T0" fmla="*/ 5605660 w 253"/>
                <a:gd name="T1" fmla="*/ 0 h 249"/>
                <a:gd name="T2" fmla="*/ 12739818 w 253"/>
                <a:gd name="T3" fmla="*/ 0 h 249"/>
                <a:gd name="T4" fmla="*/ 14268856 w 253"/>
                <a:gd name="T5" fmla="*/ 143525 h 249"/>
                <a:gd name="T6" fmla="*/ 15579074 w 253"/>
                <a:gd name="T7" fmla="*/ 717091 h 249"/>
                <a:gd name="T8" fmla="*/ 16743862 w 253"/>
                <a:gd name="T9" fmla="*/ 1649202 h 249"/>
                <a:gd name="T10" fmla="*/ 17617520 w 253"/>
                <a:gd name="T11" fmla="*/ 2724571 h 249"/>
                <a:gd name="T12" fmla="*/ 18200049 w 253"/>
                <a:gd name="T13" fmla="*/ 4086990 h 249"/>
                <a:gd name="T14" fmla="*/ 18418329 w 253"/>
                <a:gd name="T15" fmla="*/ 5520904 h 249"/>
                <a:gd name="T16" fmla="*/ 18418329 w 253"/>
                <a:gd name="T17" fmla="*/ 12332733 h 249"/>
                <a:gd name="T18" fmla="*/ 18200049 w 253"/>
                <a:gd name="T19" fmla="*/ 13838410 h 249"/>
                <a:gd name="T20" fmla="*/ 17617520 w 253"/>
                <a:gd name="T21" fmla="*/ 15129066 h 249"/>
                <a:gd name="T22" fmla="*/ 16743862 w 253"/>
                <a:gd name="T23" fmla="*/ 16276198 h 249"/>
                <a:gd name="T24" fmla="*/ 15579074 w 253"/>
                <a:gd name="T25" fmla="*/ 17136546 h 249"/>
                <a:gd name="T26" fmla="*/ 14268856 w 253"/>
                <a:gd name="T27" fmla="*/ 17710112 h 249"/>
                <a:gd name="T28" fmla="*/ 12739818 w 253"/>
                <a:gd name="T29" fmla="*/ 17853637 h 249"/>
                <a:gd name="T30" fmla="*/ 5605660 w 253"/>
                <a:gd name="T31" fmla="*/ 17853637 h 249"/>
                <a:gd name="T32" fmla="*/ 4222323 w 253"/>
                <a:gd name="T33" fmla="*/ 17710112 h 249"/>
                <a:gd name="T34" fmla="*/ 2839255 w 253"/>
                <a:gd name="T35" fmla="*/ 17136546 h 249"/>
                <a:gd name="T36" fmla="*/ 1674467 w 253"/>
                <a:gd name="T37" fmla="*/ 16276198 h 249"/>
                <a:gd name="T38" fmla="*/ 800809 w 253"/>
                <a:gd name="T39" fmla="*/ 15129066 h 249"/>
                <a:gd name="T40" fmla="*/ 218280 w 253"/>
                <a:gd name="T41" fmla="*/ 13838410 h 249"/>
                <a:gd name="T42" fmla="*/ 0 w 253"/>
                <a:gd name="T43" fmla="*/ 12332733 h 249"/>
                <a:gd name="T44" fmla="*/ 0 w 253"/>
                <a:gd name="T45" fmla="*/ 5520904 h 249"/>
                <a:gd name="T46" fmla="*/ 218280 w 253"/>
                <a:gd name="T47" fmla="*/ 4086990 h 249"/>
                <a:gd name="T48" fmla="*/ 800809 w 253"/>
                <a:gd name="T49" fmla="*/ 2724571 h 249"/>
                <a:gd name="T50" fmla="*/ 1674467 w 253"/>
                <a:gd name="T51" fmla="*/ 1649202 h 249"/>
                <a:gd name="T52" fmla="*/ 2839255 w 253"/>
                <a:gd name="T53" fmla="*/ 717091 h 249"/>
                <a:gd name="T54" fmla="*/ 4222323 w 253"/>
                <a:gd name="T55" fmla="*/ 143525 h 249"/>
                <a:gd name="T56" fmla="*/ 5605660 w 253"/>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3"/>
                <a:gd name="T88" fmla="*/ 0 h 249"/>
                <a:gd name="T89" fmla="*/ 253 w 253"/>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3" h="249">
                  <a:moveTo>
                    <a:pt x="77" y="0"/>
                  </a:moveTo>
                  <a:lnTo>
                    <a:pt x="175" y="0"/>
                  </a:lnTo>
                  <a:lnTo>
                    <a:pt x="196" y="2"/>
                  </a:lnTo>
                  <a:lnTo>
                    <a:pt x="214" y="10"/>
                  </a:lnTo>
                  <a:lnTo>
                    <a:pt x="230" y="23"/>
                  </a:lnTo>
                  <a:lnTo>
                    <a:pt x="242" y="38"/>
                  </a:lnTo>
                  <a:lnTo>
                    <a:pt x="250" y="57"/>
                  </a:lnTo>
                  <a:lnTo>
                    <a:pt x="253" y="77"/>
                  </a:lnTo>
                  <a:lnTo>
                    <a:pt x="253" y="172"/>
                  </a:lnTo>
                  <a:lnTo>
                    <a:pt x="250" y="193"/>
                  </a:lnTo>
                  <a:lnTo>
                    <a:pt x="242" y="211"/>
                  </a:lnTo>
                  <a:lnTo>
                    <a:pt x="230" y="227"/>
                  </a:lnTo>
                  <a:lnTo>
                    <a:pt x="214" y="239"/>
                  </a:lnTo>
                  <a:lnTo>
                    <a:pt x="196" y="247"/>
                  </a:lnTo>
                  <a:lnTo>
                    <a:pt x="175" y="249"/>
                  </a:lnTo>
                  <a:lnTo>
                    <a:pt x="77" y="249"/>
                  </a:lnTo>
                  <a:lnTo>
                    <a:pt x="58" y="247"/>
                  </a:lnTo>
                  <a:lnTo>
                    <a:pt x="39" y="239"/>
                  </a:lnTo>
                  <a:lnTo>
                    <a:pt x="23" y="227"/>
                  </a:lnTo>
                  <a:lnTo>
                    <a:pt x="11" y="211"/>
                  </a:lnTo>
                  <a:lnTo>
                    <a:pt x="3" y="193"/>
                  </a:lnTo>
                  <a:lnTo>
                    <a:pt x="0" y="172"/>
                  </a:lnTo>
                  <a:lnTo>
                    <a:pt x="0" y="77"/>
                  </a:lnTo>
                  <a:lnTo>
                    <a:pt x="3" y="57"/>
                  </a:lnTo>
                  <a:lnTo>
                    <a:pt x="11" y="38"/>
                  </a:lnTo>
                  <a:lnTo>
                    <a:pt x="23" y="23"/>
                  </a:lnTo>
                  <a:lnTo>
                    <a:pt x="39" y="10"/>
                  </a:lnTo>
                  <a:lnTo>
                    <a:pt x="58" y="2"/>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85"/>
            <p:cNvSpPr>
              <a:spLocks/>
            </p:cNvSpPr>
            <p:nvPr/>
          </p:nvSpPr>
          <p:spPr bwMode="auto">
            <a:xfrm>
              <a:off x="655638" y="584200"/>
              <a:ext cx="66675" cy="66675"/>
            </a:xfrm>
            <a:custGeom>
              <a:avLst/>
              <a:gdLst>
                <a:gd name="T0" fmla="*/ 5504008 w 251"/>
                <a:gd name="T1" fmla="*/ 0 h 252"/>
                <a:gd name="T2" fmla="*/ 11995656 w 251"/>
                <a:gd name="T3" fmla="*/ 0 h 252"/>
                <a:gd name="T4" fmla="*/ 13548041 w 251"/>
                <a:gd name="T5" fmla="*/ 210079 h 252"/>
                <a:gd name="T6" fmla="*/ 14888979 w 251"/>
                <a:gd name="T7" fmla="*/ 769938 h 252"/>
                <a:gd name="T8" fmla="*/ 16017938 w 251"/>
                <a:gd name="T9" fmla="*/ 1609990 h 252"/>
                <a:gd name="T10" fmla="*/ 17005844 w 251"/>
                <a:gd name="T11" fmla="*/ 2730235 h 252"/>
                <a:gd name="T12" fmla="*/ 17499664 w 251"/>
                <a:gd name="T13" fmla="*/ 3990181 h 252"/>
                <a:gd name="T14" fmla="*/ 17711377 w 251"/>
                <a:gd name="T15" fmla="*/ 5460471 h 252"/>
                <a:gd name="T16" fmla="*/ 17711377 w 251"/>
                <a:gd name="T17" fmla="*/ 12250738 h 252"/>
                <a:gd name="T18" fmla="*/ 17499664 w 251"/>
                <a:gd name="T19" fmla="*/ 13580798 h 252"/>
                <a:gd name="T20" fmla="*/ 17005844 w 251"/>
                <a:gd name="T21" fmla="*/ 14910858 h 252"/>
                <a:gd name="T22" fmla="*/ 16017938 w 251"/>
                <a:gd name="T23" fmla="*/ 15960990 h 252"/>
                <a:gd name="T24" fmla="*/ 14888979 w 251"/>
                <a:gd name="T25" fmla="*/ 16871156 h 252"/>
                <a:gd name="T26" fmla="*/ 13548041 w 251"/>
                <a:gd name="T27" fmla="*/ 17431015 h 252"/>
                <a:gd name="T28" fmla="*/ 11995656 w 251"/>
                <a:gd name="T29" fmla="*/ 17641094 h 252"/>
                <a:gd name="T30" fmla="*/ 5504008 w 251"/>
                <a:gd name="T31" fmla="*/ 17641094 h 252"/>
                <a:gd name="T32" fmla="*/ 4022017 w 251"/>
                <a:gd name="T33" fmla="*/ 17431015 h 252"/>
                <a:gd name="T34" fmla="*/ 2681344 w 251"/>
                <a:gd name="T35" fmla="*/ 16941006 h 252"/>
                <a:gd name="T36" fmla="*/ 1623045 w 251"/>
                <a:gd name="T37" fmla="*/ 16100954 h 252"/>
                <a:gd name="T38" fmla="*/ 776193 w 251"/>
                <a:gd name="T39" fmla="*/ 14980973 h 252"/>
                <a:gd name="T40" fmla="*/ 211713 w 251"/>
                <a:gd name="T41" fmla="*/ 13720762 h 252"/>
                <a:gd name="T42" fmla="*/ 0 w 251"/>
                <a:gd name="T43" fmla="*/ 12250738 h 252"/>
                <a:gd name="T44" fmla="*/ 0 w 251"/>
                <a:gd name="T45" fmla="*/ 5460471 h 252"/>
                <a:gd name="T46" fmla="*/ 211713 w 251"/>
                <a:gd name="T47" fmla="*/ 3990181 h 252"/>
                <a:gd name="T48" fmla="*/ 776193 w 251"/>
                <a:gd name="T49" fmla="*/ 2660121 h 252"/>
                <a:gd name="T50" fmla="*/ 1623045 w 251"/>
                <a:gd name="T51" fmla="*/ 1540140 h 252"/>
                <a:gd name="T52" fmla="*/ 2681344 w 251"/>
                <a:gd name="T53" fmla="*/ 769938 h 252"/>
                <a:gd name="T54" fmla="*/ 4022017 w 251"/>
                <a:gd name="T55" fmla="*/ 210079 h 252"/>
                <a:gd name="T56" fmla="*/ 5504008 w 251"/>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2"/>
                <a:gd name="T89" fmla="*/ 251 w 251"/>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2">
                  <a:moveTo>
                    <a:pt x="78" y="0"/>
                  </a:moveTo>
                  <a:lnTo>
                    <a:pt x="170" y="0"/>
                  </a:lnTo>
                  <a:lnTo>
                    <a:pt x="192" y="3"/>
                  </a:lnTo>
                  <a:lnTo>
                    <a:pt x="211" y="11"/>
                  </a:lnTo>
                  <a:lnTo>
                    <a:pt x="227" y="23"/>
                  </a:lnTo>
                  <a:lnTo>
                    <a:pt x="241" y="39"/>
                  </a:lnTo>
                  <a:lnTo>
                    <a:pt x="248" y="57"/>
                  </a:lnTo>
                  <a:lnTo>
                    <a:pt x="251" y="78"/>
                  </a:lnTo>
                  <a:lnTo>
                    <a:pt x="251" y="175"/>
                  </a:lnTo>
                  <a:lnTo>
                    <a:pt x="248" y="194"/>
                  </a:lnTo>
                  <a:lnTo>
                    <a:pt x="241" y="213"/>
                  </a:lnTo>
                  <a:lnTo>
                    <a:pt x="227" y="228"/>
                  </a:lnTo>
                  <a:lnTo>
                    <a:pt x="211" y="241"/>
                  </a:lnTo>
                  <a:lnTo>
                    <a:pt x="192" y="249"/>
                  </a:lnTo>
                  <a:lnTo>
                    <a:pt x="170" y="252"/>
                  </a:lnTo>
                  <a:lnTo>
                    <a:pt x="78" y="252"/>
                  </a:lnTo>
                  <a:lnTo>
                    <a:pt x="57" y="249"/>
                  </a:lnTo>
                  <a:lnTo>
                    <a:pt x="38" y="242"/>
                  </a:lnTo>
                  <a:lnTo>
                    <a:pt x="23" y="230"/>
                  </a:lnTo>
                  <a:lnTo>
                    <a:pt x="11" y="214"/>
                  </a:lnTo>
                  <a:lnTo>
                    <a:pt x="3" y="196"/>
                  </a:lnTo>
                  <a:lnTo>
                    <a:pt x="0" y="175"/>
                  </a:lnTo>
                  <a:lnTo>
                    <a:pt x="0" y="78"/>
                  </a:lnTo>
                  <a:lnTo>
                    <a:pt x="3" y="57"/>
                  </a:lnTo>
                  <a:lnTo>
                    <a:pt x="11" y="38"/>
                  </a:lnTo>
                  <a:lnTo>
                    <a:pt x="23" y="22"/>
                  </a:lnTo>
                  <a:lnTo>
                    <a:pt x="38" y="11"/>
                  </a:lnTo>
                  <a:lnTo>
                    <a:pt x="57" y="3"/>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86"/>
            <p:cNvSpPr>
              <a:spLocks/>
            </p:cNvSpPr>
            <p:nvPr/>
          </p:nvSpPr>
          <p:spPr bwMode="auto">
            <a:xfrm>
              <a:off x="587375" y="517525"/>
              <a:ext cx="66675" cy="66675"/>
            </a:xfrm>
            <a:custGeom>
              <a:avLst/>
              <a:gdLst>
                <a:gd name="T0" fmla="*/ 5637801 w 248"/>
                <a:gd name="T1" fmla="*/ 0 h 251"/>
                <a:gd name="T2" fmla="*/ 12287826 w 248"/>
                <a:gd name="T3" fmla="*/ 0 h 251"/>
                <a:gd name="T4" fmla="*/ 13877810 w 248"/>
                <a:gd name="T5" fmla="*/ 211713 h 251"/>
                <a:gd name="T6" fmla="*/ 15179048 w 248"/>
                <a:gd name="T7" fmla="*/ 776193 h 251"/>
                <a:gd name="T8" fmla="*/ 16335375 w 248"/>
                <a:gd name="T9" fmla="*/ 1623045 h 251"/>
                <a:gd name="T10" fmla="*/ 17130636 w 248"/>
                <a:gd name="T11" fmla="*/ 2752004 h 251"/>
                <a:gd name="T12" fmla="*/ 17708665 w 248"/>
                <a:gd name="T13" fmla="*/ 4022017 h 251"/>
                <a:gd name="T14" fmla="*/ 17925628 w 248"/>
                <a:gd name="T15" fmla="*/ 5504008 h 251"/>
                <a:gd name="T16" fmla="*/ 17925628 w 248"/>
                <a:gd name="T17" fmla="*/ 12278029 h 251"/>
                <a:gd name="T18" fmla="*/ 17708665 w 248"/>
                <a:gd name="T19" fmla="*/ 13689360 h 251"/>
                <a:gd name="T20" fmla="*/ 17130636 w 248"/>
                <a:gd name="T21" fmla="*/ 14959373 h 251"/>
                <a:gd name="T22" fmla="*/ 16335375 w 248"/>
                <a:gd name="T23" fmla="*/ 16088332 h 251"/>
                <a:gd name="T24" fmla="*/ 15179048 w 248"/>
                <a:gd name="T25" fmla="*/ 17005844 h 251"/>
                <a:gd name="T26" fmla="*/ 13877810 w 248"/>
                <a:gd name="T27" fmla="*/ 17429004 h 251"/>
                <a:gd name="T28" fmla="*/ 12287826 w 248"/>
                <a:gd name="T29" fmla="*/ 17711377 h 251"/>
                <a:gd name="T30" fmla="*/ 5637801 w 248"/>
                <a:gd name="T31" fmla="*/ 17711377 h 251"/>
                <a:gd name="T32" fmla="*/ 4119870 w 248"/>
                <a:gd name="T33" fmla="*/ 17429004 h 251"/>
                <a:gd name="T34" fmla="*/ 2818901 w 248"/>
                <a:gd name="T35" fmla="*/ 17005844 h 251"/>
                <a:gd name="T36" fmla="*/ 1662573 w 248"/>
                <a:gd name="T37" fmla="*/ 16088332 h 251"/>
                <a:gd name="T38" fmla="*/ 794992 w 248"/>
                <a:gd name="T39" fmla="*/ 14959373 h 251"/>
                <a:gd name="T40" fmla="*/ 289015 w 248"/>
                <a:gd name="T41" fmla="*/ 13689360 h 251"/>
                <a:gd name="T42" fmla="*/ 0 w 248"/>
                <a:gd name="T43" fmla="*/ 12278029 h 251"/>
                <a:gd name="T44" fmla="*/ 0 w 248"/>
                <a:gd name="T45" fmla="*/ 5504008 h 251"/>
                <a:gd name="T46" fmla="*/ 289015 w 248"/>
                <a:gd name="T47" fmla="*/ 4022017 h 251"/>
                <a:gd name="T48" fmla="*/ 794992 w 248"/>
                <a:gd name="T49" fmla="*/ 2752004 h 251"/>
                <a:gd name="T50" fmla="*/ 1662573 w 248"/>
                <a:gd name="T51" fmla="*/ 1623045 h 251"/>
                <a:gd name="T52" fmla="*/ 2818901 w 248"/>
                <a:gd name="T53" fmla="*/ 776193 h 251"/>
                <a:gd name="T54" fmla="*/ 4119870 w 248"/>
                <a:gd name="T55" fmla="*/ 211713 h 251"/>
                <a:gd name="T56" fmla="*/ 5637801 w 248"/>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51"/>
                <a:gd name="T89" fmla="*/ 248 w 248"/>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51">
                  <a:moveTo>
                    <a:pt x="78" y="0"/>
                  </a:moveTo>
                  <a:lnTo>
                    <a:pt x="170" y="0"/>
                  </a:lnTo>
                  <a:lnTo>
                    <a:pt x="192" y="3"/>
                  </a:lnTo>
                  <a:lnTo>
                    <a:pt x="210" y="11"/>
                  </a:lnTo>
                  <a:lnTo>
                    <a:pt x="226" y="23"/>
                  </a:lnTo>
                  <a:lnTo>
                    <a:pt x="237" y="39"/>
                  </a:lnTo>
                  <a:lnTo>
                    <a:pt x="245" y="57"/>
                  </a:lnTo>
                  <a:lnTo>
                    <a:pt x="248" y="78"/>
                  </a:lnTo>
                  <a:lnTo>
                    <a:pt x="248" y="174"/>
                  </a:lnTo>
                  <a:lnTo>
                    <a:pt x="245" y="194"/>
                  </a:lnTo>
                  <a:lnTo>
                    <a:pt x="237" y="212"/>
                  </a:lnTo>
                  <a:lnTo>
                    <a:pt x="226" y="228"/>
                  </a:lnTo>
                  <a:lnTo>
                    <a:pt x="210" y="241"/>
                  </a:lnTo>
                  <a:lnTo>
                    <a:pt x="192" y="247"/>
                  </a:lnTo>
                  <a:lnTo>
                    <a:pt x="170" y="251"/>
                  </a:lnTo>
                  <a:lnTo>
                    <a:pt x="78" y="251"/>
                  </a:lnTo>
                  <a:lnTo>
                    <a:pt x="57" y="247"/>
                  </a:lnTo>
                  <a:lnTo>
                    <a:pt x="39" y="241"/>
                  </a:lnTo>
                  <a:lnTo>
                    <a:pt x="23" y="228"/>
                  </a:lnTo>
                  <a:lnTo>
                    <a:pt x="11" y="212"/>
                  </a:lnTo>
                  <a:lnTo>
                    <a:pt x="4" y="194"/>
                  </a:lnTo>
                  <a:lnTo>
                    <a:pt x="0" y="174"/>
                  </a:lnTo>
                  <a:lnTo>
                    <a:pt x="0" y="78"/>
                  </a:lnTo>
                  <a:lnTo>
                    <a:pt x="4" y="57"/>
                  </a:lnTo>
                  <a:lnTo>
                    <a:pt x="11" y="39"/>
                  </a:lnTo>
                  <a:lnTo>
                    <a:pt x="23" y="23"/>
                  </a:lnTo>
                  <a:lnTo>
                    <a:pt x="39" y="11"/>
                  </a:lnTo>
                  <a:lnTo>
                    <a:pt x="57" y="3"/>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87"/>
            <p:cNvSpPr>
              <a:spLocks/>
            </p:cNvSpPr>
            <p:nvPr/>
          </p:nvSpPr>
          <p:spPr bwMode="auto">
            <a:xfrm>
              <a:off x="587375" y="649288"/>
              <a:ext cx="66675" cy="66675"/>
            </a:xfrm>
            <a:custGeom>
              <a:avLst/>
              <a:gdLst>
                <a:gd name="T0" fmla="*/ 5637801 w 248"/>
                <a:gd name="T1" fmla="*/ 0 h 249"/>
                <a:gd name="T2" fmla="*/ 12287826 w 248"/>
                <a:gd name="T3" fmla="*/ 0 h 249"/>
                <a:gd name="T4" fmla="*/ 13877810 w 248"/>
                <a:gd name="T5" fmla="*/ 143525 h 249"/>
                <a:gd name="T6" fmla="*/ 15179048 w 248"/>
                <a:gd name="T7" fmla="*/ 717091 h 249"/>
                <a:gd name="T8" fmla="*/ 16335375 w 248"/>
                <a:gd name="T9" fmla="*/ 1505677 h 249"/>
                <a:gd name="T10" fmla="*/ 17130636 w 248"/>
                <a:gd name="T11" fmla="*/ 2653076 h 249"/>
                <a:gd name="T12" fmla="*/ 17708665 w 248"/>
                <a:gd name="T13" fmla="*/ 4086990 h 249"/>
                <a:gd name="T14" fmla="*/ 17925628 w 248"/>
                <a:gd name="T15" fmla="*/ 5520904 h 249"/>
                <a:gd name="T16" fmla="*/ 17925628 w 248"/>
                <a:gd name="T17" fmla="*/ 12332733 h 249"/>
                <a:gd name="T18" fmla="*/ 17708665 w 248"/>
                <a:gd name="T19" fmla="*/ 13838410 h 249"/>
                <a:gd name="T20" fmla="*/ 17130636 w 248"/>
                <a:gd name="T21" fmla="*/ 15200561 h 249"/>
                <a:gd name="T22" fmla="*/ 16335375 w 248"/>
                <a:gd name="T23" fmla="*/ 16276198 h 249"/>
                <a:gd name="T24" fmla="*/ 15179048 w 248"/>
                <a:gd name="T25" fmla="*/ 17136546 h 249"/>
                <a:gd name="T26" fmla="*/ 13877810 w 248"/>
                <a:gd name="T27" fmla="*/ 17710112 h 249"/>
                <a:gd name="T28" fmla="*/ 12287826 w 248"/>
                <a:gd name="T29" fmla="*/ 17853637 h 249"/>
                <a:gd name="T30" fmla="*/ 5637801 w 248"/>
                <a:gd name="T31" fmla="*/ 17853637 h 249"/>
                <a:gd name="T32" fmla="*/ 4119870 w 248"/>
                <a:gd name="T33" fmla="*/ 17710112 h 249"/>
                <a:gd name="T34" fmla="*/ 2818901 w 248"/>
                <a:gd name="T35" fmla="*/ 17136546 h 249"/>
                <a:gd name="T36" fmla="*/ 1662573 w 248"/>
                <a:gd name="T37" fmla="*/ 16276198 h 249"/>
                <a:gd name="T38" fmla="*/ 794992 w 248"/>
                <a:gd name="T39" fmla="*/ 15200561 h 249"/>
                <a:gd name="T40" fmla="*/ 289015 w 248"/>
                <a:gd name="T41" fmla="*/ 13838410 h 249"/>
                <a:gd name="T42" fmla="*/ 0 w 248"/>
                <a:gd name="T43" fmla="*/ 12332733 h 249"/>
                <a:gd name="T44" fmla="*/ 0 w 248"/>
                <a:gd name="T45" fmla="*/ 5520904 h 249"/>
                <a:gd name="T46" fmla="*/ 289015 w 248"/>
                <a:gd name="T47" fmla="*/ 4086990 h 249"/>
                <a:gd name="T48" fmla="*/ 794992 w 248"/>
                <a:gd name="T49" fmla="*/ 2653076 h 249"/>
                <a:gd name="T50" fmla="*/ 1662573 w 248"/>
                <a:gd name="T51" fmla="*/ 1505677 h 249"/>
                <a:gd name="T52" fmla="*/ 2818901 w 248"/>
                <a:gd name="T53" fmla="*/ 717091 h 249"/>
                <a:gd name="T54" fmla="*/ 4119870 w 248"/>
                <a:gd name="T55" fmla="*/ 143525 h 249"/>
                <a:gd name="T56" fmla="*/ 5637801 w 248"/>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49"/>
                <a:gd name="T89" fmla="*/ 248 w 248"/>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49">
                  <a:moveTo>
                    <a:pt x="78" y="0"/>
                  </a:moveTo>
                  <a:lnTo>
                    <a:pt x="170" y="0"/>
                  </a:lnTo>
                  <a:lnTo>
                    <a:pt x="192" y="2"/>
                  </a:lnTo>
                  <a:lnTo>
                    <a:pt x="210" y="10"/>
                  </a:lnTo>
                  <a:lnTo>
                    <a:pt x="226" y="21"/>
                  </a:lnTo>
                  <a:lnTo>
                    <a:pt x="237" y="37"/>
                  </a:lnTo>
                  <a:lnTo>
                    <a:pt x="245" y="57"/>
                  </a:lnTo>
                  <a:lnTo>
                    <a:pt x="248" y="77"/>
                  </a:lnTo>
                  <a:lnTo>
                    <a:pt x="248" y="172"/>
                  </a:lnTo>
                  <a:lnTo>
                    <a:pt x="245" y="193"/>
                  </a:lnTo>
                  <a:lnTo>
                    <a:pt x="237" y="212"/>
                  </a:lnTo>
                  <a:lnTo>
                    <a:pt x="226" y="227"/>
                  </a:lnTo>
                  <a:lnTo>
                    <a:pt x="210" y="239"/>
                  </a:lnTo>
                  <a:lnTo>
                    <a:pt x="192" y="247"/>
                  </a:lnTo>
                  <a:lnTo>
                    <a:pt x="170" y="249"/>
                  </a:lnTo>
                  <a:lnTo>
                    <a:pt x="78" y="249"/>
                  </a:lnTo>
                  <a:lnTo>
                    <a:pt x="57" y="247"/>
                  </a:lnTo>
                  <a:lnTo>
                    <a:pt x="39" y="239"/>
                  </a:lnTo>
                  <a:lnTo>
                    <a:pt x="23" y="227"/>
                  </a:lnTo>
                  <a:lnTo>
                    <a:pt x="11" y="212"/>
                  </a:lnTo>
                  <a:lnTo>
                    <a:pt x="4" y="193"/>
                  </a:lnTo>
                  <a:lnTo>
                    <a:pt x="0" y="172"/>
                  </a:lnTo>
                  <a:lnTo>
                    <a:pt x="0" y="77"/>
                  </a:lnTo>
                  <a:lnTo>
                    <a:pt x="4" y="57"/>
                  </a:lnTo>
                  <a:lnTo>
                    <a:pt x="11" y="37"/>
                  </a:lnTo>
                  <a:lnTo>
                    <a:pt x="23" y="21"/>
                  </a:lnTo>
                  <a:lnTo>
                    <a:pt x="39" y="10"/>
                  </a:lnTo>
                  <a:lnTo>
                    <a:pt x="57" y="2"/>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88"/>
            <p:cNvSpPr>
              <a:spLocks/>
            </p:cNvSpPr>
            <p:nvPr/>
          </p:nvSpPr>
          <p:spPr bwMode="auto">
            <a:xfrm>
              <a:off x="522288" y="584200"/>
              <a:ext cx="66675" cy="66675"/>
            </a:xfrm>
            <a:custGeom>
              <a:avLst/>
              <a:gdLst>
                <a:gd name="T0" fmla="*/ 5504008 w 251"/>
                <a:gd name="T1" fmla="*/ 0 h 252"/>
                <a:gd name="T2" fmla="*/ 12207369 w 251"/>
                <a:gd name="T3" fmla="*/ 0 h 252"/>
                <a:gd name="T4" fmla="*/ 13689360 w 251"/>
                <a:gd name="T5" fmla="*/ 210079 h 252"/>
                <a:gd name="T6" fmla="*/ 14959373 w 251"/>
                <a:gd name="T7" fmla="*/ 769938 h 252"/>
                <a:gd name="T8" fmla="*/ 16088332 w 251"/>
                <a:gd name="T9" fmla="*/ 1609990 h 252"/>
                <a:gd name="T10" fmla="*/ 16935184 w 251"/>
                <a:gd name="T11" fmla="*/ 2730235 h 252"/>
                <a:gd name="T12" fmla="*/ 17499664 w 251"/>
                <a:gd name="T13" fmla="*/ 3990181 h 252"/>
                <a:gd name="T14" fmla="*/ 17711377 w 251"/>
                <a:gd name="T15" fmla="*/ 5460471 h 252"/>
                <a:gd name="T16" fmla="*/ 17711377 w 251"/>
                <a:gd name="T17" fmla="*/ 12250738 h 252"/>
                <a:gd name="T18" fmla="*/ 17499664 w 251"/>
                <a:gd name="T19" fmla="*/ 13580798 h 252"/>
                <a:gd name="T20" fmla="*/ 16935184 w 251"/>
                <a:gd name="T21" fmla="*/ 14910858 h 252"/>
                <a:gd name="T22" fmla="*/ 16088332 w 251"/>
                <a:gd name="T23" fmla="*/ 15960990 h 252"/>
                <a:gd name="T24" fmla="*/ 14959373 w 251"/>
                <a:gd name="T25" fmla="*/ 16871156 h 252"/>
                <a:gd name="T26" fmla="*/ 13689360 w 251"/>
                <a:gd name="T27" fmla="*/ 17431015 h 252"/>
                <a:gd name="T28" fmla="*/ 12207369 w 251"/>
                <a:gd name="T29" fmla="*/ 17641094 h 252"/>
                <a:gd name="T30" fmla="*/ 5504008 w 251"/>
                <a:gd name="T31" fmla="*/ 17641094 h 252"/>
                <a:gd name="T32" fmla="*/ 4022017 w 251"/>
                <a:gd name="T33" fmla="*/ 17431015 h 252"/>
                <a:gd name="T34" fmla="*/ 2752004 w 251"/>
                <a:gd name="T35" fmla="*/ 16871156 h 252"/>
                <a:gd name="T36" fmla="*/ 1623045 w 251"/>
                <a:gd name="T37" fmla="*/ 15960990 h 252"/>
                <a:gd name="T38" fmla="*/ 705533 w 251"/>
                <a:gd name="T39" fmla="*/ 14910858 h 252"/>
                <a:gd name="T40" fmla="*/ 211713 w 251"/>
                <a:gd name="T41" fmla="*/ 13580798 h 252"/>
                <a:gd name="T42" fmla="*/ 0 w 251"/>
                <a:gd name="T43" fmla="*/ 12250738 h 252"/>
                <a:gd name="T44" fmla="*/ 0 w 251"/>
                <a:gd name="T45" fmla="*/ 5460471 h 252"/>
                <a:gd name="T46" fmla="*/ 211713 w 251"/>
                <a:gd name="T47" fmla="*/ 3990181 h 252"/>
                <a:gd name="T48" fmla="*/ 705533 w 251"/>
                <a:gd name="T49" fmla="*/ 2730235 h 252"/>
                <a:gd name="T50" fmla="*/ 1623045 w 251"/>
                <a:gd name="T51" fmla="*/ 1609990 h 252"/>
                <a:gd name="T52" fmla="*/ 2752004 w 251"/>
                <a:gd name="T53" fmla="*/ 769938 h 252"/>
                <a:gd name="T54" fmla="*/ 4022017 w 251"/>
                <a:gd name="T55" fmla="*/ 210079 h 252"/>
                <a:gd name="T56" fmla="*/ 5504008 w 251"/>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2"/>
                <a:gd name="T89" fmla="*/ 251 w 251"/>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2">
                  <a:moveTo>
                    <a:pt x="78" y="0"/>
                  </a:moveTo>
                  <a:lnTo>
                    <a:pt x="173" y="0"/>
                  </a:lnTo>
                  <a:lnTo>
                    <a:pt x="194" y="3"/>
                  </a:lnTo>
                  <a:lnTo>
                    <a:pt x="212" y="11"/>
                  </a:lnTo>
                  <a:lnTo>
                    <a:pt x="228" y="23"/>
                  </a:lnTo>
                  <a:lnTo>
                    <a:pt x="240" y="39"/>
                  </a:lnTo>
                  <a:lnTo>
                    <a:pt x="248" y="57"/>
                  </a:lnTo>
                  <a:lnTo>
                    <a:pt x="251" y="78"/>
                  </a:lnTo>
                  <a:lnTo>
                    <a:pt x="251" y="175"/>
                  </a:lnTo>
                  <a:lnTo>
                    <a:pt x="248" y="194"/>
                  </a:lnTo>
                  <a:lnTo>
                    <a:pt x="240" y="213"/>
                  </a:lnTo>
                  <a:lnTo>
                    <a:pt x="228" y="228"/>
                  </a:lnTo>
                  <a:lnTo>
                    <a:pt x="212" y="241"/>
                  </a:lnTo>
                  <a:lnTo>
                    <a:pt x="194" y="249"/>
                  </a:lnTo>
                  <a:lnTo>
                    <a:pt x="173" y="252"/>
                  </a:lnTo>
                  <a:lnTo>
                    <a:pt x="78" y="252"/>
                  </a:lnTo>
                  <a:lnTo>
                    <a:pt x="57" y="249"/>
                  </a:lnTo>
                  <a:lnTo>
                    <a:pt x="39" y="241"/>
                  </a:lnTo>
                  <a:lnTo>
                    <a:pt x="23" y="228"/>
                  </a:lnTo>
                  <a:lnTo>
                    <a:pt x="10" y="213"/>
                  </a:lnTo>
                  <a:lnTo>
                    <a:pt x="3" y="194"/>
                  </a:lnTo>
                  <a:lnTo>
                    <a:pt x="0" y="175"/>
                  </a:lnTo>
                  <a:lnTo>
                    <a:pt x="0" y="78"/>
                  </a:lnTo>
                  <a:lnTo>
                    <a:pt x="3" y="57"/>
                  </a:lnTo>
                  <a:lnTo>
                    <a:pt x="10" y="39"/>
                  </a:lnTo>
                  <a:lnTo>
                    <a:pt x="23" y="23"/>
                  </a:lnTo>
                  <a:lnTo>
                    <a:pt x="39" y="11"/>
                  </a:lnTo>
                  <a:lnTo>
                    <a:pt x="57" y="3"/>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89"/>
            <p:cNvSpPr>
              <a:spLocks/>
            </p:cNvSpPr>
            <p:nvPr/>
          </p:nvSpPr>
          <p:spPr bwMode="auto">
            <a:xfrm>
              <a:off x="455613" y="517525"/>
              <a:ext cx="66675" cy="66675"/>
            </a:xfrm>
            <a:custGeom>
              <a:avLst/>
              <a:gdLst>
                <a:gd name="T0" fmla="*/ 5520904 w 249"/>
                <a:gd name="T1" fmla="*/ 0 h 251"/>
                <a:gd name="T2" fmla="*/ 12189208 w 249"/>
                <a:gd name="T3" fmla="*/ 0 h 251"/>
                <a:gd name="T4" fmla="*/ 13766647 w 249"/>
                <a:gd name="T5" fmla="*/ 211713 h 251"/>
                <a:gd name="T6" fmla="*/ 15057304 w 249"/>
                <a:gd name="T7" fmla="*/ 776193 h 251"/>
                <a:gd name="T8" fmla="*/ 16204435 w 249"/>
                <a:gd name="T9" fmla="*/ 1623045 h 251"/>
                <a:gd name="T10" fmla="*/ 16993289 w 249"/>
                <a:gd name="T11" fmla="*/ 2752004 h 251"/>
                <a:gd name="T12" fmla="*/ 17566854 w 249"/>
                <a:gd name="T13" fmla="*/ 4022017 h 251"/>
                <a:gd name="T14" fmla="*/ 17853637 w 249"/>
                <a:gd name="T15" fmla="*/ 5504008 h 251"/>
                <a:gd name="T16" fmla="*/ 17853637 w 249"/>
                <a:gd name="T17" fmla="*/ 12278029 h 251"/>
                <a:gd name="T18" fmla="*/ 17566854 w 249"/>
                <a:gd name="T19" fmla="*/ 13689360 h 251"/>
                <a:gd name="T20" fmla="*/ 16993289 w 249"/>
                <a:gd name="T21" fmla="*/ 14959373 h 251"/>
                <a:gd name="T22" fmla="*/ 16204435 w 249"/>
                <a:gd name="T23" fmla="*/ 16088332 h 251"/>
                <a:gd name="T24" fmla="*/ 15057304 w 249"/>
                <a:gd name="T25" fmla="*/ 17005844 h 251"/>
                <a:gd name="T26" fmla="*/ 13766647 w 249"/>
                <a:gd name="T27" fmla="*/ 17429004 h 251"/>
                <a:gd name="T28" fmla="*/ 12189208 w 249"/>
                <a:gd name="T29" fmla="*/ 17711377 h 251"/>
                <a:gd name="T30" fmla="*/ 5520904 w 249"/>
                <a:gd name="T31" fmla="*/ 17711377 h 251"/>
                <a:gd name="T32" fmla="*/ 4015227 w 249"/>
                <a:gd name="T33" fmla="*/ 17429004 h 251"/>
                <a:gd name="T34" fmla="*/ 2653076 w 249"/>
                <a:gd name="T35" fmla="*/ 17005844 h 251"/>
                <a:gd name="T36" fmla="*/ 1577439 w 249"/>
                <a:gd name="T37" fmla="*/ 16088332 h 251"/>
                <a:gd name="T38" fmla="*/ 717091 w 249"/>
                <a:gd name="T39" fmla="*/ 14959373 h 251"/>
                <a:gd name="T40" fmla="*/ 143525 w 249"/>
                <a:gd name="T41" fmla="*/ 13689360 h 251"/>
                <a:gd name="T42" fmla="*/ 0 w 249"/>
                <a:gd name="T43" fmla="*/ 12278029 h 251"/>
                <a:gd name="T44" fmla="*/ 0 w 249"/>
                <a:gd name="T45" fmla="*/ 5504008 h 251"/>
                <a:gd name="T46" fmla="*/ 143525 w 249"/>
                <a:gd name="T47" fmla="*/ 4022017 h 251"/>
                <a:gd name="T48" fmla="*/ 717091 w 249"/>
                <a:gd name="T49" fmla="*/ 2752004 h 251"/>
                <a:gd name="T50" fmla="*/ 1577439 w 249"/>
                <a:gd name="T51" fmla="*/ 1623045 h 251"/>
                <a:gd name="T52" fmla="*/ 2653076 w 249"/>
                <a:gd name="T53" fmla="*/ 776193 h 251"/>
                <a:gd name="T54" fmla="*/ 4015227 w 249"/>
                <a:gd name="T55" fmla="*/ 211713 h 251"/>
                <a:gd name="T56" fmla="*/ 5520904 w 249"/>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51"/>
                <a:gd name="T89" fmla="*/ 249 w 249"/>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51">
                  <a:moveTo>
                    <a:pt x="77" y="0"/>
                  </a:moveTo>
                  <a:lnTo>
                    <a:pt x="170" y="0"/>
                  </a:lnTo>
                  <a:lnTo>
                    <a:pt x="192" y="3"/>
                  </a:lnTo>
                  <a:lnTo>
                    <a:pt x="210" y="11"/>
                  </a:lnTo>
                  <a:lnTo>
                    <a:pt x="226" y="23"/>
                  </a:lnTo>
                  <a:lnTo>
                    <a:pt x="237" y="39"/>
                  </a:lnTo>
                  <a:lnTo>
                    <a:pt x="245" y="57"/>
                  </a:lnTo>
                  <a:lnTo>
                    <a:pt x="249" y="78"/>
                  </a:lnTo>
                  <a:lnTo>
                    <a:pt x="249" y="174"/>
                  </a:lnTo>
                  <a:lnTo>
                    <a:pt x="245" y="194"/>
                  </a:lnTo>
                  <a:lnTo>
                    <a:pt x="237" y="212"/>
                  </a:lnTo>
                  <a:lnTo>
                    <a:pt x="226" y="228"/>
                  </a:lnTo>
                  <a:lnTo>
                    <a:pt x="210" y="241"/>
                  </a:lnTo>
                  <a:lnTo>
                    <a:pt x="192" y="247"/>
                  </a:lnTo>
                  <a:lnTo>
                    <a:pt x="170" y="251"/>
                  </a:lnTo>
                  <a:lnTo>
                    <a:pt x="77" y="251"/>
                  </a:lnTo>
                  <a:lnTo>
                    <a:pt x="56" y="247"/>
                  </a:lnTo>
                  <a:lnTo>
                    <a:pt x="37" y="241"/>
                  </a:lnTo>
                  <a:lnTo>
                    <a:pt x="22" y="228"/>
                  </a:lnTo>
                  <a:lnTo>
                    <a:pt x="10" y="212"/>
                  </a:lnTo>
                  <a:lnTo>
                    <a:pt x="2" y="194"/>
                  </a:lnTo>
                  <a:lnTo>
                    <a:pt x="0" y="174"/>
                  </a:lnTo>
                  <a:lnTo>
                    <a:pt x="0" y="78"/>
                  </a:lnTo>
                  <a:lnTo>
                    <a:pt x="2" y="57"/>
                  </a:lnTo>
                  <a:lnTo>
                    <a:pt x="10" y="39"/>
                  </a:lnTo>
                  <a:lnTo>
                    <a:pt x="22" y="23"/>
                  </a:lnTo>
                  <a:lnTo>
                    <a:pt x="37" y="11"/>
                  </a:lnTo>
                  <a:lnTo>
                    <a:pt x="56" y="3"/>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90"/>
            <p:cNvSpPr>
              <a:spLocks/>
            </p:cNvSpPr>
            <p:nvPr/>
          </p:nvSpPr>
          <p:spPr bwMode="auto">
            <a:xfrm>
              <a:off x="455613" y="649288"/>
              <a:ext cx="66675" cy="66675"/>
            </a:xfrm>
            <a:custGeom>
              <a:avLst/>
              <a:gdLst>
                <a:gd name="T0" fmla="*/ 5520904 w 249"/>
                <a:gd name="T1" fmla="*/ 0 h 249"/>
                <a:gd name="T2" fmla="*/ 12189208 w 249"/>
                <a:gd name="T3" fmla="*/ 0 h 249"/>
                <a:gd name="T4" fmla="*/ 13766647 w 249"/>
                <a:gd name="T5" fmla="*/ 143525 h 249"/>
                <a:gd name="T6" fmla="*/ 15057304 w 249"/>
                <a:gd name="T7" fmla="*/ 717091 h 249"/>
                <a:gd name="T8" fmla="*/ 16204435 w 249"/>
                <a:gd name="T9" fmla="*/ 1505677 h 249"/>
                <a:gd name="T10" fmla="*/ 16993289 w 249"/>
                <a:gd name="T11" fmla="*/ 2653076 h 249"/>
                <a:gd name="T12" fmla="*/ 17566854 w 249"/>
                <a:gd name="T13" fmla="*/ 4086990 h 249"/>
                <a:gd name="T14" fmla="*/ 17853637 w 249"/>
                <a:gd name="T15" fmla="*/ 5520904 h 249"/>
                <a:gd name="T16" fmla="*/ 17853637 w 249"/>
                <a:gd name="T17" fmla="*/ 12332733 h 249"/>
                <a:gd name="T18" fmla="*/ 17566854 w 249"/>
                <a:gd name="T19" fmla="*/ 13838410 h 249"/>
                <a:gd name="T20" fmla="*/ 16993289 w 249"/>
                <a:gd name="T21" fmla="*/ 15200561 h 249"/>
                <a:gd name="T22" fmla="*/ 16204435 w 249"/>
                <a:gd name="T23" fmla="*/ 16276198 h 249"/>
                <a:gd name="T24" fmla="*/ 15057304 w 249"/>
                <a:gd name="T25" fmla="*/ 17136546 h 249"/>
                <a:gd name="T26" fmla="*/ 13766647 w 249"/>
                <a:gd name="T27" fmla="*/ 17710112 h 249"/>
                <a:gd name="T28" fmla="*/ 12189208 w 249"/>
                <a:gd name="T29" fmla="*/ 17853637 h 249"/>
                <a:gd name="T30" fmla="*/ 5520904 w 249"/>
                <a:gd name="T31" fmla="*/ 17853637 h 249"/>
                <a:gd name="T32" fmla="*/ 4015227 w 249"/>
                <a:gd name="T33" fmla="*/ 17710112 h 249"/>
                <a:gd name="T34" fmla="*/ 2653076 w 249"/>
                <a:gd name="T35" fmla="*/ 17136546 h 249"/>
                <a:gd name="T36" fmla="*/ 1577439 w 249"/>
                <a:gd name="T37" fmla="*/ 16276198 h 249"/>
                <a:gd name="T38" fmla="*/ 717091 w 249"/>
                <a:gd name="T39" fmla="*/ 15200561 h 249"/>
                <a:gd name="T40" fmla="*/ 143525 w 249"/>
                <a:gd name="T41" fmla="*/ 13838410 h 249"/>
                <a:gd name="T42" fmla="*/ 0 w 249"/>
                <a:gd name="T43" fmla="*/ 12332733 h 249"/>
                <a:gd name="T44" fmla="*/ 0 w 249"/>
                <a:gd name="T45" fmla="*/ 5520904 h 249"/>
                <a:gd name="T46" fmla="*/ 143525 w 249"/>
                <a:gd name="T47" fmla="*/ 4086990 h 249"/>
                <a:gd name="T48" fmla="*/ 717091 w 249"/>
                <a:gd name="T49" fmla="*/ 2653076 h 249"/>
                <a:gd name="T50" fmla="*/ 1577439 w 249"/>
                <a:gd name="T51" fmla="*/ 1505677 h 249"/>
                <a:gd name="T52" fmla="*/ 2653076 w 249"/>
                <a:gd name="T53" fmla="*/ 717091 h 249"/>
                <a:gd name="T54" fmla="*/ 4015227 w 249"/>
                <a:gd name="T55" fmla="*/ 143525 h 249"/>
                <a:gd name="T56" fmla="*/ 5520904 w 249"/>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49"/>
                <a:gd name="T89" fmla="*/ 249 w 249"/>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49">
                  <a:moveTo>
                    <a:pt x="77" y="0"/>
                  </a:moveTo>
                  <a:lnTo>
                    <a:pt x="170" y="0"/>
                  </a:lnTo>
                  <a:lnTo>
                    <a:pt x="192" y="2"/>
                  </a:lnTo>
                  <a:lnTo>
                    <a:pt x="210" y="10"/>
                  </a:lnTo>
                  <a:lnTo>
                    <a:pt x="226" y="21"/>
                  </a:lnTo>
                  <a:lnTo>
                    <a:pt x="237" y="37"/>
                  </a:lnTo>
                  <a:lnTo>
                    <a:pt x="245" y="57"/>
                  </a:lnTo>
                  <a:lnTo>
                    <a:pt x="249" y="77"/>
                  </a:lnTo>
                  <a:lnTo>
                    <a:pt x="249" y="172"/>
                  </a:lnTo>
                  <a:lnTo>
                    <a:pt x="245" y="193"/>
                  </a:lnTo>
                  <a:lnTo>
                    <a:pt x="237" y="212"/>
                  </a:lnTo>
                  <a:lnTo>
                    <a:pt x="226" y="227"/>
                  </a:lnTo>
                  <a:lnTo>
                    <a:pt x="210" y="239"/>
                  </a:lnTo>
                  <a:lnTo>
                    <a:pt x="192" y="247"/>
                  </a:lnTo>
                  <a:lnTo>
                    <a:pt x="170" y="249"/>
                  </a:lnTo>
                  <a:lnTo>
                    <a:pt x="77" y="249"/>
                  </a:lnTo>
                  <a:lnTo>
                    <a:pt x="56" y="247"/>
                  </a:lnTo>
                  <a:lnTo>
                    <a:pt x="37" y="239"/>
                  </a:lnTo>
                  <a:lnTo>
                    <a:pt x="22" y="227"/>
                  </a:lnTo>
                  <a:lnTo>
                    <a:pt x="10" y="212"/>
                  </a:lnTo>
                  <a:lnTo>
                    <a:pt x="2" y="193"/>
                  </a:lnTo>
                  <a:lnTo>
                    <a:pt x="0" y="172"/>
                  </a:lnTo>
                  <a:lnTo>
                    <a:pt x="0" y="77"/>
                  </a:lnTo>
                  <a:lnTo>
                    <a:pt x="2" y="57"/>
                  </a:lnTo>
                  <a:lnTo>
                    <a:pt x="10" y="37"/>
                  </a:lnTo>
                  <a:lnTo>
                    <a:pt x="22" y="21"/>
                  </a:lnTo>
                  <a:lnTo>
                    <a:pt x="37" y="10"/>
                  </a:lnTo>
                  <a:lnTo>
                    <a:pt x="56" y="2"/>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91"/>
            <p:cNvSpPr>
              <a:spLocks/>
            </p:cNvSpPr>
            <p:nvPr/>
          </p:nvSpPr>
          <p:spPr bwMode="auto">
            <a:xfrm>
              <a:off x="388938" y="584200"/>
              <a:ext cx="66675" cy="66675"/>
            </a:xfrm>
            <a:custGeom>
              <a:avLst/>
              <a:gdLst>
                <a:gd name="T0" fmla="*/ 5390356 w 252"/>
                <a:gd name="T1" fmla="*/ 0 h 252"/>
                <a:gd name="T2" fmla="*/ 12180888 w 252"/>
                <a:gd name="T3" fmla="*/ 0 h 252"/>
                <a:gd name="T4" fmla="*/ 13650912 w 252"/>
                <a:gd name="T5" fmla="*/ 210079 h 252"/>
                <a:gd name="T6" fmla="*/ 14910858 w 252"/>
                <a:gd name="T7" fmla="*/ 769938 h 252"/>
                <a:gd name="T8" fmla="*/ 16031104 w 252"/>
                <a:gd name="T9" fmla="*/ 1540140 h 252"/>
                <a:gd name="T10" fmla="*/ 16801042 w 252"/>
                <a:gd name="T11" fmla="*/ 2660121 h 252"/>
                <a:gd name="T12" fmla="*/ 17361165 w 252"/>
                <a:gd name="T13" fmla="*/ 3990181 h 252"/>
                <a:gd name="T14" fmla="*/ 17641094 w 252"/>
                <a:gd name="T15" fmla="*/ 5460471 h 252"/>
                <a:gd name="T16" fmla="*/ 17641094 w 252"/>
                <a:gd name="T17" fmla="*/ 12250738 h 252"/>
                <a:gd name="T18" fmla="*/ 17361165 w 252"/>
                <a:gd name="T19" fmla="*/ 13720762 h 252"/>
                <a:gd name="T20" fmla="*/ 16801042 w 252"/>
                <a:gd name="T21" fmla="*/ 14980973 h 252"/>
                <a:gd name="T22" fmla="*/ 16031104 w 252"/>
                <a:gd name="T23" fmla="*/ 16100954 h 252"/>
                <a:gd name="T24" fmla="*/ 14910858 w 252"/>
                <a:gd name="T25" fmla="*/ 16941006 h 252"/>
                <a:gd name="T26" fmla="*/ 13650912 w 252"/>
                <a:gd name="T27" fmla="*/ 17431015 h 252"/>
                <a:gd name="T28" fmla="*/ 12180888 w 252"/>
                <a:gd name="T29" fmla="*/ 17641094 h 252"/>
                <a:gd name="T30" fmla="*/ 5390356 w 252"/>
                <a:gd name="T31" fmla="*/ 17641094 h 252"/>
                <a:gd name="T32" fmla="*/ 4060296 w 252"/>
                <a:gd name="T33" fmla="*/ 17431015 h 252"/>
                <a:gd name="T34" fmla="*/ 2730235 w 252"/>
                <a:gd name="T35" fmla="*/ 16871156 h 252"/>
                <a:gd name="T36" fmla="*/ 1680104 w 252"/>
                <a:gd name="T37" fmla="*/ 15960990 h 252"/>
                <a:gd name="T38" fmla="*/ 769938 w 252"/>
                <a:gd name="T39" fmla="*/ 14910858 h 252"/>
                <a:gd name="T40" fmla="*/ 210079 w 252"/>
                <a:gd name="T41" fmla="*/ 13580798 h 252"/>
                <a:gd name="T42" fmla="*/ 0 w 252"/>
                <a:gd name="T43" fmla="*/ 12250738 h 252"/>
                <a:gd name="T44" fmla="*/ 0 w 252"/>
                <a:gd name="T45" fmla="*/ 5460471 h 252"/>
                <a:gd name="T46" fmla="*/ 210079 w 252"/>
                <a:gd name="T47" fmla="*/ 3990181 h 252"/>
                <a:gd name="T48" fmla="*/ 769938 w 252"/>
                <a:gd name="T49" fmla="*/ 2730235 h 252"/>
                <a:gd name="T50" fmla="*/ 1680104 w 252"/>
                <a:gd name="T51" fmla="*/ 1609990 h 252"/>
                <a:gd name="T52" fmla="*/ 2730235 w 252"/>
                <a:gd name="T53" fmla="*/ 769938 h 252"/>
                <a:gd name="T54" fmla="*/ 4060296 w 252"/>
                <a:gd name="T55" fmla="*/ 210079 h 252"/>
                <a:gd name="T56" fmla="*/ 5390356 w 252"/>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2"/>
                <a:gd name="T88" fmla="*/ 0 h 252"/>
                <a:gd name="T89" fmla="*/ 252 w 252"/>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2" h="252">
                  <a:moveTo>
                    <a:pt x="77" y="0"/>
                  </a:moveTo>
                  <a:lnTo>
                    <a:pt x="174" y="0"/>
                  </a:lnTo>
                  <a:lnTo>
                    <a:pt x="195" y="3"/>
                  </a:lnTo>
                  <a:lnTo>
                    <a:pt x="213" y="11"/>
                  </a:lnTo>
                  <a:lnTo>
                    <a:pt x="229" y="22"/>
                  </a:lnTo>
                  <a:lnTo>
                    <a:pt x="240" y="38"/>
                  </a:lnTo>
                  <a:lnTo>
                    <a:pt x="248" y="57"/>
                  </a:lnTo>
                  <a:lnTo>
                    <a:pt x="252" y="78"/>
                  </a:lnTo>
                  <a:lnTo>
                    <a:pt x="252" y="175"/>
                  </a:lnTo>
                  <a:lnTo>
                    <a:pt x="248" y="196"/>
                  </a:lnTo>
                  <a:lnTo>
                    <a:pt x="240" y="214"/>
                  </a:lnTo>
                  <a:lnTo>
                    <a:pt x="229" y="230"/>
                  </a:lnTo>
                  <a:lnTo>
                    <a:pt x="213" y="242"/>
                  </a:lnTo>
                  <a:lnTo>
                    <a:pt x="195" y="249"/>
                  </a:lnTo>
                  <a:lnTo>
                    <a:pt x="174" y="252"/>
                  </a:lnTo>
                  <a:lnTo>
                    <a:pt x="77" y="252"/>
                  </a:lnTo>
                  <a:lnTo>
                    <a:pt x="58" y="249"/>
                  </a:lnTo>
                  <a:lnTo>
                    <a:pt x="39" y="241"/>
                  </a:lnTo>
                  <a:lnTo>
                    <a:pt x="24" y="228"/>
                  </a:lnTo>
                  <a:lnTo>
                    <a:pt x="11" y="213"/>
                  </a:lnTo>
                  <a:lnTo>
                    <a:pt x="3" y="194"/>
                  </a:lnTo>
                  <a:lnTo>
                    <a:pt x="0" y="175"/>
                  </a:lnTo>
                  <a:lnTo>
                    <a:pt x="0" y="78"/>
                  </a:lnTo>
                  <a:lnTo>
                    <a:pt x="3" y="57"/>
                  </a:lnTo>
                  <a:lnTo>
                    <a:pt x="11" y="39"/>
                  </a:lnTo>
                  <a:lnTo>
                    <a:pt x="24" y="23"/>
                  </a:lnTo>
                  <a:lnTo>
                    <a:pt x="39" y="11"/>
                  </a:lnTo>
                  <a:lnTo>
                    <a:pt x="58" y="3"/>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92"/>
            <p:cNvSpPr>
              <a:spLocks/>
            </p:cNvSpPr>
            <p:nvPr/>
          </p:nvSpPr>
          <p:spPr bwMode="auto">
            <a:xfrm>
              <a:off x="322263" y="517525"/>
              <a:ext cx="66675" cy="66675"/>
            </a:xfrm>
            <a:custGeom>
              <a:avLst/>
              <a:gdLst>
                <a:gd name="T0" fmla="*/ 5504008 w 251"/>
                <a:gd name="T1" fmla="*/ 0 h 251"/>
                <a:gd name="T2" fmla="*/ 12207369 w 251"/>
                <a:gd name="T3" fmla="*/ 0 h 251"/>
                <a:gd name="T4" fmla="*/ 13689360 w 251"/>
                <a:gd name="T5" fmla="*/ 211713 h 251"/>
                <a:gd name="T6" fmla="*/ 14959373 w 251"/>
                <a:gd name="T7" fmla="*/ 776193 h 251"/>
                <a:gd name="T8" fmla="*/ 16088332 w 251"/>
                <a:gd name="T9" fmla="*/ 1693439 h 251"/>
                <a:gd name="T10" fmla="*/ 17005844 w 251"/>
                <a:gd name="T11" fmla="*/ 2822398 h 251"/>
                <a:gd name="T12" fmla="*/ 17570324 w 251"/>
                <a:gd name="T13" fmla="*/ 4092676 h 251"/>
                <a:gd name="T14" fmla="*/ 17711377 w 251"/>
                <a:gd name="T15" fmla="*/ 5504008 h 251"/>
                <a:gd name="T16" fmla="*/ 17711377 w 251"/>
                <a:gd name="T17" fmla="*/ 12278029 h 251"/>
                <a:gd name="T18" fmla="*/ 17570324 w 251"/>
                <a:gd name="T19" fmla="*/ 13618701 h 251"/>
                <a:gd name="T20" fmla="*/ 17005844 w 251"/>
                <a:gd name="T21" fmla="*/ 14888979 h 251"/>
                <a:gd name="T22" fmla="*/ 16088332 w 251"/>
                <a:gd name="T23" fmla="*/ 16017938 h 251"/>
                <a:gd name="T24" fmla="*/ 14959373 w 251"/>
                <a:gd name="T25" fmla="*/ 16864525 h 251"/>
                <a:gd name="T26" fmla="*/ 13689360 w 251"/>
                <a:gd name="T27" fmla="*/ 17429004 h 251"/>
                <a:gd name="T28" fmla="*/ 12207369 w 251"/>
                <a:gd name="T29" fmla="*/ 17711377 h 251"/>
                <a:gd name="T30" fmla="*/ 5504008 w 251"/>
                <a:gd name="T31" fmla="*/ 17711377 h 251"/>
                <a:gd name="T32" fmla="*/ 4022017 w 251"/>
                <a:gd name="T33" fmla="*/ 17429004 h 251"/>
                <a:gd name="T34" fmla="*/ 2752004 w 251"/>
                <a:gd name="T35" fmla="*/ 16864525 h 251"/>
                <a:gd name="T36" fmla="*/ 1623045 w 251"/>
                <a:gd name="T37" fmla="*/ 16017938 h 251"/>
                <a:gd name="T38" fmla="*/ 776193 w 251"/>
                <a:gd name="T39" fmla="*/ 14888979 h 251"/>
                <a:gd name="T40" fmla="*/ 211713 w 251"/>
                <a:gd name="T41" fmla="*/ 13618701 h 251"/>
                <a:gd name="T42" fmla="*/ 0 w 251"/>
                <a:gd name="T43" fmla="*/ 12278029 h 251"/>
                <a:gd name="T44" fmla="*/ 0 w 251"/>
                <a:gd name="T45" fmla="*/ 5504008 h 251"/>
                <a:gd name="T46" fmla="*/ 211713 w 251"/>
                <a:gd name="T47" fmla="*/ 4092676 h 251"/>
                <a:gd name="T48" fmla="*/ 776193 w 251"/>
                <a:gd name="T49" fmla="*/ 2822398 h 251"/>
                <a:gd name="T50" fmla="*/ 1623045 w 251"/>
                <a:gd name="T51" fmla="*/ 1693439 h 251"/>
                <a:gd name="T52" fmla="*/ 2752004 w 251"/>
                <a:gd name="T53" fmla="*/ 776193 h 251"/>
                <a:gd name="T54" fmla="*/ 4022017 w 251"/>
                <a:gd name="T55" fmla="*/ 211713 h 251"/>
                <a:gd name="T56" fmla="*/ 5504008 w 251"/>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51"/>
                <a:gd name="T89" fmla="*/ 251 w 251"/>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51">
                  <a:moveTo>
                    <a:pt x="78" y="0"/>
                  </a:moveTo>
                  <a:lnTo>
                    <a:pt x="173" y="0"/>
                  </a:lnTo>
                  <a:lnTo>
                    <a:pt x="194" y="3"/>
                  </a:lnTo>
                  <a:lnTo>
                    <a:pt x="212" y="11"/>
                  </a:lnTo>
                  <a:lnTo>
                    <a:pt x="228" y="24"/>
                  </a:lnTo>
                  <a:lnTo>
                    <a:pt x="241" y="40"/>
                  </a:lnTo>
                  <a:lnTo>
                    <a:pt x="249" y="58"/>
                  </a:lnTo>
                  <a:lnTo>
                    <a:pt x="251" y="78"/>
                  </a:lnTo>
                  <a:lnTo>
                    <a:pt x="251" y="174"/>
                  </a:lnTo>
                  <a:lnTo>
                    <a:pt x="249" y="193"/>
                  </a:lnTo>
                  <a:lnTo>
                    <a:pt x="241" y="211"/>
                  </a:lnTo>
                  <a:lnTo>
                    <a:pt x="228" y="227"/>
                  </a:lnTo>
                  <a:lnTo>
                    <a:pt x="212" y="239"/>
                  </a:lnTo>
                  <a:lnTo>
                    <a:pt x="194" y="247"/>
                  </a:lnTo>
                  <a:lnTo>
                    <a:pt x="173" y="251"/>
                  </a:lnTo>
                  <a:lnTo>
                    <a:pt x="78" y="251"/>
                  </a:lnTo>
                  <a:lnTo>
                    <a:pt x="57" y="247"/>
                  </a:lnTo>
                  <a:lnTo>
                    <a:pt x="39" y="239"/>
                  </a:lnTo>
                  <a:lnTo>
                    <a:pt x="23" y="227"/>
                  </a:lnTo>
                  <a:lnTo>
                    <a:pt x="11" y="211"/>
                  </a:lnTo>
                  <a:lnTo>
                    <a:pt x="3" y="193"/>
                  </a:lnTo>
                  <a:lnTo>
                    <a:pt x="0" y="174"/>
                  </a:lnTo>
                  <a:lnTo>
                    <a:pt x="0" y="78"/>
                  </a:lnTo>
                  <a:lnTo>
                    <a:pt x="3" y="58"/>
                  </a:lnTo>
                  <a:lnTo>
                    <a:pt x="11" y="40"/>
                  </a:lnTo>
                  <a:lnTo>
                    <a:pt x="23" y="24"/>
                  </a:lnTo>
                  <a:lnTo>
                    <a:pt x="39" y="11"/>
                  </a:lnTo>
                  <a:lnTo>
                    <a:pt x="57" y="3"/>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93"/>
            <p:cNvSpPr>
              <a:spLocks/>
            </p:cNvSpPr>
            <p:nvPr/>
          </p:nvSpPr>
          <p:spPr bwMode="auto">
            <a:xfrm>
              <a:off x="322263" y="649288"/>
              <a:ext cx="66675" cy="66675"/>
            </a:xfrm>
            <a:custGeom>
              <a:avLst/>
              <a:gdLst>
                <a:gd name="T0" fmla="*/ 5504008 w 251"/>
                <a:gd name="T1" fmla="*/ 0 h 249"/>
                <a:gd name="T2" fmla="*/ 12207369 w 251"/>
                <a:gd name="T3" fmla="*/ 0 h 249"/>
                <a:gd name="T4" fmla="*/ 13689360 w 251"/>
                <a:gd name="T5" fmla="*/ 143525 h 249"/>
                <a:gd name="T6" fmla="*/ 14959373 w 251"/>
                <a:gd name="T7" fmla="*/ 717091 h 249"/>
                <a:gd name="T8" fmla="*/ 16088332 w 251"/>
                <a:gd name="T9" fmla="*/ 1649202 h 249"/>
                <a:gd name="T10" fmla="*/ 17005844 w 251"/>
                <a:gd name="T11" fmla="*/ 2724571 h 249"/>
                <a:gd name="T12" fmla="*/ 17570324 w 251"/>
                <a:gd name="T13" fmla="*/ 4086990 h 249"/>
                <a:gd name="T14" fmla="*/ 17711377 w 251"/>
                <a:gd name="T15" fmla="*/ 5520904 h 249"/>
                <a:gd name="T16" fmla="*/ 17711377 w 251"/>
                <a:gd name="T17" fmla="*/ 12332733 h 249"/>
                <a:gd name="T18" fmla="*/ 17570324 w 251"/>
                <a:gd name="T19" fmla="*/ 13838410 h 249"/>
                <a:gd name="T20" fmla="*/ 17005844 w 251"/>
                <a:gd name="T21" fmla="*/ 15129066 h 249"/>
                <a:gd name="T22" fmla="*/ 16088332 w 251"/>
                <a:gd name="T23" fmla="*/ 16276198 h 249"/>
                <a:gd name="T24" fmla="*/ 14959373 w 251"/>
                <a:gd name="T25" fmla="*/ 17136546 h 249"/>
                <a:gd name="T26" fmla="*/ 13689360 w 251"/>
                <a:gd name="T27" fmla="*/ 17710112 h 249"/>
                <a:gd name="T28" fmla="*/ 12207369 w 251"/>
                <a:gd name="T29" fmla="*/ 17853637 h 249"/>
                <a:gd name="T30" fmla="*/ 5504008 w 251"/>
                <a:gd name="T31" fmla="*/ 17853637 h 249"/>
                <a:gd name="T32" fmla="*/ 4022017 w 251"/>
                <a:gd name="T33" fmla="*/ 17710112 h 249"/>
                <a:gd name="T34" fmla="*/ 2752004 w 251"/>
                <a:gd name="T35" fmla="*/ 17136546 h 249"/>
                <a:gd name="T36" fmla="*/ 1623045 w 251"/>
                <a:gd name="T37" fmla="*/ 16276198 h 249"/>
                <a:gd name="T38" fmla="*/ 776193 w 251"/>
                <a:gd name="T39" fmla="*/ 15129066 h 249"/>
                <a:gd name="T40" fmla="*/ 211713 w 251"/>
                <a:gd name="T41" fmla="*/ 13838410 h 249"/>
                <a:gd name="T42" fmla="*/ 0 w 251"/>
                <a:gd name="T43" fmla="*/ 12332733 h 249"/>
                <a:gd name="T44" fmla="*/ 0 w 251"/>
                <a:gd name="T45" fmla="*/ 5520904 h 249"/>
                <a:gd name="T46" fmla="*/ 211713 w 251"/>
                <a:gd name="T47" fmla="*/ 4086990 h 249"/>
                <a:gd name="T48" fmla="*/ 776193 w 251"/>
                <a:gd name="T49" fmla="*/ 2724571 h 249"/>
                <a:gd name="T50" fmla="*/ 1623045 w 251"/>
                <a:gd name="T51" fmla="*/ 1649202 h 249"/>
                <a:gd name="T52" fmla="*/ 2752004 w 251"/>
                <a:gd name="T53" fmla="*/ 717091 h 249"/>
                <a:gd name="T54" fmla="*/ 4022017 w 251"/>
                <a:gd name="T55" fmla="*/ 143525 h 249"/>
                <a:gd name="T56" fmla="*/ 5504008 w 251"/>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1"/>
                <a:gd name="T88" fmla="*/ 0 h 249"/>
                <a:gd name="T89" fmla="*/ 251 w 251"/>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1" h="249">
                  <a:moveTo>
                    <a:pt x="78" y="0"/>
                  </a:moveTo>
                  <a:lnTo>
                    <a:pt x="173" y="0"/>
                  </a:lnTo>
                  <a:lnTo>
                    <a:pt x="194" y="2"/>
                  </a:lnTo>
                  <a:lnTo>
                    <a:pt x="212" y="10"/>
                  </a:lnTo>
                  <a:lnTo>
                    <a:pt x="228" y="23"/>
                  </a:lnTo>
                  <a:lnTo>
                    <a:pt x="241" y="38"/>
                  </a:lnTo>
                  <a:lnTo>
                    <a:pt x="249" y="57"/>
                  </a:lnTo>
                  <a:lnTo>
                    <a:pt x="251" y="77"/>
                  </a:lnTo>
                  <a:lnTo>
                    <a:pt x="251" y="172"/>
                  </a:lnTo>
                  <a:lnTo>
                    <a:pt x="249" y="193"/>
                  </a:lnTo>
                  <a:lnTo>
                    <a:pt x="241" y="211"/>
                  </a:lnTo>
                  <a:lnTo>
                    <a:pt x="228" y="227"/>
                  </a:lnTo>
                  <a:lnTo>
                    <a:pt x="212" y="239"/>
                  </a:lnTo>
                  <a:lnTo>
                    <a:pt x="194" y="247"/>
                  </a:lnTo>
                  <a:lnTo>
                    <a:pt x="173" y="249"/>
                  </a:lnTo>
                  <a:lnTo>
                    <a:pt x="78" y="249"/>
                  </a:lnTo>
                  <a:lnTo>
                    <a:pt x="57" y="247"/>
                  </a:lnTo>
                  <a:lnTo>
                    <a:pt x="39" y="239"/>
                  </a:lnTo>
                  <a:lnTo>
                    <a:pt x="23" y="227"/>
                  </a:lnTo>
                  <a:lnTo>
                    <a:pt x="11" y="211"/>
                  </a:lnTo>
                  <a:lnTo>
                    <a:pt x="3" y="193"/>
                  </a:lnTo>
                  <a:lnTo>
                    <a:pt x="0" y="172"/>
                  </a:lnTo>
                  <a:lnTo>
                    <a:pt x="0" y="77"/>
                  </a:lnTo>
                  <a:lnTo>
                    <a:pt x="3" y="57"/>
                  </a:lnTo>
                  <a:lnTo>
                    <a:pt x="11" y="38"/>
                  </a:lnTo>
                  <a:lnTo>
                    <a:pt x="23" y="23"/>
                  </a:lnTo>
                  <a:lnTo>
                    <a:pt x="39" y="10"/>
                  </a:lnTo>
                  <a:lnTo>
                    <a:pt x="57" y="2"/>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94"/>
            <p:cNvSpPr>
              <a:spLocks/>
            </p:cNvSpPr>
            <p:nvPr/>
          </p:nvSpPr>
          <p:spPr bwMode="auto">
            <a:xfrm>
              <a:off x="257175" y="584200"/>
              <a:ext cx="65088" cy="66675"/>
            </a:xfrm>
            <a:custGeom>
              <a:avLst/>
              <a:gdLst>
                <a:gd name="T0" fmla="*/ 5372647 w 248"/>
                <a:gd name="T1" fmla="*/ 0 h 252"/>
                <a:gd name="T2" fmla="*/ 11709804 w 248"/>
                <a:gd name="T3" fmla="*/ 0 h 252"/>
                <a:gd name="T4" fmla="*/ 13225199 w 248"/>
                <a:gd name="T5" fmla="*/ 210079 h 252"/>
                <a:gd name="T6" fmla="*/ 14465021 w 248"/>
                <a:gd name="T7" fmla="*/ 769938 h 252"/>
                <a:gd name="T8" fmla="*/ 15567055 w 248"/>
                <a:gd name="T9" fmla="*/ 1540140 h 252"/>
                <a:gd name="T10" fmla="*/ 16324753 w 248"/>
                <a:gd name="T11" fmla="*/ 2660121 h 252"/>
                <a:gd name="T12" fmla="*/ 16875901 w 248"/>
                <a:gd name="T13" fmla="*/ 3990181 h 252"/>
                <a:gd name="T14" fmla="*/ 17082451 w 248"/>
                <a:gd name="T15" fmla="*/ 5460471 h 252"/>
                <a:gd name="T16" fmla="*/ 17082451 w 248"/>
                <a:gd name="T17" fmla="*/ 12250738 h 252"/>
                <a:gd name="T18" fmla="*/ 16875901 w 248"/>
                <a:gd name="T19" fmla="*/ 13720762 h 252"/>
                <a:gd name="T20" fmla="*/ 16324753 w 248"/>
                <a:gd name="T21" fmla="*/ 14980973 h 252"/>
                <a:gd name="T22" fmla="*/ 15567055 w 248"/>
                <a:gd name="T23" fmla="*/ 16100954 h 252"/>
                <a:gd name="T24" fmla="*/ 14465021 w 248"/>
                <a:gd name="T25" fmla="*/ 16941006 h 252"/>
                <a:gd name="T26" fmla="*/ 13225199 w 248"/>
                <a:gd name="T27" fmla="*/ 17431015 h 252"/>
                <a:gd name="T28" fmla="*/ 11709804 w 248"/>
                <a:gd name="T29" fmla="*/ 17641094 h 252"/>
                <a:gd name="T30" fmla="*/ 5372647 w 248"/>
                <a:gd name="T31" fmla="*/ 17641094 h 252"/>
                <a:gd name="T32" fmla="*/ 3926276 w 248"/>
                <a:gd name="T33" fmla="*/ 17431015 h 252"/>
                <a:gd name="T34" fmla="*/ 2686455 w 248"/>
                <a:gd name="T35" fmla="*/ 16941006 h 252"/>
                <a:gd name="T36" fmla="*/ 1584158 w 248"/>
                <a:gd name="T37" fmla="*/ 16100954 h 252"/>
                <a:gd name="T38" fmla="*/ 757698 w 248"/>
                <a:gd name="T39" fmla="*/ 14980973 h 252"/>
                <a:gd name="T40" fmla="*/ 275574 w 248"/>
                <a:gd name="T41" fmla="*/ 13720762 h 252"/>
                <a:gd name="T42" fmla="*/ 0 w 248"/>
                <a:gd name="T43" fmla="*/ 12250738 h 252"/>
                <a:gd name="T44" fmla="*/ 0 w 248"/>
                <a:gd name="T45" fmla="*/ 5460471 h 252"/>
                <a:gd name="T46" fmla="*/ 275574 w 248"/>
                <a:gd name="T47" fmla="*/ 3990181 h 252"/>
                <a:gd name="T48" fmla="*/ 757698 w 248"/>
                <a:gd name="T49" fmla="*/ 2660121 h 252"/>
                <a:gd name="T50" fmla="*/ 1584158 w 248"/>
                <a:gd name="T51" fmla="*/ 1540140 h 252"/>
                <a:gd name="T52" fmla="*/ 2686455 w 248"/>
                <a:gd name="T53" fmla="*/ 769938 h 252"/>
                <a:gd name="T54" fmla="*/ 3926276 w 248"/>
                <a:gd name="T55" fmla="*/ 210079 h 252"/>
                <a:gd name="T56" fmla="*/ 5372647 w 248"/>
                <a:gd name="T57" fmla="*/ 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8"/>
                <a:gd name="T88" fmla="*/ 0 h 252"/>
                <a:gd name="T89" fmla="*/ 248 w 248"/>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8" h="252">
                  <a:moveTo>
                    <a:pt x="78" y="0"/>
                  </a:moveTo>
                  <a:lnTo>
                    <a:pt x="170" y="0"/>
                  </a:lnTo>
                  <a:lnTo>
                    <a:pt x="192" y="3"/>
                  </a:lnTo>
                  <a:lnTo>
                    <a:pt x="210" y="11"/>
                  </a:lnTo>
                  <a:lnTo>
                    <a:pt x="226" y="22"/>
                  </a:lnTo>
                  <a:lnTo>
                    <a:pt x="237" y="38"/>
                  </a:lnTo>
                  <a:lnTo>
                    <a:pt x="245" y="57"/>
                  </a:lnTo>
                  <a:lnTo>
                    <a:pt x="248" y="78"/>
                  </a:lnTo>
                  <a:lnTo>
                    <a:pt x="248" y="175"/>
                  </a:lnTo>
                  <a:lnTo>
                    <a:pt x="245" y="196"/>
                  </a:lnTo>
                  <a:lnTo>
                    <a:pt x="237" y="214"/>
                  </a:lnTo>
                  <a:lnTo>
                    <a:pt x="226" y="230"/>
                  </a:lnTo>
                  <a:lnTo>
                    <a:pt x="210" y="242"/>
                  </a:lnTo>
                  <a:lnTo>
                    <a:pt x="192" y="249"/>
                  </a:lnTo>
                  <a:lnTo>
                    <a:pt x="170" y="252"/>
                  </a:lnTo>
                  <a:lnTo>
                    <a:pt x="78" y="252"/>
                  </a:lnTo>
                  <a:lnTo>
                    <a:pt x="57" y="249"/>
                  </a:lnTo>
                  <a:lnTo>
                    <a:pt x="39" y="242"/>
                  </a:lnTo>
                  <a:lnTo>
                    <a:pt x="23" y="230"/>
                  </a:lnTo>
                  <a:lnTo>
                    <a:pt x="11" y="214"/>
                  </a:lnTo>
                  <a:lnTo>
                    <a:pt x="4" y="196"/>
                  </a:lnTo>
                  <a:lnTo>
                    <a:pt x="0" y="175"/>
                  </a:lnTo>
                  <a:lnTo>
                    <a:pt x="0" y="78"/>
                  </a:lnTo>
                  <a:lnTo>
                    <a:pt x="4" y="57"/>
                  </a:lnTo>
                  <a:lnTo>
                    <a:pt x="11" y="38"/>
                  </a:lnTo>
                  <a:lnTo>
                    <a:pt x="23" y="22"/>
                  </a:lnTo>
                  <a:lnTo>
                    <a:pt x="39" y="11"/>
                  </a:lnTo>
                  <a:lnTo>
                    <a:pt x="57" y="3"/>
                  </a:lnTo>
                  <a:lnTo>
                    <a:pt x="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95"/>
            <p:cNvSpPr>
              <a:spLocks/>
            </p:cNvSpPr>
            <p:nvPr/>
          </p:nvSpPr>
          <p:spPr bwMode="auto">
            <a:xfrm>
              <a:off x="233363" y="803275"/>
              <a:ext cx="509588" cy="53975"/>
            </a:xfrm>
            <a:custGeom>
              <a:avLst/>
              <a:gdLst>
                <a:gd name="T0" fmla="*/ 6930503 w 1926"/>
                <a:gd name="T1" fmla="*/ 0 h 200"/>
                <a:gd name="T2" fmla="*/ 127828271 w 1926"/>
                <a:gd name="T3" fmla="*/ 0 h 200"/>
                <a:gd name="T4" fmla="*/ 129368148 w 1926"/>
                <a:gd name="T5" fmla="*/ 291465 h 200"/>
                <a:gd name="T6" fmla="*/ 130908289 w 1926"/>
                <a:gd name="T7" fmla="*/ 728393 h 200"/>
                <a:gd name="T8" fmla="*/ 132168501 w 1926"/>
                <a:gd name="T9" fmla="*/ 1675114 h 200"/>
                <a:gd name="T10" fmla="*/ 133288483 w 1926"/>
                <a:gd name="T11" fmla="*/ 2767568 h 200"/>
                <a:gd name="T12" fmla="*/ 134128536 w 1926"/>
                <a:gd name="T13" fmla="*/ 4151487 h 200"/>
                <a:gd name="T14" fmla="*/ 134688659 w 1926"/>
                <a:gd name="T15" fmla="*/ 5680869 h 200"/>
                <a:gd name="T16" fmla="*/ 134828624 w 1926"/>
                <a:gd name="T17" fmla="*/ 7355983 h 200"/>
                <a:gd name="T18" fmla="*/ 134688659 w 1926"/>
                <a:gd name="T19" fmla="*/ 9031367 h 200"/>
                <a:gd name="T20" fmla="*/ 134128536 w 1926"/>
                <a:gd name="T21" fmla="*/ 10560749 h 200"/>
                <a:gd name="T22" fmla="*/ 133288483 w 1926"/>
                <a:gd name="T23" fmla="*/ 11944668 h 200"/>
                <a:gd name="T24" fmla="*/ 132168501 w 1926"/>
                <a:gd name="T25" fmla="*/ 12964255 h 200"/>
                <a:gd name="T26" fmla="*/ 130908289 w 1926"/>
                <a:gd name="T27" fmla="*/ 13910977 h 200"/>
                <a:gd name="T28" fmla="*/ 129368148 w 1926"/>
                <a:gd name="T29" fmla="*/ 14420771 h 200"/>
                <a:gd name="T30" fmla="*/ 127828271 w 1926"/>
                <a:gd name="T31" fmla="*/ 14566503 h 200"/>
                <a:gd name="T32" fmla="*/ 6930503 w 1926"/>
                <a:gd name="T33" fmla="*/ 14566503 h 200"/>
                <a:gd name="T34" fmla="*/ 5250397 w 1926"/>
                <a:gd name="T35" fmla="*/ 14420771 h 200"/>
                <a:gd name="T36" fmla="*/ 3780370 w 1926"/>
                <a:gd name="T37" fmla="*/ 13910977 h 200"/>
                <a:gd name="T38" fmla="*/ 2520159 w 1926"/>
                <a:gd name="T39" fmla="*/ 12964255 h 200"/>
                <a:gd name="T40" fmla="*/ 1400176 w 1926"/>
                <a:gd name="T41" fmla="*/ 11944668 h 200"/>
                <a:gd name="T42" fmla="*/ 629974 w 1926"/>
                <a:gd name="T43" fmla="*/ 10560749 h 200"/>
                <a:gd name="T44" fmla="*/ 139965 w 1926"/>
                <a:gd name="T45" fmla="*/ 9031367 h 200"/>
                <a:gd name="T46" fmla="*/ 0 w 1926"/>
                <a:gd name="T47" fmla="*/ 7355983 h 200"/>
                <a:gd name="T48" fmla="*/ 139965 w 1926"/>
                <a:gd name="T49" fmla="*/ 5680869 h 200"/>
                <a:gd name="T50" fmla="*/ 629974 w 1926"/>
                <a:gd name="T51" fmla="*/ 4151487 h 200"/>
                <a:gd name="T52" fmla="*/ 1400176 w 1926"/>
                <a:gd name="T53" fmla="*/ 2767568 h 200"/>
                <a:gd name="T54" fmla="*/ 2520159 w 1926"/>
                <a:gd name="T55" fmla="*/ 1675114 h 200"/>
                <a:gd name="T56" fmla="*/ 3780370 w 1926"/>
                <a:gd name="T57" fmla="*/ 728393 h 200"/>
                <a:gd name="T58" fmla="*/ 5250397 w 1926"/>
                <a:gd name="T59" fmla="*/ 291465 h 200"/>
                <a:gd name="T60" fmla="*/ 6930503 w 1926"/>
                <a:gd name="T61" fmla="*/ 0 h 2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26"/>
                <a:gd name="T94" fmla="*/ 0 h 200"/>
                <a:gd name="T95" fmla="*/ 1926 w 1926"/>
                <a:gd name="T96" fmla="*/ 200 h 20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26" h="200">
                  <a:moveTo>
                    <a:pt x="99" y="0"/>
                  </a:moveTo>
                  <a:lnTo>
                    <a:pt x="1826" y="0"/>
                  </a:lnTo>
                  <a:lnTo>
                    <a:pt x="1848" y="4"/>
                  </a:lnTo>
                  <a:lnTo>
                    <a:pt x="1870" y="10"/>
                  </a:lnTo>
                  <a:lnTo>
                    <a:pt x="1888" y="23"/>
                  </a:lnTo>
                  <a:lnTo>
                    <a:pt x="1904" y="38"/>
                  </a:lnTo>
                  <a:lnTo>
                    <a:pt x="1916" y="57"/>
                  </a:lnTo>
                  <a:lnTo>
                    <a:pt x="1924" y="78"/>
                  </a:lnTo>
                  <a:lnTo>
                    <a:pt x="1926" y="101"/>
                  </a:lnTo>
                  <a:lnTo>
                    <a:pt x="1924" y="124"/>
                  </a:lnTo>
                  <a:lnTo>
                    <a:pt x="1916" y="145"/>
                  </a:lnTo>
                  <a:lnTo>
                    <a:pt x="1904" y="164"/>
                  </a:lnTo>
                  <a:lnTo>
                    <a:pt x="1888" y="178"/>
                  </a:lnTo>
                  <a:lnTo>
                    <a:pt x="1870" y="191"/>
                  </a:lnTo>
                  <a:lnTo>
                    <a:pt x="1848" y="198"/>
                  </a:lnTo>
                  <a:lnTo>
                    <a:pt x="1826" y="200"/>
                  </a:lnTo>
                  <a:lnTo>
                    <a:pt x="99" y="200"/>
                  </a:lnTo>
                  <a:lnTo>
                    <a:pt x="75" y="198"/>
                  </a:lnTo>
                  <a:lnTo>
                    <a:pt x="54" y="191"/>
                  </a:lnTo>
                  <a:lnTo>
                    <a:pt x="36" y="178"/>
                  </a:lnTo>
                  <a:lnTo>
                    <a:pt x="20" y="164"/>
                  </a:lnTo>
                  <a:lnTo>
                    <a:pt x="9" y="145"/>
                  </a:lnTo>
                  <a:lnTo>
                    <a:pt x="2" y="124"/>
                  </a:lnTo>
                  <a:lnTo>
                    <a:pt x="0" y="101"/>
                  </a:lnTo>
                  <a:lnTo>
                    <a:pt x="2" y="78"/>
                  </a:lnTo>
                  <a:lnTo>
                    <a:pt x="9" y="57"/>
                  </a:lnTo>
                  <a:lnTo>
                    <a:pt x="20" y="38"/>
                  </a:lnTo>
                  <a:lnTo>
                    <a:pt x="36" y="23"/>
                  </a:lnTo>
                  <a:lnTo>
                    <a:pt x="54" y="10"/>
                  </a:lnTo>
                  <a:lnTo>
                    <a:pt x="75" y="4"/>
                  </a:lnTo>
                  <a:lnTo>
                    <a:pt x="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96"/>
            <p:cNvSpPr>
              <a:spLocks/>
            </p:cNvSpPr>
            <p:nvPr/>
          </p:nvSpPr>
          <p:spPr bwMode="auto">
            <a:xfrm>
              <a:off x="190500" y="517525"/>
              <a:ext cx="65088" cy="66675"/>
            </a:xfrm>
            <a:custGeom>
              <a:avLst/>
              <a:gdLst>
                <a:gd name="T0" fmla="*/ 5261411 w 249"/>
                <a:gd name="T1" fmla="*/ 0 h 251"/>
                <a:gd name="T2" fmla="*/ 11684211 w 249"/>
                <a:gd name="T3" fmla="*/ 0 h 251"/>
                <a:gd name="T4" fmla="*/ 13119022 w 249"/>
                <a:gd name="T5" fmla="*/ 211713 h 251"/>
                <a:gd name="T6" fmla="*/ 14417384 w 249"/>
                <a:gd name="T7" fmla="*/ 776193 h 251"/>
                <a:gd name="T8" fmla="*/ 15442324 w 249"/>
                <a:gd name="T9" fmla="*/ 1623045 h 251"/>
                <a:gd name="T10" fmla="*/ 16330553 w 249"/>
                <a:gd name="T11" fmla="*/ 2752004 h 251"/>
                <a:gd name="T12" fmla="*/ 16877135 w 249"/>
                <a:gd name="T13" fmla="*/ 4022017 h 251"/>
                <a:gd name="T14" fmla="*/ 17013846 w 249"/>
                <a:gd name="T15" fmla="*/ 5504008 h 251"/>
                <a:gd name="T16" fmla="*/ 17013846 w 249"/>
                <a:gd name="T17" fmla="*/ 12278029 h 251"/>
                <a:gd name="T18" fmla="*/ 16877135 w 249"/>
                <a:gd name="T19" fmla="*/ 13689360 h 251"/>
                <a:gd name="T20" fmla="*/ 16330553 w 249"/>
                <a:gd name="T21" fmla="*/ 14959373 h 251"/>
                <a:gd name="T22" fmla="*/ 15442324 w 249"/>
                <a:gd name="T23" fmla="*/ 16088332 h 251"/>
                <a:gd name="T24" fmla="*/ 14417384 w 249"/>
                <a:gd name="T25" fmla="*/ 17005844 h 251"/>
                <a:gd name="T26" fmla="*/ 13119022 w 249"/>
                <a:gd name="T27" fmla="*/ 17429004 h 251"/>
                <a:gd name="T28" fmla="*/ 11684211 w 249"/>
                <a:gd name="T29" fmla="*/ 17711377 h 251"/>
                <a:gd name="T30" fmla="*/ 5261411 w 249"/>
                <a:gd name="T31" fmla="*/ 17711377 h 251"/>
                <a:gd name="T32" fmla="*/ 3826338 w 249"/>
                <a:gd name="T33" fmla="*/ 17429004 h 251"/>
                <a:gd name="T34" fmla="*/ 2596462 w 249"/>
                <a:gd name="T35" fmla="*/ 17005844 h 251"/>
                <a:gd name="T36" fmla="*/ 1503298 w 249"/>
                <a:gd name="T37" fmla="*/ 16088332 h 251"/>
                <a:gd name="T38" fmla="*/ 683293 w 249"/>
                <a:gd name="T39" fmla="*/ 14959373 h 251"/>
                <a:gd name="T40" fmla="*/ 204936 w 249"/>
                <a:gd name="T41" fmla="*/ 13689360 h 251"/>
                <a:gd name="T42" fmla="*/ 0 w 249"/>
                <a:gd name="T43" fmla="*/ 12278029 h 251"/>
                <a:gd name="T44" fmla="*/ 0 w 249"/>
                <a:gd name="T45" fmla="*/ 5504008 h 251"/>
                <a:gd name="T46" fmla="*/ 204936 w 249"/>
                <a:gd name="T47" fmla="*/ 4022017 h 251"/>
                <a:gd name="T48" fmla="*/ 683293 w 249"/>
                <a:gd name="T49" fmla="*/ 2752004 h 251"/>
                <a:gd name="T50" fmla="*/ 1503298 w 249"/>
                <a:gd name="T51" fmla="*/ 1623045 h 251"/>
                <a:gd name="T52" fmla="*/ 2596462 w 249"/>
                <a:gd name="T53" fmla="*/ 776193 h 251"/>
                <a:gd name="T54" fmla="*/ 3826338 w 249"/>
                <a:gd name="T55" fmla="*/ 211713 h 251"/>
                <a:gd name="T56" fmla="*/ 5261411 w 249"/>
                <a:gd name="T57" fmla="*/ 0 h 2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51"/>
                <a:gd name="T89" fmla="*/ 249 w 249"/>
                <a:gd name="T90" fmla="*/ 251 h 2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51">
                  <a:moveTo>
                    <a:pt x="77" y="0"/>
                  </a:moveTo>
                  <a:lnTo>
                    <a:pt x="171" y="0"/>
                  </a:lnTo>
                  <a:lnTo>
                    <a:pt x="192" y="3"/>
                  </a:lnTo>
                  <a:lnTo>
                    <a:pt x="211" y="11"/>
                  </a:lnTo>
                  <a:lnTo>
                    <a:pt x="226" y="23"/>
                  </a:lnTo>
                  <a:lnTo>
                    <a:pt x="239" y="39"/>
                  </a:lnTo>
                  <a:lnTo>
                    <a:pt x="247" y="57"/>
                  </a:lnTo>
                  <a:lnTo>
                    <a:pt x="249" y="78"/>
                  </a:lnTo>
                  <a:lnTo>
                    <a:pt x="249" y="174"/>
                  </a:lnTo>
                  <a:lnTo>
                    <a:pt x="247" y="194"/>
                  </a:lnTo>
                  <a:lnTo>
                    <a:pt x="239" y="212"/>
                  </a:lnTo>
                  <a:lnTo>
                    <a:pt x="226" y="228"/>
                  </a:lnTo>
                  <a:lnTo>
                    <a:pt x="211" y="241"/>
                  </a:lnTo>
                  <a:lnTo>
                    <a:pt x="192" y="247"/>
                  </a:lnTo>
                  <a:lnTo>
                    <a:pt x="171" y="251"/>
                  </a:lnTo>
                  <a:lnTo>
                    <a:pt x="77" y="251"/>
                  </a:lnTo>
                  <a:lnTo>
                    <a:pt x="56" y="247"/>
                  </a:lnTo>
                  <a:lnTo>
                    <a:pt x="38" y="241"/>
                  </a:lnTo>
                  <a:lnTo>
                    <a:pt x="22" y="228"/>
                  </a:lnTo>
                  <a:lnTo>
                    <a:pt x="10" y="212"/>
                  </a:lnTo>
                  <a:lnTo>
                    <a:pt x="3" y="194"/>
                  </a:lnTo>
                  <a:lnTo>
                    <a:pt x="0" y="174"/>
                  </a:lnTo>
                  <a:lnTo>
                    <a:pt x="0" y="78"/>
                  </a:lnTo>
                  <a:lnTo>
                    <a:pt x="3" y="57"/>
                  </a:lnTo>
                  <a:lnTo>
                    <a:pt x="10" y="39"/>
                  </a:lnTo>
                  <a:lnTo>
                    <a:pt x="22" y="23"/>
                  </a:lnTo>
                  <a:lnTo>
                    <a:pt x="38" y="11"/>
                  </a:lnTo>
                  <a:lnTo>
                    <a:pt x="56" y="3"/>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97"/>
            <p:cNvSpPr>
              <a:spLocks/>
            </p:cNvSpPr>
            <p:nvPr/>
          </p:nvSpPr>
          <p:spPr bwMode="auto">
            <a:xfrm>
              <a:off x="190500" y="649288"/>
              <a:ext cx="65088" cy="66675"/>
            </a:xfrm>
            <a:custGeom>
              <a:avLst/>
              <a:gdLst>
                <a:gd name="T0" fmla="*/ 5261411 w 249"/>
                <a:gd name="T1" fmla="*/ 0 h 249"/>
                <a:gd name="T2" fmla="*/ 11684211 w 249"/>
                <a:gd name="T3" fmla="*/ 0 h 249"/>
                <a:gd name="T4" fmla="*/ 13119022 w 249"/>
                <a:gd name="T5" fmla="*/ 143525 h 249"/>
                <a:gd name="T6" fmla="*/ 14417384 w 249"/>
                <a:gd name="T7" fmla="*/ 717091 h 249"/>
                <a:gd name="T8" fmla="*/ 15442324 w 249"/>
                <a:gd name="T9" fmla="*/ 1505677 h 249"/>
                <a:gd name="T10" fmla="*/ 16330553 w 249"/>
                <a:gd name="T11" fmla="*/ 2653076 h 249"/>
                <a:gd name="T12" fmla="*/ 16877135 w 249"/>
                <a:gd name="T13" fmla="*/ 4086990 h 249"/>
                <a:gd name="T14" fmla="*/ 17013846 w 249"/>
                <a:gd name="T15" fmla="*/ 5520904 h 249"/>
                <a:gd name="T16" fmla="*/ 17013846 w 249"/>
                <a:gd name="T17" fmla="*/ 12332733 h 249"/>
                <a:gd name="T18" fmla="*/ 16877135 w 249"/>
                <a:gd name="T19" fmla="*/ 13838410 h 249"/>
                <a:gd name="T20" fmla="*/ 16330553 w 249"/>
                <a:gd name="T21" fmla="*/ 15200561 h 249"/>
                <a:gd name="T22" fmla="*/ 15442324 w 249"/>
                <a:gd name="T23" fmla="*/ 16276198 h 249"/>
                <a:gd name="T24" fmla="*/ 14417384 w 249"/>
                <a:gd name="T25" fmla="*/ 17136546 h 249"/>
                <a:gd name="T26" fmla="*/ 13119022 w 249"/>
                <a:gd name="T27" fmla="*/ 17710112 h 249"/>
                <a:gd name="T28" fmla="*/ 11684211 w 249"/>
                <a:gd name="T29" fmla="*/ 17853637 h 249"/>
                <a:gd name="T30" fmla="*/ 5261411 w 249"/>
                <a:gd name="T31" fmla="*/ 17853637 h 249"/>
                <a:gd name="T32" fmla="*/ 3826338 w 249"/>
                <a:gd name="T33" fmla="*/ 17710112 h 249"/>
                <a:gd name="T34" fmla="*/ 2596462 w 249"/>
                <a:gd name="T35" fmla="*/ 17136546 h 249"/>
                <a:gd name="T36" fmla="*/ 1503298 w 249"/>
                <a:gd name="T37" fmla="*/ 16276198 h 249"/>
                <a:gd name="T38" fmla="*/ 683293 w 249"/>
                <a:gd name="T39" fmla="*/ 15200561 h 249"/>
                <a:gd name="T40" fmla="*/ 204936 w 249"/>
                <a:gd name="T41" fmla="*/ 13838410 h 249"/>
                <a:gd name="T42" fmla="*/ 0 w 249"/>
                <a:gd name="T43" fmla="*/ 12332733 h 249"/>
                <a:gd name="T44" fmla="*/ 0 w 249"/>
                <a:gd name="T45" fmla="*/ 5520904 h 249"/>
                <a:gd name="T46" fmla="*/ 204936 w 249"/>
                <a:gd name="T47" fmla="*/ 4086990 h 249"/>
                <a:gd name="T48" fmla="*/ 683293 w 249"/>
                <a:gd name="T49" fmla="*/ 2653076 h 249"/>
                <a:gd name="T50" fmla="*/ 1503298 w 249"/>
                <a:gd name="T51" fmla="*/ 1505677 h 249"/>
                <a:gd name="T52" fmla="*/ 2596462 w 249"/>
                <a:gd name="T53" fmla="*/ 717091 h 249"/>
                <a:gd name="T54" fmla="*/ 3826338 w 249"/>
                <a:gd name="T55" fmla="*/ 143525 h 249"/>
                <a:gd name="T56" fmla="*/ 5261411 w 249"/>
                <a:gd name="T57" fmla="*/ 0 h 2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9"/>
                <a:gd name="T88" fmla="*/ 0 h 249"/>
                <a:gd name="T89" fmla="*/ 249 w 249"/>
                <a:gd name="T90" fmla="*/ 249 h 2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9" h="249">
                  <a:moveTo>
                    <a:pt x="77" y="0"/>
                  </a:moveTo>
                  <a:lnTo>
                    <a:pt x="171" y="0"/>
                  </a:lnTo>
                  <a:lnTo>
                    <a:pt x="192" y="2"/>
                  </a:lnTo>
                  <a:lnTo>
                    <a:pt x="211" y="10"/>
                  </a:lnTo>
                  <a:lnTo>
                    <a:pt x="226" y="21"/>
                  </a:lnTo>
                  <a:lnTo>
                    <a:pt x="239" y="37"/>
                  </a:lnTo>
                  <a:lnTo>
                    <a:pt x="247" y="57"/>
                  </a:lnTo>
                  <a:lnTo>
                    <a:pt x="249" y="77"/>
                  </a:lnTo>
                  <a:lnTo>
                    <a:pt x="249" y="172"/>
                  </a:lnTo>
                  <a:lnTo>
                    <a:pt x="247" y="193"/>
                  </a:lnTo>
                  <a:lnTo>
                    <a:pt x="239" y="212"/>
                  </a:lnTo>
                  <a:lnTo>
                    <a:pt x="226" y="227"/>
                  </a:lnTo>
                  <a:lnTo>
                    <a:pt x="211" y="239"/>
                  </a:lnTo>
                  <a:lnTo>
                    <a:pt x="192" y="247"/>
                  </a:lnTo>
                  <a:lnTo>
                    <a:pt x="171" y="249"/>
                  </a:lnTo>
                  <a:lnTo>
                    <a:pt x="77" y="249"/>
                  </a:lnTo>
                  <a:lnTo>
                    <a:pt x="56" y="247"/>
                  </a:lnTo>
                  <a:lnTo>
                    <a:pt x="38" y="239"/>
                  </a:lnTo>
                  <a:lnTo>
                    <a:pt x="22" y="227"/>
                  </a:lnTo>
                  <a:lnTo>
                    <a:pt x="10" y="212"/>
                  </a:lnTo>
                  <a:lnTo>
                    <a:pt x="3" y="193"/>
                  </a:lnTo>
                  <a:lnTo>
                    <a:pt x="0" y="172"/>
                  </a:lnTo>
                  <a:lnTo>
                    <a:pt x="0" y="77"/>
                  </a:lnTo>
                  <a:lnTo>
                    <a:pt x="3" y="57"/>
                  </a:lnTo>
                  <a:lnTo>
                    <a:pt x="10" y="37"/>
                  </a:lnTo>
                  <a:lnTo>
                    <a:pt x="22" y="21"/>
                  </a:lnTo>
                  <a:lnTo>
                    <a:pt x="38" y="10"/>
                  </a:lnTo>
                  <a:lnTo>
                    <a:pt x="56" y="2"/>
                  </a:lnTo>
                  <a:lnTo>
                    <a:pt x="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7" name="그룹 137"/>
          <p:cNvGrpSpPr>
            <a:grpSpLocks/>
          </p:cNvGrpSpPr>
          <p:nvPr/>
        </p:nvGrpSpPr>
        <p:grpSpPr bwMode="auto">
          <a:xfrm>
            <a:off x="8075613" y="3802187"/>
            <a:ext cx="952500" cy="708025"/>
            <a:chOff x="0" y="0"/>
            <a:chExt cx="977901" cy="728663"/>
          </a:xfrm>
          <a:solidFill>
            <a:schemeClr val="bg2">
              <a:lumMod val="50000"/>
            </a:schemeClr>
          </a:solidFill>
        </p:grpSpPr>
        <p:sp>
          <p:nvSpPr>
            <p:cNvPr id="78" name="Freeform 102"/>
            <p:cNvSpPr>
              <a:spLocks noEditPoints="1"/>
            </p:cNvSpPr>
            <p:nvPr/>
          </p:nvSpPr>
          <p:spPr bwMode="auto">
            <a:xfrm>
              <a:off x="392113" y="312737"/>
              <a:ext cx="585788" cy="415925"/>
            </a:xfrm>
            <a:custGeom>
              <a:avLst/>
              <a:gdLst>
                <a:gd name="T0" fmla="*/ 106818667 w 2209"/>
                <a:gd name="T1" fmla="*/ 39312311 h 1574"/>
                <a:gd name="T2" fmla="*/ 104146424 w 2209"/>
                <a:gd name="T3" fmla="*/ 43362163 h 1574"/>
                <a:gd name="T4" fmla="*/ 93598262 w 2209"/>
                <a:gd name="T5" fmla="*/ 45806185 h 1574"/>
                <a:gd name="T6" fmla="*/ 72150042 w 2209"/>
                <a:gd name="T7" fmla="*/ 51741440 h 1574"/>
                <a:gd name="T8" fmla="*/ 52249160 w 2209"/>
                <a:gd name="T9" fmla="*/ 61307715 h 1574"/>
                <a:gd name="T10" fmla="*/ 33824815 w 2209"/>
                <a:gd name="T11" fmla="*/ 74434984 h 1574"/>
                <a:gd name="T12" fmla="*/ 61109701 w 2209"/>
                <a:gd name="T13" fmla="*/ 67522279 h 1574"/>
                <a:gd name="T14" fmla="*/ 88464860 w 2209"/>
                <a:gd name="T15" fmla="*/ 65287805 h 1574"/>
                <a:gd name="T16" fmla="*/ 96762684 w 2209"/>
                <a:gd name="T17" fmla="*/ 65427592 h 1574"/>
                <a:gd name="T18" fmla="*/ 102107171 w 2209"/>
                <a:gd name="T19" fmla="*/ 65986211 h 1574"/>
                <a:gd name="T20" fmla="*/ 105693498 w 2209"/>
                <a:gd name="T21" fmla="*/ 68429968 h 1574"/>
                <a:gd name="T22" fmla="*/ 107100026 w 2209"/>
                <a:gd name="T23" fmla="*/ 72619607 h 1574"/>
                <a:gd name="T24" fmla="*/ 107100026 w 2209"/>
                <a:gd name="T25" fmla="*/ 23810781 h 1574"/>
                <a:gd name="T26" fmla="*/ 103724519 w 2209"/>
                <a:gd name="T27" fmla="*/ 977450 h 1574"/>
                <a:gd name="T28" fmla="*/ 154426605 w 2209"/>
                <a:gd name="T29" fmla="*/ 51462131 h 1574"/>
                <a:gd name="T30" fmla="*/ 155340689 w 2209"/>
                <a:gd name="T31" fmla="*/ 55931078 h 1574"/>
                <a:gd name="T32" fmla="*/ 153441982 w 2209"/>
                <a:gd name="T33" fmla="*/ 60050956 h 1574"/>
                <a:gd name="T34" fmla="*/ 102740161 w 2209"/>
                <a:gd name="T35" fmla="*/ 109418135 h 1574"/>
                <a:gd name="T36" fmla="*/ 98872476 w 2209"/>
                <a:gd name="T37" fmla="*/ 109837231 h 1574"/>
                <a:gd name="T38" fmla="*/ 94582619 w 2209"/>
                <a:gd name="T39" fmla="*/ 107393209 h 1574"/>
                <a:gd name="T40" fmla="*/ 93106083 w 2209"/>
                <a:gd name="T41" fmla="*/ 102994287 h 1574"/>
                <a:gd name="T42" fmla="*/ 80237045 w 2209"/>
                <a:gd name="T43" fmla="*/ 79392789 h 1574"/>
                <a:gd name="T44" fmla="*/ 57593382 w 2209"/>
                <a:gd name="T45" fmla="*/ 82534952 h 1574"/>
                <a:gd name="T46" fmla="*/ 42192912 w 2209"/>
                <a:gd name="T47" fmla="*/ 86584804 h 1574"/>
                <a:gd name="T48" fmla="*/ 25808085 w 2209"/>
                <a:gd name="T49" fmla="*/ 92729607 h 1574"/>
                <a:gd name="T50" fmla="*/ 17580535 w 2209"/>
                <a:gd name="T51" fmla="*/ 96500413 h 1574"/>
                <a:gd name="T52" fmla="*/ 12657953 w 2209"/>
                <a:gd name="T53" fmla="*/ 99153719 h 1574"/>
                <a:gd name="T54" fmla="*/ 10829520 w 2209"/>
                <a:gd name="T55" fmla="*/ 100270956 h 1574"/>
                <a:gd name="T56" fmla="*/ 6469656 w 2209"/>
                <a:gd name="T57" fmla="*/ 101388193 h 1574"/>
                <a:gd name="T58" fmla="*/ 2320611 w 2209"/>
                <a:gd name="T59" fmla="*/ 99572551 h 1574"/>
                <a:gd name="T60" fmla="*/ 0 w 2209"/>
                <a:gd name="T61" fmla="*/ 95522699 h 1574"/>
                <a:gd name="T62" fmla="*/ 1054896 w 2209"/>
                <a:gd name="T63" fmla="*/ 90983990 h 1574"/>
                <a:gd name="T64" fmla="*/ 3094149 w 2209"/>
                <a:gd name="T65" fmla="*/ 87702041 h 1574"/>
                <a:gd name="T66" fmla="*/ 6258571 w 2209"/>
                <a:gd name="T67" fmla="*/ 83233357 h 1574"/>
                <a:gd name="T68" fmla="*/ 11251426 w 2209"/>
                <a:gd name="T69" fmla="*/ 77018793 h 1574"/>
                <a:gd name="T70" fmla="*/ 17439723 w 2209"/>
                <a:gd name="T71" fmla="*/ 70315371 h 1574"/>
                <a:gd name="T72" fmla="*/ 25386180 w 2209"/>
                <a:gd name="T73" fmla="*/ 62983570 h 1574"/>
                <a:gd name="T74" fmla="*/ 35512436 w 2209"/>
                <a:gd name="T75" fmla="*/ 55232673 h 1574"/>
                <a:gd name="T76" fmla="*/ 46904674 w 2209"/>
                <a:gd name="T77" fmla="*/ 47901136 h 1574"/>
                <a:gd name="T78" fmla="*/ 62164332 w 2209"/>
                <a:gd name="T79" fmla="*/ 40499310 h 1574"/>
                <a:gd name="T80" fmla="*/ 80237045 w 2209"/>
                <a:gd name="T81" fmla="*/ 34424532 h 1574"/>
                <a:gd name="T82" fmla="*/ 93106083 w 2209"/>
                <a:gd name="T83" fmla="*/ 7052492 h 1574"/>
                <a:gd name="T84" fmla="*/ 94582619 w 2209"/>
                <a:gd name="T85" fmla="*/ 2444022 h 1574"/>
                <a:gd name="T86" fmla="*/ 99083296 w 2209"/>
                <a:gd name="T87" fmla="*/ 139522 h 15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09"/>
                <a:gd name="T133" fmla="*/ 0 h 1574"/>
                <a:gd name="T134" fmla="*/ 2209 w 2209"/>
                <a:gd name="T135" fmla="*/ 1574 h 157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09" h="1574">
                  <a:moveTo>
                    <a:pt x="1523" y="341"/>
                  </a:moveTo>
                  <a:lnTo>
                    <a:pt x="1523" y="539"/>
                  </a:lnTo>
                  <a:lnTo>
                    <a:pt x="1519" y="563"/>
                  </a:lnTo>
                  <a:lnTo>
                    <a:pt x="1512" y="586"/>
                  </a:lnTo>
                  <a:lnTo>
                    <a:pt x="1498" y="605"/>
                  </a:lnTo>
                  <a:lnTo>
                    <a:pt x="1481" y="621"/>
                  </a:lnTo>
                  <a:lnTo>
                    <a:pt x="1461" y="632"/>
                  </a:lnTo>
                  <a:lnTo>
                    <a:pt x="1437" y="638"/>
                  </a:lnTo>
                  <a:lnTo>
                    <a:pt x="1331" y="656"/>
                  </a:lnTo>
                  <a:lnTo>
                    <a:pt x="1227" y="678"/>
                  </a:lnTo>
                  <a:lnTo>
                    <a:pt x="1125" y="707"/>
                  </a:lnTo>
                  <a:lnTo>
                    <a:pt x="1026" y="741"/>
                  </a:lnTo>
                  <a:lnTo>
                    <a:pt x="930" y="782"/>
                  </a:lnTo>
                  <a:lnTo>
                    <a:pt x="835" y="828"/>
                  </a:lnTo>
                  <a:lnTo>
                    <a:pt x="743" y="878"/>
                  </a:lnTo>
                  <a:lnTo>
                    <a:pt x="653" y="936"/>
                  </a:lnTo>
                  <a:lnTo>
                    <a:pt x="566" y="998"/>
                  </a:lnTo>
                  <a:lnTo>
                    <a:pt x="481" y="1066"/>
                  </a:lnTo>
                  <a:lnTo>
                    <a:pt x="610" y="1026"/>
                  </a:lnTo>
                  <a:lnTo>
                    <a:pt x="740" y="992"/>
                  </a:lnTo>
                  <a:lnTo>
                    <a:pt x="869" y="967"/>
                  </a:lnTo>
                  <a:lnTo>
                    <a:pt x="998" y="949"/>
                  </a:lnTo>
                  <a:lnTo>
                    <a:pt x="1128" y="938"/>
                  </a:lnTo>
                  <a:lnTo>
                    <a:pt x="1258" y="935"/>
                  </a:lnTo>
                  <a:lnTo>
                    <a:pt x="1301" y="935"/>
                  </a:lnTo>
                  <a:lnTo>
                    <a:pt x="1341" y="935"/>
                  </a:lnTo>
                  <a:lnTo>
                    <a:pt x="1376" y="937"/>
                  </a:lnTo>
                  <a:lnTo>
                    <a:pt x="1406" y="938"/>
                  </a:lnTo>
                  <a:lnTo>
                    <a:pt x="1431" y="941"/>
                  </a:lnTo>
                  <a:lnTo>
                    <a:pt x="1452" y="945"/>
                  </a:lnTo>
                  <a:lnTo>
                    <a:pt x="1471" y="953"/>
                  </a:lnTo>
                  <a:lnTo>
                    <a:pt x="1489" y="965"/>
                  </a:lnTo>
                  <a:lnTo>
                    <a:pt x="1503" y="980"/>
                  </a:lnTo>
                  <a:lnTo>
                    <a:pt x="1514" y="999"/>
                  </a:lnTo>
                  <a:lnTo>
                    <a:pt x="1521" y="1019"/>
                  </a:lnTo>
                  <a:lnTo>
                    <a:pt x="1523" y="1040"/>
                  </a:lnTo>
                  <a:lnTo>
                    <a:pt x="1523" y="1234"/>
                  </a:lnTo>
                  <a:lnTo>
                    <a:pt x="1967" y="790"/>
                  </a:lnTo>
                  <a:lnTo>
                    <a:pt x="1523" y="341"/>
                  </a:lnTo>
                  <a:close/>
                  <a:moveTo>
                    <a:pt x="1433" y="0"/>
                  </a:moveTo>
                  <a:lnTo>
                    <a:pt x="1454" y="4"/>
                  </a:lnTo>
                  <a:lnTo>
                    <a:pt x="1475" y="14"/>
                  </a:lnTo>
                  <a:lnTo>
                    <a:pt x="1494" y="30"/>
                  </a:lnTo>
                  <a:lnTo>
                    <a:pt x="2182" y="719"/>
                  </a:lnTo>
                  <a:lnTo>
                    <a:pt x="2196" y="737"/>
                  </a:lnTo>
                  <a:lnTo>
                    <a:pt x="2205" y="757"/>
                  </a:lnTo>
                  <a:lnTo>
                    <a:pt x="2209" y="778"/>
                  </a:lnTo>
                  <a:lnTo>
                    <a:pt x="2209" y="801"/>
                  </a:lnTo>
                  <a:lnTo>
                    <a:pt x="2205" y="822"/>
                  </a:lnTo>
                  <a:lnTo>
                    <a:pt x="2196" y="842"/>
                  </a:lnTo>
                  <a:lnTo>
                    <a:pt x="2182" y="860"/>
                  </a:lnTo>
                  <a:lnTo>
                    <a:pt x="1494" y="1546"/>
                  </a:lnTo>
                  <a:lnTo>
                    <a:pt x="1478" y="1558"/>
                  </a:lnTo>
                  <a:lnTo>
                    <a:pt x="1461" y="1567"/>
                  </a:lnTo>
                  <a:lnTo>
                    <a:pt x="1443" y="1573"/>
                  </a:lnTo>
                  <a:lnTo>
                    <a:pt x="1424" y="1574"/>
                  </a:lnTo>
                  <a:lnTo>
                    <a:pt x="1406" y="1573"/>
                  </a:lnTo>
                  <a:lnTo>
                    <a:pt x="1386" y="1567"/>
                  </a:lnTo>
                  <a:lnTo>
                    <a:pt x="1363" y="1553"/>
                  </a:lnTo>
                  <a:lnTo>
                    <a:pt x="1345" y="1538"/>
                  </a:lnTo>
                  <a:lnTo>
                    <a:pt x="1334" y="1520"/>
                  </a:lnTo>
                  <a:lnTo>
                    <a:pt x="1326" y="1498"/>
                  </a:lnTo>
                  <a:lnTo>
                    <a:pt x="1324" y="1475"/>
                  </a:lnTo>
                  <a:lnTo>
                    <a:pt x="1324" y="1133"/>
                  </a:lnTo>
                  <a:lnTo>
                    <a:pt x="1258" y="1133"/>
                  </a:lnTo>
                  <a:lnTo>
                    <a:pt x="1141" y="1137"/>
                  </a:lnTo>
                  <a:lnTo>
                    <a:pt x="1024" y="1147"/>
                  </a:lnTo>
                  <a:lnTo>
                    <a:pt x="905" y="1165"/>
                  </a:lnTo>
                  <a:lnTo>
                    <a:pt x="819" y="1182"/>
                  </a:lnTo>
                  <a:lnTo>
                    <a:pt x="741" y="1200"/>
                  </a:lnTo>
                  <a:lnTo>
                    <a:pt x="667" y="1219"/>
                  </a:lnTo>
                  <a:lnTo>
                    <a:pt x="600" y="1240"/>
                  </a:lnTo>
                  <a:lnTo>
                    <a:pt x="517" y="1268"/>
                  </a:lnTo>
                  <a:lnTo>
                    <a:pt x="440" y="1298"/>
                  </a:lnTo>
                  <a:lnTo>
                    <a:pt x="367" y="1328"/>
                  </a:lnTo>
                  <a:lnTo>
                    <a:pt x="323" y="1349"/>
                  </a:lnTo>
                  <a:lnTo>
                    <a:pt x="283" y="1367"/>
                  </a:lnTo>
                  <a:lnTo>
                    <a:pt x="250" y="1382"/>
                  </a:lnTo>
                  <a:lnTo>
                    <a:pt x="222" y="1397"/>
                  </a:lnTo>
                  <a:lnTo>
                    <a:pt x="199" y="1409"/>
                  </a:lnTo>
                  <a:lnTo>
                    <a:pt x="180" y="1420"/>
                  </a:lnTo>
                  <a:lnTo>
                    <a:pt x="168" y="1427"/>
                  </a:lnTo>
                  <a:lnTo>
                    <a:pt x="159" y="1433"/>
                  </a:lnTo>
                  <a:lnTo>
                    <a:pt x="154" y="1436"/>
                  </a:lnTo>
                  <a:lnTo>
                    <a:pt x="135" y="1447"/>
                  </a:lnTo>
                  <a:lnTo>
                    <a:pt x="114" y="1451"/>
                  </a:lnTo>
                  <a:lnTo>
                    <a:pt x="92" y="1452"/>
                  </a:lnTo>
                  <a:lnTo>
                    <a:pt x="71" y="1448"/>
                  </a:lnTo>
                  <a:lnTo>
                    <a:pt x="51" y="1439"/>
                  </a:lnTo>
                  <a:lnTo>
                    <a:pt x="33" y="1426"/>
                  </a:lnTo>
                  <a:lnTo>
                    <a:pt x="17" y="1408"/>
                  </a:lnTo>
                  <a:lnTo>
                    <a:pt x="6" y="1389"/>
                  </a:lnTo>
                  <a:lnTo>
                    <a:pt x="0" y="1368"/>
                  </a:lnTo>
                  <a:lnTo>
                    <a:pt x="0" y="1348"/>
                  </a:lnTo>
                  <a:lnTo>
                    <a:pt x="5" y="1325"/>
                  </a:lnTo>
                  <a:lnTo>
                    <a:pt x="15" y="1303"/>
                  </a:lnTo>
                  <a:lnTo>
                    <a:pt x="22" y="1291"/>
                  </a:lnTo>
                  <a:lnTo>
                    <a:pt x="31" y="1276"/>
                  </a:lnTo>
                  <a:lnTo>
                    <a:pt x="44" y="1256"/>
                  </a:lnTo>
                  <a:lnTo>
                    <a:pt x="55" y="1238"/>
                  </a:lnTo>
                  <a:lnTo>
                    <a:pt x="70" y="1217"/>
                  </a:lnTo>
                  <a:lnTo>
                    <a:pt x="89" y="1192"/>
                  </a:lnTo>
                  <a:lnTo>
                    <a:pt x="110" y="1165"/>
                  </a:lnTo>
                  <a:lnTo>
                    <a:pt x="134" y="1135"/>
                  </a:lnTo>
                  <a:lnTo>
                    <a:pt x="160" y="1103"/>
                  </a:lnTo>
                  <a:lnTo>
                    <a:pt x="188" y="1072"/>
                  </a:lnTo>
                  <a:lnTo>
                    <a:pt x="217" y="1039"/>
                  </a:lnTo>
                  <a:lnTo>
                    <a:pt x="248" y="1007"/>
                  </a:lnTo>
                  <a:lnTo>
                    <a:pt x="281" y="973"/>
                  </a:lnTo>
                  <a:lnTo>
                    <a:pt x="319" y="938"/>
                  </a:lnTo>
                  <a:lnTo>
                    <a:pt x="361" y="902"/>
                  </a:lnTo>
                  <a:lnTo>
                    <a:pt x="407" y="865"/>
                  </a:lnTo>
                  <a:lnTo>
                    <a:pt x="454" y="828"/>
                  </a:lnTo>
                  <a:lnTo>
                    <a:pt x="505" y="791"/>
                  </a:lnTo>
                  <a:lnTo>
                    <a:pt x="558" y="755"/>
                  </a:lnTo>
                  <a:lnTo>
                    <a:pt x="612" y="720"/>
                  </a:lnTo>
                  <a:lnTo>
                    <a:pt x="667" y="686"/>
                  </a:lnTo>
                  <a:lnTo>
                    <a:pt x="733" y="650"/>
                  </a:lnTo>
                  <a:lnTo>
                    <a:pt x="806" y="614"/>
                  </a:lnTo>
                  <a:lnTo>
                    <a:pt x="884" y="580"/>
                  </a:lnTo>
                  <a:lnTo>
                    <a:pt x="966" y="549"/>
                  </a:lnTo>
                  <a:lnTo>
                    <a:pt x="1052" y="518"/>
                  </a:lnTo>
                  <a:lnTo>
                    <a:pt x="1141" y="493"/>
                  </a:lnTo>
                  <a:lnTo>
                    <a:pt x="1232" y="470"/>
                  </a:lnTo>
                  <a:lnTo>
                    <a:pt x="1324" y="451"/>
                  </a:lnTo>
                  <a:lnTo>
                    <a:pt x="1324" y="101"/>
                  </a:lnTo>
                  <a:lnTo>
                    <a:pt x="1326" y="75"/>
                  </a:lnTo>
                  <a:lnTo>
                    <a:pt x="1334" y="54"/>
                  </a:lnTo>
                  <a:lnTo>
                    <a:pt x="1345" y="35"/>
                  </a:lnTo>
                  <a:lnTo>
                    <a:pt x="1363" y="20"/>
                  </a:lnTo>
                  <a:lnTo>
                    <a:pt x="1386" y="9"/>
                  </a:lnTo>
                  <a:lnTo>
                    <a:pt x="1409" y="2"/>
                  </a:lnTo>
                  <a:lnTo>
                    <a:pt x="14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103"/>
            <p:cNvSpPr>
              <a:spLocks noEditPoints="1"/>
            </p:cNvSpPr>
            <p:nvPr/>
          </p:nvSpPr>
          <p:spPr bwMode="auto">
            <a:xfrm>
              <a:off x="0" y="0"/>
              <a:ext cx="881063" cy="728663"/>
            </a:xfrm>
            <a:custGeom>
              <a:avLst/>
              <a:gdLst>
                <a:gd name="T0" fmla="*/ 14683237 w 3332"/>
                <a:gd name="T1" fmla="*/ 14161534 h 2752"/>
                <a:gd name="T2" fmla="*/ 14053907 w 3332"/>
                <a:gd name="T3" fmla="*/ 15002726 h 2752"/>
                <a:gd name="T4" fmla="*/ 13984099 w 3332"/>
                <a:gd name="T5" fmla="*/ 16895609 h 2752"/>
                <a:gd name="T6" fmla="*/ 219060502 w 3332"/>
                <a:gd name="T7" fmla="*/ 16895609 h 2752"/>
                <a:gd name="T8" fmla="*/ 218990694 w 3332"/>
                <a:gd name="T9" fmla="*/ 15002726 h 2752"/>
                <a:gd name="T10" fmla="*/ 218431436 w 3332"/>
                <a:gd name="T11" fmla="*/ 14161534 h 2752"/>
                <a:gd name="T12" fmla="*/ 15242760 w 3332"/>
                <a:gd name="T13" fmla="*/ 14091368 h 2752"/>
                <a:gd name="T14" fmla="*/ 217802105 w 3332"/>
                <a:gd name="T15" fmla="*/ 0 h 2752"/>
                <a:gd name="T16" fmla="*/ 222626533 w 3332"/>
                <a:gd name="T17" fmla="*/ 841193 h 2752"/>
                <a:gd name="T18" fmla="*/ 226821895 w 3332"/>
                <a:gd name="T19" fmla="*/ 3084638 h 2752"/>
                <a:gd name="T20" fmla="*/ 230108165 w 3332"/>
                <a:gd name="T21" fmla="*/ 6379773 h 2752"/>
                <a:gd name="T22" fmla="*/ 232205582 w 3332"/>
                <a:gd name="T23" fmla="*/ 10726332 h 2752"/>
                <a:gd name="T24" fmla="*/ 232974793 w 3332"/>
                <a:gd name="T25" fmla="*/ 15633687 h 2752"/>
                <a:gd name="T26" fmla="*/ 219060502 w 3332"/>
                <a:gd name="T27" fmla="*/ 74032108 h 2752"/>
                <a:gd name="T28" fmla="*/ 121871215 w 3332"/>
                <a:gd name="T29" fmla="*/ 136917419 h 2752"/>
                <a:gd name="T30" fmla="*/ 119563845 w 3332"/>
                <a:gd name="T31" fmla="*/ 138459738 h 2752"/>
                <a:gd name="T32" fmla="*/ 116697217 w 3332"/>
                <a:gd name="T33" fmla="*/ 138950633 h 2752"/>
                <a:gd name="T34" fmla="*/ 115019178 w 3332"/>
                <a:gd name="T35" fmla="*/ 138810302 h 2752"/>
                <a:gd name="T36" fmla="*/ 112571928 w 3332"/>
                <a:gd name="T37" fmla="*/ 137828778 h 2752"/>
                <a:gd name="T38" fmla="*/ 13984099 w 3332"/>
                <a:gd name="T39" fmla="*/ 36875855 h 2752"/>
                <a:gd name="T40" fmla="*/ 14123979 w 3332"/>
                <a:gd name="T41" fmla="*/ 178350331 h 2752"/>
                <a:gd name="T42" fmla="*/ 15242760 w 3332"/>
                <a:gd name="T43" fmla="*/ 178840960 h 2752"/>
                <a:gd name="T44" fmla="*/ 89498231 w 3332"/>
                <a:gd name="T45" fmla="*/ 192932328 h 2752"/>
                <a:gd name="T46" fmla="*/ 12795510 w 3332"/>
                <a:gd name="T47" fmla="*/ 192722096 h 2752"/>
                <a:gd name="T48" fmla="*/ 8250579 w 3332"/>
                <a:gd name="T49" fmla="*/ 191319844 h 2752"/>
                <a:gd name="T50" fmla="*/ 4405051 w 3332"/>
                <a:gd name="T51" fmla="*/ 188515603 h 2752"/>
                <a:gd name="T52" fmla="*/ 1538158 w 3332"/>
                <a:gd name="T53" fmla="*/ 184519607 h 2752"/>
                <a:gd name="T54" fmla="*/ 139881 w 3332"/>
                <a:gd name="T55" fmla="*/ 180032716 h 2752"/>
                <a:gd name="T56" fmla="*/ 0 w 3332"/>
                <a:gd name="T57" fmla="*/ 15633687 h 2752"/>
                <a:gd name="T58" fmla="*/ 699139 w 3332"/>
                <a:gd name="T59" fmla="*/ 10726332 h 2752"/>
                <a:gd name="T60" fmla="*/ 2796820 w 3332"/>
                <a:gd name="T61" fmla="*/ 6449674 h 2752"/>
                <a:gd name="T62" fmla="*/ 6292778 w 3332"/>
                <a:gd name="T63" fmla="*/ 2944572 h 2752"/>
                <a:gd name="T64" fmla="*/ 10418068 w 3332"/>
                <a:gd name="T65" fmla="*/ 771292 h 2752"/>
                <a:gd name="T66" fmla="*/ 15242760 w 3332"/>
                <a:gd name="T67" fmla="*/ 0 h 275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332"/>
                <a:gd name="T103" fmla="*/ 0 h 2752"/>
                <a:gd name="T104" fmla="*/ 3332 w 3332"/>
                <a:gd name="T105" fmla="*/ 2752 h 275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332" h="2752">
                  <a:moveTo>
                    <a:pt x="218" y="201"/>
                  </a:moveTo>
                  <a:lnTo>
                    <a:pt x="210" y="202"/>
                  </a:lnTo>
                  <a:lnTo>
                    <a:pt x="205" y="207"/>
                  </a:lnTo>
                  <a:lnTo>
                    <a:pt x="201" y="214"/>
                  </a:lnTo>
                  <a:lnTo>
                    <a:pt x="200" y="223"/>
                  </a:lnTo>
                  <a:lnTo>
                    <a:pt x="200" y="241"/>
                  </a:lnTo>
                  <a:lnTo>
                    <a:pt x="1669" y="1741"/>
                  </a:lnTo>
                  <a:lnTo>
                    <a:pt x="3133" y="241"/>
                  </a:lnTo>
                  <a:lnTo>
                    <a:pt x="3133" y="223"/>
                  </a:lnTo>
                  <a:lnTo>
                    <a:pt x="3132" y="214"/>
                  </a:lnTo>
                  <a:lnTo>
                    <a:pt x="3129" y="207"/>
                  </a:lnTo>
                  <a:lnTo>
                    <a:pt x="3124" y="202"/>
                  </a:lnTo>
                  <a:lnTo>
                    <a:pt x="3115" y="201"/>
                  </a:lnTo>
                  <a:lnTo>
                    <a:pt x="218" y="201"/>
                  </a:lnTo>
                  <a:close/>
                  <a:moveTo>
                    <a:pt x="218" y="0"/>
                  </a:moveTo>
                  <a:lnTo>
                    <a:pt x="3115" y="0"/>
                  </a:lnTo>
                  <a:lnTo>
                    <a:pt x="3151" y="3"/>
                  </a:lnTo>
                  <a:lnTo>
                    <a:pt x="3184" y="12"/>
                  </a:lnTo>
                  <a:lnTo>
                    <a:pt x="3216" y="26"/>
                  </a:lnTo>
                  <a:lnTo>
                    <a:pt x="3244" y="44"/>
                  </a:lnTo>
                  <a:lnTo>
                    <a:pt x="3270" y="65"/>
                  </a:lnTo>
                  <a:lnTo>
                    <a:pt x="3291" y="91"/>
                  </a:lnTo>
                  <a:lnTo>
                    <a:pt x="3308" y="120"/>
                  </a:lnTo>
                  <a:lnTo>
                    <a:pt x="3321" y="153"/>
                  </a:lnTo>
                  <a:lnTo>
                    <a:pt x="3329" y="187"/>
                  </a:lnTo>
                  <a:lnTo>
                    <a:pt x="3332" y="223"/>
                  </a:lnTo>
                  <a:lnTo>
                    <a:pt x="3332" y="1056"/>
                  </a:lnTo>
                  <a:lnTo>
                    <a:pt x="3133" y="1056"/>
                  </a:lnTo>
                  <a:lnTo>
                    <a:pt x="3133" y="526"/>
                  </a:lnTo>
                  <a:lnTo>
                    <a:pt x="1743" y="1953"/>
                  </a:lnTo>
                  <a:lnTo>
                    <a:pt x="1727" y="1966"/>
                  </a:lnTo>
                  <a:lnTo>
                    <a:pt x="1710" y="1975"/>
                  </a:lnTo>
                  <a:lnTo>
                    <a:pt x="1690" y="1980"/>
                  </a:lnTo>
                  <a:lnTo>
                    <a:pt x="1669" y="1982"/>
                  </a:lnTo>
                  <a:lnTo>
                    <a:pt x="1665" y="1982"/>
                  </a:lnTo>
                  <a:lnTo>
                    <a:pt x="1645" y="1980"/>
                  </a:lnTo>
                  <a:lnTo>
                    <a:pt x="1627" y="1975"/>
                  </a:lnTo>
                  <a:lnTo>
                    <a:pt x="1610" y="1966"/>
                  </a:lnTo>
                  <a:lnTo>
                    <a:pt x="1594" y="1953"/>
                  </a:lnTo>
                  <a:lnTo>
                    <a:pt x="200" y="526"/>
                  </a:lnTo>
                  <a:lnTo>
                    <a:pt x="200" y="2533"/>
                  </a:lnTo>
                  <a:lnTo>
                    <a:pt x="202" y="2544"/>
                  </a:lnTo>
                  <a:lnTo>
                    <a:pt x="208" y="2549"/>
                  </a:lnTo>
                  <a:lnTo>
                    <a:pt x="218" y="2551"/>
                  </a:lnTo>
                  <a:lnTo>
                    <a:pt x="1280" y="2551"/>
                  </a:lnTo>
                  <a:lnTo>
                    <a:pt x="1280" y="2752"/>
                  </a:lnTo>
                  <a:lnTo>
                    <a:pt x="218" y="2752"/>
                  </a:lnTo>
                  <a:lnTo>
                    <a:pt x="183" y="2749"/>
                  </a:lnTo>
                  <a:lnTo>
                    <a:pt x="149" y="2742"/>
                  </a:lnTo>
                  <a:lnTo>
                    <a:pt x="118" y="2729"/>
                  </a:lnTo>
                  <a:lnTo>
                    <a:pt x="89" y="2711"/>
                  </a:lnTo>
                  <a:lnTo>
                    <a:pt x="63" y="2689"/>
                  </a:lnTo>
                  <a:lnTo>
                    <a:pt x="40" y="2662"/>
                  </a:lnTo>
                  <a:lnTo>
                    <a:pt x="22" y="2632"/>
                  </a:lnTo>
                  <a:lnTo>
                    <a:pt x="10" y="2602"/>
                  </a:lnTo>
                  <a:lnTo>
                    <a:pt x="2" y="2568"/>
                  </a:lnTo>
                  <a:lnTo>
                    <a:pt x="0" y="2533"/>
                  </a:lnTo>
                  <a:lnTo>
                    <a:pt x="0" y="223"/>
                  </a:lnTo>
                  <a:lnTo>
                    <a:pt x="2" y="187"/>
                  </a:lnTo>
                  <a:lnTo>
                    <a:pt x="10" y="153"/>
                  </a:lnTo>
                  <a:lnTo>
                    <a:pt x="22" y="121"/>
                  </a:lnTo>
                  <a:lnTo>
                    <a:pt x="40" y="92"/>
                  </a:lnTo>
                  <a:lnTo>
                    <a:pt x="63" y="65"/>
                  </a:lnTo>
                  <a:lnTo>
                    <a:pt x="90" y="42"/>
                  </a:lnTo>
                  <a:lnTo>
                    <a:pt x="118" y="24"/>
                  </a:lnTo>
                  <a:lnTo>
                    <a:pt x="149" y="11"/>
                  </a:lnTo>
                  <a:lnTo>
                    <a:pt x="183" y="3"/>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0" name="Freeform 108"/>
          <p:cNvSpPr>
            <a:spLocks noEditPoints="1"/>
          </p:cNvSpPr>
          <p:nvPr/>
        </p:nvSpPr>
        <p:spPr bwMode="auto">
          <a:xfrm>
            <a:off x="8113713" y="4808662"/>
            <a:ext cx="752475" cy="695325"/>
          </a:xfrm>
          <a:custGeom>
            <a:avLst/>
            <a:gdLst>
              <a:gd name="T0" fmla="*/ 30783451 w 3396"/>
              <a:gd name="T1" fmla="*/ 13019445 h 3137"/>
              <a:gd name="T2" fmla="*/ 16201700 w 3396"/>
              <a:gd name="T3" fmla="*/ 25203703 h 3137"/>
              <a:gd name="T4" fmla="*/ 9868368 w 3396"/>
              <a:gd name="T5" fmla="*/ 42399088 h 3137"/>
              <a:gd name="T6" fmla="*/ 11684855 w 3396"/>
              <a:gd name="T7" fmla="*/ 60085877 h 3137"/>
              <a:gd name="T8" fmla="*/ 18460233 w 3396"/>
              <a:gd name="T9" fmla="*/ 74874112 h 3137"/>
              <a:gd name="T10" fmla="*/ 24940912 w 3396"/>
              <a:gd name="T11" fmla="*/ 83324405 h 3137"/>
              <a:gd name="T12" fmla="*/ 31912607 w 3396"/>
              <a:gd name="T13" fmla="*/ 90743126 h 3137"/>
              <a:gd name="T14" fmla="*/ 51403836 w 3396"/>
              <a:gd name="T15" fmla="*/ 108085911 h 3137"/>
              <a:gd name="T16" fmla="*/ 60977507 w 3396"/>
              <a:gd name="T17" fmla="*/ 116634618 h 3137"/>
              <a:gd name="T18" fmla="*/ 74233564 w 3396"/>
              <a:gd name="T19" fmla="*/ 130047054 h 3137"/>
              <a:gd name="T20" fmla="*/ 92153814 w 3396"/>
              <a:gd name="T21" fmla="*/ 129850448 h 3137"/>
              <a:gd name="T22" fmla="*/ 105606188 w 3396"/>
              <a:gd name="T23" fmla="*/ 115897622 h 3137"/>
              <a:gd name="T24" fmla="*/ 117487361 w 3396"/>
              <a:gd name="T25" fmla="*/ 105236342 h 3137"/>
              <a:gd name="T26" fmla="*/ 132707253 w 3396"/>
              <a:gd name="T27" fmla="*/ 91430915 h 3137"/>
              <a:gd name="T28" fmla="*/ 143704777 w 3396"/>
              <a:gd name="T29" fmla="*/ 79885461 h 3137"/>
              <a:gd name="T30" fmla="*/ 155291696 w 3396"/>
              <a:gd name="T31" fmla="*/ 58268102 h 3137"/>
              <a:gd name="T32" fmla="*/ 156371661 w 3396"/>
              <a:gd name="T33" fmla="*/ 39205735 h 3137"/>
              <a:gd name="T34" fmla="*/ 148467129 w 3396"/>
              <a:gd name="T35" fmla="*/ 22599725 h 3137"/>
              <a:gd name="T36" fmla="*/ 133100109 w 3396"/>
              <a:gd name="T37" fmla="*/ 11840252 h 3137"/>
              <a:gd name="T38" fmla="*/ 114738035 w 3396"/>
              <a:gd name="T39" fmla="*/ 10219083 h 3137"/>
              <a:gd name="T40" fmla="*/ 98683462 w 3396"/>
              <a:gd name="T41" fmla="*/ 17097193 h 3137"/>
              <a:gd name="T42" fmla="*/ 87882477 w 3396"/>
              <a:gd name="T43" fmla="*/ 30460643 h 3137"/>
              <a:gd name="T44" fmla="*/ 83365633 w 3396"/>
              <a:gd name="T45" fmla="*/ 33211799 h 3137"/>
              <a:gd name="T46" fmla="*/ 77621253 w 3396"/>
              <a:gd name="T47" fmla="*/ 27807680 h 3137"/>
              <a:gd name="T48" fmla="*/ 65543542 w 3396"/>
              <a:gd name="T49" fmla="*/ 15377610 h 3137"/>
              <a:gd name="T50" fmla="*/ 49096335 w 3396"/>
              <a:gd name="T51" fmla="*/ 9875078 h 3137"/>
              <a:gd name="T52" fmla="*/ 60290176 w 3396"/>
              <a:gd name="T53" fmla="*/ 2210766 h 3137"/>
              <a:gd name="T54" fmla="*/ 77228397 w 3396"/>
              <a:gd name="T55" fmla="*/ 11938666 h 3137"/>
              <a:gd name="T56" fmla="*/ 89502647 w 3396"/>
              <a:gd name="T57" fmla="*/ 11938666 h 3137"/>
              <a:gd name="T58" fmla="*/ 106440868 w 3396"/>
              <a:gd name="T59" fmla="*/ 2210766 h 3137"/>
              <a:gd name="T60" fmla="*/ 127994092 w 3396"/>
              <a:gd name="T61" fmla="*/ 589597 h 3137"/>
              <a:gd name="T62" fmla="*/ 147877956 w 3396"/>
              <a:gd name="T63" fmla="*/ 8794299 h 3137"/>
              <a:gd name="T64" fmla="*/ 161526868 w 3396"/>
              <a:gd name="T65" fmla="*/ 24614106 h 3137"/>
              <a:gd name="T66" fmla="*/ 166731044 w 3396"/>
              <a:gd name="T67" fmla="*/ 45641869 h 3137"/>
              <a:gd name="T68" fmla="*/ 163343356 w 3396"/>
              <a:gd name="T69" fmla="*/ 65490217 h 3137"/>
              <a:gd name="T70" fmla="*/ 155586171 w 3396"/>
              <a:gd name="T71" fmla="*/ 80229245 h 3137"/>
              <a:gd name="T72" fmla="*/ 146994307 w 3396"/>
              <a:gd name="T73" fmla="*/ 91136117 h 3137"/>
              <a:gd name="T74" fmla="*/ 136733305 w 3396"/>
              <a:gd name="T75" fmla="*/ 101257008 h 3137"/>
              <a:gd name="T76" fmla="*/ 126521271 w 3396"/>
              <a:gd name="T77" fmla="*/ 110247691 h 3137"/>
              <a:gd name="T78" fmla="*/ 113854387 w 3396"/>
              <a:gd name="T79" fmla="*/ 121596760 h 3137"/>
              <a:gd name="T80" fmla="*/ 102512975 w 3396"/>
              <a:gd name="T81" fmla="*/ 133093229 h 3137"/>
              <a:gd name="T82" fmla="*/ 86851258 w 3396"/>
              <a:gd name="T83" fmla="*/ 152695986 h 3137"/>
              <a:gd name="T84" fmla="*/ 81548924 w 3396"/>
              <a:gd name="T85" fmla="*/ 153727780 h 3137"/>
              <a:gd name="T86" fmla="*/ 71827904 w 3396"/>
              <a:gd name="T87" fmla="*/ 141936513 h 3137"/>
              <a:gd name="T88" fmla="*/ 56068029 w 3396"/>
              <a:gd name="T89" fmla="*/ 125576316 h 3137"/>
              <a:gd name="T90" fmla="*/ 48065338 w 3396"/>
              <a:gd name="T91" fmla="*/ 118206802 h 3137"/>
              <a:gd name="T92" fmla="*/ 36674958 w 3396"/>
              <a:gd name="T93" fmla="*/ 108233310 h 3137"/>
              <a:gd name="T94" fmla="*/ 28377569 w 3396"/>
              <a:gd name="T95" fmla="*/ 100814810 h 3137"/>
              <a:gd name="T96" fmla="*/ 17772901 w 3396"/>
              <a:gd name="T97" fmla="*/ 90202737 h 3137"/>
              <a:gd name="T98" fmla="*/ 9181037 w 3396"/>
              <a:gd name="T99" fmla="*/ 78558869 h 3137"/>
              <a:gd name="T100" fmla="*/ 2307501 w 3396"/>
              <a:gd name="T101" fmla="*/ 62935446 h 3137"/>
              <a:gd name="T102" fmla="*/ 147349 w 3396"/>
              <a:gd name="T103" fmla="*/ 41957112 h 3137"/>
              <a:gd name="T104" fmla="*/ 6922504 w 3396"/>
              <a:gd name="T105" fmla="*/ 21518946 h 3137"/>
              <a:gd name="T106" fmla="*/ 21798731 w 3396"/>
              <a:gd name="T107" fmla="*/ 6829124 h 3137"/>
              <a:gd name="T108" fmla="*/ 42370148 w 3396"/>
              <a:gd name="T109" fmla="*/ 147399 h 31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396"/>
              <a:gd name="T166" fmla="*/ 0 h 3137"/>
              <a:gd name="T167" fmla="*/ 3396 w 3396"/>
              <a:gd name="T168" fmla="*/ 3137 h 31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396" h="3137">
                <a:moveTo>
                  <a:pt x="939" y="199"/>
                </a:moveTo>
                <a:lnTo>
                  <a:pt x="873" y="201"/>
                </a:lnTo>
                <a:lnTo>
                  <a:pt x="807" y="209"/>
                </a:lnTo>
                <a:lnTo>
                  <a:pt x="745" y="223"/>
                </a:lnTo>
                <a:lnTo>
                  <a:pt x="685" y="241"/>
                </a:lnTo>
                <a:lnTo>
                  <a:pt x="627" y="265"/>
                </a:lnTo>
                <a:lnTo>
                  <a:pt x="571" y="295"/>
                </a:lnTo>
                <a:lnTo>
                  <a:pt x="517" y="329"/>
                </a:lnTo>
                <a:lnTo>
                  <a:pt x="465" y="369"/>
                </a:lnTo>
                <a:lnTo>
                  <a:pt x="416" y="414"/>
                </a:lnTo>
                <a:lnTo>
                  <a:pt x="370" y="463"/>
                </a:lnTo>
                <a:lnTo>
                  <a:pt x="330" y="513"/>
                </a:lnTo>
                <a:lnTo>
                  <a:pt x="295" y="565"/>
                </a:lnTo>
                <a:lnTo>
                  <a:pt x="265" y="621"/>
                </a:lnTo>
                <a:lnTo>
                  <a:pt x="241" y="678"/>
                </a:lnTo>
                <a:lnTo>
                  <a:pt x="223" y="737"/>
                </a:lnTo>
                <a:lnTo>
                  <a:pt x="209" y="799"/>
                </a:lnTo>
                <a:lnTo>
                  <a:pt x="201" y="863"/>
                </a:lnTo>
                <a:lnTo>
                  <a:pt x="199" y="929"/>
                </a:lnTo>
                <a:lnTo>
                  <a:pt x="200" y="991"/>
                </a:lnTo>
                <a:lnTo>
                  <a:pt x="204" y="1051"/>
                </a:lnTo>
                <a:lnTo>
                  <a:pt x="211" y="1110"/>
                </a:lnTo>
                <a:lnTo>
                  <a:pt x="223" y="1166"/>
                </a:lnTo>
                <a:lnTo>
                  <a:pt x="238" y="1223"/>
                </a:lnTo>
                <a:lnTo>
                  <a:pt x="280" y="1350"/>
                </a:lnTo>
                <a:lnTo>
                  <a:pt x="293" y="1384"/>
                </a:lnTo>
                <a:lnTo>
                  <a:pt x="311" y="1420"/>
                </a:lnTo>
                <a:lnTo>
                  <a:pt x="332" y="1455"/>
                </a:lnTo>
                <a:lnTo>
                  <a:pt x="354" y="1490"/>
                </a:lnTo>
                <a:lnTo>
                  <a:pt x="376" y="1524"/>
                </a:lnTo>
                <a:lnTo>
                  <a:pt x="398" y="1556"/>
                </a:lnTo>
                <a:lnTo>
                  <a:pt x="418" y="1585"/>
                </a:lnTo>
                <a:lnTo>
                  <a:pt x="434" y="1609"/>
                </a:lnTo>
                <a:lnTo>
                  <a:pt x="455" y="1636"/>
                </a:lnTo>
                <a:lnTo>
                  <a:pt x="480" y="1665"/>
                </a:lnTo>
                <a:lnTo>
                  <a:pt x="508" y="1696"/>
                </a:lnTo>
                <a:lnTo>
                  <a:pt x="536" y="1727"/>
                </a:lnTo>
                <a:lnTo>
                  <a:pt x="562" y="1755"/>
                </a:lnTo>
                <a:lnTo>
                  <a:pt x="583" y="1779"/>
                </a:lnTo>
                <a:lnTo>
                  <a:pt x="603" y="1800"/>
                </a:lnTo>
                <a:lnTo>
                  <a:pt x="624" y="1823"/>
                </a:lnTo>
                <a:lnTo>
                  <a:pt x="650" y="1847"/>
                </a:lnTo>
                <a:lnTo>
                  <a:pt x="681" y="1876"/>
                </a:lnTo>
                <a:lnTo>
                  <a:pt x="715" y="1908"/>
                </a:lnTo>
                <a:lnTo>
                  <a:pt x="829" y="2010"/>
                </a:lnTo>
                <a:lnTo>
                  <a:pt x="953" y="2119"/>
                </a:lnTo>
                <a:lnTo>
                  <a:pt x="1002" y="2161"/>
                </a:lnTo>
                <a:lnTo>
                  <a:pt x="1047" y="2200"/>
                </a:lnTo>
                <a:lnTo>
                  <a:pt x="1087" y="2236"/>
                </a:lnTo>
                <a:lnTo>
                  <a:pt x="1123" y="2268"/>
                </a:lnTo>
                <a:lnTo>
                  <a:pt x="1157" y="2298"/>
                </a:lnTo>
                <a:lnTo>
                  <a:pt x="1187" y="2324"/>
                </a:lnTo>
                <a:lnTo>
                  <a:pt x="1213" y="2348"/>
                </a:lnTo>
                <a:lnTo>
                  <a:pt x="1242" y="2374"/>
                </a:lnTo>
                <a:lnTo>
                  <a:pt x="1275" y="2406"/>
                </a:lnTo>
                <a:lnTo>
                  <a:pt x="1311" y="2441"/>
                </a:lnTo>
                <a:lnTo>
                  <a:pt x="1350" y="2481"/>
                </a:lnTo>
                <a:lnTo>
                  <a:pt x="1394" y="2526"/>
                </a:lnTo>
                <a:lnTo>
                  <a:pt x="1442" y="2573"/>
                </a:lnTo>
                <a:lnTo>
                  <a:pt x="1512" y="2647"/>
                </a:lnTo>
                <a:lnTo>
                  <a:pt x="1578" y="2720"/>
                </a:lnTo>
                <a:lnTo>
                  <a:pt x="1641" y="2792"/>
                </a:lnTo>
                <a:lnTo>
                  <a:pt x="1698" y="2864"/>
                </a:lnTo>
                <a:lnTo>
                  <a:pt x="1754" y="2791"/>
                </a:lnTo>
                <a:lnTo>
                  <a:pt x="1813" y="2717"/>
                </a:lnTo>
                <a:lnTo>
                  <a:pt x="1877" y="2643"/>
                </a:lnTo>
                <a:lnTo>
                  <a:pt x="1945" y="2568"/>
                </a:lnTo>
                <a:lnTo>
                  <a:pt x="1992" y="2519"/>
                </a:lnTo>
                <a:lnTo>
                  <a:pt x="2035" y="2474"/>
                </a:lnTo>
                <a:lnTo>
                  <a:pt x="2077" y="2432"/>
                </a:lnTo>
                <a:lnTo>
                  <a:pt x="2115" y="2394"/>
                </a:lnTo>
                <a:lnTo>
                  <a:pt x="2151" y="2359"/>
                </a:lnTo>
                <a:lnTo>
                  <a:pt x="2186" y="2328"/>
                </a:lnTo>
                <a:lnTo>
                  <a:pt x="2221" y="2296"/>
                </a:lnTo>
                <a:lnTo>
                  <a:pt x="2259" y="2261"/>
                </a:lnTo>
                <a:lnTo>
                  <a:pt x="2300" y="2224"/>
                </a:lnTo>
                <a:lnTo>
                  <a:pt x="2344" y="2184"/>
                </a:lnTo>
                <a:lnTo>
                  <a:pt x="2393" y="2142"/>
                </a:lnTo>
                <a:lnTo>
                  <a:pt x="2444" y="2096"/>
                </a:lnTo>
                <a:lnTo>
                  <a:pt x="2504" y="2043"/>
                </a:lnTo>
                <a:lnTo>
                  <a:pt x="2559" y="1994"/>
                </a:lnTo>
                <a:lnTo>
                  <a:pt x="2611" y="1946"/>
                </a:lnTo>
                <a:lnTo>
                  <a:pt x="2658" y="1902"/>
                </a:lnTo>
                <a:lnTo>
                  <a:pt x="2703" y="1861"/>
                </a:lnTo>
                <a:lnTo>
                  <a:pt x="2742" y="1823"/>
                </a:lnTo>
                <a:lnTo>
                  <a:pt x="2778" y="1787"/>
                </a:lnTo>
                <a:lnTo>
                  <a:pt x="2812" y="1754"/>
                </a:lnTo>
                <a:lnTo>
                  <a:pt x="2840" y="1725"/>
                </a:lnTo>
                <a:lnTo>
                  <a:pt x="2865" y="1698"/>
                </a:lnTo>
                <a:lnTo>
                  <a:pt x="2927" y="1626"/>
                </a:lnTo>
                <a:lnTo>
                  <a:pt x="2983" y="1553"/>
                </a:lnTo>
                <a:lnTo>
                  <a:pt x="3031" y="1480"/>
                </a:lnTo>
                <a:lnTo>
                  <a:pt x="3075" y="1407"/>
                </a:lnTo>
                <a:lnTo>
                  <a:pt x="3110" y="1334"/>
                </a:lnTo>
                <a:lnTo>
                  <a:pt x="3140" y="1260"/>
                </a:lnTo>
                <a:lnTo>
                  <a:pt x="3163" y="1186"/>
                </a:lnTo>
                <a:lnTo>
                  <a:pt x="3180" y="1112"/>
                </a:lnTo>
                <a:lnTo>
                  <a:pt x="3188" y="1052"/>
                </a:lnTo>
                <a:lnTo>
                  <a:pt x="3193" y="990"/>
                </a:lnTo>
                <a:lnTo>
                  <a:pt x="3195" y="929"/>
                </a:lnTo>
                <a:lnTo>
                  <a:pt x="3193" y="862"/>
                </a:lnTo>
                <a:lnTo>
                  <a:pt x="3185" y="798"/>
                </a:lnTo>
                <a:lnTo>
                  <a:pt x="3171" y="736"/>
                </a:lnTo>
                <a:lnTo>
                  <a:pt x="3153" y="677"/>
                </a:lnTo>
                <a:lnTo>
                  <a:pt x="3129" y="619"/>
                </a:lnTo>
                <a:lnTo>
                  <a:pt x="3099" y="564"/>
                </a:lnTo>
                <a:lnTo>
                  <a:pt x="3065" y="511"/>
                </a:lnTo>
                <a:lnTo>
                  <a:pt x="3024" y="460"/>
                </a:lnTo>
                <a:lnTo>
                  <a:pt x="2979" y="412"/>
                </a:lnTo>
                <a:lnTo>
                  <a:pt x="2930" y="368"/>
                </a:lnTo>
                <a:lnTo>
                  <a:pt x="2878" y="328"/>
                </a:lnTo>
                <a:lnTo>
                  <a:pt x="2824" y="294"/>
                </a:lnTo>
                <a:lnTo>
                  <a:pt x="2769" y="265"/>
                </a:lnTo>
                <a:lnTo>
                  <a:pt x="2711" y="241"/>
                </a:lnTo>
                <a:lnTo>
                  <a:pt x="2651" y="223"/>
                </a:lnTo>
                <a:lnTo>
                  <a:pt x="2588" y="209"/>
                </a:lnTo>
                <a:lnTo>
                  <a:pt x="2524" y="201"/>
                </a:lnTo>
                <a:lnTo>
                  <a:pt x="2456" y="199"/>
                </a:lnTo>
                <a:lnTo>
                  <a:pt x="2396" y="201"/>
                </a:lnTo>
                <a:lnTo>
                  <a:pt x="2337" y="208"/>
                </a:lnTo>
                <a:lnTo>
                  <a:pt x="2278" y="220"/>
                </a:lnTo>
                <a:lnTo>
                  <a:pt x="2222" y="236"/>
                </a:lnTo>
                <a:lnTo>
                  <a:pt x="2166" y="257"/>
                </a:lnTo>
                <a:lnTo>
                  <a:pt x="2112" y="282"/>
                </a:lnTo>
                <a:lnTo>
                  <a:pt x="2059" y="313"/>
                </a:lnTo>
                <a:lnTo>
                  <a:pt x="2010" y="348"/>
                </a:lnTo>
                <a:lnTo>
                  <a:pt x="1964" y="386"/>
                </a:lnTo>
                <a:lnTo>
                  <a:pt x="1921" y="427"/>
                </a:lnTo>
                <a:lnTo>
                  <a:pt x="1883" y="471"/>
                </a:lnTo>
                <a:lnTo>
                  <a:pt x="1849" y="517"/>
                </a:lnTo>
                <a:lnTo>
                  <a:pt x="1818" y="568"/>
                </a:lnTo>
                <a:lnTo>
                  <a:pt x="1790" y="620"/>
                </a:lnTo>
                <a:lnTo>
                  <a:pt x="1779" y="637"/>
                </a:lnTo>
                <a:lnTo>
                  <a:pt x="1767" y="652"/>
                </a:lnTo>
                <a:lnTo>
                  <a:pt x="1752" y="662"/>
                </a:lnTo>
                <a:lnTo>
                  <a:pt x="1736" y="670"/>
                </a:lnTo>
                <a:lnTo>
                  <a:pt x="1718" y="675"/>
                </a:lnTo>
                <a:lnTo>
                  <a:pt x="1698" y="676"/>
                </a:lnTo>
                <a:lnTo>
                  <a:pt x="1675" y="673"/>
                </a:lnTo>
                <a:lnTo>
                  <a:pt x="1654" y="667"/>
                </a:lnTo>
                <a:lnTo>
                  <a:pt x="1636" y="656"/>
                </a:lnTo>
                <a:lnTo>
                  <a:pt x="1622" y="641"/>
                </a:lnTo>
                <a:lnTo>
                  <a:pt x="1609" y="620"/>
                </a:lnTo>
                <a:lnTo>
                  <a:pt x="1581" y="566"/>
                </a:lnTo>
                <a:lnTo>
                  <a:pt x="1550" y="517"/>
                </a:lnTo>
                <a:lnTo>
                  <a:pt x="1514" y="470"/>
                </a:lnTo>
                <a:lnTo>
                  <a:pt x="1475" y="427"/>
                </a:lnTo>
                <a:lnTo>
                  <a:pt x="1432" y="385"/>
                </a:lnTo>
                <a:lnTo>
                  <a:pt x="1386" y="348"/>
                </a:lnTo>
                <a:lnTo>
                  <a:pt x="1335" y="313"/>
                </a:lnTo>
                <a:lnTo>
                  <a:pt x="1282" y="282"/>
                </a:lnTo>
                <a:lnTo>
                  <a:pt x="1228" y="257"/>
                </a:lnTo>
                <a:lnTo>
                  <a:pt x="1173" y="236"/>
                </a:lnTo>
                <a:lnTo>
                  <a:pt x="1117" y="220"/>
                </a:lnTo>
                <a:lnTo>
                  <a:pt x="1059" y="208"/>
                </a:lnTo>
                <a:lnTo>
                  <a:pt x="1000" y="201"/>
                </a:lnTo>
                <a:lnTo>
                  <a:pt x="939" y="199"/>
                </a:lnTo>
                <a:close/>
                <a:moveTo>
                  <a:pt x="939" y="0"/>
                </a:moveTo>
                <a:lnTo>
                  <a:pt x="1014" y="3"/>
                </a:lnTo>
                <a:lnTo>
                  <a:pt x="1086" y="11"/>
                </a:lnTo>
                <a:lnTo>
                  <a:pt x="1158" y="25"/>
                </a:lnTo>
                <a:lnTo>
                  <a:pt x="1228" y="45"/>
                </a:lnTo>
                <a:lnTo>
                  <a:pt x="1298" y="71"/>
                </a:lnTo>
                <a:lnTo>
                  <a:pt x="1366" y="101"/>
                </a:lnTo>
                <a:lnTo>
                  <a:pt x="1422" y="132"/>
                </a:lnTo>
                <a:lnTo>
                  <a:pt x="1476" y="166"/>
                </a:lnTo>
                <a:lnTo>
                  <a:pt x="1526" y="203"/>
                </a:lnTo>
                <a:lnTo>
                  <a:pt x="1573" y="243"/>
                </a:lnTo>
                <a:lnTo>
                  <a:pt x="1618" y="287"/>
                </a:lnTo>
                <a:lnTo>
                  <a:pt x="1659" y="333"/>
                </a:lnTo>
                <a:lnTo>
                  <a:pt x="1698" y="381"/>
                </a:lnTo>
                <a:lnTo>
                  <a:pt x="1737" y="333"/>
                </a:lnTo>
                <a:lnTo>
                  <a:pt x="1778" y="287"/>
                </a:lnTo>
                <a:lnTo>
                  <a:pt x="1823" y="243"/>
                </a:lnTo>
                <a:lnTo>
                  <a:pt x="1870" y="203"/>
                </a:lnTo>
                <a:lnTo>
                  <a:pt x="1920" y="166"/>
                </a:lnTo>
                <a:lnTo>
                  <a:pt x="1973" y="132"/>
                </a:lnTo>
                <a:lnTo>
                  <a:pt x="2030" y="101"/>
                </a:lnTo>
                <a:lnTo>
                  <a:pt x="2099" y="71"/>
                </a:lnTo>
                <a:lnTo>
                  <a:pt x="2168" y="45"/>
                </a:lnTo>
                <a:lnTo>
                  <a:pt x="2238" y="25"/>
                </a:lnTo>
                <a:lnTo>
                  <a:pt x="2310" y="11"/>
                </a:lnTo>
                <a:lnTo>
                  <a:pt x="2383" y="3"/>
                </a:lnTo>
                <a:lnTo>
                  <a:pt x="2456" y="0"/>
                </a:lnTo>
                <a:lnTo>
                  <a:pt x="2533" y="3"/>
                </a:lnTo>
                <a:lnTo>
                  <a:pt x="2607" y="12"/>
                </a:lnTo>
                <a:lnTo>
                  <a:pt x="2681" y="27"/>
                </a:lnTo>
                <a:lnTo>
                  <a:pt x="2753" y="48"/>
                </a:lnTo>
                <a:lnTo>
                  <a:pt x="2821" y="74"/>
                </a:lnTo>
                <a:lnTo>
                  <a:pt x="2888" y="103"/>
                </a:lnTo>
                <a:lnTo>
                  <a:pt x="2952" y="139"/>
                </a:lnTo>
                <a:lnTo>
                  <a:pt x="3012" y="179"/>
                </a:lnTo>
                <a:lnTo>
                  <a:pt x="3069" y="223"/>
                </a:lnTo>
                <a:lnTo>
                  <a:pt x="3122" y="270"/>
                </a:lnTo>
                <a:lnTo>
                  <a:pt x="3170" y="323"/>
                </a:lnTo>
                <a:lnTo>
                  <a:pt x="3215" y="378"/>
                </a:lnTo>
                <a:lnTo>
                  <a:pt x="3255" y="438"/>
                </a:lnTo>
                <a:lnTo>
                  <a:pt x="3290" y="501"/>
                </a:lnTo>
                <a:lnTo>
                  <a:pt x="3322" y="566"/>
                </a:lnTo>
                <a:lnTo>
                  <a:pt x="3347" y="635"/>
                </a:lnTo>
                <a:lnTo>
                  <a:pt x="3368" y="706"/>
                </a:lnTo>
                <a:lnTo>
                  <a:pt x="3384" y="779"/>
                </a:lnTo>
                <a:lnTo>
                  <a:pt x="3393" y="854"/>
                </a:lnTo>
                <a:lnTo>
                  <a:pt x="3396" y="929"/>
                </a:lnTo>
                <a:lnTo>
                  <a:pt x="3393" y="1011"/>
                </a:lnTo>
                <a:lnTo>
                  <a:pt x="3385" y="1091"/>
                </a:lnTo>
                <a:lnTo>
                  <a:pt x="3370" y="1170"/>
                </a:lnTo>
                <a:lnTo>
                  <a:pt x="3358" y="1228"/>
                </a:lnTo>
                <a:lnTo>
                  <a:pt x="3343" y="1282"/>
                </a:lnTo>
                <a:lnTo>
                  <a:pt x="3327" y="1333"/>
                </a:lnTo>
                <a:lnTo>
                  <a:pt x="3309" y="1383"/>
                </a:lnTo>
                <a:lnTo>
                  <a:pt x="3288" y="1432"/>
                </a:lnTo>
                <a:lnTo>
                  <a:pt x="3264" y="1481"/>
                </a:lnTo>
                <a:lnTo>
                  <a:pt x="3236" y="1532"/>
                </a:lnTo>
                <a:lnTo>
                  <a:pt x="3202" y="1583"/>
                </a:lnTo>
                <a:lnTo>
                  <a:pt x="3169" y="1633"/>
                </a:lnTo>
                <a:lnTo>
                  <a:pt x="3137" y="1679"/>
                </a:lnTo>
                <a:lnTo>
                  <a:pt x="3107" y="1721"/>
                </a:lnTo>
                <a:lnTo>
                  <a:pt x="3078" y="1759"/>
                </a:lnTo>
                <a:lnTo>
                  <a:pt x="3053" y="1789"/>
                </a:lnTo>
                <a:lnTo>
                  <a:pt x="3026" y="1820"/>
                </a:lnTo>
                <a:lnTo>
                  <a:pt x="2994" y="1855"/>
                </a:lnTo>
                <a:lnTo>
                  <a:pt x="2959" y="1891"/>
                </a:lnTo>
                <a:lnTo>
                  <a:pt x="2920" y="1929"/>
                </a:lnTo>
                <a:lnTo>
                  <a:pt x="2882" y="1968"/>
                </a:lnTo>
                <a:lnTo>
                  <a:pt x="2847" y="2002"/>
                </a:lnTo>
                <a:lnTo>
                  <a:pt x="2814" y="2034"/>
                </a:lnTo>
                <a:lnTo>
                  <a:pt x="2785" y="2061"/>
                </a:lnTo>
                <a:lnTo>
                  <a:pt x="2758" y="2085"/>
                </a:lnTo>
                <a:lnTo>
                  <a:pt x="2731" y="2110"/>
                </a:lnTo>
                <a:lnTo>
                  <a:pt x="2699" y="2138"/>
                </a:lnTo>
                <a:lnTo>
                  <a:pt x="2662" y="2168"/>
                </a:lnTo>
                <a:lnTo>
                  <a:pt x="2622" y="2203"/>
                </a:lnTo>
                <a:lnTo>
                  <a:pt x="2577" y="2244"/>
                </a:lnTo>
                <a:lnTo>
                  <a:pt x="2526" y="2289"/>
                </a:lnTo>
                <a:lnTo>
                  <a:pt x="2477" y="2332"/>
                </a:lnTo>
                <a:lnTo>
                  <a:pt x="2432" y="2372"/>
                </a:lnTo>
                <a:lnTo>
                  <a:pt x="2391" y="2409"/>
                </a:lnTo>
                <a:lnTo>
                  <a:pt x="2354" y="2444"/>
                </a:lnTo>
                <a:lnTo>
                  <a:pt x="2319" y="2475"/>
                </a:lnTo>
                <a:lnTo>
                  <a:pt x="2288" y="2503"/>
                </a:lnTo>
                <a:lnTo>
                  <a:pt x="2254" y="2536"/>
                </a:lnTo>
                <a:lnTo>
                  <a:pt x="2217" y="2573"/>
                </a:lnTo>
                <a:lnTo>
                  <a:pt x="2176" y="2614"/>
                </a:lnTo>
                <a:lnTo>
                  <a:pt x="2134" y="2659"/>
                </a:lnTo>
                <a:lnTo>
                  <a:pt x="2088" y="2709"/>
                </a:lnTo>
                <a:lnTo>
                  <a:pt x="2040" y="2761"/>
                </a:lnTo>
                <a:lnTo>
                  <a:pt x="1968" y="2844"/>
                </a:lnTo>
                <a:lnTo>
                  <a:pt x="1902" y="2927"/>
                </a:lnTo>
                <a:lnTo>
                  <a:pt x="1840" y="3009"/>
                </a:lnTo>
                <a:lnTo>
                  <a:pt x="1783" y="3091"/>
                </a:lnTo>
                <a:lnTo>
                  <a:pt x="1769" y="3108"/>
                </a:lnTo>
                <a:lnTo>
                  <a:pt x="1754" y="3120"/>
                </a:lnTo>
                <a:lnTo>
                  <a:pt x="1737" y="3129"/>
                </a:lnTo>
                <a:lnTo>
                  <a:pt x="1718" y="3135"/>
                </a:lnTo>
                <a:lnTo>
                  <a:pt x="1698" y="3137"/>
                </a:lnTo>
                <a:lnTo>
                  <a:pt x="1679" y="3135"/>
                </a:lnTo>
                <a:lnTo>
                  <a:pt x="1661" y="3129"/>
                </a:lnTo>
                <a:lnTo>
                  <a:pt x="1645" y="3120"/>
                </a:lnTo>
                <a:lnTo>
                  <a:pt x="1630" y="3108"/>
                </a:lnTo>
                <a:lnTo>
                  <a:pt x="1617" y="3091"/>
                </a:lnTo>
                <a:lnTo>
                  <a:pt x="1567" y="3022"/>
                </a:lnTo>
                <a:lnTo>
                  <a:pt x="1516" y="2955"/>
                </a:lnTo>
                <a:lnTo>
                  <a:pt x="1463" y="2889"/>
                </a:lnTo>
                <a:lnTo>
                  <a:pt x="1407" y="2823"/>
                </a:lnTo>
                <a:lnTo>
                  <a:pt x="1348" y="2758"/>
                </a:lnTo>
                <a:lnTo>
                  <a:pt x="1285" y="2693"/>
                </a:lnTo>
                <a:lnTo>
                  <a:pt x="1218" y="2627"/>
                </a:lnTo>
                <a:lnTo>
                  <a:pt x="1178" y="2590"/>
                </a:lnTo>
                <a:lnTo>
                  <a:pt x="1142" y="2556"/>
                </a:lnTo>
                <a:lnTo>
                  <a:pt x="1110" y="2526"/>
                </a:lnTo>
                <a:lnTo>
                  <a:pt x="1081" y="2498"/>
                </a:lnTo>
                <a:lnTo>
                  <a:pt x="1054" y="2474"/>
                </a:lnTo>
                <a:lnTo>
                  <a:pt x="1031" y="2453"/>
                </a:lnTo>
                <a:lnTo>
                  <a:pt x="1007" y="2432"/>
                </a:lnTo>
                <a:lnTo>
                  <a:pt x="979" y="2406"/>
                </a:lnTo>
                <a:lnTo>
                  <a:pt x="947" y="2377"/>
                </a:lnTo>
                <a:lnTo>
                  <a:pt x="910" y="2345"/>
                </a:lnTo>
                <a:lnTo>
                  <a:pt x="870" y="2309"/>
                </a:lnTo>
                <a:lnTo>
                  <a:pt x="824" y="2270"/>
                </a:lnTo>
                <a:lnTo>
                  <a:pt x="783" y="2235"/>
                </a:lnTo>
                <a:lnTo>
                  <a:pt x="747" y="2203"/>
                </a:lnTo>
                <a:lnTo>
                  <a:pt x="714" y="2175"/>
                </a:lnTo>
                <a:lnTo>
                  <a:pt x="684" y="2149"/>
                </a:lnTo>
                <a:lnTo>
                  <a:pt x="658" y="2125"/>
                </a:lnTo>
                <a:lnTo>
                  <a:pt x="635" y="2105"/>
                </a:lnTo>
                <a:lnTo>
                  <a:pt x="609" y="2081"/>
                </a:lnTo>
                <a:lnTo>
                  <a:pt x="578" y="2052"/>
                </a:lnTo>
                <a:lnTo>
                  <a:pt x="545" y="2021"/>
                </a:lnTo>
                <a:lnTo>
                  <a:pt x="508" y="1986"/>
                </a:lnTo>
                <a:lnTo>
                  <a:pt x="467" y="1947"/>
                </a:lnTo>
                <a:lnTo>
                  <a:pt x="428" y="1908"/>
                </a:lnTo>
                <a:lnTo>
                  <a:pt x="393" y="1871"/>
                </a:lnTo>
                <a:lnTo>
                  <a:pt x="362" y="1836"/>
                </a:lnTo>
                <a:lnTo>
                  <a:pt x="334" y="1804"/>
                </a:lnTo>
                <a:lnTo>
                  <a:pt x="311" y="1775"/>
                </a:lnTo>
                <a:lnTo>
                  <a:pt x="283" y="1737"/>
                </a:lnTo>
                <a:lnTo>
                  <a:pt x="252" y="1696"/>
                </a:lnTo>
                <a:lnTo>
                  <a:pt x="220" y="1650"/>
                </a:lnTo>
                <a:lnTo>
                  <a:pt x="187" y="1599"/>
                </a:lnTo>
                <a:lnTo>
                  <a:pt x="153" y="1547"/>
                </a:lnTo>
                <a:lnTo>
                  <a:pt x="126" y="1497"/>
                </a:lnTo>
                <a:lnTo>
                  <a:pt x="103" y="1447"/>
                </a:lnTo>
                <a:lnTo>
                  <a:pt x="83" y="1399"/>
                </a:lnTo>
                <a:lnTo>
                  <a:pt x="64" y="1341"/>
                </a:lnTo>
                <a:lnTo>
                  <a:pt x="47" y="1281"/>
                </a:lnTo>
                <a:lnTo>
                  <a:pt x="31" y="1215"/>
                </a:lnTo>
                <a:lnTo>
                  <a:pt x="19" y="1147"/>
                </a:lnTo>
                <a:lnTo>
                  <a:pt x="8" y="1076"/>
                </a:lnTo>
                <a:lnTo>
                  <a:pt x="2" y="1003"/>
                </a:lnTo>
                <a:lnTo>
                  <a:pt x="0" y="929"/>
                </a:lnTo>
                <a:lnTo>
                  <a:pt x="3" y="854"/>
                </a:lnTo>
                <a:lnTo>
                  <a:pt x="12" y="779"/>
                </a:lnTo>
                <a:lnTo>
                  <a:pt x="28" y="706"/>
                </a:lnTo>
                <a:lnTo>
                  <a:pt x="49" y="635"/>
                </a:lnTo>
                <a:lnTo>
                  <a:pt x="75" y="566"/>
                </a:lnTo>
                <a:lnTo>
                  <a:pt x="106" y="501"/>
                </a:lnTo>
                <a:lnTo>
                  <a:pt x="141" y="438"/>
                </a:lnTo>
                <a:lnTo>
                  <a:pt x="181" y="378"/>
                </a:lnTo>
                <a:lnTo>
                  <a:pt x="226" y="323"/>
                </a:lnTo>
                <a:lnTo>
                  <a:pt x="275" y="270"/>
                </a:lnTo>
                <a:lnTo>
                  <a:pt x="327" y="223"/>
                </a:lnTo>
                <a:lnTo>
                  <a:pt x="383" y="179"/>
                </a:lnTo>
                <a:lnTo>
                  <a:pt x="444" y="139"/>
                </a:lnTo>
                <a:lnTo>
                  <a:pt x="508" y="103"/>
                </a:lnTo>
                <a:lnTo>
                  <a:pt x="574" y="74"/>
                </a:lnTo>
                <a:lnTo>
                  <a:pt x="644" y="48"/>
                </a:lnTo>
                <a:lnTo>
                  <a:pt x="715" y="27"/>
                </a:lnTo>
                <a:lnTo>
                  <a:pt x="789" y="12"/>
                </a:lnTo>
                <a:lnTo>
                  <a:pt x="863" y="3"/>
                </a:lnTo>
                <a:lnTo>
                  <a:pt x="939" y="0"/>
                </a:lnTo>
                <a:close/>
              </a:path>
            </a:pathLst>
          </a:custGeom>
          <a:solidFill>
            <a:schemeClr val="bg2">
              <a:lumMod val="50000"/>
            </a:schemeClr>
          </a:solidFill>
          <a:ln>
            <a:noFill/>
          </a:ln>
        </p:spPr>
        <p:txBody>
          <a:bodyPr/>
          <a:lstStyle/>
          <a:p>
            <a:endParaRPr lang="zh-CN" altLang="en-US"/>
          </a:p>
        </p:txBody>
      </p:sp>
      <p:grpSp>
        <p:nvGrpSpPr>
          <p:cNvPr id="81" name="그룹 147"/>
          <p:cNvGrpSpPr>
            <a:grpSpLocks/>
          </p:cNvGrpSpPr>
          <p:nvPr/>
        </p:nvGrpSpPr>
        <p:grpSpPr bwMode="auto">
          <a:xfrm>
            <a:off x="9482138" y="4649912"/>
            <a:ext cx="908050" cy="854075"/>
            <a:chOff x="0" y="0"/>
            <a:chExt cx="908050" cy="854075"/>
          </a:xfrm>
          <a:solidFill>
            <a:schemeClr val="bg2">
              <a:lumMod val="50000"/>
            </a:schemeClr>
          </a:solidFill>
        </p:grpSpPr>
        <p:sp>
          <p:nvSpPr>
            <p:cNvPr id="82" name="Freeform 113"/>
            <p:cNvSpPr>
              <a:spLocks/>
            </p:cNvSpPr>
            <p:nvPr/>
          </p:nvSpPr>
          <p:spPr bwMode="auto">
            <a:xfrm>
              <a:off x="123825" y="419100"/>
              <a:ext cx="660400" cy="434975"/>
            </a:xfrm>
            <a:custGeom>
              <a:avLst/>
              <a:gdLst>
                <a:gd name="T0" fmla="*/ 169616395 w 2495"/>
                <a:gd name="T1" fmla="*/ 139446 h 1647"/>
                <a:gd name="T2" fmla="*/ 172278641 w 2495"/>
                <a:gd name="T3" fmla="*/ 1464706 h 1647"/>
                <a:gd name="T4" fmla="*/ 174100233 w 2495"/>
                <a:gd name="T5" fmla="*/ 3836337 h 1647"/>
                <a:gd name="T6" fmla="*/ 174800866 w 2495"/>
                <a:gd name="T7" fmla="*/ 6905195 h 1647"/>
                <a:gd name="T8" fmla="*/ 174660845 w 2495"/>
                <a:gd name="T9" fmla="*/ 109715907 h 1647"/>
                <a:gd name="T10" fmla="*/ 173329722 w 2495"/>
                <a:gd name="T11" fmla="*/ 112366429 h 1647"/>
                <a:gd name="T12" fmla="*/ 171017660 w 2495"/>
                <a:gd name="T13" fmla="*/ 114180013 h 1647"/>
                <a:gd name="T14" fmla="*/ 168075109 w 2495"/>
                <a:gd name="T15" fmla="*/ 114877505 h 1647"/>
                <a:gd name="T16" fmla="*/ 103689417 w 2495"/>
                <a:gd name="T17" fmla="*/ 114738059 h 1647"/>
                <a:gd name="T18" fmla="*/ 100957029 w 2495"/>
                <a:gd name="T19" fmla="*/ 113412799 h 1647"/>
                <a:gd name="T20" fmla="*/ 99065558 w 2495"/>
                <a:gd name="T21" fmla="*/ 111111155 h 1647"/>
                <a:gd name="T22" fmla="*/ 98435068 w 2495"/>
                <a:gd name="T23" fmla="*/ 108251201 h 1647"/>
                <a:gd name="T24" fmla="*/ 76435940 w 2495"/>
                <a:gd name="T25" fmla="*/ 69749443 h 1647"/>
                <a:gd name="T26" fmla="*/ 76225777 w 2495"/>
                <a:gd name="T27" fmla="*/ 109715907 h 1647"/>
                <a:gd name="T28" fmla="*/ 74894654 w 2495"/>
                <a:gd name="T29" fmla="*/ 112366429 h 1647"/>
                <a:gd name="T30" fmla="*/ 72652735 w 2495"/>
                <a:gd name="T31" fmla="*/ 114180013 h 1647"/>
                <a:gd name="T32" fmla="*/ 69780326 w 2495"/>
                <a:gd name="T33" fmla="*/ 114877505 h 1647"/>
                <a:gd name="T34" fmla="*/ 5114328 w 2495"/>
                <a:gd name="T35" fmla="*/ 114738059 h 1647"/>
                <a:gd name="T36" fmla="*/ 2522225 w 2495"/>
                <a:gd name="T37" fmla="*/ 113412799 h 1647"/>
                <a:gd name="T38" fmla="*/ 700633 w 2495"/>
                <a:gd name="T39" fmla="*/ 111111155 h 1647"/>
                <a:gd name="T40" fmla="*/ 0 w 2495"/>
                <a:gd name="T41" fmla="*/ 108251201 h 1647"/>
                <a:gd name="T42" fmla="*/ 210163 w 2495"/>
                <a:gd name="T43" fmla="*/ 8579070 h 1647"/>
                <a:gd name="T44" fmla="*/ 1471144 w 2495"/>
                <a:gd name="T45" fmla="*/ 5859089 h 1647"/>
                <a:gd name="T46" fmla="*/ 3783205 w 2495"/>
                <a:gd name="T47" fmla="*/ 4045505 h 1647"/>
                <a:gd name="T48" fmla="*/ 6655614 w 2495"/>
                <a:gd name="T49" fmla="*/ 3348013 h 1647"/>
                <a:gd name="T50" fmla="*/ 9738452 w 2495"/>
                <a:gd name="T51" fmla="*/ 4045505 h 1647"/>
                <a:gd name="T52" fmla="*/ 12120391 w 2495"/>
                <a:gd name="T53" fmla="*/ 5859089 h 1647"/>
                <a:gd name="T54" fmla="*/ 13451514 w 2495"/>
                <a:gd name="T55" fmla="*/ 8579070 h 1647"/>
                <a:gd name="T56" fmla="*/ 13661678 w 2495"/>
                <a:gd name="T57" fmla="*/ 101276283 h 1647"/>
                <a:gd name="T58" fmla="*/ 62704120 w 2495"/>
                <a:gd name="T59" fmla="*/ 62774525 h 1647"/>
                <a:gd name="T60" fmla="*/ 63404753 w 2495"/>
                <a:gd name="T61" fmla="*/ 59845112 h 1647"/>
                <a:gd name="T62" fmla="*/ 65296488 w 2495"/>
                <a:gd name="T63" fmla="*/ 57543469 h 1647"/>
                <a:gd name="T64" fmla="*/ 68168897 w 2495"/>
                <a:gd name="T65" fmla="*/ 56218208 h 1647"/>
                <a:gd name="T66" fmla="*/ 105300846 w 2495"/>
                <a:gd name="T67" fmla="*/ 56008775 h 1647"/>
                <a:gd name="T68" fmla="*/ 108243398 w 2495"/>
                <a:gd name="T69" fmla="*/ 56706267 h 1647"/>
                <a:gd name="T70" fmla="*/ 110485317 w 2495"/>
                <a:gd name="T71" fmla="*/ 58589574 h 1647"/>
                <a:gd name="T72" fmla="*/ 111816440 w 2495"/>
                <a:gd name="T73" fmla="*/ 61240096 h 1647"/>
                <a:gd name="T74" fmla="*/ 111956725 w 2495"/>
                <a:gd name="T75" fmla="*/ 101276283 h 1647"/>
                <a:gd name="T76" fmla="*/ 161209066 w 2495"/>
                <a:gd name="T77" fmla="*/ 6905195 h 1647"/>
                <a:gd name="T78" fmla="*/ 161839556 w 2495"/>
                <a:gd name="T79" fmla="*/ 3836337 h 1647"/>
                <a:gd name="T80" fmla="*/ 163801434 w 2495"/>
                <a:gd name="T81" fmla="*/ 1464706 h 1647"/>
                <a:gd name="T82" fmla="*/ 166463680 w 2495"/>
                <a:gd name="T83" fmla="*/ 139446 h 16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495"/>
                <a:gd name="T127" fmla="*/ 0 h 1647"/>
                <a:gd name="T128" fmla="*/ 2495 w 2495"/>
                <a:gd name="T129" fmla="*/ 1647 h 164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495" h="1647">
                  <a:moveTo>
                    <a:pt x="2399" y="0"/>
                  </a:moveTo>
                  <a:lnTo>
                    <a:pt x="2421" y="2"/>
                  </a:lnTo>
                  <a:lnTo>
                    <a:pt x="2441" y="10"/>
                  </a:lnTo>
                  <a:lnTo>
                    <a:pt x="2459" y="21"/>
                  </a:lnTo>
                  <a:lnTo>
                    <a:pt x="2474" y="37"/>
                  </a:lnTo>
                  <a:lnTo>
                    <a:pt x="2485" y="55"/>
                  </a:lnTo>
                  <a:lnTo>
                    <a:pt x="2493" y="76"/>
                  </a:lnTo>
                  <a:lnTo>
                    <a:pt x="2495" y="99"/>
                  </a:lnTo>
                  <a:lnTo>
                    <a:pt x="2495" y="1552"/>
                  </a:lnTo>
                  <a:lnTo>
                    <a:pt x="2493" y="1573"/>
                  </a:lnTo>
                  <a:lnTo>
                    <a:pt x="2485" y="1593"/>
                  </a:lnTo>
                  <a:lnTo>
                    <a:pt x="2474" y="1611"/>
                  </a:lnTo>
                  <a:lnTo>
                    <a:pt x="2459" y="1626"/>
                  </a:lnTo>
                  <a:lnTo>
                    <a:pt x="2441" y="1637"/>
                  </a:lnTo>
                  <a:lnTo>
                    <a:pt x="2421" y="1645"/>
                  </a:lnTo>
                  <a:lnTo>
                    <a:pt x="2399" y="1647"/>
                  </a:lnTo>
                  <a:lnTo>
                    <a:pt x="1503" y="1647"/>
                  </a:lnTo>
                  <a:lnTo>
                    <a:pt x="1480" y="1645"/>
                  </a:lnTo>
                  <a:lnTo>
                    <a:pt x="1459" y="1637"/>
                  </a:lnTo>
                  <a:lnTo>
                    <a:pt x="1441" y="1626"/>
                  </a:lnTo>
                  <a:lnTo>
                    <a:pt x="1426" y="1611"/>
                  </a:lnTo>
                  <a:lnTo>
                    <a:pt x="1414" y="1593"/>
                  </a:lnTo>
                  <a:lnTo>
                    <a:pt x="1407" y="1573"/>
                  </a:lnTo>
                  <a:lnTo>
                    <a:pt x="1405" y="1552"/>
                  </a:lnTo>
                  <a:lnTo>
                    <a:pt x="1405" y="1000"/>
                  </a:lnTo>
                  <a:lnTo>
                    <a:pt x="1091" y="1000"/>
                  </a:lnTo>
                  <a:lnTo>
                    <a:pt x="1091" y="1552"/>
                  </a:lnTo>
                  <a:lnTo>
                    <a:pt x="1088" y="1573"/>
                  </a:lnTo>
                  <a:lnTo>
                    <a:pt x="1081" y="1593"/>
                  </a:lnTo>
                  <a:lnTo>
                    <a:pt x="1069" y="1611"/>
                  </a:lnTo>
                  <a:lnTo>
                    <a:pt x="1055" y="1626"/>
                  </a:lnTo>
                  <a:lnTo>
                    <a:pt x="1037" y="1637"/>
                  </a:lnTo>
                  <a:lnTo>
                    <a:pt x="1017" y="1645"/>
                  </a:lnTo>
                  <a:lnTo>
                    <a:pt x="996" y="1647"/>
                  </a:lnTo>
                  <a:lnTo>
                    <a:pt x="95" y="1647"/>
                  </a:lnTo>
                  <a:lnTo>
                    <a:pt x="73" y="1645"/>
                  </a:lnTo>
                  <a:lnTo>
                    <a:pt x="54" y="1637"/>
                  </a:lnTo>
                  <a:lnTo>
                    <a:pt x="36" y="1626"/>
                  </a:lnTo>
                  <a:lnTo>
                    <a:pt x="21" y="1611"/>
                  </a:lnTo>
                  <a:lnTo>
                    <a:pt x="10" y="1593"/>
                  </a:lnTo>
                  <a:lnTo>
                    <a:pt x="3" y="1573"/>
                  </a:lnTo>
                  <a:lnTo>
                    <a:pt x="0" y="1552"/>
                  </a:lnTo>
                  <a:lnTo>
                    <a:pt x="0" y="144"/>
                  </a:lnTo>
                  <a:lnTo>
                    <a:pt x="3" y="123"/>
                  </a:lnTo>
                  <a:lnTo>
                    <a:pt x="10" y="102"/>
                  </a:lnTo>
                  <a:lnTo>
                    <a:pt x="21" y="84"/>
                  </a:lnTo>
                  <a:lnTo>
                    <a:pt x="36" y="69"/>
                  </a:lnTo>
                  <a:lnTo>
                    <a:pt x="54" y="58"/>
                  </a:lnTo>
                  <a:lnTo>
                    <a:pt x="73" y="51"/>
                  </a:lnTo>
                  <a:lnTo>
                    <a:pt x="95" y="48"/>
                  </a:lnTo>
                  <a:lnTo>
                    <a:pt x="119" y="51"/>
                  </a:lnTo>
                  <a:lnTo>
                    <a:pt x="139" y="58"/>
                  </a:lnTo>
                  <a:lnTo>
                    <a:pt x="158" y="69"/>
                  </a:lnTo>
                  <a:lnTo>
                    <a:pt x="173" y="84"/>
                  </a:lnTo>
                  <a:lnTo>
                    <a:pt x="184" y="102"/>
                  </a:lnTo>
                  <a:lnTo>
                    <a:pt x="192" y="123"/>
                  </a:lnTo>
                  <a:lnTo>
                    <a:pt x="195" y="144"/>
                  </a:lnTo>
                  <a:lnTo>
                    <a:pt x="195" y="1452"/>
                  </a:lnTo>
                  <a:lnTo>
                    <a:pt x="895" y="1452"/>
                  </a:lnTo>
                  <a:lnTo>
                    <a:pt x="895" y="900"/>
                  </a:lnTo>
                  <a:lnTo>
                    <a:pt x="898" y="878"/>
                  </a:lnTo>
                  <a:lnTo>
                    <a:pt x="905" y="858"/>
                  </a:lnTo>
                  <a:lnTo>
                    <a:pt x="917" y="840"/>
                  </a:lnTo>
                  <a:lnTo>
                    <a:pt x="932" y="825"/>
                  </a:lnTo>
                  <a:lnTo>
                    <a:pt x="951" y="813"/>
                  </a:lnTo>
                  <a:lnTo>
                    <a:pt x="973" y="806"/>
                  </a:lnTo>
                  <a:lnTo>
                    <a:pt x="996" y="803"/>
                  </a:lnTo>
                  <a:lnTo>
                    <a:pt x="1503" y="803"/>
                  </a:lnTo>
                  <a:lnTo>
                    <a:pt x="1525" y="806"/>
                  </a:lnTo>
                  <a:lnTo>
                    <a:pt x="1545" y="813"/>
                  </a:lnTo>
                  <a:lnTo>
                    <a:pt x="1563" y="825"/>
                  </a:lnTo>
                  <a:lnTo>
                    <a:pt x="1577" y="840"/>
                  </a:lnTo>
                  <a:lnTo>
                    <a:pt x="1589" y="858"/>
                  </a:lnTo>
                  <a:lnTo>
                    <a:pt x="1596" y="878"/>
                  </a:lnTo>
                  <a:lnTo>
                    <a:pt x="1598" y="900"/>
                  </a:lnTo>
                  <a:lnTo>
                    <a:pt x="1598" y="1452"/>
                  </a:lnTo>
                  <a:lnTo>
                    <a:pt x="2301" y="1452"/>
                  </a:lnTo>
                  <a:lnTo>
                    <a:pt x="2301" y="99"/>
                  </a:lnTo>
                  <a:lnTo>
                    <a:pt x="2303" y="76"/>
                  </a:lnTo>
                  <a:lnTo>
                    <a:pt x="2310" y="55"/>
                  </a:lnTo>
                  <a:lnTo>
                    <a:pt x="2322" y="37"/>
                  </a:lnTo>
                  <a:lnTo>
                    <a:pt x="2338" y="21"/>
                  </a:lnTo>
                  <a:lnTo>
                    <a:pt x="2355" y="10"/>
                  </a:lnTo>
                  <a:lnTo>
                    <a:pt x="2376" y="2"/>
                  </a:lnTo>
                  <a:lnTo>
                    <a:pt x="23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114"/>
            <p:cNvSpPr>
              <a:spLocks/>
            </p:cNvSpPr>
            <p:nvPr/>
          </p:nvSpPr>
          <p:spPr bwMode="auto">
            <a:xfrm>
              <a:off x="0" y="0"/>
              <a:ext cx="908050" cy="482600"/>
            </a:xfrm>
            <a:custGeom>
              <a:avLst/>
              <a:gdLst>
                <a:gd name="T0" fmla="*/ 120197367 w 3434"/>
                <a:gd name="T1" fmla="*/ 0 h 1825"/>
                <a:gd name="T2" fmla="*/ 121385977 w 3434"/>
                <a:gd name="T3" fmla="*/ 139888 h 1825"/>
                <a:gd name="T4" fmla="*/ 122574586 w 3434"/>
                <a:gd name="T5" fmla="*/ 489475 h 1825"/>
                <a:gd name="T6" fmla="*/ 123763460 w 3434"/>
                <a:gd name="T7" fmla="*/ 1118839 h 1825"/>
                <a:gd name="T8" fmla="*/ 124812186 w 3434"/>
                <a:gd name="T9" fmla="*/ 2097789 h 1825"/>
                <a:gd name="T10" fmla="*/ 169912444 w 3434"/>
                <a:gd name="T11" fmla="*/ 47410888 h 1825"/>
                <a:gd name="T12" fmla="*/ 169912444 w 3434"/>
                <a:gd name="T13" fmla="*/ 23775388 h 1825"/>
                <a:gd name="T14" fmla="*/ 170052327 w 3434"/>
                <a:gd name="T15" fmla="*/ 22167074 h 1825"/>
                <a:gd name="T16" fmla="*/ 170541785 w 3434"/>
                <a:gd name="T17" fmla="*/ 20698648 h 1825"/>
                <a:gd name="T18" fmla="*/ 171380819 w 3434"/>
                <a:gd name="T19" fmla="*/ 19369845 h 1825"/>
                <a:gd name="T20" fmla="*/ 172359736 w 3434"/>
                <a:gd name="T21" fmla="*/ 18321083 h 1825"/>
                <a:gd name="T22" fmla="*/ 173618420 w 3434"/>
                <a:gd name="T23" fmla="*/ 17551831 h 1825"/>
                <a:gd name="T24" fmla="*/ 175016721 w 3434"/>
                <a:gd name="T25" fmla="*/ 17062356 h 1825"/>
                <a:gd name="T26" fmla="*/ 176555171 w 3434"/>
                <a:gd name="T27" fmla="*/ 16782580 h 1825"/>
                <a:gd name="T28" fmla="*/ 178163429 w 3434"/>
                <a:gd name="T29" fmla="*/ 17062356 h 1825"/>
                <a:gd name="T30" fmla="*/ 179631805 w 3434"/>
                <a:gd name="T31" fmla="*/ 17551831 h 1825"/>
                <a:gd name="T32" fmla="*/ 180960297 w 3434"/>
                <a:gd name="T33" fmla="*/ 18321083 h 1825"/>
                <a:gd name="T34" fmla="*/ 182079097 w 3434"/>
                <a:gd name="T35" fmla="*/ 19369845 h 1825"/>
                <a:gd name="T36" fmla="*/ 182848058 w 3434"/>
                <a:gd name="T37" fmla="*/ 20698648 h 1825"/>
                <a:gd name="T38" fmla="*/ 183407590 w 3434"/>
                <a:gd name="T39" fmla="*/ 22167074 h 1825"/>
                <a:gd name="T40" fmla="*/ 183617282 w 3434"/>
                <a:gd name="T41" fmla="*/ 23775388 h 1825"/>
                <a:gd name="T42" fmla="*/ 183617282 w 3434"/>
                <a:gd name="T43" fmla="*/ 61116728 h 1825"/>
                <a:gd name="T44" fmla="*/ 238226944 w 3434"/>
                <a:gd name="T45" fmla="*/ 116009900 h 1825"/>
                <a:gd name="T46" fmla="*/ 239205861 w 3434"/>
                <a:gd name="T47" fmla="*/ 117338703 h 1825"/>
                <a:gd name="T48" fmla="*/ 239835203 w 3434"/>
                <a:gd name="T49" fmla="*/ 118667241 h 1825"/>
                <a:gd name="T50" fmla="*/ 240114969 w 3434"/>
                <a:gd name="T51" fmla="*/ 120205744 h 1825"/>
                <a:gd name="T52" fmla="*/ 240114969 w 3434"/>
                <a:gd name="T53" fmla="*/ 121743981 h 1825"/>
                <a:gd name="T54" fmla="*/ 239835203 w 3434"/>
                <a:gd name="T55" fmla="*/ 123282484 h 1825"/>
                <a:gd name="T56" fmla="*/ 239136052 w 3434"/>
                <a:gd name="T57" fmla="*/ 124611022 h 1825"/>
                <a:gd name="T58" fmla="*/ 238226944 w 3434"/>
                <a:gd name="T59" fmla="*/ 125869749 h 1825"/>
                <a:gd name="T60" fmla="*/ 237108408 w 3434"/>
                <a:gd name="T61" fmla="*/ 126639000 h 1825"/>
                <a:gd name="T62" fmla="*/ 235919534 w 3434"/>
                <a:gd name="T63" fmla="*/ 127198287 h 1825"/>
                <a:gd name="T64" fmla="*/ 234730925 w 3434"/>
                <a:gd name="T65" fmla="*/ 127478063 h 1825"/>
                <a:gd name="T66" fmla="*/ 233332359 w 3434"/>
                <a:gd name="T67" fmla="*/ 127617951 h 1825"/>
                <a:gd name="T68" fmla="*/ 231794174 w 3434"/>
                <a:gd name="T69" fmla="*/ 127478063 h 1825"/>
                <a:gd name="T70" fmla="*/ 230465681 w 3434"/>
                <a:gd name="T71" fmla="*/ 127198287 h 1825"/>
                <a:gd name="T72" fmla="*/ 229346881 w 3434"/>
                <a:gd name="T73" fmla="*/ 126639000 h 1825"/>
                <a:gd name="T74" fmla="*/ 228367964 w 3434"/>
                <a:gd name="T75" fmla="*/ 125869749 h 1825"/>
                <a:gd name="T76" fmla="*/ 120197367 w 3434"/>
                <a:gd name="T77" fmla="*/ 16572881 h 1825"/>
                <a:gd name="T78" fmla="*/ 11677195 w 3434"/>
                <a:gd name="T79" fmla="*/ 124820722 h 1825"/>
                <a:gd name="T80" fmla="*/ 10628204 w 3434"/>
                <a:gd name="T81" fmla="*/ 125729861 h 1825"/>
                <a:gd name="T82" fmla="*/ 9369786 w 3434"/>
                <a:gd name="T83" fmla="*/ 126359224 h 1825"/>
                <a:gd name="T84" fmla="*/ 8111102 w 3434"/>
                <a:gd name="T85" fmla="*/ 126778888 h 1825"/>
                <a:gd name="T86" fmla="*/ 6782610 w 3434"/>
                <a:gd name="T87" fmla="*/ 126918776 h 1825"/>
                <a:gd name="T88" fmla="*/ 5523927 w 3434"/>
                <a:gd name="T89" fmla="*/ 126848700 h 1825"/>
                <a:gd name="T90" fmla="*/ 4265244 w 3434"/>
                <a:gd name="T91" fmla="*/ 126429300 h 1825"/>
                <a:gd name="T92" fmla="*/ 3146443 w 3434"/>
                <a:gd name="T93" fmla="*/ 125799937 h 1825"/>
                <a:gd name="T94" fmla="*/ 2097717 w 3434"/>
                <a:gd name="T95" fmla="*/ 124820722 h 1825"/>
                <a:gd name="T96" fmla="*/ 1188609 w 3434"/>
                <a:gd name="T97" fmla="*/ 123841771 h 1825"/>
                <a:gd name="T98" fmla="*/ 489459 w 3434"/>
                <a:gd name="T99" fmla="*/ 122653121 h 1825"/>
                <a:gd name="T100" fmla="*/ 139883 w 3434"/>
                <a:gd name="T101" fmla="*/ 121394394 h 1825"/>
                <a:gd name="T102" fmla="*/ 0 w 3434"/>
                <a:gd name="T103" fmla="*/ 120135667 h 1825"/>
                <a:gd name="T104" fmla="*/ 0 w 3434"/>
                <a:gd name="T105" fmla="*/ 120065856 h 1825"/>
                <a:gd name="T106" fmla="*/ 139883 w 3434"/>
                <a:gd name="T107" fmla="*/ 118876941 h 1825"/>
                <a:gd name="T108" fmla="*/ 489459 w 3434"/>
                <a:gd name="T109" fmla="*/ 117548403 h 1825"/>
                <a:gd name="T110" fmla="*/ 1188609 w 3434"/>
                <a:gd name="T111" fmla="*/ 116359488 h 1825"/>
                <a:gd name="T112" fmla="*/ 2097717 w 3434"/>
                <a:gd name="T113" fmla="*/ 115240649 h 1825"/>
                <a:gd name="T114" fmla="*/ 115232708 w 3434"/>
                <a:gd name="T115" fmla="*/ 2097789 h 1825"/>
                <a:gd name="T116" fmla="*/ 116351509 w 3434"/>
                <a:gd name="T117" fmla="*/ 1188650 h 1825"/>
                <a:gd name="T118" fmla="*/ 117540382 w 3434"/>
                <a:gd name="T119" fmla="*/ 489475 h 1825"/>
                <a:gd name="T120" fmla="*/ 118798801 w 3434"/>
                <a:gd name="T121" fmla="*/ 139888 h 1825"/>
                <a:gd name="T122" fmla="*/ 120197367 w 3434"/>
                <a:gd name="T123" fmla="*/ 0 h 18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4"/>
                <a:gd name="T187" fmla="*/ 0 h 1825"/>
                <a:gd name="T188" fmla="*/ 3434 w 3434"/>
                <a:gd name="T189" fmla="*/ 1825 h 18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4" h="1825">
                  <a:moveTo>
                    <a:pt x="1719" y="0"/>
                  </a:moveTo>
                  <a:lnTo>
                    <a:pt x="1736" y="2"/>
                  </a:lnTo>
                  <a:lnTo>
                    <a:pt x="1753" y="7"/>
                  </a:lnTo>
                  <a:lnTo>
                    <a:pt x="1770" y="16"/>
                  </a:lnTo>
                  <a:lnTo>
                    <a:pt x="1785" y="30"/>
                  </a:lnTo>
                  <a:lnTo>
                    <a:pt x="2430" y="678"/>
                  </a:lnTo>
                  <a:lnTo>
                    <a:pt x="2430" y="340"/>
                  </a:lnTo>
                  <a:lnTo>
                    <a:pt x="2432" y="317"/>
                  </a:lnTo>
                  <a:lnTo>
                    <a:pt x="2439" y="296"/>
                  </a:lnTo>
                  <a:lnTo>
                    <a:pt x="2451" y="277"/>
                  </a:lnTo>
                  <a:lnTo>
                    <a:pt x="2465" y="262"/>
                  </a:lnTo>
                  <a:lnTo>
                    <a:pt x="2483" y="251"/>
                  </a:lnTo>
                  <a:lnTo>
                    <a:pt x="2503" y="244"/>
                  </a:lnTo>
                  <a:lnTo>
                    <a:pt x="2525" y="240"/>
                  </a:lnTo>
                  <a:lnTo>
                    <a:pt x="2548" y="244"/>
                  </a:lnTo>
                  <a:lnTo>
                    <a:pt x="2569" y="251"/>
                  </a:lnTo>
                  <a:lnTo>
                    <a:pt x="2588" y="262"/>
                  </a:lnTo>
                  <a:lnTo>
                    <a:pt x="2604" y="277"/>
                  </a:lnTo>
                  <a:lnTo>
                    <a:pt x="2615" y="296"/>
                  </a:lnTo>
                  <a:lnTo>
                    <a:pt x="2623" y="317"/>
                  </a:lnTo>
                  <a:lnTo>
                    <a:pt x="2626" y="340"/>
                  </a:lnTo>
                  <a:lnTo>
                    <a:pt x="2626" y="874"/>
                  </a:lnTo>
                  <a:lnTo>
                    <a:pt x="3407" y="1659"/>
                  </a:lnTo>
                  <a:lnTo>
                    <a:pt x="3421" y="1678"/>
                  </a:lnTo>
                  <a:lnTo>
                    <a:pt x="3430" y="1697"/>
                  </a:lnTo>
                  <a:lnTo>
                    <a:pt x="3434" y="1719"/>
                  </a:lnTo>
                  <a:lnTo>
                    <a:pt x="3434" y="1741"/>
                  </a:lnTo>
                  <a:lnTo>
                    <a:pt x="3430" y="1763"/>
                  </a:lnTo>
                  <a:lnTo>
                    <a:pt x="3420" y="1782"/>
                  </a:lnTo>
                  <a:lnTo>
                    <a:pt x="3407" y="1800"/>
                  </a:lnTo>
                  <a:lnTo>
                    <a:pt x="3391" y="1811"/>
                  </a:lnTo>
                  <a:lnTo>
                    <a:pt x="3374" y="1819"/>
                  </a:lnTo>
                  <a:lnTo>
                    <a:pt x="3357" y="1823"/>
                  </a:lnTo>
                  <a:lnTo>
                    <a:pt x="3337" y="1825"/>
                  </a:lnTo>
                  <a:lnTo>
                    <a:pt x="3315" y="1823"/>
                  </a:lnTo>
                  <a:lnTo>
                    <a:pt x="3296" y="1819"/>
                  </a:lnTo>
                  <a:lnTo>
                    <a:pt x="3280" y="1811"/>
                  </a:lnTo>
                  <a:lnTo>
                    <a:pt x="3266" y="1800"/>
                  </a:lnTo>
                  <a:lnTo>
                    <a:pt x="1719" y="237"/>
                  </a:lnTo>
                  <a:lnTo>
                    <a:pt x="167" y="1785"/>
                  </a:lnTo>
                  <a:lnTo>
                    <a:pt x="152" y="1798"/>
                  </a:lnTo>
                  <a:lnTo>
                    <a:pt x="134" y="1807"/>
                  </a:lnTo>
                  <a:lnTo>
                    <a:pt x="116" y="1813"/>
                  </a:lnTo>
                  <a:lnTo>
                    <a:pt x="97" y="1815"/>
                  </a:lnTo>
                  <a:lnTo>
                    <a:pt x="79" y="1814"/>
                  </a:lnTo>
                  <a:lnTo>
                    <a:pt x="61" y="1808"/>
                  </a:lnTo>
                  <a:lnTo>
                    <a:pt x="45" y="1799"/>
                  </a:lnTo>
                  <a:lnTo>
                    <a:pt x="30" y="1785"/>
                  </a:lnTo>
                  <a:lnTo>
                    <a:pt x="17" y="1771"/>
                  </a:lnTo>
                  <a:lnTo>
                    <a:pt x="7" y="1754"/>
                  </a:lnTo>
                  <a:lnTo>
                    <a:pt x="2" y="1736"/>
                  </a:lnTo>
                  <a:lnTo>
                    <a:pt x="0" y="1718"/>
                  </a:lnTo>
                  <a:lnTo>
                    <a:pt x="0" y="1717"/>
                  </a:lnTo>
                  <a:lnTo>
                    <a:pt x="2" y="1700"/>
                  </a:lnTo>
                  <a:lnTo>
                    <a:pt x="7" y="1681"/>
                  </a:lnTo>
                  <a:lnTo>
                    <a:pt x="17" y="1664"/>
                  </a:lnTo>
                  <a:lnTo>
                    <a:pt x="30" y="1648"/>
                  </a:lnTo>
                  <a:lnTo>
                    <a:pt x="1648" y="30"/>
                  </a:lnTo>
                  <a:lnTo>
                    <a:pt x="1664" y="17"/>
                  </a:lnTo>
                  <a:lnTo>
                    <a:pt x="1681" y="7"/>
                  </a:lnTo>
                  <a:lnTo>
                    <a:pt x="1699" y="2"/>
                  </a:lnTo>
                  <a:lnTo>
                    <a:pt x="17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4" name="그룹 153"/>
          <p:cNvGrpSpPr>
            <a:grpSpLocks/>
          </p:cNvGrpSpPr>
          <p:nvPr/>
        </p:nvGrpSpPr>
        <p:grpSpPr bwMode="auto">
          <a:xfrm>
            <a:off x="9505950" y="3678362"/>
            <a:ext cx="784225" cy="781050"/>
            <a:chOff x="0" y="0"/>
            <a:chExt cx="871538" cy="866775"/>
          </a:xfrm>
          <a:solidFill>
            <a:schemeClr val="bg2">
              <a:lumMod val="50000"/>
            </a:schemeClr>
          </a:solidFill>
        </p:grpSpPr>
        <p:sp>
          <p:nvSpPr>
            <p:cNvPr id="85" name="Freeform 119"/>
            <p:cNvSpPr>
              <a:spLocks noEditPoints="1"/>
            </p:cNvSpPr>
            <p:nvPr/>
          </p:nvSpPr>
          <p:spPr bwMode="auto">
            <a:xfrm>
              <a:off x="0" y="0"/>
              <a:ext cx="871538" cy="866775"/>
            </a:xfrm>
            <a:custGeom>
              <a:avLst/>
              <a:gdLst>
                <a:gd name="T0" fmla="*/ 115507501 w 3293"/>
                <a:gd name="T1" fmla="*/ 31654073 h 3279"/>
                <a:gd name="T2" fmla="*/ 111094496 w 3293"/>
                <a:gd name="T3" fmla="*/ 35427280 h 3279"/>
                <a:gd name="T4" fmla="*/ 67455136 w 3293"/>
                <a:gd name="T5" fmla="*/ 48284575 h 3279"/>
                <a:gd name="T6" fmla="*/ 63462417 w 3293"/>
                <a:gd name="T7" fmla="*/ 45699053 h 3279"/>
                <a:gd name="T8" fmla="*/ 40136800 w 3293"/>
                <a:gd name="T9" fmla="*/ 46956789 h 3279"/>
                <a:gd name="T10" fmla="*/ 26057478 w 3293"/>
                <a:gd name="T11" fmla="*/ 66871731 h 3279"/>
                <a:gd name="T12" fmla="*/ 31731341 w 3293"/>
                <a:gd name="T13" fmla="*/ 87974358 h 3279"/>
                <a:gd name="T14" fmla="*/ 36004074 w 3293"/>
                <a:gd name="T15" fmla="*/ 91677779 h 3279"/>
                <a:gd name="T16" fmla="*/ 36494496 w 3293"/>
                <a:gd name="T17" fmla="*/ 137796078 h 3279"/>
                <a:gd name="T18" fmla="*/ 33552493 w 3293"/>
                <a:gd name="T19" fmla="*/ 141988530 h 3279"/>
                <a:gd name="T20" fmla="*/ 23956047 w 3293"/>
                <a:gd name="T21" fmla="*/ 158479460 h 3279"/>
                <a:gd name="T22" fmla="*/ 36074210 w 3293"/>
                <a:gd name="T23" fmla="*/ 177555647 h 3279"/>
                <a:gd name="T24" fmla="*/ 47421671 w 3293"/>
                <a:gd name="T25" fmla="*/ 189294778 h 3279"/>
                <a:gd name="T26" fmla="*/ 64092846 w 3293"/>
                <a:gd name="T27" fmla="*/ 184543244 h 3279"/>
                <a:gd name="T28" fmla="*/ 67875422 w 3293"/>
                <a:gd name="T29" fmla="*/ 182027772 h 3279"/>
                <a:gd name="T30" fmla="*/ 111584654 w 3293"/>
                <a:gd name="T31" fmla="*/ 194046577 h 3279"/>
                <a:gd name="T32" fmla="*/ 115927787 w 3293"/>
                <a:gd name="T33" fmla="*/ 197540375 h 3279"/>
                <a:gd name="T34" fmla="*/ 123142523 w 3293"/>
                <a:gd name="T35" fmla="*/ 215079154 h 3279"/>
                <a:gd name="T36" fmla="*/ 147448720 w 3293"/>
                <a:gd name="T37" fmla="*/ 210327619 h 3279"/>
                <a:gd name="T38" fmla="*/ 169653751 w 3293"/>
                <a:gd name="T39" fmla="*/ 199636601 h 3279"/>
                <a:gd name="T40" fmla="*/ 166291462 w 3293"/>
                <a:gd name="T41" fmla="*/ 182866263 h 3279"/>
                <a:gd name="T42" fmla="*/ 167552320 w 3293"/>
                <a:gd name="T43" fmla="*/ 177625433 h 3279"/>
                <a:gd name="T44" fmla="*/ 195150671 w 3293"/>
                <a:gd name="T45" fmla="*/ 140311549 h 3279"/>
                <a:gd name="T46" fmla="*/ 212102125 w 3293"/>
                <a:gd name="T47" fmla="*/ 144783675 h 3279"/>
                <a:gd name="T48" fmla="*/ 216164979 w 3293"/>
                <a:gd name="T49" fmla="*/ 124589324 h 3279"/>
                <a:gd name="T50" fmla="*/ 215954836 w 3293"/>
                <a:gd name="T51" fmla="*/ 101530307 h 3279"/>
                <a:gd name="T52" fmla="*/ 197322238 w 3293"/>
                <a:gd name="T53" fmla="*/ 89511503 h 3279"/>
                <a:gd name="T54" fmla="*/ 192348939 w 3293"/>
                <a:gd name="T55" fmla="*/ 89581289 h 3279"/>
                <a:gd name="T56" fmla="*/ 165100739 w 3293"/>
                <a:gd name="T57" fmla="*/ 53175946 h 3279"/>
                <a:gd name="T58" fmla="*/ 163629738 w 3293"/>
                <a:gd name="T59" fmla="*/ 47935116 h 3279"/>
                <a:gd name="T60" fmla="*/ 168112614 w 3293"/>
                <a:gd name="T61" fmla="*/ 28649306 h 3279"/>
                <a:gd name="T62" fmla="*/ 145837712 w 3293"/>
                <a:gd name="T63" fmla="*/ 18377533 h 3279"/>
                <a:gd name="T64" fmla="*/ 121951801 w 3293"/>
                <a:gd name="T65" fmla="*/ 13975194 h 3279"/>
                <a:gd name="T66" fmla="*/ 122091808 w 3293"/>
                <a:gd name="T67" fmla="*/ 209623 h 3279"/>
                <a:gd name="T68" fmla="*/ 147588992 w 3293"/>
                <a:gd name="T69" fmla="*/ 4681748 h 3279"/>
                <a:gd name="T70" fmla="*/ 171545039 w 3293"/>
                <a:gd name="T71" fmla="*/ 14674112 h 3279"/>
                <a:gd name="T72" fmla="*/ 192138796 w 3293"/>
                <a:gd name="T73" fmla="*/ 28858929 h 3279"/>
                <a:gd name="T74" fmla="*/ 208599828 w 3293"/>
                <a:gd name="T75" fmla="*/ 47236462 h 3279"/>
                <a:gd name="T76" fmla="*/ 221138277 w 3293"/>
                <a:gd name="T77" fmla="*/ 69387202 h 3279"/>
                <a:gd name="T78" fmla="*/ 228843435 w 3293"/>
                <a:gd name="T79" fmla="*/ 94053414 h 3279"/>
                <a:gd name="T80" fmla="*/ 230664587 w 3293"/>
                <a:gd name="T81" fmla="*/ 114736796 h 3279"/>
                <a:gd name="T82" fmla="*/ 227792720 w 3293"/>
                <a:gd name="T83" fmla="*/ 140032140 h 3279"/>
                <a:gd name="T84" fmla="*/ 219316861 w 3293"/>
                <a:gd name="T85" fmla="*/ 164139535 h 3279"/>
                <a:gd name="T86" fmla="*/ 206007975 w 3293"/>
                <a:gd name="T87" fmla="*/ 185591357 h 3279"/>
                <a:gd name="T88" fmla="*/ 188636500 w 3293"/>
                <a:gd name="T89" fmla="*/ 203270236 h 3279"/>
                <a:gd name="T90" fmla="*/ 167202170 w 3293"/>
                <a:gd name="T91" fmla="*/ 216966022 h 3279"/>
                <a:gd name="T92" fmla="*/ 142615694 w 3293"/>
                <a:gd name="T93" fmla="*/ 226049845 h 3279"/>
                <a:gd name="T94" fmla="*/ 116488081 w 3293"/>
                <a:gd name="T95" fmla="*/ 229124398 h 3279"/>
                <a:gd name="T96" fmla="*/ 95684180 w 3293"/>
                <a:gd name="T97" fmla="*/ 227447417 h 3279"/>
                <a:gd name="T98" fmla="*/ 70677418 w 3293"/>
                <a:gd name="T99" fmla="*/ 220040575 h 3279"/>
                <a:gd name="T100" fmla="*/ 48402516 w 3293"/>
                <a:gd name="T101" fmla="*/ 207951984 h 3279"/>
                <a:gd name="T102" fmla="*/ 29769917 w 3293"/>
                <a:gd name="T103" fmla="*/ 191600891 h 3279"/>
                <a:gd name="T104" fmla="*/ 15130037 w 3293"/>
                <a:gd name="T105" fmla="*/ 171406541 h 3279"/>
                <a:gd name="T106" fmla="*/ 4693019 w 3293"/>
                <a:gd name="T107" fmla="*/ 147788442 h 3279"/>
                <a:gd name="T108" fmla="*/ 140007 w 3293"/>
                <a:gd name="T109" fmla="*/ 122283475 h 3279"/>
                <a:gd name="T110" fmla="*/ 700565 w 3293"/>
                <a:gd name="T111" fmla="*/ 102019338 h 3279"/>
                <a:gd name="T112" fmla="*/ 6444300 w 3293"/>
                <a:gd name="T113" fmla="*/ 77003667 h 3279"/>
                <a:gd name="T114" fmla="*/ 17581883 w 3293"/>
                <a:gd name="T115" fmla="*/ 53804814 h 3279"/>
                <a:gd name="T116" fmla="*/ 32922063 w 3293"/>
                <a:gd name="T117" fmla="*/ 34239331 h 3279"/>
                <a:gd name="T118" fmla="*/ 52395234 w 3293"/>
                <a:gd name="T119" fmla="*/ 18517105 h 3279"/>
                <a:gd name="T120" fmla="*/ 75580580 w 3293"/>
                <a:gd name="T121" fmla="*/ 6987597 h 3279"/>
                <a:gd name="T122" fmla="*/ 100867621 w 3293"/>
                <a:gd name="T123" fmla="*/ 768704 h 327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293"/>
                <a:gd name="T187" fmla="*/ 0 h 3279"/>
                <a:gd name="T188" fmla="*/ 3293 w 3293"/>
                <a:gd name="T189" fmla="*/ 3279 h 327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293" h="3279">
                  <a:moveTo>
                    <a:pt x="1653" y="198"/>
                  </a:moveTo>
                  <a:lnTo>
                    <a:pt x="1656" y="411"/>
                  </a:lnTo>
                  <a:lnTo>
                    <a:pt x="1654" y="434"/>
                  </a:lnTo>
                  <a:lnTo>
                    <a:pt x="1649" y="453"/>
                  </a:lnTo>
                  <a:lnTo>
                    <a:pt x="1639" y="471"/>
                  </a:lnTo>
                  <a:lnTo>
                    <a:pt x="1625" y="485"/>
                  </a:lnTo>
                  <a:lnTo>
                    <a:pt x="1607" y="497"/>
                  </a:lnTo>
                  <a:lnTo>
                    <a:pt x="1586" y="507"/>
                  </a:lnTo>
                  <a:lnTo>
                    <a:pt x="1013" y="687"/>
                  </a:lnTo>
                  <a:lnTo>
                    <a:pt x="997" y="691"/>
                  </a:lnTo>
                  <a:lnTo>
                    <a:pt x="981" y="693"/>
                  </a:lnTo>
                  <a:lnTo>
                    <a:pt x="963" y="691"/>
                  </a:lnTo>
                  <a:lnTo>
                    <a:pt x="948" y="686"/>
                  </a:lnTo>
                  <a:lnTo>
                    <a:pt x="933" y="678"/>
                  </a:lnTo>
                  <a:lnTo>
                    <a:pt x="920" y="667"/>
                  </a:lnTo>
                  <a:lnTo>
                    <a:pt x="906" y="654"/>
                  </a:lnTo>
                  <a:lnTo>
                    <a:pt x="774" y="492"/>
                  </a:lnTo>
                  <a:lnTo>
                    <a:pt x="702" y="549"/>
                  </a:lnTo>
                  <a:lnTo>
                    <a:pt x="636" y="609"/>
                  </a:lnTo>
                  <a:lnTo>
                    <a:pt x="573" y="672"/>
                  </a:lnTo>
                  <a:lnTo>
                    <a:pt x="515" y="739"/>
                  </a:lnTo>
                  <a:lnTo>
                    <a:pt x="463" y="808"/>
                  </a:lnTo>
                  <a:lnTo>
                    <a:pt x="415" y="881"/>
                  </a:lnTo>
                  <a:lnTo>
                    <a:pt x="372" y="957"/>
                  </a:lnTo>
                  <a:lnTo>
                    <a:pt x="333" y="1036"/>
                  </a:lnTo>
                  <a:lnTo>
                    <a:pt x="299" y="1118"/>
                  </a:lnTo>
                  <a:lnTo>
                    <a:pt x="270" y="1205"/>
                  </a:lnTo>
                  <a:lnTo>
                    <a:pt x="453" y="1259"/>
                  </a:lnTo>
                  <a:lnTo>
                    <a:pt x="473" y="1267"/>
                  </a:lnTo>
                  <a:lnTo>
                    <a:pt x="490" y="1280"/>
                  </a:lnTo>
                  <a:lnTo>
                    <a:pt x="503" y="1295"/>
                  </a:lnTo>
                  <a:lnTo>
                    <a:pt x="514" y="1312"/>
                  </a:lnTo>
                  <a:lnTo>
                    <a:pt x="521" y="1330"/>
                  </a:lnTo>
                  <a:lnTo>
                    <a:pt x="523" y="1351"/>
                  </a:lnTo>
                  <a:lnTo>
                    <a:pt x="523" y="1950"/>
                  </a:lnTo>
                  <a:lnTo>
                    <a:pt x="521" y="1972"/>
                  </a:lnTo>
                  <a:lnTo>
                    <a:pt x="516" y="1991"/>
                  </a:lnTo>
                  <a:lnTo>
                    <a:pt x="507" y="2007"/>
                  </a:lnTo>
                  <a:lnTo>
                    <a:pt x="495" y="2021"/>
                  </a:lnTo>
                  <a:lnTo>
                    <a:pt x="479" y="2032"/>
                  </a:lnTo>
                  <a:lnTo>
                    <a:pt x="460" y="2042"/>
                  </a:lnTo>
                  <a:lnTo>
                    <a:pt x="280" y="2115"/>
                  </a:lnTo>
                  <a:lnTo>
                    <a:pt x="310" y="2193"/>
                  </a:lnTo>
                  <a:lnTo>
                    <a:pt x="342" y="2268"/>
                  </a:lnTo>
                  <a:lnTo>
                    <a:pt x="380" y="2340"/>
                  </a:lnTo>
                  <a:lnTo>
                    <a:pt x="421" y="2409"/>
                  </a:lnTo>
                  <a:lnTo>
                    <a:pt x="466" y="2477"/>
                  </a:lnTo>
                  <a:lnTo>
                    <a:pt x="515" y="2541"/>
                  </a:lnTo>
                  <a:lnTo>
                    <a:pt x="569" y="2603"/>
                  </a:lnTo>
                  <a:lnTo>
                    <a:pt x="626" y="2662"/>
                  </a:lnTo>
                  <a:lnTo>
                    <a:pt x="649" y="2684"/>
                  </a:lnTo>
                  <a:lnTo>
                    <a:pt x="677" y="2709"/>
                  </a:lnTo>
                  <a:lnTo>
                    <a:pt x="709" y="2737"/>
                  </a:lnTo>
                  <a:lnTo>
                    <a:pt x="747" y="2768"/>
                  </a:lnTo>
                  <a:lnTo>
                    <a:pt x="788" y="2802"/>
                  </a:lnTo>
                  <a:lnTo>
                    <a:pt x="915" y="2641"/>
                  </a:lnTo>
                  <a:lnTo>
                    <a:pt x="926" y="2627"/>
                  </a:lnTo>
                  <a:lnTo>
                    <a:pt x="939" y="2617"/>
                  </a:lnTo>
                  <a:lnTo>
                    <a:pt x="953" y="2610"/>
                  </a:lnTo>
                  <a:lnTo>
                    <a:pt x="969" y="2605"/>
                  </a:lnTo>
                  <a:lnTo>
                    <a:pt x="986" y="2603"/>
                  </a:lnTo>
                  <a:lnTo>
                    <a:pt x="1002" y="2605"/>
                  </a:lnTo>
                  <a:lnTo>
                    <a:pt x="1020" y="2609"/>
                  </a:lnTo>
                  <a:lnTo>
                    <a:pt x="1593" y="2777"/>
                  </a:lnTo>
                  <a:lnTo>
                    <a:pt x="1613" y="2785"/>
                  </a:lnTo>
                  <a:lnTo>
                    <a:pt x="1631" y="2796"/>
                  </a:lnTo>
                  <a:lnTo>
                    <a:pt x="1645" y="2810"/>
                  </a:lnTo>
                  <a:lnTo>
                    <a:pt x="1655" y="2827"/>
                  </a:lnTo>
                  <a:lnTo>
                    <a:pt x="1662" y="2848"/>
                  </a:lnTo>
                  <a:lnTo>
                    <a:pt x="1667" y="2871"/>
                  </a:lnTo>
                  <a:lnTo>
                    <a:pt x="1667" y="3081"/>
                  </a:lnTo>
                  <a:lnTo>
                    <a:pt x="1758" y="3078"/>
                  </a:lnTo>
                  <a:lnTo>
                    <a:pt x="1847" y="3069"/>
                  </a:lnTo>
                  <a:lnTo>
                    <a:pt x="1935" y="3055"/>
                  </a:lnTo>
                  <a:lnTo>
                    <a:pt x="2021" y="3035"/>
                  </a:lnTo>
                  <a:lnTo>
                    <a:pt x="2105" y="3010"/>
                  </a:lnTo>
                  <a:lnTo>
                    <a:pt x="2187" y="2980"/>
                  </a:lnTo>
                  <a:lnTo>
                    <a:pt x="2267" y="2945"/>
                  </a:lnTo>
                  <a:lnTo>
                    <a:pt x="2345" y="2904"/>
                  </a:lnTo>
                  <a:lnTo>
                    <a:pt x="2422" y="2857"/>
                  </a:lnTo>
                  <a:lnTo>
                    <a:pt x="2497" y="2806"/>
                  </a:lnTo>
                  <a:lnTo>
                    <a:pt x="2392" y="2651"/>
                  </a:lnTo>
                  <a:lnTo>
                    <a:pt x="2381" y="2635"/>
                  </a:lnTo>
                  <a:lnTo>
                    <a:pt x="2374" y="2617"/>
                  </a:lnTo>
                  <a:lnTo>
                    <a:pt x="2372" y="2597"/>
                  </a:lnTo>
                  <a:lnTo>
                    <a:pt x="2374" y="2577"/>
                  </a:lnTo>
                  <a:lnTo>
                    <a:pt x="2381" y="2559"/>
                  </a:lnTo>
                  <a:lnTo>
                    <a:pt x="2392" y="2542"/>
                  </a:lnTo>
                  <a:lnTo>
                    <a:pt x="2733" y="2049"/>
                  </a:lnTo>
                  <a:lnTo>
                    <a:pt x="2749" y="2030"/>
                  </a:lnTo>
                  <a:lnTo>
                    <a:pt x="2766" y="2016"/>
                  </a:lnTo>
                  <a:lnTo>
                    <a:pt x="2786" y="2008"/>
                  </a:lnTo>
                  <a:lnTo>
                    <a:pt x="2808" y="2006"/>
                  </a:lnTo>
                  <a:lnTo>
                    <a:pt x="2827" y="2007"/>
                  </a:lnTo>
                  <a:lnTo>
                    <a:pt x="2846" y="2013"/>
                  </a:lnTo>
                  <a:lnTo>
                    <a:pt x="3028" y="2072"/>
                  </a:lnTo>
                  <a:lnTo>
                    <a:pt x="3047" y="2002"/>
                  </a:lnTo>
                  <a:lnTo>
                    <a:pt x="3063" y="1931"/>
                  </a:lnTo>
                  <a:lnTo>
                    <a:pt x="3077" y="1858"/>
                  </a:lnTo>
                  <a:lnTo>
                    <a:pt x="3086" y="1783"/>
                  </a:lnTo>
                  <a:lnTo>
                    <a:pt x="3091" y="1706"/>
                  </a:lnTo>
                  <a:lnTo>
                    <a:pt x="3093" y="1628"/>
                  </a:lnTo>
                  <a:lnTo>
                    <a:pt x="3090" y="1539"/>
                  </a:lnTo>
                  <a:lnTo>
                    <a:pt x="3083" y="1453"/>
                  </a:lnTo>
                  <a:lnTo>
                    <a:pt x="3070" y="1369"/>
                  </a:lnTo>
                  <a:lnTo>
                    <a:pt x="3051" y="1287"/>
                  </a:lnTo>
                  <a:lnTo>
                    <a:pt x="3028" y="1208"/>
                  </a:lnTo>
                  <a:lnTo>
                    <a:pt x="2817" y="1281"/>
                  </a:lnTo>
                  <a:lnTo>
                    <a:pt x="2799" y="1287"/>
                  </a:lnTo>
                  <a:lnTo>
                    <a:pt x="2779" y="1289"/>
                  </a:lnTo>
                  <a:lnTo>
                    <a:pt x="2762" y="1287"/>
                  </a:lnTo>
                  <a:lnTo>
                    <a:pt x="2746" y="1282"/>
                  </a:lnTo>
                  <a:lnTo>
                    <a:pt x="2731" y="1273"/>
                  </a:lnTo>
                  <a:lnTo>
                    <a:pt x="2718" y="1260"/>
                  </a:lnTo>
                  <a:lnTo>
                    <a:pt x="2706" y="1245"/>
                  </a:lnTo>
                  <a:lnTo>
                    <a:pt x="2357" y="761"/>
                  </a:lnTo>
                  <a:lnTo>
                    <a:pt x="2344" y="742"/>
                  </a:lnTo>
                  <a:lnTo>
                    <a:pt x="2337" y="723"/>
                  </a:lnTo>
                  <a:lnTo>
                    <a:pt x="2334" y="703"/>
                  </a:lnTo>
                  <a:lnTo>
                    <a:pt x="2336" y="686"/>
                  </a:lnTo>
                  <a:lnTo>
                    <a:pt x="2342" y="668"/>
                  </a:lnTo>
                  <a:lnTo>
                    <a:pt x="2353" y="650"/>
                  </a:lnTo>
                  <a:lnTo>
                    <a:pt x="2477" y="460"/>
                  </a:lnTo>
                  <a:lnTo>
                    <a:pt x="2400" y="410"/>
                  </a:lnTo>
                  <a:lnTo>
                    <a:pt x="2323" y="366"/>
                  </a:lnTo>
                  <a:lnTo>
                    <a:pt x="2244" y="326"/>
                  </a:lnTo>
                  <a:lnTo>
                    <a:pt x="2163" y="292"/>
                  </a:lnTo>
                  <a:lnTo>
                    <a:pt x="2082" y="263"/>
                  </a:lnTo>
                  <a:lnTo>
                    <a:pt x="1998" y="240"/>
                  </a:lnTo>
                  <a:lnTo>
                    <a:pt x="1914" y="221"/>
                  </a:lnTo>
                  <a:lnTo>
                    <a:pt x="1828" y="208"/>
                  </a:lnTo>
                  <a:lnTo>
                    <a:pt x="1741" y="200"/>
                  </a:lnTo>
                  <a:lnTo>
                    <a:pt x="1653" y="198"/>
                  </a:lnTo>
                  <a:close/>
                  <a:moveTo>
                    <a:pt x="1630" y="0"/>
                  </a:moveTo>
                  <a:lnTo>
                    <a:pt x="1649" y="0"/>
                  </a:lnTo>
                  <a:lnTo>
                    <a:pt x="1743" y="3"/>
                  </a:lnTo>
                  <a:lnTo>
                    <a:pt x="1836" y="11"/>
                  </a:lnTo>
                  <a:lnTo>
                    <a:pt x="1928" y="25"/>
                  </a:lnTo>
                  <a:lnTo>
                    <a:pt x="2018" y="43"/>
                  </a:lnTo>
                  <a:lnTo>
                    <a:pt x="2107" y="67"/>
                  </a:lnTo>
                  <a:lnTo>
                    <a:pt x="2196" y="96"/>
                  </a:lnTo>
                  <a:lnTo>
                    <a:pt x="2282" y="130"/>
                  </a:lnTo>
                  <a:lnTo>
                    <a:pt x="2368" y="168"/>
                  </a:lnTo>
                  <a:lnTo>
                    <a:pt x="2449" y="210"/>
                  </a:lnTo>
                  <a:lnTo>
                    <a:pt x="2528" y="255"/>
                  </a:lnTo>
                  <a:lnTo>
                    <a:pt x="2603" y="305"/>
                  </a:lnTo>
                  <a:lnTo>
                    <a:pt x="2674" y="357"/>
                  </a:lnTo>
                  <a:lnTo>
                    <a:pt x="2743" y="413"/>
                  </a:lnTo>
                  <a:lnTo>
                    <a:pt x="2807" y="474"/>
                  </a:lnTo>
                  <a:lnTo>
                    <a:pt x="2867" y="538"/>
                  </a:lnTo>
                  <a:lnTo>
                    <a:pt x="2924" y="605"/>
                  </a:lnTo>
                  <a:lnTo>
                    <a:pt x="2978" y="676"/>
                  </a:lnTo>
                  <a:lnTo>
                    <a:pt x="3028" y="750"/>
                  </a:lnTo>
                  <a:lnTo>
                    <a:pt x="3075" y="827"/>
                  </a:lnTo>
                  <a:lnTo>
                    <a:pt x="3117" y="908"/>
                  </a:lnTo>
                  <a:lnTo>
                    <a:pt x="3157" y="993"/>
                  </a:lnTo>
                  <a:lnTo>
                    <a:pt x="3193" y="1079"/>
                  </a:lnTo>
                  <a:lnTo>
                    <a:pt x="3222" y="1166"/>
                  </a:lnTo>
                  <a:lnTo>
                    <a:pt x="3248" y="1255"/>
                  </a:lnTo>
                  <a:lnTo>
                    <a:pt x="3267" y="1346"/>
                  </a:lnTo>
                  <a:lnTo>
                    <a:pt x="3281" y="1437"/>
                  </a:lnTo>
                  <a:lnTo>
                    <a:pt x="3290" y="1530"/>
                  </a:lnTo>
                  <a:lnTo>
                    <a:pt x="3293" y="1624"/>
                  </a:lnTo>
                  <a:lnTo>
                    <a:pt x="3293" y="1642"/>
                  </a:lnTo>
                  <a:lnTo>
                    <a:pt x="3290" y="1734"/>
                  </a:lnTo>
                  <a:lnTo>
                    <a:pt x="3282" y="1825"/>
                  </a:lnTo>
                  <a:lnTo>
                    <a:pt x="3269" y="1915"/>
                  </a:lnTo>
                  <a:lnTo>
                    <a:pt x="3252" y="2004"/>
                  </a:lnTo>
                  <a:lnTo>
                    <a:pt x="3228" y="2091"/>
                  </a:lnTo>
                  <a:lnTo>
                    <a:pt x="3201" y="2179"/>
                  </a:lnTo>
                  <a:lnTo>
                    <a:pt x="3168" y="2264"/>
                  </a:lnTo>
                  <a:lnTo>
                    <a:pt x="3131" y="2349"/>
                  </a:lnTo>
                  <a:lnTo>
                    <a:pt x="3089" y="2431"/>
                  </a:lnTo>
                  <a:lnTo>
                    <a:pt x="3043" y="2509"/>
                  </a:lnTo>
                  <a:lnTo>
                    <a:pt x="2994" y="2584"/>
                  </a:lnTo>
                  <a:lnTo>
                    <a:pt x="2941" y="2656"/>
                  </a:lnTo>
                  <a:lnTo>
                    <a:pt x="2885" y="2724"/>
                  </a:lnTo>
                  <a:lnTo>
                    <a:pt x="2824" y="2789"/>
                  </a:lnTo>
                  <a:lnTo>
                    <a:pt x="2760" y="2851"/>
                  </a:lnTo>
                  <a:lnTo>
                    <a:pt x="2693" y="2909"/>
                  </a:lnTo>
                  <a:lnTo>
                    <a:pt x="2621" y="2964"/>
                  </a:lnTo>
                  <a:lnTo>
                    <a:pt x="2547" y="3015"/>
                  </a:lnTo>
                  <a:lnTo>
                    <a:pt x="2469" y="3062"/>
                  </a:lnTo>
                  <a:lnTo>
                    <a:pt x="2387" y="3105"/>
                  </a:lnTo>
                  <a:lnTo>
                    <a:pt x="2303" y="3144"/>
                  </a:lnTo>
                  <a:lnTo>
                    <a:pt x="2214" y="3180"/>
                  </a:lnTo>
                  <a:lnTo>
                    <a:pt x="2126" y="3209"/>
                  </a:lnTo>
                  <a:lnTo>
                    <a:pt x="2036" y="3235"/>
                  </a:lnTo>
                  <a:lnTo>
                    <a:pt x="1944" y="3254"/>
                  </a:lnTo>
                  <a:lnTo>
                    <a:pt x="1852" y="3268"/>
                  </a:lnTo>
                  <a:lnTo>
                    <a:pt x="1758" y="3276"/>
                  </a:lnTo>
                  <a:lnTo>
                    <a:pt x="1663" y="3279"/>
                  </a:lnTo>
                  <a:lnTo>
                    <a:pt x="1645" y="3279"/>
                  </a:lnTo>
                  <a:lnTo>
                    <a:pt x="1551" y="3276"/>
                  </a:lnTo>
                  <a:lnTo>
                    <a:pt x="1457" y="3268"/>
                  </a:lnTo>
                  <a:lnTo>
                    <a:pt x="1366" y="3255"/>
                  </a:lnTo>
                  <a:lnTo>
                    <a:pt x="1275" y="3237"/>
                  </a:lnTo>
                  <a:lnTo>
                    <a:pt x="1185" y="3213"/>
                  </a:lnTo>
                  <a:lnTo>
                    <a:pt x="1097" y="3184"/>
                  </a:lnTo>
                  <a:lnTo>
                    <a:pt x="1009" y="3149"/>
                  </a:lnTo>
                  <a:lnTo>
                    <a:pt x="925" y="3112"/>
                  </a:lnTo>
                  <a:lnTo>
                    <a:pt x="843" y="3070"/>
                  </a:lnTo>
                  <a:lnTo>
                    <a:pt x="765" y="3025"/>
                  </a:lnTo>
                  <a:lnTo>
                    <a:pt x="691" y="2976"/>
                  </a:lnTo>
                  <a:lnTo>
                    <a:pt x="618" y="2923"/>
                  </a:lnTo>
                  <a:lnTo>
                    <a:pt x="551" y="2866"/>
                  </a:lnTo>
                  <a:lnTo>
                    <a:pt x="486" y="2806"/>
                  </a:lnTo>
                  <a:lnTo>
                    <a:pt x="425" y="2742"/>
                  </a:lnTo>
                  <a:lnTo>
                    <a:pt x="367" y="2675"/>
                  </a:lnTo>
                  <a:lnTo>
                    <a:pt x="313" y="2605"/>
                  </a:lnTo>
                  <a:lnTo>
                    <a:pt x="263" y="2531"/>
                  </a:lnTo>
                  <a:lnTo>
                    <a:pt x="216" y="2453"/>
                  </a:lnTo>
                  <a:lnTo>
                    <a:pt x="172" y="2372"/>
                  </a:lnTo>
                  <a:lnTo>
                    <a:pt x="132" y="2289"/>
                  </a:lnTo>
                  <a:lnTo>
                    <a:pt x="98" y="2202"/>
                  </a:lnTo>
                  <a:lnTo>
                    <a:pt x="67" y="2115"/>
                  </a:lnTo>
                  <a:lnTo>
                    <a:pt x="43" y="2025"/>
                  </a:lnTo>
                  <a:lnTo>
                    <a:pt x="24" y="1935"/>
                  </a:lnTo>
                  <a:lnTo>
                    <a:pt x="10" y="1843"/>
                  </a:lnTo>
                  <a:lnTo>
                    <a:pt x="2" y="1750"/>
                  </a:lnTo>
                  <a:lnTo>
                    <a:pt x="0" y="1656"/>
                  </a:lnTo>
                  <a:lnTo>
                    <a:pt x="0" y="1647"/>
                  </a:lnTo>
                  <a:lnTo>
                    <a:pt x="2" y="1554"/>
                  </a:lnTo>
                  <a:lnTo>
                    <a:pt x="10" y="1460"/>
                  </a:lnTo>
                  <a:lnTo>
                    <a:pt x="22" y="1369"/>
                  </a:lnTo>
                  <a:lnTo>
                    <a:pt x="41" y="1280"/>
                  </a:lnTo>
                  <a:lnTo>
                    <a:pt x="64" y="1190"/>
                  </a:lnTo>
                  <a:lnTo>
                    <a:pt x="92" y="1102"/>
                  </a:lnTo>
                  <a:lnTo>
                    <a:pt x="125" y="1016"/>
                  </a:lnTo>
                  <a:lnTo>
                    <a:pt x="164" y="931"/>
                  </a:lnTo>
                  <a:lnTo>
                    <a:pt x="206" y="848"/>
                  </a:lnTo>
                  <a:lnTo>
                    <a:pt x="251" y="770"/>
                  </a:lnTo>
                  <a:lnTo>
                    <a:pt x="299" y="695"/>
                  </a:lnTo>
                  <a:lnTo>
                    <a:pt x="352" y="623"/>
                  </a:lnTo>
                  <a:lnTo>
                    <a:pt x="409" y="555"/>
                  </a:lnTo>
                  <a:lnTo>
                    <a:pt x="470" y="490"/>
                  </a:lnTo>
                  <a:lnTo>
                    <a:pt x="534" y="428"/>
                  </a:lnTo>
                  <a:lnTo>
                    <a:pt x="602" y="371"/>
                  </a:lnTo>
                  <a:lnTo>
                    <a:pt x="673" y="316"/>
                  </a:lnTo>
                  <a:lnTo>
                    <a:pt x="748" y="265"/>
                  </a:lnTo>
                  <a:lnTo>
                    <a:pt x="825" y="218"/>
                  </a:lnTo>
                  <a:lnTo>
                    <a:pt x="906" y="175"/>
                  </a:lnTo>
                  <a:lnTo>
                    <a:pt x="992" y="135"/>
                  </a:lnTo>
                  <a:lnTo>
                    <a:pt x="1079" y="100"/>
                  </a:lnTo>
                  <a:lnTo>
                    <a:pt x="1167" y="70"/>
                  </a:lnTo>
                  <a:lnTo>
                    <a:pt x="1257" y="45"/>
                  </a:lnTo>
                  <a:lnTo>
                    <a:pt x="1347" y="26"/>
                  </a:lnTo>
                  <a:lnTo>
                    <a:pt x="1440" y="11"/>
                  </a:lnTo>
                  <a:lnTo>
                    <a:pt x="1534" y="3"/>
                  </a:lnTo>
                  <a:lnTo>
                    <a:pt x="16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120"/>
            <p:cNvSpPr>
              <a:spLocks/>
            </p:cNvSpPr>
            <p:nvPr/>
          </p:nvSpPr>
          <p:spPr bwMode="auto">
            <a:xfrm>
              <a:off x="303213" y="280988"/>
              <a:ext cx="295275" cy="304800"/>
            </a:xfrm>
            <a:custGeom>
              <a:avLst/>
              <a:gdLst>
                <a:gd name="T0" fmla="*/ 46650004 w 1114"/>
                <a:gd name="T1" fmla="*/ 0 h 1148"/>
                <a:gd name="T2" fmla="*/ 48055079 w 1114"/>
                <a:gd name="T3" fmla="*/ 211608 h 1148"/>
                <a:gd name="T4" fmla="*/ 49460153 w 1114"/>
                <a:gd name="T5" fmla="*/ 704916 h 1148"/>
                <a:gd name="T6" fmla="*/ 50724746 w 1114"/>
                <a:gd name="T7" fmla="*/ 1550816 h 1148"/>
                <a:gd name="T8" fmla="*/ 51778618 w 1114"/>
                <a:gd name="T9" fmla="*/ 2749307 h 1148"/>
                <a:gd name="T10" fmla="*/ 76930270 w 1114"/>
                <a:gd name="T11" fmla="*/ 35669565 h 1148"/>
                <a:gd name="T12" fmla="*/ 77632675 w 1114"/>
                <a:gd name="T13" fmla="*/ 37079398 h 1148"/>
                <a:gd name="T14" fmla="*/ 78124623 w 1114"/>
                <a:gd name="T15" fmla="*/ 38489231 h 1148"/>
                <a:gd name="T16" fmla="*/ 78265104 w 1114"/>
                <a:gd name="T17" fmla="*/ 39828439 h 1148"/>
                <a:gd name="T18" fmla="*/ 78124623 w 1114"/>
                <a:gd name="T19" fmla="*/ 41238537 h 1148"/>
                <a:gd name="T20" fmla="*/ 77632675 w 1114"/>
                <a:gd name="T21" fmla="*/ 42718729 h 1148"/>
                <a:gd name="T22" fmla="*/ 76930270 w 1114"/>
                <a:gd name="T23" fmla="*/ 44269545 h 1148"/>
                <a:gd name="T24" fmla="*/ 51778618 w 1114"/>
                <a:gd name="T25" fmla="*/ 78106328 h 1148"/>
                <a:gd name="T26" fmla="*/ 50724746 w 1114"/>
                <a:gd name="T27" fmla="*/ 79375177 h 1148"/>
                <a:gd name="T28" fmla="*/ 49530393 w 1114"/>
                <a:gd name="T29" fmla="*/ 80221077 h 1148"/>
                <a:gd name="T30" fmla="*/ 48055079 w 1114"/>
                <a:gd name="T31" fmla="*/ 80714385 h 1148"/>
                <a:gd name="T32" fmla="*/ 46650004 w 1114"/>
                <a:gd name="T33" fmla="*/ 80925993 h 1148"/>
                <a:gd name="T34" fmla="*/ 45244930 w 1114"/>
                <a:gd name="T35" fmla="*/ 80785010 h 1148"/>
                <a:gd name="T36" fmla="*/ 43980337 w 1114"/>
                <a:gd name="T37" fmla="*/ 80432419 h 1148"/>
                <a:gd name="T38" fmla="*/ 5128614 w 1114"/>
                <a:gd name="T39" fmla="*/ 67955266 h 1148"/>
                <a:gd name="T40" fmla="*/ 3793780 w 1114"/>
                <a:gd name="T41" fmla="*/ 67532316 h 1148"/>
                <a:gd name="T42" fmla="*/ 2599427 w 1114"/>
                <a:gd name="T43" fmla="*/ 66756776 h 1148"/>
                <a:gd name="T44" fmla="*/ 1686036 w 1114"/>
                <a:gd name="T45" fmla="*/ 65699534 h 1148"/>
                <a:gd name="T46" fmla="*/ 1053872 w 1114"/>
                <a:gd name="T47" fmla="*/ 64501043 h 1148"/>
                <a:gd name="T48" fmla="*/ 632429 w 1114"/>
                <a:gd name="T49" fmla="*/ 63020852 h 1148"/>
                <a:gd name="T50" fmla="*/ 491683 w 1114"/>
                <a:gd name="T51" fmla="*/ 61540394 h 1148"/>
                <a:gd name="T52" fmla="*/ 0 w 1114"/>
                <a:gd name="T53" fmla="*/ 20090515 h 1148"/>
                <a:gd name="T54" fmla="*/ 70240 w 1114"/>
                <a:gd name="T55" fmla="*/ 18469075 h 1148"/>
                <a:gd name="T56" fmla="*/ 421443 w 1114"/>
                <a:gd name="T57" fmla="*/ 17059242 h 1148"/>
                <a:gd name="T58" fmla="*/ 1053872 w 1114"/>
                <a:gd name="T59" fmla="*/ 15861017 h 1148"/>
                <a:gd name="T60" fmla="*/ 1967263 w 1114"/>
                <a:gd name="T61" fmla="*/ 14874134 h 1148"/>
                <a:gd name="T62" fmla="*/ 3231856 w 1114"/>
                <a:gd name="T63" fmla="*/ 13957610 h 1148"/>
                <a:gd name="T64" fmla="*/ 4636931 w 1114"/>
                <a:gd name="T65" fmla="*/ 13393677 h 1148"/>
                <a:gd name="T66" fmla="*/ 43980337 w 1114"/>
                <a:gd name="T67" fmla="*/ 493574 h 1148"/>
                <a:gd name="T68" fmla="*/ 45244930 w 1114"/>
                <a:gd name="T69" fmla="*/ 140983 h 1148"/>
                <a:gd name="T70" fmla="*/ 46650004 w 1114"/>
                <a:gd name="T71" fmla="*/ 0 h 114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14"/>
                <a:gd name="T109" fmla="*/ 0 h 1148"/>
                <a:gd name="T110" fmla="*/ 1114 w 1114"/>
                <a:gd name="T111" fmla="*/ 1148 h 114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14" h="1148">
                  <a:moveTo>
                    <a:pt x="664" y="0"/>
                  </a:moveTo>
                  <a:lnTo>
                    <a:pt x="684" y="3"/>
                  </a:lnTo>
                  <a:lnTo>
                    <a:pt x="704" y="10"/>
                  </a:lnTo>
                  <a:lnTo>
                    <a:pt x="722" y="22"/>
                  </a:lnTo>
                  <a:lnTo>
                    <a:pt x="737" y="39"/>
                  </a:lnTo>
                  <a:lnTo>
                    <a:pt x="1095" y="506"/>
                  </a:lnTo>
                  <a:lnTo>
                    <a:pt x="1105" y="526"/>
                  </a:lnTo>
                  <a:lnTo>
                    <a:pt x="1112" y="546"/>
                  </a:lnTo>
                  <a:lnTo>
                    <a:pt x="1114" y="565"/>
                  </a:lnTo>
                  <a:lnTo>
                    <a:pt x="1112" y="585"/>
                  </a:lnTo>
                  <a:lnTo>
                    <a:pt x="1105" y="606"/>
                  </a:lnTo>
                  <a:lnTo>
                    <a:pt x="1095" y="628"/>
                  </a:lnTo>
                  <a:lnTo>
                    <a:pt x="737" y="1108"/>
                  </a:lnTo>
                  <a:lnTo>
                    <a:pt x="722" y="1126"/>
                  </a:lnTo>
                  <a:lnTo>
                    <a:pt x="705" y="1138"/>
                  </a:lnTo>
                  <a:lnTo>
                    <a:pt x="684" y="1145"/>
                  </a:lnTo>
                  <a:lnTo>
                    <a:pt x="664" y="1148"/>
                  </a:lnTo>
                  <a:lnTo>
                    <a:pt x="644" y="1146"/>
                  </a:lnTo>
                  <a:lnTo>
                    <a:pt x="626" y="1141"/>
                  </a:lnTo>
                  <a:lnTo>
                    <a:pt x="73" y="964"/>
                  </a:lnTo>
                  <a:lnTo>
                    <a:pt x="54" y="958"/>
                  </a:lnTo>
                  <a:lnTo>
                    <a:pt x="37" y="947"/>
                  </a:lnTo>
                  <a:lnTo>
                    <a:pt x="24" y="932"/>
                  </a:lnTo>
                  <a:lnTo>
                    <a:pt x="15" y="915"/>
                  </a:lnTo>
                  <a:lnTo>
                    <a:pt x="9" y="894"/>
                  </a:lnTo>
                  <a:lnTo>
                    <a:pt x="7" y="873"/>
                  </a:lnTo>
                  <a:lnTo>
                    <a:pt x="0" y="285"/>
                  </a:lnTo>
                  <a:lnTo>
                    <a:pt x="1" y="262"/>
                  </a:lnTo>
                  <a:lnTo>
                    <a:pt x="6" y="242"/>
                  </a:lnTo>
                  <a:lnTo>
                    <a:pt x="15" y="225"/>
                  </a:lnTo>
                  <a:lnTo>
                    <a:pt x="28" y="211"/>
                  </a:lnTo>
                  <a:lnTo>
                    <a:pt x="46" y="198"/>
                  </a:lnTo>
                  <a:lnTo>
                    <a:pt x="66" y="190"/>
                  </a:lnTo>
                  <a:lnTo>
                    <a:pt x="626" y="7"/>
                  </a:lnTo>
                  <a:lnTo>
                    <a:pt x="644" y="2"/>
                  </a:lnTo>
                  <a:lnTo>
                    <a:pt x="6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7" name="그룹 159"/>
          <p:cNvGrpSpPr>
            <a:grpSpLocks/>
          </p:cNvGrpSpPr>
          <p:nvPr/>
        </p:nvGrpSpPr>
        <p:grpSpPr bwMode="auto">
          <a:xfrm>
            <a:off x="9447213" y="1525712"/>
            <a:ext cx="977900" cy="663575"/>
            <a:chOff x="0" y="0"/>
            <a:chExt cx="977901" cy="663575"/>
          </a:xfrm>
          <a:solidFill>
            <a:schemeClr val="bg2">
              <a:lumMod val="50000"/>
            </a:schemeClr>
          </a:solidFill>
        </p:grpSpPr>
        <p:sp>
          <p:nvSpPr>
            <p:cNvPr id="88" name="Freeform 125"/>
            <p:cNvSpPr>
              <a:spLocks noEditPoints="1"/>
            </p:cNvSpPr>
            <p:nvPr/>
          </p:nvSpPr>
          <p:spPr bwMode="auto">
            <a:xfrm>
              <a:off x="392113" y="0"/>
              <a:ext cx="585788" cy="415925"/>
            </a:xfrm>
            <a:custGeom>
              <a:avLst/>
              <a:gdLst>
                <a:gd name="T0" fmla="*/ 107073299 w 2210"/>
                <a:gd name="T1" fmla="*/ 37379642 h 1575"/>
                <a:gd name="T2" fmla="*/ 106300377 w 2210"/>
                <a:gd name="T3" fmla="*/ 40726848 h 1575"/>
                <a:gd name="T4" fmla="*/ 104122624 w 2210"/>
                <a:gd name="T5" fmla="*/ 43167733 h 1575"/>
                <a:gd name="T6" fmla="*/ 101031201 w 2210"/>
                <a:gd name="T7" fmla="*/ 44423167 h 1575"/>
                <a:gd name="T8" fmla="*/ 86136547 w 2210"/>
                <a:gd name="T9" fmla="*/ 47421788 h 1575"/>
                <a:gd name="T10" fmla="*/ 71944309 w 2210"/>
                <a:gd name="T11" fmla="*/ 51884993 h 1575"/>
                <a:gd name="T12" fmla="*/ 58524992 w 2210"/>
                <a:gd name="T13" fmla="*/ 57812783 h 1575"/>
                <a:gd name="T14" fmla="*/ 45808357 w 2210"/>
                <a:gd name="T15" fmla="*/ 65274609 h 1575"/>
                <a:gd name="T16" fmla="*/ 33864378 w 2210"/>
                <a:gd name="T17" fmla="*/ 74340718 h 1575"/>
                <a:gd name="T18" fmla="*/ 52061180 w 2210"/>
                <a:gd name="T19" fmla="*/ 69249796 h 1575"/>
                <a:gd name="T20" fmla="*/ 70187740 w 2210"/>
                <a:gd name="T21" fmla="*/ 66181194 h 1575"/>
                <a:gd name="T22" fmla="*/ 88455048 w 2210"/>
                <a:gd name="T23" fmla="*/ 65135175 h 1575"/>
                <a:gd name="T24" fmla="*/ 95621276 w 2210"/>
                <a:gd name="T25" fmla="*/ 65204892 h 1575"/>
                <a:gd name="T26" fmla="*/ 100820476 w 2210"/>
                <a:gd name="T27" fmla="*/ 65623458 h 1575"/>
                <a:gd name="T28" fmla="*/ 103560427 w 2210"/>
                <a:gd name="T29" fmla="*/ 66390609 h 1575"/>
                <a:gd name="T30" fmla="*/ 105738445 w 2210"/>
                <a:gd name="T31" fmla="*/ 68343212 h 1575"/>
                <a:gd name="T32" fmla="*/ 106932816 w 2210"/>
                <a:gd name="T33" fmla="*/ 71062965 h 1575"/>
                <a:gd name="T34" fmla="*/ 107073299 w 2210"/>
                <a:gd name="T35" fmla="*/ 85917165 h 1575"/>
                <a:gd name="T36" fmla="*/ 107073299 w 2210"/>
                <a:gd name="T37" fmla="*/ 23780611 h 1575"/>
                <a:gd name="T38" fmla="*/ 102436297 w 2210"/>
                <a:gd name="T39" fmla="*/ 348585 h 1575"/>
                <a:gd name="T40" fmla="*/ 105035764 w 2210"/>
                <a:gd name="T41" fmla="*/ 2022320 h 1575"/>
                <a:gd name="T42" fmla="*/ 154356993 w 2210"/>
                <a:gd name="T43" fmla="*/ 51326994 h 1575"/>
                <a:gd name="T44" fmla="*/ 155270399 w 2210"/>
                <a:gd name="T45" fmla="*/ 54256162 h 1575"/>
                <a:gd name="T46" fmla="*/ 154989432 w 2210"/>
                <a:gd name="T47" fmla="*/ 57324500 h 1575"/>
                <a:gd name="T48" fmla="*/ 153373347 w 2210"/>
                <a:gd name="T49" fmla="*/ 59974536 h 1575"/>
                <a:gd name="T50" fmla="*/ 103911635 w 2210"/>
                <a:gd name="T51" fmla="*/ 108651758 h 1575"/>
                <a:gd name="T52" fmla="*/ 101452650 w 2210"/>
                <a:gd name="T53" fmla="*/ 109628059 h 1575"/>
                <a:gd name="T54" fmla="*/ 98923424 w 2210"/>
                <a:gd name="T55" fmla="*/ 109628059 h 1575"/>
                <a:gd name="T56" fmla="*/ 95902243 w 2210"/>
                <a:gd name="T57" fmla="*/ 108442343 h 1575"/>
                <a:gd name="T58" fmla="*/ 93794466 w 2210"/>
                <a:gd name="T59" fmla="*/ 106141155 h 1575"/>
                <a:gd name="T60" fmla="*/ 93092051 w 2210"/>
                <a:gd name="T61" fmla="*/ 102793685 h 1575"/>
                <a:gd name="T62" fmla="*/ 88455048 w 2210"/>
                <a:gd name="T63" fmla="*/ 78943357 h 1575"/>
                <a:gd name="T64" fmla="*/ 76581311 w 2210"/>
                <a:gd name="T65" fmla="*/ 79501093 h 1575"/>
                <a:gd name="T66" fmla="*/ 64496849 w 2210"/>
                <a:gd name="T67" fmla="*/ 81174828 h 1575"/>
                <a:gd name="T68" fmla="*/ 53466541 w 2210"/>
                <a:gd name="T69" fmla="*/ 83336846 h 1575"/>
                <a:gd name="T70" fmla="*/ 44192271 w 2210"/>
                <a:gd name="T71" fmla="*/ 85777731 h 1575"/>
                <a:gd name="T72" fmla="*/ 33232204 w 2210"/>
                <a:gd name="T73" fmla="*/ 89682937 h 1575"/>
                <a:gd name="T74" fmla="*/ 24941581 w 2210"/>
                <a:gd name="T75" fmla="*/ 93169841 h 1575"/>
                <a:gd name="T76" fmla="*/ 20515303 w 2210"/>
                <a:gd name="T77" fmla="*/ 95052727 h 1575"/>
                <a:gd name="T78" fmla="*/ 17564628 w 2210"/>
                <a:gd name="T79" fmla="*/ 96517311 h 1575"/>
                <a:gd name="T80" fmla="*/ 13911007 w 2210"/>
                <a:gd name="T81" fmla="*/ 98400197 h 1575"/>
                <a:gd name="T82" fmla="*/ 11241298 w 2210"/>
                <a:gd name="T83" fmla="*/ 100073932 h 1575"/>
                <a:gd name="T84" fmla="*/ 11100815 w 2210"/>
                <a:gd name="T85" fmla="*/ 100143649 h 1575"/>
                <a:gd name="T86" fmla="*/ 9625478 w 2210"/>
                <a:gd name="T87" fmla="*/ 100841082 h 1575"/>
                <a:gd name="T88" fmla="*/ 6674537 w 2210"/>
                <a:gd name="T89" fmla="*/ 101259384 h 1575"/>
                <a:gd name="T90" fmla="*/ 3653356 w 2210"/>
                <a:gd name="T91" fmla="*/ 100283083 h 1575"/>
                <a:gd name="T92" fmla="*/ 1264613 w 2210"/>
                <a:gd name="T93" fmla="*/ 98191046 h 1575"/>
                <a:gd name="T94" fmla="*/ 70242 w 2210"/>
                <a:gd name="T95" fmla="*/ 95331594 h 1575"/>
                <a:gd name="T96" fmla="*/ 421449 w 2210"/>
                <a:gd name="T97" fmla="*/ 92402690 h 1575"/>
                <a:gd name="T98" fmla="*/ 4637002 w 2210"/>
                <a:gd name="T99" fmla="*/ 85428882 h 1575"/>
                <a:gd name="T100" fmla="*/ 12786877 w 2210"/>
                <a:gd name="T101" fmla="*/ 75107604 h 1575"/>
                <a:gd name="T102" fmla="*/ 22131389 w 2210"/>
                <a:gd name="T103" fmla="*/ 65693175 h 1575"/>
                <a:gd name="T104" fmla="*/ 32599765 w 2210"/>
                <a:gd name="T105" fmla="*/ 57185066 h 1575"/>
                <a:gd name="T106" fmla="*/ 44192271 w 2210"/>
                <a:gd name="T107" fmla="*/ 49444108 h 1575"/>
                <a:gd name="T108" fmla="*/ 57330621 w 2210"/>
                <a:gd name="T109" fmla="*/ 42540017 h 1575"/>
                <a:gd name="T110" fmla="*/ 71171387 w 2210"/>
                <a:gd name="T111" fmla="*/ 37030793 h 1575"/>
                <a:gd name="T112" fmla="*/ 85574350 w 2210"/>
                <a:gd name="T113" fmla="*/ 32986153 h 1575"/>
                <a:gd name="T114" fmla="*/ 93092051 w 2210"/>
                <a:gd name="T115" fmla="*/ 6973808 h 1575"/>
                <a:gd name="T116" fmla="*/ 93794466 w 2210"/>
                <a:gd name="T117" fmla="*/ 3696055 h 1575"/>
                <a:gd name="T118" fmla="*/ 95902243 w 2210"/>
                <a:gd name="T119" fmla="*/ 1325150 h 1575"/>
                <a:gd name="T120" fmla="*/ 99344874 w 2210"/>
                <a:gd name="T121" fmla="*/ 69717 h 15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10"/>
                <a:gd name="T184" fmla="*/ 0 h 1575"/>
                <a:gd name="T185" fmla="*/ 2210 w 2210"/>
                <a:gd name="T186" fmla="*/ 1575 h 15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10" h="1575">
                  <a:moveTo>
                    <a:pt x="1524" y="341"/>
                  </a:moveTo>
                  <a:lnTo>
                    <a:pt x="1524" y="536"/>
                  </a:lnTo>
                  <a:lnTo>
                    <a:pt x="1520" y="562"/>
                  </a:lnTo>
                  <a:lnTo>
                    <a:pt x="1513" y="584"/>
                  </a:lnTo>
                  <a:lnTo>
                    <a:pt x="1499" y="603"/>
                  </a:lnTo>
                  <a:lnTo>
                    <a:pt x="1482" y="619"/>
                  </a:lnTo>
                  <a:lnTo>
                    <a:pt x="1462" y="630"/>
                  </a:lnTo>
                  <a:lnTo>
                    <a:pt x="1438" y="637"/>
                  </a:lnTo>
                  <a:lnTo>
                    <a:pt x="1332" y="655"/>
                  </a:lnTo>
                  <a:lnTo>
                    <a:pt x="1226" y="680"/>
                  </a:lnTo>
                  <a:lnTo>
                    <a:pt x="1124" y="709"/>
                  </a:lnTo>
                  <a:lnTo>
                    <a:pt x="1024" y="744"/>
                  </a:lnTo>
                  <a:lnTo>
                    <a:pt x="927" y="783"/>
                  </a:lnTo>
                  <a:lnTo>
                    <a:pt x="833" y="829"/>
                  </a:lnTo>
                  <a:lnTo>
                    <a:pt x="741" y="880"/>
                  </a:lnTo>
                  <a:lnTo>
                    <a:pt x="652" y="936"/>
                  </a:lnTo>
                  <a:lnTo>
                    <a:pt x="565" y="998"/>
                  </a:lnTo>
                  <a:lnTo>
                    <a:pt x="482" y="1066"/>
                  </a:lnTo>
                  <a:lnTo>
                    <a:pt x="611" y="1025"/>
                  </a:lnTo>
                  <a:lnTo>
                    <a:pt x="741" y="993"/>
                  </a:lnTo>
                  <a:lnTo>
                    <a:pt x="870" y="967"/>
                  </a:lnTo>
                  <a:lnTo>
                    <a:pt x="999" y="949"/>
                  </a:lnTo>
                  <a:lnTo>
                    <a:pt x="1129" y="938"/>
                  </a:lnTo>
                  <a:lnTo>
                    <a:pt x="1259" y="934"/>
                  </a:lnTo>
                  <a:lnTo>
                    <a:pt x="1313" y="934"/>
                  </a:lnTo>
                  <a:lnTo>
                    <a:pt x="1361" y="935"/>
                  </a:lnTo>
                  <a:lnTo>
                    <a:pt x="1401" y="938"/>
                  </a:lnTo>
                  <a:lnTo>
                    <a:pt x="1435" y="941"/>
                  </a:lnTo>
                  <a:lnTo>
                    <a:pt x="1456" y="944"/>
                  </a:lnTo>
                  <a:lnTo>
                    <a:pt x="1474" y="952"/>
                  </a:lnTo>
                  <a:lnTo>
                    <a:pt x="1491" y="965"/>
                  </a:lnTo>
                  <a:lnTo>
                    <a:pt x="1505" y="980"/>
                  </a:lnTo>
                  <a:lnTo>
                    <a:pt x="1515" y="998"/>
                  </a:lnTo>
                  <a:lnTo>
                    <a:pt x="1522" y="1019"/>
                  </a:lnTo>
                  <a:lnTo>
                    <a:pt x="1524" y="1040"/>
                  </a:lnTo>
                  <a:lnTo>
                    <a:pt x="1524" y="1232"/>
                  </a:lnTo>
                  <a:lnTo>
                    <a:pt x="1971" y="789"/>
                  </a:lnTo>
                  <a:lnTo>
                    <a:pt x="1524" y="341"/>
                  </a:lnTo>
                  <a:close/>
                  <a:moveTo>
                    <a:pt x="1436" y="0"/>
                  </a:moveTo>
                  <a:lnTo>
                    <a:pt x="1458" y="5"/>
                  </a:lnTo>
                  <a:lnTo>
                    <a:pt x="1477" y="15"/>
                  </a:lnTo>
                  <a:lnTo>
                    <a:pt x="1495" y="29"/>
                  </a:lnTo>
                  <a:lnTo>
                    <a:pt x="2183" y="718"/>
                  </a:lnTo>
                  <a:lnTo>
                    <a:pt x="2197" y="736"/>
                  </a:lnTo>
                  <a:lnTo>
                    <a:pt x="2206" y="756"/>
                  </a:lnTo>
                  <a:lnTo>
                    <a:pt x="2210" y="778"/>
                  </a:lnTo>
                  <a:lnTo>
                    <a:pt x="2210" y="800"/>
                  </a:lnTo>
                  <a:lnTo>
                    <a:pt x="2206" y="822"/>
                  </a:lnTo>
                  <a:lnTo>
                    <a:pt x="2197" y="842"/>
                  </a:lnTo>
                  <a:lnTo>
                    <a:pt x="2183" y="860"/>
                  </a:lnTo>
                  <a:lnTo>
                    <a:pt x="1495" y="1545"/>
                  </a:lnTo>
                  <a:lnTo>
                    <a:pt x="1479" y="1558"/>
                  </a:lnTo>
                  <a:lnTo>
                    <a:pt x="1462" y="1567"/>
                  </a:lnTo>
                  <a:lnTo>
                    <a:pt x="1444" y="1572"/>
                  </a:lnTo>
                  <a:lnTo>
                    <a:pt x="1425" y="1575"/>
                  </a:lnTo>
                  <a:lnTo>
                    <a:pt x="1408" y="1572"/>
                  </a:lnTo>
                  <a:lnTo>
                    <a:pt x="1388" y="1567"/>
                  </a:lnTo>
                  <a:lnTo>
                    <a:pt x="1365" y="1555"/>
                  </a:lnTo>
                  <a:lnTo>
                    <a:pt x="1349" y="1541"/>
                  </a:lnTo>
                  <a:lnTo>
                    <a:pt x="1335" y="1522"/>
                  </a:lnTo>
                  <a:lnTo>
                    <a:pt x="1327" y="1500"/>
                  </a:lnTo>
                  <a:lnTo>
                    <a:pt x="1325" y="1474"/>
                  </a:lnTo>
                  <a:lnTo>
                    <a:pt x="1325" y="1132"/>
                  </a:lnTo>
                  <a:lnTo>
                    <a:pt x="1259" y="1132"/>
                  </a:lnTo>
                  <a:lnTo>
                    <a:pt x="1176" y="1134"/>
                  </a:lnTo>
                  <a:lnTo>
                    <a:pt x="1090" y="1140"/>
                  </a:lnTo>
                  <a:lnTo>
                    <a:pt x="1005" y="1150"/>
                  </a:lnTo>
                  <a:lnTo>
                    <a:pt x="918" y="1164"/>
                  </a:lnTo>
                  <a:lnTo>
                    <a:pt x="836" y="1180"/>
                  </a:lnTo>
                  <a:lnTo>
                    <a:pt x="761" y="1195"/>
                  </a:lnTo>
                  <a:lnTo>
                    <a:pt x="691" y="1213"/>
                  </a:lnTo>
                  <a:lnTo>
                    <a:pt x="629" y="1230"/>
                  </a:lnTo>
                  <a:lnTo>
                    <a:pt x="552" y="1256"/>
                  </a:lnTo>
                  <a:lnTo>
                    <a:pt x="473" y="1286"/>
                  </a:lnTo>
                  <a:lnTo>
                    <a:pt x="393" y="1319"/>
                  </a:lnTo>
                  <a:lnTo>
                    <a:pt x="355" y="1336"/>
                  </a:lnTo>
                  <a:lnTo>
                    <a:pt x="322" y="1351"/>
                  </a:lnTo>
                  <a:lnTo>
                    <a:pt x="292" y="1363"/>
                  </a:lnTo>
                  <a:lnTo>
                    <a:pt x="269" y="1374"/>
                  </a:lnTo>
                  <a:lnTo>
                    <a:pt x="250" y="1384"/>
                  </a:lnTo>
                  <a:lnTo>
                    <a:pt x="234" y="1391"/>
                  </a:lnTo>
                  <a:lnTo>
                    <a:pt x="198" y="1411"/>
                  </a:lnTo>
                  <a:lnTo>
                    <a:pt x="161" y="1435"/>
                  </a:lnTo>
                  <a:lnTo>
                    <a:pt x="160" y="1435"/>
                  </a:lnTo>
                  <a:lnTo>
                    <a:pt x="159" y="1435"/>
                  </a:lnTo>
                  <a:lnTo>
                    <a:pt x="158" y="1436"/>
                  </a:lnTo>
                  <a:lnTo>
                    <a:pt x="156" y="1436"/>
                  </a:lnTo>
                  <a:lnTo>
                    <a:pt x="137" y="1446"/>
                  </a:lnTo>
                  <a:lnTo>
                    <a:pt x="116" y="1451"/>
                  </a:lnTo>
                  <a:lnTo>
                    <a:pt x="95" y="1452"/>
                  </a:lnTo>
                  <a:lnTo>
                    <a:pt x="72" y="1447"/>
                  </a:lnTo>
                  <a:lnTo>
                    <a:pt x="52" y="1438"/>
                  </a:lnTo>
                  <a:lnTo>
                    <a:pt x="34" y="1426"/>
                  </a:lnTo>
                  <a:lnTo>
                    <a:pt x="18" y="1408"/>
                  </a:lnTo>
                  <a:lnTo>
                    <a:pt x="7" y="1388"/>
                  </a:lnTo>
                  <a:lnTo>
                    <a:pt x="1" y="1367"/>
                  </a:lnTo>
                  <a:lnTo>
                    <a:pt x="0" y="1346"/>
                  </a:lnTo>
                  <a:lnTo>
                    <a:pt x="6" y="1325"/>
                  </a:lnTo>
                  <a:lnTo>
                    <a:pt x="16" y="1303"/>
                  </a:lnTo>
                  <a:lnTo>
                    <a:pt x="66" y="1225"/>
                  </a:lnTo>
                  <a:lnTo>
                    <a:pt x="123" y="1149"/>
                  </a:lnTo>
                  <a:lnTo>
                    <a:pt x="182" y="1077"/>
                  </a:lnTo>
                  <a:lnTo>
                    <a:pt x="246" y="1008"/>
                  </a:lnTo>
                  <a:lnTo>
                    <a:pt x="315" y="942"/>
                  </a:lnTo>
                  <a:lnTo>
                    <a:pt x="388" y="880"/>
                  </a:lnTo>
                  <a:lnTo>
                    <a:pt x="464" y="820"/>
                  </a:lnTo>
                  <a:lnTo>
                    <a:pt x="545" y="763"/>
                  </a:lnTo>
                  <a:lnTo>
                    <a:pt x="629" y="709"/>
                  </a:lnTo>
                  <a:lnTo>
                    <a:pt x="722" y="657"/>
                  </a:lnTo>
                  <a:lnTo>
                    <a:pt x="816" y="610"/>
                  </a:lnTo>
                  <a:lnTo>
                    <a:pt x="914" y="568"/>
                  </a:lnTo>
                  <a:lnTo>
                    <a:pt x="1013" y="531"/>
                  </a:lnTo>
                  <a:lnTo>
                    <a:pt x="1115" y="500"/>
                  </a:lnTo>
                  <a:lnTo>
                    <a:pt x="1218" y="473"/>
                  </a:lnTo>
                  <a:lnTo>
                    <a:pt x="1325" y="451"/>
                  </a:lnTo>
                  <a:lnTo>
                    <a:pt x="1325" y="100"/>
                  </a:lnTo>
                  <a:lnTo>
                    <a:pt x="1327" y="74"/>
                  </a:lnTo>
                  <a:lnTo>
                    <a:pt x="1335" y="53"/>
                  </a:lnTo>
                  <a:lnTo>
                    <a:pt x="1349" y="34"/>
                  </a:lnTo>
                  <a:lnTo>
                    <a:pt x="1365" y="19"/>
                  </a:lnTo>
                  <a:lnTo>
                    <a:pt x="1388" y="8"/>
                  </a:lnTo>
                  <a:lnTo>
                    <a:pt x="1414" y="1"/>
                  </a:lnTo>
                  <a:lnTo>
                    <a:pt x="1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126"/>
            <p:cNvSpPr>
              <a:spLocks/>
            </p:cNvSpPr>
            <p:nvPr/>
          </p:nvSpPr>
          <p:spPr bwMode="auto">
            <a:xfrm>
              <a:off x="0" y="82550"/>
              <a:ext cx="752475" cy="581025"/>
            </a:xfrm>
            <a:custGeom>
              <a:avLst/>
              <a:gdLst>
                <a:gd name="T0" fmla="*/ 15331017 w 2844"/>
                <a:gd name="T1" fmla="*/ 0 h 2196"/>
                <a:gd name="T2" fmla="*/ 154639698 w 2844"/>
                <a:gd name="T3" fmla="*/ 0 h 2196"/>
                <a:gd name="T4" fmla="*/ 154639698 w 2844"/>
                <a:gd name="T5" fmla="*/ 14140921 h 2196"/>
                <a:gd name="T6" fmla="*/ 15331017 w 2844"/>
                <a:gd name="T7" fmla="*/ 14140921 h 2196"/>
                <a:gd name="T8" fmla="*/ 14560815 w 2844"/>
                <a:gd name="T9" fmla="*/ 14210771 h 2196"/>
                <a:gd name="T10" fmla="*/ 14140921 w 2844"/>
                <a:gd name="T11" fmla="*/ 14700779 h 2196"/>
                <a:gd name="T12" fmla="*/ 14000956 w 2844"/>
                <a:gd name="T13" fmla="*/ 15400867 h 2196"/>
                <a:gd name="T14" fmla="*/ 14000956 w 2844"/>
                <a:gd name="T15" fmla="*/ 138328665 h 2196"/>
                <a:gd name="T16" fmla="*/ 14140921 w 2844"/>
                <a:gd name="T17" fmla="*/ 139098602 h 2196"/>
                <a:gd name="T18" fmla="*/ 14560815 w 2844"/>
                <a:gd name="T19" fmla="*/ 139518760 h 2196"/>
                <a:gd name="T20" fmla="*/ 15331017 w 2844"/>
                <a:gd name="T21" fmla="*/ 139588610 h 2196"/>
                <a:gd name="T22" fmla="*/ 183831442 w 2844"/>
                <a:gd name="T23" fmla="*/ 139588610 h 2196"/>
                <a:gd name="T24" fmla="*/ 184321450 w 2844"/>
                <a:gd name="T25" fmla="*/ 139518760 h 2196"/>
                <a:gd name="T26" fmla="*/ 184741344 w 2844"/>
                <a:gd name="T27" fmla="*/ 139238567 h 2196"/>
                <a:gd name="T28" fmla="*/ 185091388 w 2844"/>
                <a:gd name="T29" fmla="*/ 138818673 h 2196"/>
                <a:gd name="T30" fmla="*/ 185161502 w 2844"/>
                <a:gd name="T31" fmla="*/ 138328665 h 2196"/>
                <a:gd name="T32" fmla="*/ 185161502 w 2844"/>
                <a:gd name="T33" fmla="*/ 96605990 h 2196"/>
                <a:gd name="T34" fmla="*/ 199092344 w 2844"/>
                <a:gd name="T35" fmla="*/ 96605990 h 2196"/>
                <a:gd name="T36" fmla="*/ 199092344 w 2844"/>
                <a:gd name="T37" fmla="*/ 138328665 h 2196"/>
                <a:gd name="T38" fmla="*/ 198952379 w 2844"/>
                <a:gd name="T39" fmla="*/ 140778706 h 2196"/>
                <a:gd name="T40" fmla="*/ 198392256 w 2844"/>
                <a:gd name="T41" fmla="*/ 143158898 h 2196"/>
                <a:gd name="T42" fmla="*/ 197482354 w 2844"/>
                <a:gd name="T43" fmla="*/ 145329010 h 2196"/>
                <a:gd name="T44" fmla="*/ 196222144 w 2844"/>
                <a:gd name="T45" fmla="*/ 147429273 h 2196"/>
                <a:gd name="T46" fmla="*/ 194682004 w 2844"/>
                <a:gd name="T47" fmla="*/ 149319192 h 2196"/>
                <a:gd name="T48" fmla="*/ 192861935 w 2844"/>
                <a:gd name="T49" fmla="*/ 150859331 h 2196"/>
                <a:gd name="T50" fmla="*/ 190831788 w 2844"/>
                <a:gd name="T51" fmla="*/ 152119542 h 2196"/>
                <a:gd name="T52" fmla="*/ 188591825 w 2844"/>
                <a:gd name="T53" fmla="*/ 152959594 h 2196"/>
                <a:gd name="T54" fmla="*/ 186351598 w 2844"/>
                <a:gd name="T55" fmla="*/ 153519452 h 2196"/>
                <a:gd name="T56" fmla="*/ 183831442 w 2844"/>
                <a:gd name="T57" fmla="*/ 153729531 h 2196"/>
                <a:gd name="T58" fmla="*/ 15331017 w 2844"/>
                <a:gd name="T59" fmla="*/ 153729531 h 2196"/>
                <a:gd name="T60" fmla="*/ 12740746 w 2844"/>
                <a:gd name="T61" fmla="*/ 153449602 h 2196"/>
                <a:gd name="T62" fmla="*/ 10220590 w 2844"/>
                <a:gd name="T63" fmla="*/ 152819365 h 2196"/>
                <a:gd name="T64" fmla="*/ 8050477 w 2844"/>
                <a:gd name="T65" fmla="*/ 151839348 h 2196"/>
                <a:gd name="T66" fmla="*/ 5880365 w 2844"/>
                <a:gd name="T67" fmla="*/ 150439438 h 2196"/>
                <a:gd name="T68" fmla="*/ 4060296 w 2844"/>
                <a:gd name="T69" fmla="*/ 148829183 h 2196"/>
                <a:gd name="T70" fmla="*/ 2590271 w 2844"/>
                <a:gd name="T71" fmla="*/ 146939000 h 2196"/>
                <a:gd name="T72" fmla="*/ 1330060 w 2844"/>
                <a:gd name="T73" fmla="*/ 144699038 h 2196"/>
                <a:gd name="T74" fmla="*/ 490008 w 2844"/>
                <a:gd name="T75" fmla="*/ 142388960 h 2196"/>
                <a:gd name="T76" fmla="*/ 0 w 2844"/>
                <a:gd name="T77" fmla="*/ 139938654 h 2196"/>
                <a:gd name="T78" fmla="*/ 0 w 2844"/>
                <a:gd name="T79" fmla="*/ 13930842 h 2196"/>
                <a:gd name="T80" fmla="*/ 490008 w 2844"/>
                <a:gd name="T81" fmla="*/ 11410685 h 2196"/>
                <a:gd name="T82" fmla="*/ 1330060 w 2844"/>
                <a:gd name="T83" fmla="*/ 9030494 h 2196"/>
                <a:gd name="T84" fmla="*/ 2590271 w 2844"/>
                <a:gd name="T85" fmla="*/ 6860381 h 2196"/>
                <a:gd name="T86" fmla="*/ 4060296 w 2844"/>
                <a:gd name="T87" fmla="*/ 4900348 h 2196"/>
                <a:gd name="T88" fmla="*/ 5880365 w 2844"/>
                <a:gd name="T89" fmla="*/ 3220244 h 2196"/>
                <a:gd name="T90" fmla="*/ 8050477 w 2844"/>
                <a:gd name="T91" fmla="*/ 1890183 h 2196"/>
                <a:gd name="T92" fmla="*/ 10220590 w 2844"/>
                <a:gd name="T93" fmla="*/ 840052 h 2196"/>
                <a:gd name="T94" fmla="*/ 12740746 w 2844"/>
                <a:gd name="T95" fmla="*/ 210079 h 2196"/>
                <a:gd name="T96" fmla="*/ 15331017 w 2844"/>
                <a:gd name="T97" fmla="*/ 0 h 219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44"/>
                <a:gd name="T148" fmla="*/ 0 h 2196"/>
                <a:gd name="T149" fmla="*/ 2844 w 2844"/>
                <a:gd name="T150" fmla="*/ 2196 h 219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44" h="2196">
                  <a:moveTo>
                    <a:pt x="219" y="0"/>
                  </a:moveTo>
                  <a:lnTo>
                    <a:pt x="2209" y="0"/>
                  </a:lnTo>
                  <a:lnTo>
                    <a:pt x="2209" y="202"/>
                  </a:lnTo>
                  <a:lnTo>
                    <a:pt x="219" y="202"/>
                  </a:lnTo>
                  <a:lnTo>
                    <a:pt x="208" y="203"/>
                  </a:lnTo>
                  <a:lnTo>
                    <a:pt x="202" y="210"/>
                  </a:lnTo>
                  <a:lnTo>
                    <a:pt x="200" y="220"/>
                  </a:lnTo>
                  <a:lnTo>
                    <a:pt x="200" y="1976"/>
                  </a:lnTo>
                  <a:lnTo>
                    <a:pt x="202" y="1987"/>
                  </a:lnTo>
                  <a:lnTo>
                    <a:pt x="208" y="1993"/>
                  </a:lnTo>
                  <a:lnTo>
                    <a:pt x="219" y="1994"/>
                  </a:lnTo>
                  <a:lnTo>
                    <a:pt x="2626" y="1994"/>
                  </a:lnTo>
                  <a:lnTo>
                    <a:pt x="2633" y="1993"/>
                  </a:lnTo>
                  <a:lnTo>
                    <a:pt x="2639" y="1989"/>
                  </a:lnTo>
                  <a:lnTo>
                    <a:pt x="2644" y="1983"/>
                  </a:lnTo>
                  <a:lnTo>
                    <a:pt x="2645" y="1976"/>
                  </a:lnTo>
                  <a:lnTo>
                    <a:pt x="2645" y="1380"/>
                  </a:lnTo>
                  <a:lnTo>
                    <a:pt x="2844" y="1380"/>
                  </a:lnTo>
                  <a:lnTo>
                    <a:pt x="2844" y="1976"/>
                  </a:lnTo>
                  <a:lnTo>
                    <a:pt x="2842" y="2011"/>
                  </a:lnTo>
                  <a:lnTo>
                    <a:pt x="2834" y="2045"/>
                  </a:lnTo>
                  <a:lnTo>
                    <a:pt x="2821" y="2076"/>
                  </a:lnTo>
                  <a:lnTo>
                    <a:pt x="2803" y="2106"/>
                  </a:lnTo>
                  <a:lnTo>
                    <a:pt x="2781" y="2133"/>
                  </a:lnTo>
                  <a:lnTo>
                    <a:pt x="2755" y="2155"/>
                  </a:lnTo>
                  <a:lnTo>
                    <a:pt x="2726" y="2173"/>
                  </a:lnTo>
                  <a:lnTo>
                    <a:pt x="2694" y="2185"/>
                  </a:lnTo>
                  <a:lnTo>
                    <a:pt x="2662" y="2193"/>
                  </a:lnTo>
                  <a:lnTo>
                    <a:pt x="2626" y="2196"/>
                  </a:lnTo>
                  <a:lnTo>
                    <a:pt x="219" y="2196"/>
                  </a:lnTo>
                  <a:lnTo>
                    <a:pt x="182" y="2192"/>
                  </a:lnTo>
                  <a:lnTo>
                    <a:pt x="146" y="2183"/>
                  </a:lnTo>
                  <a:lnTo>
                    <a:pt x="115" y="2169"/>
                  </a:lnTo>
                  <a:lnTo>
                    <a:pt x="84" y="2149"/>
                  </a:lnTo>
                  <a:lnTo>
                    <a:pt x="58" y="2126"/>
                  </a:lnTo>
                  <a:lnTo>
                    <a:pt x="37" y="2099"/>
                  </a:lnTo>
                  <a:lnTo>
                    <a:pt x="19" y="2067"/>
                  </a:lnTo>
                  <a:lnTo>
                    <a:pt x="7" y="2034"/>
                  </a:lnTo>
                  <a:lnTo>
                    <a:pt x="0" y="1999"/>
                  </a:lnTo>
                  <a:lnTo>
                    <a:pt x="0" y="199"/>
                  </a:lnTo>
                  <a:lnTo>
                    <a:pt x="7" y="163"/>
                  </a:lnTo>
                  <a:lnTo>
                    <a:pt x="19" y="129"/>
                  </a:lnTo>
                  <a:lnTo>
                    <a:pt x="37" y="98"/>
                  </a:lnTo>
                  <a:lnTo>
                    <a:pt x="58" y="70"/>
                  </a:lnTo>
                  <a:lnTo>
                    <a:pt x="84" y="46"/>
                  </a:lnTo>
                  <a:lnTo>
                    <a:pt x="115" y="27"/>
                  </a:lnTo>
                  <a:lnTo>
                    <a:pt x="146" y="12"/>
                  </a:lnTo>
                  <a:lnTo>
                    <a:pt x="182" y="3"/>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0" name="그룹 165"/>
          <p:cNvGrpSpPr>
            <a:grpSpLocks/>
          </p:cNvGrpSpPr>
          <p:nvPr/>
        </p:nvGrpSpPr>
        <p:grpSpPr bwMode="auto">
          <a:xfrm>
            <a:off x="9551988" y="2792537"/>
            <a:ext cx="844550" cy="628650"/>
            <a:chOff x="0" y="0"/>
            <a:chExt cx="977900" cy="728663"/>
          </a:xfrm>
          <a:solidFill>
            <a:schemeClr val="bg2">
              <a:lumMod val="50000"/>
            </a:schemeClr>
          </a:solidFill>
        </p:grpSpPr>
        <p:sp>
          <p:nvSpPr>
            <p:cNvPr id="91" name="Freeform 131"/>
            <p:cNvSpPr>
              <a:spLocks noEditPoints="1"/>
            </p:cNvSpPr>
            <p:nvPr/>
          </p:nvSpPr>
          <p:spPr bwMode="auto">
            <a:xfrm>
              <a:off x="558800" y="307975"/>
              <a:ext cx="419100" cy="420688"/>
            </a:xfrm>
            <a:custGeom>
              <a:avLst/>
              <a:gdLst>
                <a:gd name="T0" fmla="*/ 34162206 w 1584"/>
                <a:gd name="T1" fmla="*/ 14140938 h 1590"/>
                <a:gd name="T2" fmla="*/ 26181579 w 1584"/>
                <a:gd name="T3" fmla="*/ 17431035 h 1590"/>
                <a:gd name="T4" fmla="*/ 19531277 w 1584"/>
                <a:gd name="T5" fmla="*/ 23381522 h 1590"/>
                <a:gd name="T6" fmla="*/ 15260902 w 1584"/>
                <a:gd name="T7" fmla="*/ 31012114 h 1590"/>
                <a:gd name="T8" fmla="*/ 13930842 w 1584"/>
                <a:gd name="T9" fmla="*/ 39902654 h 1590"/>
                <a:gd name="T10" fmla="*/ 15821025 w 1584"/>
                <a:gd name="T11" fmla="*/ 49983291 h 1590"/>
                <a:gd name="T12" fmla="*/ 21491310 w 1584"/>
                <a:gd name="T13" fmla="*/ 58523786 h 1590"/>
                <a:gd name="T14" fmla="*/ 30031796 w 1584"/>
                <a:gd name="T15" fmla="*/ 64334043 h 1590"/>
                <a:gd name="T16" fmla="*/ 40112421 w 1584"/>
                <a:gd name="T17" fmla="*/ 66294343 h 1590"/>
                <a:gd name="T18" fmla="*/ 50123196 w 1584"/>
                <a:gd name="T19" fmla="*/ 64334043 h 1590"/>
                <a:gd name="T20" fmla="*/ 58663681 w 1584"/>
                <a:gd name="T21" fmla="*/ 58523786 h 1590"/>
                <a:gd name="T22" fmla="*/ 64404081 w 1584"/>
                <a:gd name="T23" fmla="*/ 49983291 h 1590"/>
                <a:gd name="T24" fmla="*/ 66364115 w 1584"/>
                <a:gd name="T25" fmla="*/ 39902654 h 1590"/>
                <a:gd name="T26" fmla="*/ 64963940 w 1584"/>
                <a:gd name="T27" fmla="*/ 31012114 h 1590"/>
                <a:gd name="T28" fmla="*/ 60763679 w 1584"/>
                <a:gd name="T29" fmla="*/ 23381522 h 1590"/>
                <a:gd name="T30" fmla="*/ 53203210 w 1584"/>
                <a:gd name="T31" fmla="*/ 16941026 h 1590"/>
                <a:gd name="T32" fmla="*/ 43612594 w 1584"/>
                <a:gd name="T33" fmla="*/ 13790893 h 1590"/>
                <a:gd name="T34" fmla="*/ 44382796 w 1584"/>
                <a:gd name="T35" fmla="*/ 139965 h 1590"/>
                <a:gd name="T36" fmla="*/ 55723367 w 1584"/>
                <a:gd name="T37" fmla="*/ 3010168 h 1590"/>
                <a:gd name="T38" fmla="*/ 65524062 w 1584"/>
                <a:gd name="T39" fmla="*/ 9100619 h 1590"/>
                <a:gd name="T40" fmla="*/ 71334313 w 1584"/>
                <a:gd name="T41" fmla="*/ 14701061 h 1590"/>
                <a:gd name="T42" fmla="*/ 76514854 w 1584"/>
                <a:gd name="T43" fmla="*/ 22961363 h 1590"/>
                <a:gd name="T44" fmla="*/ 79944913 w 1584"/>
                <a:gd name="T45" fmla="*/ 34442176 h 1590"/>
                <a:gd name="T46" fmla="*/ 79875063 w 1584"/>
                <a:gd name="T47" fmla="*/ 46483114 h 1590"/>
                <a:gd name="T48" fmla="*/ 76374625 w 1584"/>
                <a:gd name="T49" fmla="*/ 57613618 h 1590"/>
                <a:gd name="T50" fmla="*/ 90515546 w 1584"/>
                <a:gd name="T51" fmla="*/ 77144919 h 1590"/>
                <a:gd name="T52" fmla="*/ 109626665 w 1584"/>
                <a:gd name="T53" fmla="*/ 96816184 h 1590"/>
                <a:gd name="T54" fmla="*/ 110886875 w 1584"/>
                <a:gd name="T55" fmla="*/ 100736520 h 1590"/>
                <a:gd name="T56" fmla="*/ 109626665 w 1584"/>
                <a:gd name="T57" fmla="*/ 104236697 h 1590"/>
                <a:gd name="T58" fmla="*/ 106826579 w 1584"/>
                <a:gd name="T59" fmla="*/ 107526794 h 1590"/>
                <a:gd name="T60" fmla="*/ 103606335 w 1584"/>
                <a:gd name="T61" fmla="*/ 110187183 h 1590"/>
                <a:gd name="T62" fmla="*/ 100106163 w 1584"/>
                <a:gd name="T63" fmla="*/ 111307166 h 1590"/>
                <a:gd name="T64" fmla="*/ 95976017 w 1584"/>
                <a:gd name="T65" fmla="*/ 109627059 h 1590"/>
                <a:gd name="T66" fmla="*/ 95205815 w 1584"/>
                <a:gd name="T67" fmla="*/ 108997086 h 1590"/>
                <a:gd name="T68" fmla="*/ 83515200 w 1584"/>
                <a:gd name="T69" fmla="*/ 97306193 h 1590"/>
                <a:gd name="T70" fmla="*/ 57753515 w 1584"/>
                <a:gd name="T71" fmla="*/ 76374980 h 1590"/>
                <a:gd name="T72" fmla="*/ 47113031 w 1584"/>
                <a:gd name="T73" fmla="*/ 79875157 h 1590"/>
                <a:gd name="T74" fmla="*/ 35562117 w 1584"/>
                <a:gd name="T75" fmla="*/ 80085237 h 1590"/>
                <a:gd name="T76" fmla="*/ 24361510 w 1584"/>
                <a:gd name="T77" fmla="*/ 77284884 h 1590"/>
                <a:gd name="T78" fmla="*/ 14770894 w 1584"/>
                <a:gd name="T79" fmla="*/ 71264547 h 1590"/>
                <a:gd name="T80" fmla="*/ 6790531 w 1584"/>
                <a:gd name="T81" fmla="*/ 62444122 h 1590"/>
                <a:gd name="T82" fmla="*/ 1750219 w 1584"/>
                <a:gd name="T83" fmla="*/ 52083291 h 1590"/>
                <a:gd name="T84" fmla="*/ 0 w 1584"/>
                <a:gd name="T85" fmla="*/ 40252698 h 1590"/>
                <a:gd name="T86" fmla="*/ 1680104 w 1584"/>
                <a:gd name="T87" fmla="*/ 28421840 h 1590"/>
                <a:gd name="T88" fmla="*/ 6720417 w 1584"/>
                <a:gd name="T89" fmla="*/ 18061274 h 1590"/>
                <a:gd name="T90" fmla="*/ 14980973 w 1584"/>
                <a:gd name="T91" fmla="*/ 9100619 h 1590"/>
                <a:gd name="T92" fmla="*/ 24991483 w 1584"/>
                <a:gd name="T93" fmla="*/ 3010168 h 1590"/>
                <a:gd name="T94" fmla="*/ 36262204 w 1584"/>
                <a:gd name="T95" fmla="*/ 139965 h 15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84"/>
                <a:gd name="T145" fmla="*/ 0 h 1590"/>
                <a:gd name="T146" fmla="*/ 1584 w 1584"/>
                <a:gd name="T147" fmla="*/ 1590 h 15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84" h="1590">
                  <a:moveTo>
                    <a:pt x="573" y="193"/>
                  </a:moveTo>
                  <a:lnTo>
                    <a:pt x="529" y="196"/>
                  </a:lnTo>
                  <a:lnTo>
                    <a:pt x="488" y="202"/>
                  </a:lnTo>
                  <a:lnTo>
                    <a:pt x="448" y="214"/>
                  </a:lnTo>
                  <a:lnTo>
                    <a:pt x="410" y="228"/>
                  </a:lnTo>
                  <a:lnTo>
                    <a:pt x="374" y="249"/>
                  </a:lnTo>
                  <a:lnTo>
                    <a:pt x="339" y="273"/>
                  </a:lnTo>
                  <a:lnTo>
                    <a:pt x="307" y="303"/>
                  </a:lnTo>
                  <a:lnTo>
                    <a:pt x="279" y="334"/>
                  </a:lnTo>
                  <a:lnTo>
                    <a:pt x="254" y="369"/>
                  </a:lnTo>
                  <a:lnTo>
                    <a:pt x="234" y="405"/>
                  </a:lnTo>
                  <a:lnTo>
                    <a:pt x="218" y="443"/>
                  </a:lnTo>
                  <a:lnTo>
                    <a:pt x="208" y="484"/>
                  </a:lnTo>
                  <a:lnTo>
                    <a:pt x="201" y="525"/>
                  </a:lnTo>
                  <a:lnTo>
                    <a:pt x="199" y="570"/>
                  </a:lnTo>
                  <a:lnTo>
                    <a:pt x="202" y="621"/>
                  </a:lnTo>
                  <a:lnTo>
                    <a:pt x="211" y="669"/>
                  </a:lnTo>
                  <a:lnTo>
                    <a:pt x="226" y="714"/>
                  </a:lnTo>
                  <a:lnTo>
                    <a:pt x="247" y="757"/>
                  </a:lnTo>
                  <a:lnTo>
                    <a:pt x="274" y="798"/>
                  </a:lnTo>
                  <a:lnTo>
                    <a:pt x="307" y="836"/>
                  </a:lnTo>
                  <a:lnTo>
                    <a:pt x="345" y="870"/>
                  </a:lnTo>
                  <a:lnTo>
                    <a:pt x="387" y="898"/>
                  </a:lnTo>
                  <a:lnTo>
                    <a:pt x="429" y="919"/>
                  </a:lnTo>
                  <a:lnTo>
                    <a:pt x="474" y="935"/>
                  </a:lnTo>
                  <a:lnTo>
                    <a:pt x="523" y="944"/>
                  </a:lnTo>
                  <a:lnTo>
                    <a:pt x="573" y="947"/>
                  </a:lnTo>
                  <a:lnTo>
                    <a:pt x="623" y="944"/>
                  </a:lnTo>
                  <a:lnTo>
                    <a:pt x="671" y="935"/>
                  </a:lnTo>
                  <a:lnTo>
                    <a:pt x="716" y="919"/>
                  </a:lnTo>
                  <a:lnTo>
                    <a:pt x="759" y="898"/>
                  </a:lnTo>
                  <a:lnTo>
                    <a:pt x="800" y="870"/>
                  </a:lnTo>
                  <a:lnTo>
                    <a:pt x="838" y="836"/>
                  </a:lnTo>
                  <a:lnTo>
                    <a:pt x="872" y="798"/>
                  </a:lnTo>
                  <a:lnTo>
                    <a:pt x="899" y="757"/>
                  </a:lnTo>
                  <a:lnTo>
                    <a:pt x="920" y="714"/>
                  </a:lnTo>
                  <a:lnTo>
                    <a:pt x="936" y="669"/>
                  </a:lnTo>
                  <a:lnTo>
                    <a:pt x="945" y="621"/>
                  </a:lnTo>
                  <a:lnTo>
                    <a:pt x="948" y="570"/>
                  </a:lnTo>
                  <a:lnTo>
                    <a:pt x="946" y="525"/>
                  </a:lnTo>
                  <a:lnTo>
                    <a:pt x="939" y="484"/>
                  </a:lnTo>
                  <a:lnTo>
                    <a:pt x="928" y="443"/>
                  </a:lnTo>
                  <a:lnTo>
                    <a:pt x="912" y="405"/>
                  </a:lnTo>
                  <a:lnTo>
                    <a:pt x="892" y="369"/>
                  </a:lnTo>
                  <a:lnTo>
                    <a:pt x="868" y="334"/>
                  </a:lnTo>
                  <a:lnTo>
                    <a:pt x="838" y="303"/>
                  </a:lnTo>
                  <a:lnTo>
                    <a:pt x="800" y="269"/>
                  </a:lnTo>
                  <a:lnTo>
                    <a:pt x="760" y="242"/>
                  </a:lnTo>
                  <a:lnTo>
                    <a:pt x="717" y="220"/>
                  </a:lnTo>
                  <a:lnTo>
                    <a:pt x="671" y="206"/>
                  </a:lnTo>
                  <a:lnTo>
                    <a:pt x="623" y="197"/>
                  </a:lnTo>
                  <a:lnTo>
                    <a:pt x="573" y="193"/>
                  </a:lnTo>
                  <a:close/>
                  <a:moveTo>
                    <a:pt x="576" y="0"/>
                  </a:moveTo>
                  <a:lnTo>
                    <a:pt x="634" y="2"/>
                  </a:lnTo>
                  <a:lnTo>
                    <a:pt x="690" y="10"/>
                  </a:lnTo>
                  <a:lnTo>
                    <a:pt x="744" y="24"/>
                  </a:lnTo>
                  <a:lnTo>
                    <a:pt x="796" y="43"/>
                  </a:lnTo>
                  <a:lnTo>
                    <a:pt x="845" y="66"/>
                  </a:lnTo>
                  <a:lnTo>
                    <a:pt x="891" y="96"/>
                  </a:lnTo>
                  <a:lnTo>
                    <a:pt x="936" y="130"/>
                  </a:lnTo>
                  <a:lnTo>
                    <a:pt x="979" y="170"/>
                  </a:lnTo>
                  <a:lnTo>
                    <a:pt x="1000" y="190"/>
                  </a:lnTo>
                  <a:lnTo>
                    <a:pt x="1019" y="210"/>
                  </a:lnTo>
                  <a:lnTo>
                    <a:pt x="1035" y="232"/>
                  </a:lnTo>
                  <a:lnTo>
                    <a:pt x="1066" y="279"/>
                  </a:lnTo>
                  <a:lnTo>
                    <a:pt x="1093" y="328"/>
                  </a:lnTo>
                  <a:lnTo>
                    <a:pt x="1115" y="381"/>
                  </a:lnTo>
                  <a:lnTo>
                    <a:pt x="1130" y="435"/>
                  </a:lnTo>
                  <a:lnTo>
                    <a:pt x="1142" y="492"/>
                  </a:lnTo>
                  <a:lnTo>
                    <a:pt x="1147" y="550"/>
                  </a:lnTo>
                  <a:lnTo>
                    <a:pt x="1146" y="607"/>
                  </a:lnTo>
                  <a:lnTo>
                    <a:pt x="1141" y="664"/>
                  </a:lnTo>
                  <a:lnTo>
                    <a:pt x="1129" y="719"/>
                  </a:lnTo>
                  <a:lnTo>
                    <a:pt x="1114" y="772"/>
                  </a:lnTo>
                  <a:lnTo>
                    <a:pt x="1091" y="823"/>
                  </a:lnTo>
                  <a:lnTo>
                    <a:pt x="1064" y="873"/>
                  </a:lnTo>
                  <a:lnTo>
                    <a:pt x="1235" y="1047"/>
                  </a:lnTo>
                  <a:lnTo>
                    <a:pt x="1293" y="1102"/>
                  </a:lnTo>
                  <a:lnTo>
                    <a:pt x="1493" y="1302"/>
                  </a:lnTo>
                  <a:lnTo>
                    <a:pt x="1550" y="1361"/>
                  </a:lnTo>
                  <a:lnTo>
                    <a:pt x="1566" y="1383"/>
                  </a:lnTo>
                  <a:lnTo>
                    <a:pt x="1578" y="1402"/>
                  </a:lnTo>
                  <a:lnTo>
                    <a:pt x="1583" y="1421"/>
                  </a:lnTo>
                  <a:lnTo>
                    <a:pt x="1584" y="1439"/>
                  </a:lnTo>
                  <a:lnTo>
                    <a:pt x="1582" y="1457"/>
                  </a:lnTo>
                  <a:lnTo>
                    <a:pt x="1575" y="1473"/>
                  </a:lnTo>
                  <a:lnTo>
                    <a:pt x="1566" y="1489"/>
                  </a:lnTo>
                  <a:lnTo>
                    <a:pt x="1554" y="1505"/>
                  </a:lnTo>
                  <a:lnTo>
                    <a:pt x="1541" y="1520"/>
                  </a:lnTo>
                  <a:lnTo>
                    <a:pt x="1526" y="1536"/>
                  </a:lnTo>
                  <a:lnTo>
                    <a:pt x="1511" y="1549"/>
                  </a:lnTo>
                  <a:lnTo>
                    <a:pt x="1496" y="1563"/>
                  </a:lnTo>
                  <a:lnTo>
                    <a:pt x="1480" y="1574"/>
                  </a:lnTo>
                  <a:lnTo>
                    <a:pt x="1464" y="1582"/>
                  </a:lnTo>
                  <a:lnTo>
                    <a:pt x="1447" y="1587"/>
                  </a:lnTo>
                  <a:lnTo>
                    <a:pt x="1430" y="1590"/>
                  </a:lnTo>
                  <a:lnTo>
                    <a:pt x="1411" y="1586"/>
                  </a:lnTo>
                  <a:lnTo>
                    <a:pt x="1392" y="1579"/>
                  </a:lnTo>
                  <a:lnTo>
                    <a:pt x="1371" y="1566"/>
                  </a:lnTo>
                  <a:lnTo>
                    <a:pt x="1368" y="1563"/>
                  </a:lnTo>
                  <a:lnTo>
                    <a:pt x="1363" y="1559"/>
                  </a:lnTo>
                  <a:lnTo>
                    <a:pt x="1360" y="1557"/>
                  </a:lnTo>
                  <a:lnTo>
                    <a:pt x="1356" y="1555"/>
                  </a:lnTo>
                  <a:lnTo>
                    <a:pt x="1226" y="1425"/>
                  </a:lnTo>
                  <a:lnTo>
                    <a:pt x="1193" y="1390"/>
                  </a:lnTo>
                  <a:lnTo>
                    <a:pt x="1035" y="1227"/>
                  </a:lnTo>
                  <a:lnTo>
                    <a:pt x="872" y="1065"/>
                  </a:lnTo>
                  <a:lnTo>
                    <a:pt x="825" y="1091"/>
                  </a:lnTo>
                  <a:lnTo>
                    <a:pt x="775" y="1113"/>
                  </a:lnTo>
                  <a:lnTo>
                    <a:pt x="725" y="1129"/>
                  </a:lnTo>
                  <a:lnTo>
                    <a:pt x="673" y="1141"/>
                  </a:lnTo>
                  <a:lnTo>
                    <a:pt x="619" y="1146"/>
                  </a:lnTo>
                  <a:lnTo>
                    <a:pt x="564" y="1149"/>
                  </a:lnTo>
                  <a:lnTo>
                    <a:pt x="508" y="1144"/>
                  </a:lnTo>
                  <a:lnTo>
                    <a:pt x="452" y="1136"/>
                  </a:lnTo>
                  <a:lnTo>
                    <a:pt x="399" y="1122"/>
                  </a:lnTo>
                  <a:lnTo>
                    <a:pt x="348" y="1104"/>
                  </a:lnTo>
                  <a:lnTo>
                    <a:pt x="301" y="1080"/>
                  </a:lnTo>
                  <a:lnTo>
                    <a:pt x="255" y="1051"/>
                  </a:lnTo>
                  <a:lnTo>
                    <a:pt x="211" y="1018"/>
                  </a:lnTo>
                  <a:lnTo>
                    <a:pt x="170" y="980"/>
                  </a:lnTo>
                  <a:lnTo>
                    <a:pt x="130" y="937"/>
                  </a:lnTo>
                  <a:lnTo>
                    <a:pt x="97" y="892"/>
                  </a:lnTo>
                  <a:lnTo>
                    <a:pt x="67" y="845"/>
                  </a:lnTo>
                  <a:lnTo>
                    <a:pt x="43" y="795"/>
                  </a:lnTo>
                  <a:lnTo>
                    <a:pt x="25" y="744"/>
                  </a:lnTo>
                  <a:lnTo>
                    <a:pt x="11" y="690"/>
                  </a:lnTo>
                  <a:lnTo>
                    <a:pt x="3" y="633"/>
                  </a:lnTo>
                  <a:lnTo>
                    <a:pt x="0" y="575"/>
                  </a:lnTo>
                  <a:lnTo>
                    <a:pt x="3" y="516"/>
                  </a:lnTo>
                  <a:lnTo>
                    <a:pt x="11" y="460"/>
                  </a:lnTo>
                  <a:lnTo>
                    <a:pt x="24" y="406"/>
                  </a:lnTo>
                  <a:lnTo>
                    <a:pt x="43" y="354"/>
                  </a:lnTo>
                  <a:lnTo>
                    <a:pt x="66" y="305"/>
                  </a:lnTo>
                  <a:lnTo>
                    <a:pt x="96" y="258"/>
                  </a:lnTo>
                  <a:lnTo>
                    <a:pt x="130" y="213"/>
                  </a:lnTo>
                  <a:lnTo>
                    <a:pt x="170" y="170"/>
                  </a:lnTo>
                  <a:lnTo>
                    <a:pt x="214" y="130"/>
                  </a:lnTo>
                  <a:lnTo>
                    <a:pt x="260" y="96"/>
                  </a:lnTo>
                  <a:lnTo>
                    <a:pt x="308" y="66"/>
                  </a:lnTo>
                  <a:lnTo>
                    <a:pt x="357" y="43"/>
                  </a:lnTo>
                  <a:lnTo>
                    <a:pt x="409" y="24"/>
                  </a:lnTo>
                  <a:lnTo>
                    <a:pt x="463" y="11"/>
                  </a:lnTo>
                  <a:lnTo>
                    <a:pt x="518" y="2"/>
                  </a:lnTo>
                  <a:lnTo>
                    <a:pt x="5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132"/>
            <p:cNvSpPr>
              <a:spLocks noEditPoints="1"/>
            </p:cNvSpPr>
            <p:nvPr/>
          </p:nvSpPr>
          <p:spPr bwMode="auto">
            <a:xfrm>
              <a:off x="0" y="0"/>
              <a:ext cx="882650" cy="728663"/>
            </a:xfrm>
            <a:custGeom>
              <a:avLst/>
              <a:gdLst>
                <a:gd name="T0" fmla="*/ 29139360 w 3335"/>
                <a:gd name="T1" fmla="*/ 14091368 h 2752"/>
                <a:gd name="T2" fmla="*/ 116907323 w 3335"/>
                <a:gd name="T3" fmla="*/ 103967660 h 2752"/>
                <a:gd name="T4" fmla="*/ 204395274 w 3335"/>
                <a:gd name="T5" fmla="*/ 14091368 h 2752"/>
                <a:gd name="T6" fmla="*/ 29139360 w 3335"/>
                <a:gd name="T7" fmla="*/ 14091368 h 2752"/>
                <a:gd name="T8" fmla="*/ 15340113 w 3335"/>
                <a:gd name="T9" fmla="*/ 0 h 2752"/>
                <a:gd name="T10" fmla="*/ 218194256 w 3335"/>
                <a:gd name="T11" fmla="*/ 0 h 2752"/>
                <a:gd name="T12" fmla="*/ 220715962 w 3335"/>
                <a:gd name="T13" fmla="*/ 210232 h 2752"/>
                <a:gd name="T14" fmla="*/ 223027526 w 3335"/>
                <a:gd name="T15" fmla="*/ 771292 h 2752"/>
                <a:gd name="T16" fmla="*/ 225198818 w 3335"/>
                <a:gd name="T17" fmla="*/ 1752551 h 2752"/>
                <a:gd name="T18" fmla="*/ 227230369 w 3335"/>
                <a:gd name="T19" fmla="*/ 3014472 h 2752"/>
                <a:gd name="T20" fmla="*/ 229051513 w 3335"/>
                <a:gd name="T21" fmla="*/ 4556792 h 2752"/>
                <a:gd name="T22" fmla="*/ 230662514 w 3335"/>
                <a:gd name="T23" fmla="*/ 6449674 h 2752"/>
                <a:gd name="T24" fmla="*/ 231923367 w 3335"/>
                <a:gd name="T25" fmla="*/ 8412721 h 2752"/>
                <a:gd name="T26" fmla="*/ 232903942 w 3335"/>
                <a:gd name="T27" fmla="*/ 10656167 h 2752"/>
                <a:gd name="T28" fmla="*/ 233464498 w 3335"/>
                <a:gd name="T29" fmla="*/ 12899612 h 2752"/>
                <a:gd name="T30" fmla="*/ 233604504 w 3335"/>
                <a:gd name="T31" fmla="*/ 15353290 h 2752"/>
                <a:gd name="T32" fmla="*/ 233604504 w 3335"/>
                <a:gd name="T33" fmla="*/ 75294029 h 2752"/>
                <a:gd name="T34" fmla="*/ 219455109 w 3335"/>
                <a:gd name="T35" fmla="*/ 75294029 h 2752"/>
                <a:gd name="T36" fmla="*/ 219455109 w 3335"/>
                <a:gd name="T37" fmla="*/ 18788491 h 2752"/>
                <a:gd name="T38" fmla="*/ 122090742 w 3335"/>
                <a:gd name="T39" fmla="*/ 118689724 h 2752"/>
                <a:gd name="T40" fmla="*/ 120969895 w 3335"/>
                <a:gd name="T41" fmla="*/ 119531181 h 2752"/>
                <a:gd name="T42" fmla="*/ 119709307 w 3335"/>
                <a:gd name="T43" fmla="*/ 120302208 h 2752"/>
                <a:gd name="T44" fmla="*/ 118378318 w 3335"/>
                <a:gd name="T45" fmla="*/ 120652772 h 2752"/>
                <a:gd name="T46" fmla="*/ 116907323 w 3335"/>
                <a:gd name="T47" fmla="*/ 120793103 h 2752"/>
                <a:gd name="T48" fmla="*/ 116627046 w 3335"/>
                <a:gd name="T49" fmla="*/ 120793103 h 2752"/>
                <a:gd name="T50" fmla="*/ 115226186 w 3335"/>
                <a:gd name="T51" fmla="*/ 120652772 h 2752"/>
                <a:gd name="T52" fmla="*/ 113965333 w 3335"/>
                <a:gd name="T53" fmla="*/ 120302208 h 2752"/>
                <a:gd name="T54" fmla="*/ 112774616 w 3335"/>
                <a:gd name="T55" fmla="*/ 119531181 h 2752"/>
                <a:gd name="T56" fmla="*/ 111653769 w 3335"/>
                <a:gd name="T57" fmla="*/ 118689724 h 2752"/>
                <a:gd name="T58" fmla="*/ 14009389 w 3335"/>
                <a:gd name="T59" fmla="*/ 18788491 h 2752"/>
                <a:gd name="T60" fmla="*/ 14009389 w 3335"/>
                <a:gd name="T61" fmla="*/ 177579039 h 2752"/>
                <a:gd name="T62" fmla="*/ 14149396 w 3335"/>
                <a:gd name="T63" fmla="*/ 178350331 h 2752"/>
                <a:gd name="T64" fmla="*/ 14569680 w 3335"/>
                <a:gd name="T65" fmla="*/ 178700894 h 2752"/>
                <a:gd name="T66" fmla="*/ 15340113 w 3335"/>
                <a:gd name="T67" fmla="*/ 178840960 h 2752"/>
                <a:gd name="T68" fmla="*/ 202083710 w 3335"/>
                <a:gd name="T69" fmla="*/ 178840960 h 2752"/>
                <a:gd name="T70" fmla="*/ 202083710 w 3335"/>
                <a:gd name="T71" fmla="*/ 192932328 h 2752"/>
                <a:gd name="T72" fmla="*/ 15340113 w 3335"/>
                <a:gd name="T73" fmla="*/ 192932328 h 2752"/>
                <a:gd name="T74" fmla="*/ 12818407 w 3335"/>
                <a:gd name="T75" fmla="*/ 192722096 h 2752"/>
                <a:gd name="T76" fmla="*/ 10576979 w 3335"/>
                <a:gd name="T77" fmla="*/ 192231202 h 2752"/>
                <a:gd name="T78" fmla="*/ 8335551 w 3335"/>
                <a:gd name="T79" fmla="*/ 191319844 h 2752"/>
                <a:gd name="T80" fmla="*/ 6304265 w 3335"/>
                <a:gd name="T81" fmla="*/ 190057922 h 2752"/>
                <a:gd name="T82" fmla="*/ 4412985 w 3335"/>
                <a:gd name="T83" fmla="*/ 188305371 h 2752"/>
                <a:gd name="T84" fmla="*/ 2801984 w 3335"/>
                <a:gd name="T85" fmla="*/ 186552555 h 2752"/>
                <a:gd name="T86" fmla="*/ 1541131 w 3335"/>
                <a:gd name="T87" fmla="*/ 184449441 h 2752"/>
                <a:gd name="T88" fmla="*/ 700562 w 3335"/>
                <a:gd name="T89" fmla="*/ 182346327 h 2752"/>
                <a:gd name="T90" fmla="*/ 140007 w 3335"/>
                <a:gd name="T91" fmla="*/ 180032716 h 2752"/>
                <a:gd name="T92" fmla="*/ 0 w 3335"/>
                <a:gd name="T93" fmla="*/ 177579039 h 2752"/>
                <a:gd name="T94" fmla="*/ 0 w 3335"/>
                <a:gd name="T95" fmla="*/ 15353290 h 2752"/>
                <a:gd name="T96" fmla="*/ 140007 w 3335"/>
                <a:gd name="T97" fmla="*/ 12899612 h 2752"/>
                <a:gd name="T98" fmla="*/ 700562 w 3335"/>
                <a:gd name="T99" fmla="*/ 10656167 h 2752"/>
                <a:gd name="T100" fmla="*/ 1541131 w 3335"/>
                <a:gd name="T101" fmla="*/ 8412721 h 2752"/>
                <a:gd name="T102" fmla="*/ 2801984 w 3335"/>
                <a:gd name="T103" fmla="*/ 6449674 h 2752"/>
                <a:gd name="T104" fmla="*/ 4412985 w 3335"/>
                <a:gd name="T105" fmla="*/ 4556792 h 2752"/>
                <a:gd name="T106" fmla="*/ 6304265 w 3335"/>
                <a:gd name="T107" fmla="*/ 2944572 h 2752"/>
                <a:gd name="T108" fmla="*/ 8335551 w 3335"/>
                <a:gd name="T109" fmla="*/ 1682650 h 2752"/>
                <a:gd name="T110" fmla="*/ 10576979 w 3335"/>
                <a:gd name="T111" fmla="*/ 771292 h 2752"/>
                <a:gd name="T112" fmla="*/ 12818407 w 3335"/>
                <a:gd name="T113" fmla="*/ 210232 h 2752"/>
                <a:gd name="T114" fmla="*/ 15340113 w 3335"/>
                <a:gd name="T115" fmla="*/ 0 h 27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335"/>
                <a:gd name="T175" fmla="*/ 0 h 2752"/>
                <a:gd name="T176" fmla="*/ 3335 w 3335"/>
                <a:gd name="T177" fmla="*/ 2752 h 27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335" h="2752">
                  <a:moveTo>
                    <a:pt x="416" y="201"/>
                  </a:moveTo>
                  <a:lnTo>
                    <a:pt x="1669" y="1483"/>
                  </a:lnTo>
                  <a:lnTo>
                    <a:pt x="2918" y="201"/>
                  </a:lnTo>
                  <a:lnTo>
                    <a:pt x="416" y="201"/>
                  </a:lnTo>
                  <a:close/>
                  <a:moveTo>
                    <a:pt x="219" y="0"/>
                  </a:moveTo>
                  <a:lnTo>
                    <a:pt x="3115" y="0"/>
                  </a:lnTo>
                  <a:lnTo>
                    <a:pt x="3151" y="3"/>
                  </a:lnTo>
                  <a:lnTo>
                    <a:pt x="3184" y="11"/>
                  </a:lnTo>
                  <a:lnTo>
                    <a:pt x="3215" y="25"/>
                  </a:lnTo>
                  <a:lnTo>
                    <a:pt x="3244" y="43"/>
                  </a:lnTo>
                  <a:lnTo>
                    <a:pt x="3270" y="65"/>
                  </a:lnTo>
                  <a:lnTo>
                    <a:pt x="3293" y="92"/>
                  </a:lnTo>
                  <a:lnTo>
                    <a:pt x="3311" y="120"/>
                  </a:lnTo>
                  <a:lnTo>
                    <a:pt x="3325" y="152"/>
                  </a:lnTo>
                  <a:lnTo>
                    <a:pt x="3333" y="184"/>
                  </a:lnTo>
                  <a:lnTo>
                    <a:pt x="3335" y="219"/>
                  </a:lnTo>
                  <a:lnTo>
                    <a:pt x="3335" y="1074"/>
                  </a:lnTo>
                  <a:lnTo>
                    <a:pt x="3133" y="1074"/>
                  </a:lnTo>
                  <a:lnTo>
                    <a:pt x="3133" y="268"/>
                  </a:lnTo>
                  <a:lnTo>
                    <a:pt x="1743" y="1693"/>
                  </a:lnTo>
                  <a:lnTo>
                    <a:pt x="1727" y="1705"/>
                  </a:lnTo>
                  <a:lnTo>
                    <a:pt x="1709" y="1716"/>
                  </a:lnTo>
                  <a:lnTo>
                    <a:pt x="1690" y="1721"/>
                  </a:lnTo>
                  <a:lnTo>
                    <a:pt x="1669" y="1723"/>
                  </a:lnTo>
                  <a:lnTo>
                    <a:pt x="1665" y="1723"/>
                  </a:lnTo>
                  <a:lnTo>
                    <a:pt x="1645" y="1721"/>
                  </a:lnTo>
                  <a:lnTo>
                    <a:pt x="1627" y="1716"/>
                  </a:lnTo>
                  <a:lnTo>
                    <a:pt x="1610" y="1705"/>
                  </a:lnTo>
                  <a:lnTo>
                    <a:pt x="1594" y="1693"/>
                  </a:lnTo>
                  <a:lnTo>
                    <a:pt x="200" y="268"/>
                  </a:lnTo>
                  <a:lnTo>
                    <a:pt x="200" y="2533"/>
                  </a:lnTo>
                  <a:lnTo>
                    <a:pt x="202" y="2544"/>
                  </a:lnTo>
                  <a:lnTo>
                    <a:pt x="208" y="2549"/>
                  </a:lnTo>
                  <a:lnTo>
                    <a:pt x="219" y="2551"/>
                  </a:lnTo>
                  <a:lnTo>
                    <a:pt x="2885" y="2551"/>
                  </a:lnTo>
                  <a:lnTo>
                    <a:pt x="2885" y="2752"/>
                  </a:lnTo>
                  <a:lnTo>
                    <a:pt x="219" y="2752"/>
                  </a:lnTo>
                  <a:lnTo>
                    <a:pt x="183" y="2749"/>
                  </a:lnTo>
                  <a:lnTo>
                    <a:pt x="151" y="2742"/>
                  </a:lnTo>
                  <a:lnTo>
                    <a:pt x="119" y="2729"/>
                  </a:lnTo>
                  <a:lnTo>
                    <a:pt x="90" y="2711"/>
                  </a:lnTo>
                  <a:lnTo>
                    <a:pt x="63" y="2686"/>
                  </a:lnTo>
                  <a:lnTo>
                    <a:pt x="40" y="2661"/>
                  </a:lnTo>
                  <a:lnTo>
                    <a:pt x="22" y="2631"/>
                  </a:lnTo>
                  <a:lnTo>
                    <a:pt x="10" y="2601"/>
                  </a:lnTo>
                  <a:lnTo>
                    <a:pt x="2" y="2568"/>
                  </a:lnTo>
                  <a:lnTo>
                    <a:pt x="0" y="2533"/>
                  </a:lnTo>
                  <a:lnTo>
                    <a:pt x="0" y="219"/>
                  </a:lnTo>
                  <a:lnTo>
                    <a:pt x="2" y="184"/>
                  </a:lnTo>
                  <a:lnTo>
                    <a:pt x="10" y="152"/>
                  </a:lnTo>
                  <a:lnTo>
                    <a:pt x="22" y="120"/>
                  </a:lnTo>
                  <a:lnTo>
                    <a:pt x="40" y="92"/>
                  </a:lnTo>
                  <a:lnTo>
                    <a:pt x="63" y="65"/>
                  </a:lnTo>
                  <a:lnTo>
                    <a:pt x="90" y="42"/>
                  </a:lnTo>
                  <a:lnTo>
                    <a:pt x="119" y="24"/>
                  </a:lnTo>
                  <a:lnTo>
                    <a:pt x="151" y="11"/>
                  </a:lnTo>
                  <a:lnTo>
                    <a:pt x="183" y="3"/>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1080347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28"/>
          <p:cNvSpPr>
            <a:spLocks noChangeArrowheads="1"/>
          </p:cNvSpPr>
          <p:nvPr/>
        </p:nvSpPr>
        <p:spPr bwMode="auto">
          <a:xfrm>
            <a:off x="4357688" y="1599059"/>
            <a:ext cx="3519487" cy="3517900"/>
          </a:xfrm>
          <a:prstGeom prst="ellipse">
            <a:avLst/>
          </a:prstGeom>
          <a:solidFill>
            <a:schemeClr val="accent2">
              <a:lumMod val="60000"/>
              <a:lumOff val="40000"/>
            </a:schemeClr>
          </a:solidFill>
          <a:ln>
            <a:noFill/>
          </a:ln>
          <a:effectLst/>
        </p:spPr>
        <p:txBody>
          <a:bodyPr lIns="0" tIns="0" rIns="0" bIns="0" anchor="ctr"/>
          <a:lstStyle/>
          <a:p>
            <a:pPr algn="ctr" latinLnBrk="1"/>
            <a:endParaRPr lang="zh-CN" altLang="en-US" sz="4400">
              <a:solidFill>
                <a:srgbClr val="FFFFFF"/>
              </a:solidFill>
              <a:latin typeface="Broadway BT" pitchFamily="82" charset="0"/>
              <a:ea typeface="汉仪丫丫体简" pitchFamily="2" charset="-122"/>
            </a:endParaRPr>
          </a:p>
        </p:txBody>
      </p:sp>
      <p:sp>
        <p:nvSpPr>
          <p:cNvPr id="3" name="椭圆 6"/>
          <p:cNvSpPr>
            <a:spLocks noChangeArrowheads="1"/>
          </p:cNvSpPr>
          <p:nvPr/>
        </p:nvSpPr>
        <p:spPr bwMode="auto">
          <a:xfrm>
            <a:off x="9390063" y="2629346"/>
            <a:ext cx="506412" cy="506413"/>
          </a:xfrm>
          <a:prstGeom prst="ellipse">
            <a:avLst/>
          </a:prstGeom>
          <a:solidFill>
            <a:schemeClr val="accent2">
              <a:lumMod val="60000"/>
              <a:lumOff val="40000"/>
              <a:alpha val="56862"/>
            </a:schemeClr>
          </a:solidFill>
          <a:ln>
            <a:noFill/>
          </a:ln>
          <a:effectLst/>
        </p:spPr>
        <p:txBody>
          <a:bodyPr lIns="90170" tIns="46990" rIns="90170" bIns="46990" anchor="ctr"/>
          <a:lstStyle/>
          <a:p>
            <a:pPr algn="ctr" latinLnBrk="1"/>
            <a:endParaRPr lang="zh-CN" altLang="en-US">
              <a:solidFill>
                <a:srgbClr val="FFFFFF"/>
              </a:solidFill>
            </a:endParaRPr>
          </a:p>
        </p:txBody>
      </p:sp>
      <p:sp>
        <p:nvSpPr>
          <p:cNvPr id="4" name="椭圆 7"/>
          <p:cNvSpPr>
            <a:spLocks noChangeArrowheads="1"/>
          </p:cNvSpPr>
          <p:nvPr/>
        </p:nvSpPr>
        <p:spPr bwMode="auto">
          <a:xfrm>
            <a:off x="7997825" y="1891159"/>
            <a:ext cx="231775" cy="231775"/>
          </a:xfrm>
          <a:prstGeom prst="ellipse">
            <a:avLst/>
          </a:prstGeom>
          <a:solidFill>
            <a:schemeClr val="accent2">
              <a:lumMod val="40000"/>
              <a:lumOff val="60000"/>
              <a:alpha val="56862"/>
            </a:schemeClr>
          </a:solidFill>
          <a:ln>
            <a:noFill/>
          </a:ln>
          <a:effectLst/>
        </p:spPr>
        <p:txBody>
          <a:bodyPr lIns="90170" tIns="46990" rIns="90170" bIns="46990" anchor="ctr"/>
          <a:lstStyle/>
          <a:p>
            <a:pPr algn="ctr" latinLnBrk="1"/>
            <a:endParaRPr lang="zh-CN" altLang="en-US">
              <a:solidFill>
                <a:srgbClr val="FFFFFF"/>
              </a:solidFill>
            </a:endParaRPr>
          </a:p>
        </p:txBody>
      </p:sp>
      <p:sp>
        <p:nvSpPr>
          <p:cNvPr id="5" name="椭圆 8"/>
          <p:cNvSpPr>
            <a:spLocks noChangeArrowheads="1"/>
          </p:cNvSpPr>
          <p:nvPr/>
        </p:nvSpPr>
        <p:spPr bwMode="auto">
          <a:xfrm>
            <a:off x="3514725" y="4680396"/>
            <a:ext cx="506413" cy="506413"/>
          </a:xfrm>
          <a:prstGeom prst="ellipse">
            <a:avLst/>
          </a:prstGeom>
          <a:solidFill>
            <a:schemeClr val="accent2">
              <a:lumMod val="40000"/>
              <a:lumOff val="60000"/>
              <a:alpha val="56862"/>
            </a:schemeClr>
          </a:solidFill>
          <a:ln>
            <a:noFill/>
          </a:ln>
          <a:effectLst/>
        </p:spPr>
        <p:txBody>
          <a:bodyPr lIns="90170" tIns="46990" rIns="90170" bIns="46990" anchor="ctr"/>
          <a:lstStyle/>
          <a:p>
            <a:pPr algn="ctr" latinLnBrk="1"/>
            <a:endParaRPr lang="zh-CN" altLang="en-US">
              <a:solidFill>
                <a:srgbClr val="FFFFFF"/>
              </a:solidFill>
            </a:endParaRPr>
          </a:p>
        </p:txBody>
      </p:sp>
      <p:sp>
        <p:nvSpPr>
          <p:cNvPr id="6" name="椭圆 9"/>
          <p:cNvSpPr>
            <a:spLocks noChangeArrowheads="1"/>
          </p:cNvSpPr>
          <p:nvPr/>
        </p:nvSpPr>
        <p:spPr bwMode="auto">
          <a:xfrm>
            <a:off x="5303838" y="5356671"/>
            <a:ext cx="233362" cy="233363"/>
          </a:xfrm>
          <a:prstGeom prst="ellipse">
            <a:avLst/>
          </a:prstGeom>
          <a:solidFill>
            <a:schemeClr val="accent2">
              <a:lumMod val="75000"/>
              <a:alpha val="56862"/>
            </a:schemeClr>
          </a:solidFill>
          <a:ln>
            <a:noFill/>
          </a:ln>
          <a:effectLst/>
        </p:spPr>
        <p:txBody>
          <a:bodyPr lIns="90170" tIns="46990" rIns="90170" bIns="46990" anchor="ctr"/>
          <a:lstStyle/>
          <a:p>
            <a:pPr algn="ctr" latinLnBrk="1"/>
            <a:endParaRPr lang="zh-CN" altLang="en-US">
              <a:solidFill>
                <a:srgbClr val="FFFFFF"/>
              </a:solidFill>
            </a:endParaRPr>
          </a:p>
        </p:txBody>
      </p:sp>
      <p:sp>
        <p:nvSpPr>
          <p:cNvPr id="7" name="Freeform 9"/>
          <p:cNvSpPr>
            <a:spLocks noEditPoints="1"/>
          </p:cNvSpPr>
          <p:nvPr/>
        </p:nvSpPr>
        <p:spPr bwMode="auto">
          <a:xfrm>
            <a:off x="4975225" y="2737296"/>
            <a:ext cx="2143125" cy="565150"/>
          </a:xfrm>
          <a:custGeom>
            <a:avLst/>
            <a:gdLst>
              <a:gd name="T0" fmla="*/ 97874804 w 22500"/>
              <a:gd name="T1" fmla="*/ 38298839 h 5907"/>
              <a:gd name="T2" fmla="*/ 97874804 w 22500"/>
              <a:gd name="T3" fmla="*/ 45383736 h 5907"/>
              <a:gd name="T4" fmla="*/ 117997796 w 22500"/>
              <a:gd name="T5" fmla="*/ 46674387 h 5907"/>
              <a:gd name="T6" fmla="*/ 101648990 w 22500"/>
              <a:gd name="T7" fmla="*/ 37337691 h 5907"/>
              <a:gd name="T8" fmla="*/ 144734566 w 22500"/>
              <a:gd name="T9" fmla="*/ 15771675 h 5907"/>
              <a:gd name="T10" fmla="*/ 163605496 w 22500"/>
              <a:gd name="T11" fmla="*/ 35726626 h 5907"/>
              <a:gd name="T12" fmla="*/ 156057124 w 22500"/>
              <a:gd name="T13" fmla="*/ 54070513 h 5907"/>
              <a:gd name="T14" fmla="*/ 153226484 w 22500"/>
              <a:gd name="T15" fmla="*/ 25428784 h 5907"/>
              <a:gd name="T16" fmla="*/ 136560211 w 22500"/>
              <a:gd name="T17" fmla="*/ 23176986 h 5907"/>
              <a:gd name="T18" fmla="*/ 129320354 w 22500"/>
              <a:gd name="T19" fmla="*/ 54070513 h 5907"/>
              <a:gd name="T20" fmla="*/ 89691401 w 22500"/>
              <a:gd name="T21" fmla="*/ 15451356 h 5907"/>
              <a:gd name="T22" fmla="*/ 120828435 w 22500"/>
              <a:gd name="T23" fmla="*/ 19954952 h 5907"/>
              <a:gd name="T24" fmla="*/ 125237653 w 22500"/>
              <a:gd name="T25" fmla="*/ 54070513 h 5907"/>
              <a:gd name="T26" fmla="*/ 94091570 w 22500"/>
              <a:gd name="T27" fmla="*/ 51818715 h 5907"/>
              <a:gd name="T28" fmla="*/ 94091570 w 22500"/>
              <a:gd name="T29" fmla="*/ 31863764 h 5907"/>
              <a:gd name="T30" fmla="*/ 117689281 w 22500"/>
              <a:gd name="T31" fmla="*/ 29611966 h 5907"/>
              <a:gd name="T32" fmla="*/ 89691401 w 22500"/>
              <a:gd name="T33" fmla="*/ 23176986 h 5907"/>
              <a:gd name="T34" fmla="*/ 167334343 w 22500"/>
              <a:gd name="T35" fmla="*/ 0 h 5907"/>
              <a:gd name="T36" fmla="*/ 174565151 w 22500"/>
              <a:gd name="T37" fmla="*/ 29291647 h 5907"/>
              <a:gd name="T38" fmla="*/ 203506673 w 22500"/>
              <a:gd name="T39" fmla="*/ 15771675 h 5907"/>
              <a:gd name="T40" fmla="*/ 204132656 w 22500"/>
              <a:gd name="T41" fmla="*/ 54070513 h 5907"/>
              <a:gd name="T42" fmla="*/ 174565151 w 22500"/>
              <a:gd name="T43" fmla="*/ 35085894 h 5907"/>
              <a:gd name="T44" fmla="*/ 167334343 w 22500"/>
              <a:gd name="T45" fmla="*/ 54070513 h 5907"/>
              <a:gd name="T46" fmla="*/ 52502943 w 22500"/>
              <a:gd name="T47" fmla="*/ 0 h 5907"/>
              <a:gd name="T48" fmla="*/ 59742800 w 22500"/>
              <a:gd name="T49" fmla="*/ 15771675 h 5907"/>
              <a:gd name="T50" fmla="*/ 84901088 w 22500"/>
              <a:gd name="T51" fmla="*/ 32184178 h 5907"/>
              <a:gd name="T52" fmla="*/ 77670184 w 22500"/>
              <a:gd name="T53" fmla="*/ 54070513 h 5907"/>
              <a:gd name="T54" fmla="*/ 76100654 w 22500"/>
              <a:gd name="T55" fmla="*/ 25428784 h 5907"/>
              <a:gd name="T56" fmla="*/ 59742800 w 22500"/>
              <a:gd name="T57" fmla="*/ 23176986 h 5907"/>
              <a:gd name="T58" fmla="*/ 52502943 w 22500"/>
              <a:gd name="T59" fmla="*/ 54070513 h 5907"/>
              <a:gd name="T60" fmla="*/ 0 w 22500"/>
              <a:gd name="T61" fmla="*/ 0 h 5907"/>
              <a:gd name="T62" fmla="*/ 48120872 w 22500"/>
              <a:gd name="T63" fmla="*/ 7725630 h 5907"/>
              <a:gd name="T64" fmla="*/ 27680412 w 22500"/>
              <a:gd name="T65" fmla="*/ 54070513 h 5907"/>
              <a:gd name="T66" fmla="*/ 20440460 w 22500"/>
              <a:gd name="T67" fmla="*/ 7725630 h 5907"/>
              <a:gd name="T68" fmla="*/ 0 w 22500"/>
              <a:gd name="T69" fmla="*/ 0 h 59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500" h="5907">
                <a:moveTo>
                  <a:pt x="11204" y="4079"/>
                </a:moveTo>
                <a:cubicBezTo>
                  <a:pt x="11042" y="4079"/>
                  <a:pt x="10903" y="4114"/>
                  <a:pt x="10788" y="4184"/>
                </a:cubicBezTo>
                <a:cubicBezTo>
                  <a:pt x="10672" y="4278"/>
                  <a:pt x="10614" y="4407"/>
                  <a:pt x="10614" y="4571"/>
                </a:cubicBezTo>
                <a:cubicBezTo>
                  <a:pt x="10614" y="4735"/>
                  <a:pt x="10672" y="4864"/>
                  <a:pt x="10788" y="4958"/>
                </a:cubicBezTo>
                <a:cubicBezTo>
                  <a:pt x="10903" y="5052"/>
                  <a:pt x="11042" y="5099"/>
                  <a:pt x="11204" y="5099"/>
                </a:cubicBezTo>
                <a:cubicBezTo>
                  <a:pt x="11804" y="5099"/>
                  <a:pt x="12405" y="5099"/>
                  <a:pt x="13006" y="5099"/>
                </a:cubicBezTo>
                <a:cubicBezTo>
                  <a:pt x="13006" y="4759"/>
                  <a:pt x="13006" y="4419"/>
                  <a:pt x="13006" y="4079"/>
                </a:cubicBezTo>
                <a:cubicBezTo>
                  <a:pt x="12405" y="4079"/>
                  <a:pt x="11804" y="4079"/>
                  <a:pt x="11204" y="4079"/>
                </a:cubicBezTo>
                <a:close/>
                <a:moveTo>
                  <a:pt x="14254" y="1723"/>
                </a:moveTo>
                <a:cubicBezTo>
                  <a:pt x="14821" y="1723"/>
                  <a:pt x="15387" y="1723"/>
                  <a:pt x="15953" y="1723"/>
                </a:cubicBezTo>
                <a:cubicBezTo>
                  <a:pt x="16624" y="1723"/>
                  <a:pt x="17120" y="1864"/>
                  <a:pt x="17444" y="2145"/>
                </a:cubicBezTo>
                <a:cubicBezTo>
                  <a:pt x="17837" y="2497"/>
                  <a:pt x="18033" y="3083"/>
                  <a:pt x="18033" y="3903"/>
                </a:cubicBezTo>
                <a:cubicBezTo>
                  <a:pt x="18033" y="4571"/>
                  <a:pt x="18033" y="5239"/>
                  <a:pt x="18033" y="5907"/>
                </a:cubicBezTo>
                <a:cubicBezTo>
                  <a:pt x="17756" y="5907"/>
                  <a:pt x="17479" y="5907"/>
                  <a:pt x="17201" y="5907"/>
                </a:cubicBezTo>
                <a:cubicBezTo>
                  <a:pt x="17201" y="5239"/>
                  <a:pt x="17201" y="4571"/>
                  <a:pt x="17201" y="3903"/>
                </a:cubicBezTo>
                <a:cubicBezTo>
                  <a:pt x="17201" y="3341"/>
                  <a:pt x="17097" y="2966"/>
                  <a:pt x="16889" y="2778"/>
                </a:cubicBezTo>
                <a:cubicBezTo>
                  <a:pt x="16728" y="2614"/>
                  <a:pt x="16416" y="2532"/>
                  <a:pt x="15953" y="2532"/>
                </a:cubicBezTo>
                <a:cubicBezTo>
                  <a:pt x="15653" y="2532"/>
                  <a:pt x="15352" y="2532"/>
                  <a:pt x="15052" y="2532"/>
                </a:cubicBezTo>
                <a:cubicBezTo>
                  <a:pt x="15052" y="3657"/>
                  <a:pt x="15052" y="4782"/>
                  <a:pt x="15052" y="5907"/>
                </a:cubicBezTo>
                <a:cubicBezTo>
                  <a:pt x="14786" y="5907"/>
                  <a:pt x="14520" y="5907"/>
                  <a:pt x="14254" y="5907"/>
                </a:cubicBezTo>
                <a:cubicBezTo>
                  <a:pt x="14254" y="4513"/>
                  <a:pt x="14254" y="3118"/>
                  <a:pt x="14254" y="1723"/>
                </a:cubicBezTo>
                <a:close/>
                <a:moveTo>
                  <a:pt x="9886" y="1688"/>
                </a:moveTo>
                <a:cubicBezTo>
                  <a:pt x="10556" y="1688"/>
                  <a:pt x="11227" y="1688"/>
                  <a:pt x="11897" y="1688"/>
                </a:cubicBezTo>
                <a:cubicBezTo>
                  <a:pt x="12521" y="1688"/>
                  <a:pt x="12995" y="1852"/>
                  <a:pt x="13318" y="2180"/>
                </a:cubicBezTo>
                <a:cubicBezTo>
                  <a:pt x="13642" y="2508"/>
                  <a:pt x="13804" y="2954"/>
                  <a:pt x="13804" y="3516"/>
                </a:cubicBezTo>
                <a:cubicBezTo>
                  <a:pt x="13804" y="4313"/>
                  <a:pt x="13804" y="5110"/>
                  <a:pt x="13804" y="5907"/>
                </a:cubicBezTo>
                <a:cubicBezTo>
                  <a:pt x="12937" y="5907"/>
                  <a:pt x="12070" y="5907"/>
                  <a:pt x="11204" y="5907"/>
                </a:cubicBezTo>
                <a:cubicBezTo>
                  <a:pt x="10903" y="5907"/>
                  <a:pt x="10626" y="5825"/>
                  <a:pt x="10371" y="5661"/>
                </a:cubicBezTo>
                <a:cubicBezTo>
                  <a:pt x="10002" y="5427"/>
                  <a:pt x="9817" y="5063"/>
                  <a:pt x="9817" y="4571"/>
                </a:cubicBezTo>
                <a:cubicBezTo>
                  <a:pt x="9817" y="4102"/>
                  <a:pt x="10002" y="3739"/>
                  <a:pt x="10371" y="3481"/>
                </a:cubicBezTo>
                <a:cubicBezTo>
                  <a:pt x="10626" y="3317"/>
                  <a:pt x="10903" y="3235"/>
                  <a:pt x="11204" y="3235"/>
                </a:cubicBezTo>
                <a:cubicBezTo>
                  <a:pt x="11793" y="3235"/>
                  <a:pt x="12382" y="3235"/>
                  <a:pt x="12972" y="3235"/>
                </a:cubicBezTo>
                <a:cubicBezTo>
                  <a:pt x="12902" y="2766"/>
                  <a:pt x="12544" y="2532"/>
                  <a:pt x="11897" y="2532"/>
                </a:cubicBezTo>
                <a:cubicBezTo>
                  <a:pt x="11227" y="2532"/>
                  <a:pt x="10556" y="2532"/>
                  <a:pt x="9886" y="2532"/>
                </a:cubicBezTo>
                <a:cubicBezTo>
                  <a:pt x="9886" y="2251"/>
                  <a:pt x="9886" y="1969"/>
                  <a:pt x="9886" y="1688"/>
                </a:cubicBezTo>
                <a:close/>
                <a:moveTo>
                  <a:pt x="18444" y="0"/>
                </a:moveTo>
                <a:cubicBezTo>
                  <a:pt x="18709" y="0"/>
                  <a:pt x="18975" y="0"/>
                  <a:pt x="19241" y="0"/>
                </a:cubicBezTo>
                <a:cubicBezTo>
                  <a:pt x="19241" y="1067"/>
                  <a:pt x="19241" y="2133"/>
                  <a:pt x="19241" y="3200"/>
                </a:cubicBezTo>
                <a:cubicBezTo>
                  <a:pt x="19865" y="2708"/>
                  <a:pt x="20489" y="2215"/>
                  <a:pt x="21113" y="1723"/>
                </a:cubicBezTo>
                <a:cubicBezTo>
                  <a:pt x="21552" y="1723"/>
                  <a:pt x="21991" y="1723"/>
                  <a:pt x="22431" y="1723"/>
                </a:cubicBezTo>
                <a:cubicBezTo>
                  <a:pt x="21656" y="2333"/>
                  <a:pt x="20882" y="2942"/>
                  <a:pt x="20108" y="3552"/>
                </a:cubicBezTo>
                <a:cubicBezTo>
                  <a:pt x="20905" y="4337"/>
                  <a:pt x="21703" y="5122"/>
                  <a:pt x="22500" y="5907"/>
                </a:cubicBezTo>
                <a:cubicBezTo>
                  <a:pt x="22107" y="5907"/>
                  <a:pt x="21714" y="5907"/>
                  <a:pt x="21321" y="5907"/>
                </a:cubicBezTo>
                <a:cubicBezTo>
                  <a:pt x="20628" y="5216"/>
                  <a:pt x="19934" y="4524"/>
                  <a:pt x="19241" y="3833"/>
                </a:cubicBezTo>
                <a:cubicBezTo>
                  <a:pt x="19241" y="4524"/>
                  <a:pt x="19241" y="5216"/>
                  <a:pt x="19241" y="5907"/>
                </a:cubicBezTo>
                <a:cubicBezTo>
                  <a:pt x="18975" y="5907"/>
                  <a:pt x="18709" y="5907"/>
                  <a:pt x="18444" y="5907"/>
                </a:cubicBezTo>
                <a:cubicBezTo>
                  <a:pt x="18444" y="3938"/>
                  <a:pt x="18444" y="1969"/>
                  <a:pt x="18444" y="0"/>
                </a:cubicBezTo>
                <a:close/>
                <a:moveTo>
                  <a:pt x="5787" y="0"/>
                </a:moveTo>
                <a:cubicBezTo>
                  <a:pt x="6053" y="0"/>
                  <a:pt x="6319" y="0"/>
                  <a:pt x="6585" y="0"/>
                </a:cubicBezTo>
                <a:cubicBezTo>
                  <a:pt x="6585" y="575"/>
                  <a:pt x="6585" y="1149"/>
                  <a:pt x="6585" y="1723"/>
                </a:cubicBezTo>
                <a:cubicBezTo>
                  <a:pt x="6908" y="1723"/>
                  <a:pt x="7232" y="1723"/>
                  <a:pt x="7556" y="1723"/>
                </a:cubicBezTo>
                <a:cubicBezTo>
                  <a:pt x="8757" y="1723"/>
                  <a:pt x="9358" y="2321"/>
                  <a:pt x="9358" y="3516"/>
                </a:cubicBezTo>
                <a:cubicBezTo>
                  <a:pt x="9358" y="4313"/>
                  <a:pt x="9358" y="5110"/>
                  <a:pt x="9358" y="5907"/>
                </a:cubicBezTo>
                <a:cubicBezTo>
                  <a:pt x="9093" y="5907"/>
                  <a:pt x="8827" y="5907"/>
                  <a:pt x="8561" y="5907"/>
                </a:cubicBezTo>
                <a:cubicBezTo>
                  <a:pt x="8561" y="5110"/>
                  <a:pt x="8561" y="4313"/>
                  <a:pt x="8561" y="3516"/>
                </a:cubicBezTo>
                <a:cubicBezTo>
                  <a:pt x="8561" y="3165"/>
                  <a:pt x="8503" y="2919"/>
                  <a:pt x="8388" y="2778"/>
                </a:cubicBezTo>
                <a:cubicBezTo>
                  <a:pt x="8226" y="2614"/>
                  <a:pt x="7948" y="2532"/>
                  <a:pt x="7556" y="2532"/>
                </a:cubicBezTo>
                <a:cubicBezTo>
                  <a:pt x="7232" y="2532"/>
                  <a:pt x="6908" y="2532"/>
                  <a:pt x="6585" y="2532"/>
                </a:cubicBezTo>
                <a:cubicBezTo>
                  <a:pt x="6585" y="3657"/>
                  <a:pt x="6585" y="4782"/>
                  <a:pt x="6585" y="5907"/>
                </a:cubicBezTo>
                <a:cubicBezTo>
                  <a:pt x="6319" y="5907"/>
                  <a:pt x="6053" y="5907"/>
                  <a:pt x="5787" y="5907"/>
                </a:cubicBezTo>
                <a:cubicBezTo>
                  <a:pt x="5787" y="3938"/>
                  <a:pt x="5787" y="1969"/>
                  <a:pt x="5787" y="0"/>
                </a:cubicBezTo>
                <a:close/>
                <a:moveTo>
                  <a:pt x="0" y="0"/>
                </a:moveTo>
                <a:cubicBezTo>
                  <a:pt x="1768" y="0"/>
                  <a:pt x="3536" y="0"/>
                  <a:pt x="5304" y="0"/>
                </a:cubicBezTo>
                <a:cubicBezTo>
                  <a:pt x="5304" y="282"/>
                  <a:pt x="5304" y="563"/>
                  <a:pt x="5304" y="844"/>
                </a:cubicBezTo>
                <a:cubicBezTo>
                  <a:pt x="4553" y="844"/>
                  <a:pt x="3802" y="844"/>
                  <a:pt x="3051" y="844"/>
                </a:cubicBezTo>
                <a:cubicBezTo>
                  <a:pt x="3051" y="2532"/>
                  <a:pt x="3051" y="4220"/>
                  <a:pt x="3051" y="5907"/>
                </a:cubicBezTo>
                <a:cubicBezTo>
                  <a:pt x="2785" y="5907"/>
                  <a:pt x="2519" y="5907"/>
                  <a:pt x="2253" y="5907"/>
                </a:cubicBezTo>
                <a:cubicBezTo>
                  <a:pt x="2253" y="4220"/>
                  <a:pt x="2253" y="2532"/>
                  <a:pt x="2253" y="844"/>
                </a:cubicBezTo>
                <a:cubicBezTo>
                  <a:pt x="1502" y="844"/>
                  <a:pt x="751" y="844"/>
                  <a:pt x="0" y="844"/>
                </a:cubicBezTo>
                <a:cubicBezTo>
                  <a:pt x="0" y="563"/>
                  <a:pt x="0" y="28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 name="Freeform 10"/>
          <p:cNvSpPr>
            <a:spLocks noEditPoints="1"/>
          </p:cNvSpPr>
          <p:nvPr/>
        </p:nvSpPr>
        <p:spPr bwMode="auto">
          <a:xfrm>
            <a:off x="5367338" y="3508821"/>
            <a:ext cx="1430337" cy="581025"/>
          </a:xfrm>
          <a:custGeom>
            <a:avLst/>
            <a:gdLst>
              <a:gd name="T0" fmla="*/ 153707402 w 7507"/>
              <a:gd name="T1" fmla="*/ 42975031 h 3042"/>
              <a:gd name="T2" fmla="*/ 135446836 w 7507"/>
              <a:gd name="T3" fmla="*/ 50672562 h 3042"/>
              <a:gd name="T4" fmla="*/ 127895792 w 7507"/>
              <a:gd name="T5" fmla="*/ 69278159 h 3042"/>
              <a:gd name="T6" fmla="*/ 135446836 w 7507"/>
              <a:gd name="T7" fmla="*/ 87883565 h 3042"/>
              <a:gd name="T8" fmla="*/ 153707402 w 7507"/>
              <a:gd name="T9" fmla="*/ 95581287 h 3042"/>
              <a:gd name="T10" fmla="*/ 171931576 w 7507"/>
              <a:gd name="T11" fmla="*/ 87883565 h 3042"/>
              <a:gd name="T12" fmla="*/ 180136150 w 7507"/>
              <a:gd name="T13" fmla="*/ 69278159 h 3042"/>
              <a:gd name="T14" fmla="*/ 171931576 w 7507"/>
              <a:gd name="T15" fmla="*/ 50672562 h 3042"/>
              <a:gd name="T16" fmla="*/ 153707402 w 7507"/>
              <a:gd name="T17" fmla="*/ 42975031 h 3042"/>
              <a:gd name="T18" fmla="*/ 202680296 w 7507"/>
              <a:gd name="T19" fmla="*/ 31446975 h 3042"/>
              <a:gd name="T20" fmla="*/ 217128853 w 7507"/>
              <a:gd name="T21" fmla="*/ 31446975 h 3042"/>
              <a:gd name="T22" fmla="*/ 217128853 w 7507"/>
              <a:gd name="T23" fmla="*/ 70555000 h 3042"/>
              <a:gd name="T24" fmla="*/ 224062758 w 7507"/>
              <a:gd name="T25" fmla="*/ 89160406 h 3042"/>
              <a:gd name="T26" fmla="*/ 239782175 w 7507"/>
              <a:gd name="T27" fmla="*/ 92370751 h 3042"/>
              <a:gd name="T28" fmla="*/ 258042550 w 7507"/>
              <a:gd name="T29" fmla="*/ 92370751 h 3042"/>
              <a:gd name="T30" fmla="*/ 258042550 w 7507"/>
              <a:gd name="T31" fmla="*/ 31446975 h 3042"/>
              <a:gd name="T32" fmla="*/ 272527499 w 7507"/>
              <a:gd name="T33" fmla="*/ 31446975 h 3042"/>
              <a:gd name="T34" fmla="*/ 272527499 w 7507"/>
              <a:gd name="T35" fmla="*/ 107766003 h 3042"/>
              <a:gd name="T36" fmla="*/ 239782175 w 7507"/>
              <a:gd name="T37" fmla="*/ 107766003 h 3042"/>
              <a:gd name="T38" fmla="*/ 202680296 w 7507"/>
              <a:gd name="T39" fmla="*/ 70555000 h 3042"/>
              <a:gd name="T40" fmla="*/ 202680296 w 7507"/>
              <a:gd name="T41" fmla="*/ 31446975 h 3042"/>
              <a:gd name="T42" fmla="*/ 153707402 w 7507"/>
              <a:gd name="T43" fmla="*/ 27579969 h 3042"/>
              <a:gd name="T44" fmla="*/ 182640907 w 7507"/>
              <a:gd name="T45" fmla="*/ 39764686 h 3042"/>
              <a:gd name="T46" fmla="*/ 194584707 w 7507"/>
              <a:gd name="T47" fmla="*/ 69278159 h 3042"/>
              <a:gd name="T48" fmla="*/ 182640907 w 7507"/>
              <a:gd name="T49" fmla="*/ 98791631 h 3042"/>
              <a:gd name="T50" fmla="*/ 153707402 w 7507"/>
              <a:gd name="T51" fmla="*/ 110976348 h 3042"/>
              <a:gd name="T52" fmla="*/ 124737504 w 7507"/>
              <a:gd name="T53" fmla="*/ 98791631 h 3042"/>
              <a:gd name="T54" fmla="*/ 113410843 w 7507"/>
              <a:gd name="T55" fmla="*/ 69278159 h 3042"/>
              <a:gd name="T56" fmla="*/ 124737504 w 7507"/>
              <a:gd name="T57" fmla="*/ 39764686 h 3042"/>
              <a:gd name="T58" fmla="*/ 153707402 w 7507"/>
              <a:gd name="T59" fmla="*/ 27579969 h 3042"/>
              <a:gd name="T60" fmla="*/ 0 w 7507"/>
              <a:gd name="T61" fmla="*/ 0 h 3042"/>
              <a:gd name="T62" fmla="*/ 18224174 w 7507"/>
              <a:gd name="T63" fmla="*/ 0 h 3042"/>
              <a:gd name="T64" fmla="*/ 52203966 w 7507"/>
              <a:gd name="T65" fmla="*/ 49395720 h 3042"/>
              <a:gd name="T66" fmla="*/ 86183568 w 7507"/>
              <a:gd name="T67" fmla="*/ 0 h 3042"/>
              <a:gd name="T68" fmla="*/ 104444134 w 7507"/>
              <a:gd name="T69" fmla="*/ 0 h 3042"/>
              <a:gd name="T70" fmla="*/ 59755010 w 7507"/>
              <a:gd name="T71" fmla="*/ 64790973 h 3042"/>
              <a:gd name="T72" fmla="*/ 59755010 w 7507"/>
              <a:gd name="T73" fmla="*/ 107766003 h 3042"/>
              <a:gd name="T74" fmla="*/ 44652922 w 7507"/>
              <a:gd name="T75" fmla="*/ 107766003 h 3042"/>
              <a:gd name="T76" fmla="*/ 44652922 w 7507"/>
              <a:gd name="T77" fmla="*/ 64790973 h 3042"/>
              <a:gd name="T78" fmla="*/ 0 w 7507"/>
              <a:gd name="T79" fmla="*/ 0 h 304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507" h="3042">
                <a:moveTo>
                  <a:pt x="4234" y="1178"/>
                </a:moveTo>
                <a:cubicBezTo>
                  <a:pt x="4037" y="1178"/>
                  <a:pt x="3870" y="1249"/>
                  <a:pt x="3731" y="1389"/>
                </a:cubicBezTo>
                <a:cubicBezTo>
                  <a:pt x="3592" y="1530"/>
                  <a:pt x="3523" y="1700"/>
                  <a:pt x="3523" y="1899"/>
                </a:cubicBezTo>
                <a:cubicBezTo>
                  <a:pt x="3523" y="2098"/>
                  <a:pt x="3592" y="2268"/>
                  <a:pt x="3731" y="2409"/>
                </a:cubicBezTo>
                <a:cubicBezTo>
                  <a:pt x="3870" y="2549"/>
                  <a:pt x="4037" y="2620"/>
                  <a:pt x="4234" y="2620"/>
                </a:cubicBezTo>
                <a:cubicBezTo>
                  <a:pt x="4430" y="2620"/>
                  <a:pt x="4598" y="2549"/>
                  <a:pt x="4736" y="2409"/>
                </a:cubicBezTo>
                <a:cubicBezTo>
                  <a:pt x="4887" y="2268"/>
                  <a:pt x="4962" y="2098"/>
                  <a:pt x="4962" y="1899"/>
                </a:cubicBezTo>
                <a:cubicBezTo>
                  <a:pt x="4962" y="1700"/>
                  <a:pt x="4887" y="1530"/>
                  <a:pt x="4736" y="1389"/>
                </a:cubicBezTo>
                <a:cubicBezTo>
                  <a:pt x="4598" y="1249"/>
                  <a:pt x="4430" y="1178"/>
                  <a:pt x="4234" y="1178"/>
                </a:cubicBezTo>
                <a:close/>
                <a:moveTo>
                  <a:pt x="5583" y="862"/>
                </a:moveTo>
                <a:cubicBezTo>
                  <a:pt x="5716" y="862"/>
                  <a:pt x="5848" y="862"/>
                  <a:pt x="5981" y="862"/>
                </a:cubicBezTo>
                <a:cubicBezTo>
                  <a:pt x="5981" y="1219"/>
                  <a:pt x="5981" y="1577"/>
                  <a:pt x="5981" y="1934"/>
                </a:cubicBezTo>
                <a:cubicBezTo>
                  <a:pt x="5981" y="2180"/>
                  <a:pt x="6045" y="2350"/>
                  <a:pt x="6172" y="2444"/>
                </a:cubicBezTo>
                <a:cubicBezTo>
                  <a:pt x="6264" y="2503"/>
                  <a:pt x="6409" y="2532"/>
                  <a:pt x="6605" y="2532"/>
                </a:cubicBezTo>
                <a:cubicBezTo>
                  <a:pt x="6773" y="2532"/>
                  <a:pt x="6941" y="2532"/>
                  <a:pt x="7108" y="2532"/>
                </a:cubicBezTo>
                <a:cubicBezTo>
                  <a:pt x="7108" y="1975"/>
                  <a:pt x="7108" y="1419"/>
                  <a:pt x="7108" y="862"/>
                </a:cubicBezTo>
                <a:cubicBezTo>
                  <a:pt x="7241" y="862"/>
                  <a:pt x="7374" y="862"/>
                  <a:pt x="7507" y="862"/>
                </a:cubicBezTo>
                <a:cubicBezTo>
                  <a:pt x="7507" y="1559"/>
                  <a:pt x="7507" y="2257"/>
                  <a:pt x="7507" y="2954"/>
                </a:cubicBezTo>
                <a:cubicBezTo>
                  <a:pt x="7206" y="2954"/>
                  <a:pt x="6906" y="2954"/>
                  <a:pt x="6605" y="2954"/>
                </a:cubicBezTo>
                <a:cubicBezTo>
                  <a:pt x="5924" y="2954"/>
                  <a:pt x="5583" y="2614"/>
                  <a:pt x="5583" y="1934"/>
                </a:cubicBezTo>
                <a:cubicBezTo>
                  <a:pt x="5583" y="1577"/>
                  <a:pt x="5583" y="1219"/>
                  <a:pt x="5583" y="862"/>
                </a:cubicBezTo>
                <a:close/>
                <a:moveTo>
                  <a:pt x="4234" y="756"/>
                </a:moveTo>
                <a:cubicBezTo>
                  <a:pt x="4546" y="756"/>
                  <a:pt x="4811" y="868"/>
                  <a:pt x="5031" y="1090"/>
                </a:cubicBezTo>
                <a:cubicBezTo>
                  <a:pt x="5251" y="1313"/>
                  <a:pt x="5360" y="1583"/>
                  <a:pt x="5360" y="1899"/>
                </a:cubicBezTo>
                <a:cubicBezTo>
                  <a:pt x="5360" y="2215"/>
                  <a:pt x="5251" y="2485"/>
                  <a:pt x="5031" y="2708"/>
                </a:cubicBezTo>
                <a:cubicBezTo>
                  <a:pt x="4811" y="2930"/>
                  <a:pt x="4546" y="3042"/>
                  <a:pt x="4234" y="3042"/>
                </a:cubicBezTo>
                <a:cubicBezTo>
                  <a:pt x="3922" y="3042"/>
                  <a:pt x="3656" y="2930"/>
                  <a:pt x="3436" y="2708"/>
                </a:cubicBezTo>
                <a:cubicBezTo>
                  <a:pt x="3228" y="2485"/>
                  <a:pt x="3124" y="2215"/>
                  <a:pt x="3124" y="1899"/>
                </a:cubicBezTo>
                <a:cubicBezTo>
                  <a:pt x="3124" y="1583"/>
                  <a:pt x="3228" y="1313"/>
                  <a:pt x="3436" y="1090"/>
                </a:cubicBezTo>
                <a:cubicBezTo>
                  <a:pt x="3656" y="868"/>
                  <a:pt x="3922" y="756"/>
                  <a:pt x="4234" y="756"/>
                </a:cubicBezTo>
                <a:close/>
                <a:moveTo>
                  <a:pt x="0" y="0"/>
                </a:moveTo>
                <a:cubicBezTo>
                  <a:pt x="167" y="0"/>
                  <a:pt x="335" y="0"/>
                  <a:pt x="502" y="0"/>
                </a:cubicBezTo>
                <a:cubicBezTo>
                  <a:pt x="814" y="452"/>
                  <a:pt x="1126" y="903"/>
                  <a:pt x="1438" y="1354"/>
                </a:cubicBezTo>
                <a:cubicBezTo>
                  <a:pt x="1750" y="903"/>
                  <a:pt x="2062" y="452"/>
                  <a:pt x="2374" y="0"/>
                </a:cubicBezTo>
                <a:cubicBezTo>
                  <a:pt x="2542" y="0"/>
                  <a:pt x="2710" y="0"/>
                  <a:pt x="2877" y="0"/>
                </a:cubicBezTo>
                <a:cubicBezTo>
                  <a:pt x="2467" y="592"/>
                  <a:pt x="2057" y="1184"/>
                  <a:pt x="1646" y="1776"/>
                </a:cubicBezTo>
                <a:cubicBezTo>
                  <a:pt x="1646" y="2169"/>
                  <a:pt x="1646" y="2561"/>
                  <a:pt x="1646" y="2954"/>
                </a:cubicBezTo>
                <a:cubicBezTo>
                  <a:pt x="1508" y="2954"/>
                  <a:pt x="1369" y="2954"/>
                  <a:pt x="1230" y="2954"/>
                </a:cubicBezTo>
                <a:cubicBezTo>
                  <a:pt x="1230" y="2561"/>
                  <a:pt x="1230" y="2169"/>
                  <a:pt x="1230" y="1776"/>
                </a:cubicBezTo>
                <a:cubicBezTo>
                  <a:pt x="820" y="1184"/>
                  <a:pt x="410" y="592"/>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extLst>
      <p:ext uri="{BB962C8B-B14F-4D97-AF65-F5344CB8AC3E}">
        <p14:creationId xmlns:p14="http://schemas.microsoft.com/office/powerpoint/2010/main" val="17730235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0"/>
          <p:cNvSpPr txBox="1">
            <a:spLocks noChangeArrowheads="1"/>
          </p:cNvSpPr>
          <p:nvPr/>
        </p:nvSpPr>
        <p:spPr bwMode="auto">
          <a:xfrm>
            <a:off x="4746625" y="2031554"/>
            <a:ext cx="2882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latinLnBrk="1"/>
            <a:r>
              <a:rPr lang="en-US" altLang="zh-CN" dirty="0">
                <a:solidFill>
                  <a:schemeClr val="accent3">
                    <a:lumMod val="50000"/>
                  </a:schemeClr>
                </a:solidFill>
                <a:latin typeface="微软雅黑" pitchFamily="34" charset="-122"/>
                <a:ea typeface="微软雅黑" pitchFamily="34" charset="-122"/>
              </a:rPr>
              <a:t>CONTENTS</a:t>
            </a:r>
          </a:p>
        </p:txBody>
      </p:sp>
      <p:sp>
        <p:nvSpPr>
          <p:cNvPr id="5" name="TextBox 33"/>
          <p:cNvSpPr txBox="1">
            <a:spLocks noChangeArrowheads="1"/>
          </p:cNvSpPr>
          <p:nvPr/>
        </p:nvSpPr>
        <p:spPr bwMode="auto">
          <a:xfrm>
            <a:off x="2995613" y="4435029"/>
            <a:ext cx="1463675"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dirty="0" err="1">
                <a:solidFill>
                  <a:schemeClr val="accent3">
                    <a:lumMod val="50000"/>
                  </a:schemeClr>
                </a:solidFill>
                <a:latin typeface="微软雅黑" pitchFamily="34" charset="-122"/>
                <a:ea typeface="微软雅黑" pitchFamily="34" charset="-122"/>
              </a:rPr>
              <a:t>Lorem</a:t>
            </a:r>
            <a:r>
              <a:rPr lang="en-US" altLang="zh-CN" sz="1400" dirty="0">
                <a:solidFill>
                  <a:schemeClr val="accent3">
                    <a:lumMod val="50000"/>
                  </a:schemeClr>
                </a:solidFill>
                <a:latin typeface="微软雅黑" pitchFamily="34" charset="-122"/>
                <a:ea typeface="微软雅黑" pitchFamily="34" charset="-122"/>
              </a:rPr>
              <a:t> </a:t>
            </a:r>
            <a:r>
              <a:rPr lang="en-US" altLang="zh-CN" sz="1400" dirty="0" err="1">
                <a:solidFill>
                  <a:schemeClr val="accent3">
                    <a:lumMod val="50000"/>
                  </a:schemeClr>
                </a:solidFill>
                <a:latin typeface="微软雅黑" pitchFamily="34" charset="-122"/>
                <a:ea typeface="微软雅黑" pitchFamily="34" charset="-122"/>
              </a:rPr>
              <a:t>ipsum</a:t>
            </a:r>
            <a:r>
              <a:rPr lang="en-US" altLang="zh-CN" sz="1400" dirty="0">
                <a:solidFill>
                  <a:schemeClr val="accent3">
                    <a:lumMod val="50000"/>
                  </a:schemeClr>
                </a:solidFill>
                <a:latin typeface="微软雅黑" pitchFamily="34" charset="-122"/>
                <a:ea typeface="微软雅黑" pitchFamily="34" charset="-122"/>
              </a:rPr>
              <a:t> dolor sit </a:t>
            </a:r>
            <a:r>
              <a:rPr lang="en-US" altLang="zh-CN" sz="1400" dirty="0" err="1">
                <a:solidFill>
                  <a:schemeClr val="accent3">
                    <a:lumMod val="50000"/>
                  </a:schemeClr>
                </a:solidFill>
                <a:latin typeface="微软雅黑" pitchFamily="34" charset="-122"/>
                <a:ea typeface="微软雅黑" pitchFamily="34" charset="-122"/>
              </a:rPr>
              <a:t>ame</a:t>
            </a:r>
            <a:r>
              <a:rPr lang="en-US" altLang="zh-CN" sz="1400" dirty="0">
                <a:solidFill>
                  <a:schemeClr val="accent3">
                    <a:lumMod val="50000"/>
                  </a:schemeClr>
                </a:solidFill>
                <a:latin typeface="微软雅黑" pitchFamily="34" charset="-122"/>
                <a:ea typeface="微软雅黑" pitchFamily="34" charset="-122"/>
              </a:rPr>
              <a:t> </a:t>
            </a:r>
            <a:r>
              <a:rPr lang="en-US" altLang="zh-CN" sz="1400" dirty="0" err="1">
                <a:solidFill>
                  <a:schemeClr val="accent3">
                    <a:lumMod val="50000"/>
                  </a:schemeClr>
                </a:solidFill>
                <a:latin typeface="微软雅黑" pitchFamily="34" charset="-122"/>
                <a:ea typeface="微软雅黑" pitchFamily="34" charset="-122"/>
              </a:rPr>
              <a:t>consecteturt</a:t>
            </a:r>
            <a:endParaRPr lang="en-US" altLang="zh-CN" sz="1400" dirty="0">
              <a:solidFill>
                <a:schemeClr val="accent3">
                  <a:lumMod val="50000"/>
                </a:schemeClr>
              </a:solidFill>
              <a:latin typeface="微软雅黑" pitchFamily="34" charset="-122"/>
              <a:ea typeface="微软雅黑" pitchFamily="34" charset="-122"/>
            </a:endParaRPr>
          </a:p>
        </p:txBody>
      </p:sp>
      <p:sp>
        <p:nvSpPr>
          <p:cNvPr id="6" name="TextBox 33"/>
          <p:cNvSpPr txBox="1">
            <a:spLocks noChangeArrowheads="1"/>
          </p:cNvSpPr>
          <p:nvPr/>
        </p:nvSpPr>
        <p:spPr bwMode="auto">
          <a:xfrm>
            <a:off x="4564063" y="4435029"/>
            <a:ext cx="1473200"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dirty="0" err="1">
                <a:solidFill>
                  <a:schemeClr val="accent3">
                    <a:lumMod val="50000"/>
                  </a:schemeClr>
                </a:solidFill>
                <a:latin typeface="微软雅黑" pitchFamily="34" charset="-122"/>
                <a:ea typeface="微软雅黑" pitchFamily="34" charset="-122"/>
              </a:rPr>
              <a:t>Lorem</a:t>
            </a:r>
            <a:r>
              <a:rPr lang="en-US" altLang="zh-CN" sz="1400" dirty="0">
                <a:solidFill>
                  <a:schemeClr val="accent3">
                    <a:lumMod val="50000"/>
                  </a:schemeClr>
                </a:solidFill>
                <a:latin typeface="微软雅黑" pitchFamily="34" charset="-122"/>
                <a:ea typeface="微软雅黑" pitchFamily="34" charset="-122"/>
              </a:rPr>
              <a:t> </a:t>
            </a:r>
            <a:r>
              <a:rPr lang="en-US" altLang="zh-CN" sz="1400" dirty="0" err="1">
                <a:solidFill>
                  <a:schemeClr val="accent3">
                    <a:lumMod val="50000"/>
                  </a:schemeClr>
                </a:solidFill>
                <a:latin typeface="微软雅黑" pitchFamily="34" charset="-122"/>
                <a:ea typeface="微软雅黑" pitchFamily="34" charset="-122"/>
              </a:rPr>
              <a:t>ipsum</a:t>
            </a:r>
            <a:r>
              <a:rPr lang="en-US" altLang="zh-CN" sz="1400" dirty="0">
                <a:solidFill>
                  <a:schemeClr val="accent3">
                    <a:lumMod val="50000"/>
                  </a:schemeClr>
                </a:solidFill>
                <a:latin typeface="微软雅黑" pitchFamily="34" charset="-122"/>
                <a:ea typeface="微软雅黑" pitchFamily="34" charset="-122"/>
              </a:rPr>
              <a:t> dolor sit </a:t>
            </a:r>
            <a:r>
              <a:rPr lang="en-US" altLang="zh-CN" sz="1400" dirty="0" err="1">
                <a:solidFill>
                  <a:schemeClr val="accent3">
                    <a:lumMod val="50000"/>
                  </a:schemeClr>
                </a:solidFill>
                <a:latin typeface="微软雅黑" pitchFamily="34" charset="-122"/>
                <a:ea typeface="微软雅黑" pitchFamily="34" charset="-122"/>
              </a:rPr>
              <a:t>ame</a:t>
            </a:r>
            <a:r>
              <a:rPr lang="en-US" altLang="zh-CN" sz="1400" dirty="0">
                <a:solidFill>
                  <a:schemeClr val="accent3">
                    <a:lumMod val="50000"/>
                  </a:schemeClr>
                </a:solidFill>
                <a:latin typeface="微软雅黑" pitchFamily="34" charset="-122"/>
                <a:ea typeface="微软雅黑" pitchFamily="34" charset="-122"/>
              </a:rPr>
              <a:t> </a:t>
            </a:r>
            <a:r>
              <a:rPr lang="en-US" altLang="zh-CN" sz="1400" dirty="0" err="1">
                <a:solidFill>
                  <a:schemeClr val="accent3">
                    <a:lumMod val="50000"/>
                  </a:schemeClr>
                </a:solidFill>
                <a:latin typeface="微软雅黑" pitchFamily="34" charset="-122"/>
                <a:ea typeface="微软雅黑" pitchFamily="34" charset="-122"/>
              </a:rPr>
              <a:t>consecteturt</a:t>
            </a:r>
            <a:endParaRPr lang="en-US" altLang="zh-CN" sz="1400" dirty="0">
              <a:solidFill>
                <a:schemeClr val="accent3">
                  <a:lumMod val="50000"/>
                </a:schemeClr>
              </a:solidFill>
              <a:latin typeface="微软雅黑" pitchFamily="34" charset="-122"/>
              <a:ea typeface="微软雅黑" pitchFamily="34" charset="-122"/>
            </a:endParaRPr>
          </a:p>
        </p:txBody>
      </p:sp>
      <p:sp>
        <p:nvSpPr>
          <p:cNvPr id="7" name="TextBox 33"/>
          <p:cNvSpPr txBox="1">
            <a:spLocks noChangeArrowheads="1"/>
          </p:cNvSpPr>
          <p:nvPr/>
        </p:nvSpPr>
        <p:spPr bwMode="auto">
          <a:xfrm>
            <a:off x="6142038" y="4462016"/>
            <a:ext cx="1423987"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a:solidFill>
                  <a:schemeClr val="accent3">
                    <a:lumMod val="50000"/>
                  </a:schemeClr>
                </a:solidFill>
                <a:latin typeface="微软雅黑" pitchFamily="34" charset="-122"/>
                <a:ea typeface="微软雅黑" pitchFamily="34" charset="-122"/>
              </a:rPr>
              <a:t>Lorem ipsum dolor sit ame consecteturt</a:t>
            </a:r>
          </a:p>
        </p:txBody>
      </p:sp>
      <p:sp>
        <p:nvSpPr>
          <p:cNvPr id="8" name="TextBox 33"/>
          <p:cNvSpPr txBox="1">
            <a:spLocks noChangeArrowheads="1"/>
          </p:cNvSpPr>
          <p:nvPr/>
        </p:nvSpPr>
        <p:spPr bwMode="auto">
          <a:xfrm>
            <a:off x="7672388" y="4447729"/>
            <a:ext cx="1468437" cy="139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a:solidFill>
                  <a:schemeClr val="accent3">
                    <a:lumMod val="50000"/>
                  </a:schemeClr>
                </a:solidFill>
                <a:latin typeface="微软雅黑" pitchFamily="34" charset="-122"/>
                <a:ea typeface="微软雅黑" pitchFamily="34" charset="-122"/>
              </a:rPr>
              <a:t>Lorem ipsum </a:t>
            </a:r>
          </a:p>
          <a:p>
            <a:pPr algn="ctr" eaLnBrk="1" latinLnBrk="1" hangingPunct="1">
              <a:lnSpc>
                <a:spcPct val="130000"/>
              </a:lnSpc>
            </a:pPr>
            <a:r>
              <a:rPr lang="en-US" altLang="zh-CN" sz="1400">
                <a:solidFill>
                  <a:schemeClr val="accent3">
                    <a:lumMod val="50000"/>
                  </a:schemeClr>
                </a:solidFill>
                <a:latin typeface="微软雅黑" pitchFamily="34" charset="-122"/>
                <a:ea typeface="微软雅黑" pitchFamily="34" charset="-122"/>
              </a:rPr>
              <a:t>dolor sit ame consecteturt</a:t>
            </a:r>
          </a:p>
        </p:txBody>
      </p:sp>
      <p:sp>
        <p:nvSpPr>
          <p:cNvPr id="9" name="文本框 1"/>
          <p:cNvSpPr txBox="1">
            <a:spLocks noChangeArrowheads="1"/>
          </p:cNvSpPr>
          <p:nvPr/>
        </p:nvSpPr>
        <p:spPr bwMode="auto">
          <a:xfrm>
            <a:off x="4746625" y="1182241"/>
            <a:ext cx="2882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latinLnBrk="1"/>
            <a:r>
              <a:rPr lang="zh-CN" sz="4800" b="1" dirty="0">
                <a:solidFill>
                  <a:schemeClr val="accent2">
                    <a:lumMod val="60000"/>
                    <a:lumOff val="40000"/>
                  </a:schemeClr>
                </a:solidFill>
                <a:latin typeface="微软雅黑" pitchFamily="34" charset="-122"/>
                <a:ea typeface="微软雅黑" pitchFamily="34" charset="-122"/>
                <a:sym typeface="나눔고딕" charset="-127"/>
              </a:rPr>
              <a:t>目 录</a:t>
            </a:r>
          </a:p>
        </p:txBody>
      </p:sp>
      <p:cxnSp>
        <p:nvCxnSpPr>
          <p:cNvPr id="10" name="直接连接符 3"/>
          <p:cNvCxnSpPr>
            <a:cxnSpLocks noChangeShapeType="1"/>
          </p:cNvCxnSpPr>
          <p:nvPr/>
        </p:nvCxnSpPr>
        <p:spPr bwMode="auto">
          <a:xfrm>
            <a:off x="4746625" y="2025204"/>
            <a:ext cx="2882900" cy="0"/>
          </a:xfrm>
          <a:prstGeom prst="line">
            <a:avLst/>
          </a:prstGeom>
          <a:noFill/>
          <a:ln w="12700">
            <a:solidFill>
              <a:schemeClr val="tx2"/>
            </a:solidFill>
            <a:prstDash val="dash"/>
            <a:miter lim="800000"/>
            <a:headEnd/>
            <a:tailEnd/>
          </a:ln>
          <a:extLst>
            <a:ext uri="{909E8E84-426E-40DD-AFC4-6F175D3DCCD1}">
              <a14:hiddenFill xmlns:a14="http://schemas.microsoft.com/office/drawing/2010/main">
                <a:noFill/>
              </a14:hiddenFill>
            </a:ext>
          </a:extLst>
        </p:spPr>
      </p:cxnSp>
      <p:cxnSp>
        <p:nvCxnSpPr>
          <p:cNvPr id="11" name="直接连接符 25"/>
          <p:cNvCxnSpPr>
            <a:cxnSpLocks noChangeShapeType="1"/>
          </p:cNvCxnSpPr>
          <p:nvPr/>
        </p:nvCxnSpPr>
        <p:spPr bwMode="auto">
          <a:xfrm>
            <a:off x="4746625" y="2388741"/>
            <a:ext cx="2882900" cy="0"/>
          </a:xfrm>
          <a:prstGeom prst="line">
            <a:avLst/>
          </a:prstGeom>
          <a:noFill/>
          <a:ln w="12700">
            <a:solidFill>
              <a:schemeClr val="tx2"/>
            </a:solidFill>
            <a:prstDash val="dash"/>
            <a:miter lim="800000"/>
            <a:headEnd/>
            <a:tailEnd/>
          </a:ln>
          <a:extLst>
            <a:ext uri="{909E8E84-426E-40DD-AFC4-6F175D3DCCD1}">
              <a14:hiddenFill xmlns:a14="http://schemas.microsoft.com/office/drawing/2010/main">
                <a:noFill/>
              </a14:hiddenFill>
            </a:ext>
          </a:extLst>
        </p:spPr>
      </p:cxnSp>
      <p:sp>
        <p:nvSpPr>
          <p:cNvPr id="12" name="圆角矩形 11"/>
          <p:cNvSpPr>
            <a:spLocks/>
          </p:cNvSpPr>
          <p:nvPr/>
        </p:nvSpPr>
        <p:spPr bwMode="auto">
          <a:xfrm rot="5400000">
            <a:off x="3851276" y="3307903"/>
            <a:ext cx="425450" cy="104775"/>
          </a:xfrm>
          <a:custGeom>
            <a:avLst/>
            <a:gdLst>
              <a:gd name="T0" fmla="*/ 31164 w 711052"/>
              <a:gd name="T1" fmla="*/ 0 h 174096"/>
              <a:gd name="T2" fmla="*/ 254563 w 711052"/>
              <a:gd name="T3" fmla="*/ 0 h 174096"/>
              <a:gd name="T4" fmla="*/ 254563 w 711052"/>
              <a:gd name="T5" fmla="*/ 63056 h 174096"/>
              <a:gd name="T6" fmla="*/ 31164 w 711052"/>
              <a:gd name="T7" fmla="*/ 63056 h 174096"/>
              <a:gd name="T8" fmla="*/ 0 w 711052"/>
              <a:gd name="T9" fmla="*/ 31528 h 174096"/>
              <a:gd name="T10" fmla="*/ 31164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chemeClr val="accent2">
              <a:lumMod val="60000"/>
              <a:lumOff val="40000"/>
            </a:schemeClr>
          </a:solidFill>
          <a:ln>
            <a:noFill/>
          </a:ln>
        </p:spPr>
        <p:txBody>
          <a:bodyPr lIns="68580" tIns="34290" rIns="68580" bIns="34290" anchor="ctr"/>
          <a:lstStyle/>
          <a:p>
            <a:endParaRPr lang="zh-CN" altLang="en-US"/>
          </a:p>
        </p:txBody>
      </p:sp>
      <p:sp>
        <p:nvSpPr>
          <p:cNvPr id="13" name="圆角矩形 11"/>
          <p:cNvSpPr>
            <a:spLocks/>
          </p:cNvSpPr>
          <p:nvPr/>
        </p:nvSpPr>
        <p:spPr bwMode="auto">
          <a:xfrm rot="5400000">
            <a:off x="5419726" y="3307903"/>
            <a:ext cx="425450" cy="104775"/>
          </a:xfrm>
          <a:custGeom>
            <a:avLst/>
            <a:gdLst>
              <a:gd name="T0" fmla="*/ 31164 w 711052"/>
              <a:gd name="T1" fmla="*/ 0 h 174096"/>
              <a:gd name="T2" fmla="*/ 254563 w 711052"/>
              <a:gd name="T3" fmla="*/ 0 h 174096"/>
              <a:gd name="T4" fmla="*/ 254563 w 711052"/>
              <a:gd name="T5" fmla="*/ 63056 h 174096"/>
              <a:gd name="T6" fmla="*/ 31164 w 711052"/>
              <a:gd name="T7" fmla="*/ 63056 h 174096"/>
              <a:gd name="T8" fmla="*/ 0 w 711052"/>
              <a:gd name="T9" fmla="*/ 31528 h 174096"/>
              <a:gd name="T10" fmla="*/ 31164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chemeClr val="accent2">
              <a:lumMod val="60000"/>
              <a:lumOff val="40000"/>
            </a:schemeClr>
          </a:solidFill>
          <a:ln>
            <a:noFill/>
          </a:ln>
        </p:spPr>
        <p:txBody>
          <a:bodyPr lIns="68580" tIns="34290" rIns="68580" bIns="34290" anchor="ctr"/>
          <a:lstStyle/>
          <a:p>
            <a:endParaRPr lang="zh-CN" altLang="en-US"/>
          </a:p>
        </p:txBody>
      </p:sp>
      <p:sp>
        <p:nvSpPr>
          <p:cNvPr id="14" name="矩形 8"/>
          <p:cNvSpPr>
            <a:spLocks noChangeArrowheads="1"/>
          </p:cNvSpPr>
          <p:nvPr/>
        </p:nvSpPr>
        <p:spPr bwMode="auto">
          <a:xfrm rot="5400000">
            <a:off x="6012656" y="-333027"/>
            <a:ext cx="166687" cy="7200900"/>
          </a:xfrm>
          <a:prstGeom prst="rect">
            <a:avLst/>
          </a:prstGeom>
          <a:solidFill>
            <a:schemeClr val="bg2">
              <a:lumMod val="90000"/>
            </a:schemeClr>
          </a:solidFill>
          <a:ln>
            <a:noFill/>
          </a:ln>
        </p:spPr>
        <p:txBody>
          <a:bodyPr anchor="ctr"/>
          <a:lstStyle/>
          <a:p>
            <a:pPr algn="just" eaLnBrk="1" latinLnBrk="1" hangingPunct="1">
              <a:lnSpc>
                <a:spcPct val="120000"/>
              </a:lnSpc>
            </a:pPr>
            <a:endParaRPr lang="zh-CN" altLang="en-US" sz="1400">
              <a:solidFill>
                <a:schemeClr val="bg1"/>
              </a:solidFill>
              <a:latin typeface="幼圆" pitchFamily="49" charset="-122"/>
              <a:ea typeface="幼圆" pitchFamily="49" charset="-122"/>
            </a:endParaRPr>
          </a:p>
        </p:txBody>
      </p:sp>
      <p:sp>
        <p:nvSpPr>
          <p:cNvPr id="15" name="圆角矩形 11"/>
          <p:cNvSpPr>
            <a:spLocks/>
          </p:cNvSpPr>
          <p:nvPr/>
        </p:nvSpPr>
        <p:spPr bwMode="auto">
          <a:xfrm rot="5400000">
            <a:off x="6988176" y="3307903"/>
            <a:ext cx="425450" cy="104775"/>
          </a:xfrm>
          <a:custGeom>
            <a:avLst/>
            <a:gdLst>
              <a:gd name="T0" fmla="*/ 31164 w 711052"/>
              <a:gd name="T1" fmla="*/ 0 h 174096"/>
              <a:gd name="T2" fmla="*/ 254563 w 711052"/>
              <a:gd name="T3" fmla="*/ 0 h 174096"/>
              <a:gd name="T4" fmla="*/ 254563 w 711052"/>
              <a:gd name="T5" fmla="*/ 63056 h 174096"/>
              <a:gd name="T6" fmla="*/ 31164 w 711052"/>
              <a:gd name="T7" fmla="*/ 63056 h 174096"/>
              <a:gd name="T8" fmla="*/ 0 w 711052"/>
              <a:gd name="T9" fmla="*/ 31528 h 174096"/>
              <a:gd name="T10" fmla="*/ 31164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chemeClr val="accent2">
              <a:lumMod val="60000"/>
              <a:lumOff val="40000"/>
            </a:schemeClr>
          </a:solidFill>
          <a:ln>
            <a:noFill/>
          </a:ln>
        </p:spPr>
        <p:txBody>
          <a:bodyPr lIns="68580" tIns="34290" rIns="68580" bIns="34290" anchor="ctr"/>
          <a:lstStyle/>
          <a:p>
            <a:endParaRPr lang="zh-CN" altLang="en-US"/>
          </a:p>
        </p:txBody>
      </p:sp>
      <p:sp>
        <p:nvSpPr>
          <p:cNvPr id="16" name="圆角矩形 11"/>
          <p:cNvSpPr>
            <a:spLocks/>
          </p:cNvSpPr>
          <p:nvPr/>
        </p:nvSpPr>
        <p:spPr bwMode="auto">
          <a:xfrm rot="5400000">
            <a:off x="8556626" y="3307903"/>
            <a:ext cx="425450" cy="104775"/>
          </a:xfrm>
          <a:custGeom>
            <a:avLst/>
            <a:gdLst>
              <a:gd name="T0" fmla="*/ 31164 w 711052"/>
              <a:gd name="T1" fmla="*/ 0 h 174096"/>
              <a:gd name="T2" fmla="*/ 254563 w 711052"/>
              <a:gd name="T3" fmla="*/ 0 h 174096"/>
              <a:gd name="T4" fmla="*/ 254563 w 711052"/>
              <a:gd name="T5" fmla="*/ 63056 h 174096"/>
              <a:gd name="T6" fmla="*/ 31164 w 711052"/>
              <a:gd name="T7" fmla="*/ 63056 h 174096"/>
              <a:gd name="T8" fmla="*/ 0 w 711052"/>
              <a:gd name="T9" fmla="*/ 31528 h 174096"/>
              <a:gd name="T10" fmla="*/ 31164 w 711052"/>
              <a:gd name="T11" fmla="*/ 0 h 174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solidFill>
            <a:schemeClr val="accent2">
              <a:lumMod val="60000"/>
              <a:lumOff val="40000"/>
            </a:schemeClr>
          </a:solidFill>
          <a:ln>
            <a:noFill/>
          </a:ln>
        </p:spPr>
        <p:txBody>
          <a:bodyPr lIns="68580" tIns="34290" rIns="68580" bIns="34290" anchor="ctr"/>
          <a:lstStyle/>
          <a:p>
            <a:endParaRPr lang="zh-CN" altLang="en-US"/>
          </a:p>
        </p:txBody>
      </p:sp>
      <p:sp>
        <p:nvSpPr>
          <p:cNvPr id="17" name="圆角矩形 4"/>
          <p:cNvSpPr>
            <a:spLocks/>
          </p:cNvSpPr>
          <p:nvPr/>
        </p:nvSpPr>
        <p:spPr bwMode="auto">
          <a:xfrm rot="5400000">
            <a:off x="3155156" y="3407123"/>
            <a:ext cx="1166813" cy="647700"/>
          </a:xfrm>
          <a:custGeom>
            <a:avLst/>
            <a:gdLst>
              <a:gd name="T0" fmla="*/ 0 w 1944216"/>
              <a:gd name="T1" fmla="*/ 0 h 1080120"/>
              <a:gd name="T2" fmla="*/ 505742 w 1944216"/>
              <a:gd name="T3" fmla="*/ 0 h 1080120"/>
              <a:gd name="T4" fmla="*/ 700258 w 1944216"/>
              <a:gd name="T5" fmla="*/ 194198 h 1080120"/>
              <a:gd name="T6" fmla="*/ 505742 w 1944216"/>
              <a:gd name="T7" fmla="*/ 388397 h 1080120"/>
              <a:gd name="T8" fmla="*/ 0 w 1944216"/>
              <a:gd name="T9" fmla="*/ 388397 h 1080120"/>
              <a:gd name="T10" fmla="*/ 0 w 1944216"/>
              <a:gd name="T11" fmla="*/ 0 h 1080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chemeClr val="accent2">
              <a:lumMod val="60000"/>
              <a:lumOff val="40000"/>
            </a:schemeClr>
          </a:solidFill>
          <a:ln>
            <a:noFill/>
          </a:ln>
          <a:effectLst>
            <a:outerShdw dist="25401" dir="2700000" algn="ctr" rotWithShape="0">
              <a:srgbClr val="000000">
                <a:alpha val="12999"/>
              </a:srgbClr>
            </a:outerShdw>
          </a:effectLst>
        </p:spPr>
        <p:txBody>
          <a:bodyPr lIns="68580" tIns="34290" rIns="68580" bIns="34290" anchor="ctr"/>
          <a:lstStyle/>
          <a:p>
            <a:endParaRPr lang="zh-CN" altLang="en-US"/>
          </a:p>
        </p:txBody>
      </p:sp>
      <p:grpSp>
        <p:nvGrpSpPr>
          <p:cNvPr id="18" name="椭圆 93"/>
          <p:cNvGrpSpPr>
            <a:grpSpLocks/>
          </p:cNvGrpSpPr>
          <p:nvPr/>
        </p:nvGrpSpPr>
        <p:grpSpPr bwMode="auto">
          <a:xfrm>
            <a:off x="3486150" y="3727004"/>
            <a:ext cx="495300" cy="487362"/>
            <a:chOff x="0" y="0"/>
            <a:chExt cx="312" cy="307"/>
          </a:xfrm>
        </p:grpSpPr>
        <p:pic>
          <p:nvPicPr>
            <p:cNvPr id="19" name="椭圆 9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12"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20"/>
            <p:cNvSpPr txBox="1">
              <a:spLocks noChangeArrowheads="1"/>
            </p:cNvSpPr>
            <p:nvPr/>
          </p:nvSpPr>
          <p:spPr bwMode="auto">
            <a:xfrm>
              <a:off x="50" y="48"/>
              <a:ext cx="212"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20000"/>
                </a:lnSpc>
              </a:pPr>
              <a:r>
                <a:rPr lang="en-US" altLang="zh-CN" b="1">
                  <a:solidFill>
                    <a:srgbClr val="FFC000"/>
                  </a:solidFill>
                  <a:latin typeface="Segoe UI" pitchFamily="34" charset="0"/>
                  <a:cs typeface="Segoe UI" pitchFamily="34" charset="0"/>
                </a:rPr>
                <a:t>01</a:t>
              </a:r>
              <a:endParaRPr lang="zh-CN" altLang="en-US" b="1">
                <a:solidFill>
                  <a:srgbClr val="FFC000"/>
                </a:solidFill>
                <a:latin typeface="Segoe UI" pitchFamily="34" charset="0"/>
                <a:ea typeface="幼圆" pitchFamily="49" charset="-122"/>
              </a:endParaRPr>
            </a:p>
          </p:txBody>
        </p:sp>
      </p:grpSp>
      <p:sp>
        <p:nvSpPr>
          <p:cNvPr id="21" name="圆角矩形 4"/>
          <p:cNvSpPr>
            <a:spLocks/>
          </p:cNvSpPr>
          <p:nvPr/>
        </p:nvSpPr>
        <p:spPr bwMode="auto">
          <a:xfrm rot="5400000">
            <a:off x="4723606" y="3407123"/>
            <a:ext cx="1166813" cy="647700"/>
          </a:xfrm>
          <a:custGeom>
            <a:avLst/>
            <a:gdLst>
              <a:gd name="T0" fmla="*/ 0 w 1944216"/>
              <a:gd name="T1" fmla="*/ 0 h 1080120"/>
              <a:gd name="T2" fmla="*/ 505742 w 1944216"/>
              <a:gd name="T3" fmla="*/ 0 h 1080120"/>
              <a:gd name="T4" fmla="*/ 700258 w 1944216"/>
              <a:gd name="T5" fmla="*/ 194198 h 1080120"/>
              <a:gd name="T6" fmla="*/ 505742 w 1944216"/>
              <a:gd name="T7" fmla="*/ 388397 h 1080120"/>
              <a:gd name="T8" fmla="*/ 0 w 1944216"/>
              <a:gd name="T9" fmla="*/ 388397 h 1080120"/>
              <a:gd name="T10" fmla="*/ 0 w 1944216"/>
              <a:gd name="T11" fmla="*/ 0 h 1080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chemeClr val="accent2">
              <a:lumMod val="60000"/>
              <a:lumOff val="40000"/>
            </a:schemeClr>
          </a:solidFill>
          <a:ln>
            <a:noFill/>
          </a:ln>
          <a:effectLst>
            <a:outerShdw dist="25401" dir="2700000" algn="ctr" rotWithShape="0">
              <a:srgbClr val="000000">
                <a:alpha val="12999"/>
              </a:srgbClr>
            </a:outerShdw>
          </a:effectLst>
        </p:spPr>
        <p:txBody>
          <a:bodyPr lIns="68580" tIns="34290" rIns="68580" bIns="34290" anchor="ctr"/>
          <a:lstStyle/>
          <a:p>
            <a:endParaRPr lang="zh-CN" altLang="en-US"/>
          </a:p>
        </p:txBody>
      </p:sp>
      <p:grpSp>
        <p:nvGrpSpPr>
          <p:cNvPr id="22" name="椭圆 24"/>
          <p:cNvGrpSpPr>
            <a:grpSpLocks/>
          </p:cNvGrpSpPr>
          <p:nvPr/>
        </p:nvGrpSpPr>
        <p:grpSpPr bwMode="auto">
          <a:xfrm>
            <a:off x="5059363" y="3727004"/>
            <a:ext cx="487362" cy="487362"/>
            <a:chOff x="0" y="0"/>
            <a:chExt cx="307" cy="307"/>
          </a:xfrm>
        </p:grpSpPr>
        <p:pic>
          <p:nvPicPr>
            <p:cNvPr id="23" name="椭圆 2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24"/>
            <p:cNvSpPr txBox="1">
              <a:spLocks noChangeArrowheads="1"/>
            </p:cNvSpPr>
            <p:nvPr/>
          </p:nvSpPr>
          <p:spPr bwMode="auto">
            <a:xfrm>
              <a:off x="46"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20000"/>
                </a:lnSpc>
              </a:pPr>
              <a:r>
                <a:rPr lang="en-US" altLang="zh-CN" b="1">
                  <a:solidFill>
                    <a:srgbClr val="FFC000"/>
                  </a:solidFill>
                  <a:latin typeface="Segoe UI" pitchFamily="34" charset="0"/>
                  <a:cs typeface="Segoe UI" pitchFamily="34" charset="0"/>
                </a:rPr>
                <a:t>02</a:t>
              </a:r>
              <a:endParaRPr lang="zh-CN" altLang="en-US" b="1">
                <a:solidFill>
                  <a:srgbClr val="FFC000"/>
                </a:solidFill>
                <a:latin typeface="Segoe UI" pitchFamily="34" charset="0"/>
                <a:ea typeface="幼圆" pitchFamily="49" charset="-122"/>
              </a:endParaRPr>
            </a:p>
          </p:txBody>
        </p:sp>
      </p:grpSp>
      <p:sp>
        <p:nvSpPr>
          <p:cNvPr id="25" name="圆角矩形 4"/>
          <p:cNvSpPr>
            <a:spLocks/>
          </p:cNvSpPr>
          <p:nvPr/>
        </p:nvSpPr>
        <p:spPr bwMode="auto">
          <a:xfrm rot="5400000">
            <a:off x="6291262" y="3406329"/>
            <a:ext cx="1166813" cy="649288"/>
          </a:xfrm>
          <a:custGeom>
            <a:avLst/>
            <a:gdLst>
              <a:gd name="T0" fmla="*/ 0 w 1944216"/>
              <a:gd name="T1" fmla="*/ 0 h 1080120"/>
              <a:gd name="T2" fmla="*/ 505742 w 1944216"/>
              <a:gd name="T3" fmla="*/ 0 h 1080120"/>
              <a:gd name="T4" fmla="*/ 700258 w 1944216"/>
              <a:gd name="T5" fmla="*/ 195152 h 1080120"/>
              <a:gd name="T6" fmla="*/ 505742 w 1944216"/>
              <a:gd name="T7" fmla="*/ 390304 h 1080120"/>
              <a:gd name="T8" fmla="*/ 0 w 1944216"/>
              <a:gd name="T9" fmla="*/ 390304 h 1080120"/>
              <a:gd name="T10" fmla="*/ 0 w 1944216"/>
              <a:gd name="T11" fmla="*/ 0 h 1080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chemeClr val="accent2">
              <a:lumMod val="60000"/>
              <a:lumOff val="40000"/>
            </a:schemeClr>
          </a:solidFill>
          <a:ln>
            <a:noFill/>
          </a:ln>
          <a:effectLst>
            <a:outerShdw dist="25401" dir="2700000" algn="ctr" rotWithShape="0">
              <a:srgbClr val="000000">
                <a:alpha val="12999"/>
              </a:srgbClr>
            </a:outerShdw>
          </a:effectLst>
        </p:spPr>
        <p:txBody>
          <a:bodyPr lIns="68580" tIns="34290" rIns="68580" bIns="34290" anchor="ctr"/>
          <a:lstStyle/>
          <a:p>
            <a:endParaRPr lang="zh-CN" altLang="en-US"/>
          </a:p>
        </p:txBody>
      </p:sp>
      <p:grpSp>
        <p:nvGrpSpPr>
          <p:cNvPr id="26" name="椭圆 28"/>
          <p:cNvGrpSpPr>
            <a:grpSpLocks/>
          </p:cNvGrpSpPr>
          <p:nvPr/>
        </p:nvGrpSpPr>
        <p:grpSpPr bwMode="auto">
          <a:xfrm>
            <a:off x="6626225" y="3727004"/>
            <a:ext cx="487363" cy="487362"/>
            <a:chOff x="0" y="0"/>
            <a:chExt cx="307" cy="307"/>
          </a:xfrm>
        </p:grpSpPr>
        <p:pic>
          <p:nvPicPr>
            <p:cNvPr id="27" name="椭圆 2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28"/>
            <p:cNvSpPr txBox="1">
              <a:spLocks noChangeArrowheads="1"/>
            </p:cNvSpPr>
            <p:nvPr/>
          </p:nvSpPr>
          <p:spPr bwMode="auto">
            <a:xfrm>
              <a:off x="47"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20000"/>
                </a:lnSpc>
              </a:pPr>
              <a:r>
                <a:rPr lang="en-US" altLang="zh-CN" b="1" dirty="0">
                  <a:solidFill>
                    <a:srgbClr val="FFC000"/>
                  </a:solidFill>
                  <a:latin typeface="Segoe UI" pitchFamily="34" charset="0"/>
                  <a:cs typeface="Segoe UI" pitchFamily="34" charset="0"/>
                </a:rPr>
                <a:t>03</a:t>
              </a:r>
              <a:endParaRPr lang="zh-CN" altLang="en-US" b="1" dirty="0">
                <a:solidFill>
                  <a:srgbClr val="FFC000"/>
                </a:solidFill>
                <a:latin typeface="Segoe UI" pitchFamily="34" charset="0"/>
                <a:ea typeface="幼圆" pitchFamily="49" charset="-122"/>
              </a:endParaRPr>
            </a:p>
          </p:txBody>
        </p:sp>
      </p:grpSp>
      <p:sp>
        <p:nvSpPr>
          <p:cNvPr id="29" name="圆角矩形 4"/>
          <p:cNvSpPr>
            <a:spLocks/>
          </p:cNvSpPr>
          <p:nvPr/>
        </p:nvSpPr>
        <p:spPr bwMode="auto">
          <a:xfrm rot="5400000">
            <a:off x="7859712" y="3406329"/>
            <a:ext cx="1166813" cy="649288"/>
          </a:xfrm>
          <a:custGeom>
            <a:avLst/>
            <a:gdLst>
              <a:gd name="T0" fmla="*/ 0 w 1944216"/>
              <a:gd name="T1" fmla="*/ 0 h 1080120"/>
              <a:gd name="T2" fmla="*/ 505742 w 1944216"/>
              <a:gd name="T3" fmla="*/ 0 h 1080120"/>
              <a:gd name="T4" fmla="*/ 700258 w 1944216"/>
              <a:gd name="T5" fmla="*/ 195152 h 1080120"/>
              <a:gd name="T6" fmla="*/ 505742 w 1944216"/>
              <a:gd name="T7" fmla="*/ 390304 h 1080120"/>
              <a:gd name="T8" fmla="*/ 0 w 1944216"/>
              <a:gd name="T9" fmla="*/ 390304 h 1080120"/>
              <a:gd name="T10" fmla="*/ 0 w 1944216"/>
              <a:gd name="T11" fmla="*/ 0 h 10801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44216" h="1080120">
                <a:moveTo>
                  <a:pt x="0" y="0"/>
                </a:moveTo>
                <a:lnTo>
                  <a:pt x="1404156" y="0"/>
                </a:lnTo>
                <a:cubicBezTo>
                  <a:pt x="1702423" y="0"/>
                  <a:pt x="1944216" y="241793"/>
                  <a:pt x="1944216" y="540060"/>
                </a:cubicBezTo>
                <a:cubicBezTo>
                  <a:pt x="1944216" y="838327"/>
                  <a:pt x="1702423" y="1080120"/>
                  <a:pt x="1404156" y="1080120"/>
                </a:cubicBezTo>
                <a:lnTo>
                  <a:pt x="0" y="1080120"/>
                </a:lnTo>
                <a:lnTo>
                  <a:pt x="0" y="0"/>
                </a:lnTo>
                <a:close/>
              </a:path>
            </a:pathLst>
          </a:custGeom>
          <a:solidFill>
            <a:schemeClr val="accent2">
              <a:lumMod val="60000"/>
              <a:lumOff val="40000"/>
            </a:schemeClr>
          </a:solidFill>
          <a:ln>
            <a:noFill/>
          </a:ln>
          <a:effectLst>
            <a:outerShdw dist="25401" dir="2700000" algn="ctr" rotWithShape="0">
              <a:srgbClr val="000000">
                <a:alpha val="12999"/>
              </a:srgbClr>
            </a:outerShdw>
          </a:effectLst>
        </p:spPr>
        <p:txBody>
          <a:bodyPr lIns="68580" tIns="34290" rIns="68580" bIns="34290" anchor="ctr"/>
          <a:lstStyle/>
          <a:p>
            <a:endParaRPr lang="zh-CN" altLang="en-US"/>
          </a:p>
        </p:txBody>
      </p:sp>
      <p:grpSp>
        <p:nvGrpSpPr>
          <p:cNvPr id="30" name="椭圆 32"/>
          <p:cNvGrpSpPr>
            <a:grpSpLocks/>
          </p:cNvGrpSpPr>
          <p:nvPr/>
        </p:nvGrpSpPr>
        <p:grpSpPr bwMode="auto">
          <a:xfrm>
            <a:off x="8193088" y="3727004"/>
            <a:ext cx="487362" cy="487362"/>
            <a:chOff x="0" y="0"/>
            <a:chExt cx="307" cy="307"/>
          </a:xfrm>
        </p:grpSpPr>
        <p:pic>
          <p:nvPicPr>
            <p:cNvPr id="31" name="椭圆 3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07" cy="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 Box 32"/>
            <p:cNvSpPr txBox="1">
              <a:spLocks noChangeArrowheads="1"/>
            </p:cNvSpPr>
            <p:nvPr/>
          </p:nvSpPr>
          <p:spPr bwMode="auto">
            <a:xfrm>
              <a:off x="48" y="48"/>
              <a:ext cx="213"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20000"/>
                </a:lnSpc>
              </a:pPr>
              <a:r>
                <a:rPr lang="en-US" altLang="zh-CN" b="1">
                  <a:solidFill>
                    <a:srgbClr val="FFC000"/>
                  </a:solidFill>
                  <a:latin typeface="Segoe UI" pitchFamily="34" charset="0"/>
                  <a:cs typeface="Segoe UI" pitchFamily="34" charset="0"/>
                </a:rPr>
                <a:t>04</a:t>
              </a:r>
              <a:endParaRPr lang="zh-CN" altLang="en-US" b="1">
                <a:solidFill>
                  <a:srgbClr val="FFC000"/>
                </a:solidFill>
                <a:latin typeface="Segoe UI" pitchFamily="34" charset="0"/>
                <a:ea typeface="幼圆" pitchFamily="49" charset="-122"/>
              </a:endParaRPr>
            </a:p>
          </p:txBody>
        </p:sp>
      </p:grpSp>
    </p:spTree>
    <p:extLst>
      <p:ext uri="{BB962C8B-B14F-4D97-AF65-F5344CB8AC3E}">
        <p14:creationId xmlns:p14="http://schemas.microsoft.com/office/powerpoint/2010/main" val="31600203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99" y="-1"/>
            <a:ext cx="12210112" cy="6870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a:spLocks noChangeArrowheads="1"/>
          </p:cNvSpPr>
          <p:nvPr/>
        </p:nvSpPr>
        <p:spPr bwMode="auto">
          <a:xfrm flipH="1">
            <a:off x="694605" y="189434"/>
            <a:ext cx="24831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3" name="TextBox 5"/>
          <p:cNvSpPr>
            <a:spLocks noChangeArrowheads="1"/>
          </p:cNvSpPr>
          <p:nvPr/>
        </p:nvSpPr>
        <p:spPr bwMode="auto">
          <a:xfrm flipH="1">
            <a:off x="1885230" y="174626"/>
            <a:ext cx="38499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4" name="TextBox 14"/>
          <p:cNvSpPr>
            <a:spLocks noChangeArrowheads="1"/>
          </p:cNvSpPr>
          <p:nvPr/>
        </p:nvSpPr>
        <p:spPr bwMode="auto">
          <a:xfrm flipH="1">
            <a:off x="2350790" y="2909888"/>
            <a:ext cx="38884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latinLnBrk="1" hangingPunct="1"/>
            <a:r>
              <a:rPr lang="en-US" altLang="zh-CN">
                <a:solidFill>
                  <a:srgbClr val="595959"/>
                </a:solidFill>
                <a:latin typeface="Kozuka Gothic Pr6N EL" pitchFamily="34" charset="-128"/>
                <a:ea typeface="Kozuka Gothic Pr6N EL" pitchFamily="34" charset="-128"/>
                <a:sym typeface="Kozuka Gothic Pr6N EL" pitchFamily="34" charset="-128"/>
              </a:rPr>
              <a:t>4:30 P.M </a:t>
            </a:r>
            <a:r>
              <a:rPr lang="zh-CN" altLang="en-US">
                <a:solidFill>
                  <a:srgbClr val="595959"/>
                </a:solidFill>
                <a:latin typeface="Kozuka Gothic Pr6N EL" pitchFamily="34" charset="-128"/>
                <a:ea typeface="Kozuka Gothic Pr6N EL" pitchFamily="34" charset="-128"/>
                <a:sym typeface="Kozuka Gothic Pr6N EL" pitchFamily="34" charset="-128"/>
              </a:rPr>
              <a:t>삼청동 거리 산책</a:t>
            </a:r>
          </a:p>
        </p:txBody>
      </p:sp>
      <p:sp>
        <p:nvSpPr>
          <p:cNvPr id="5" name="TextBox 15"/>
          <p:cNvSpPr>
            <a:spLocks noChangeArrowheads="1"/>
          </p:cNvSpPr>
          <p:nvPr/>
        </p:nvSpPr>
        <p:spPr bwMode="auto">
          <a:xfrm flipH="1">
            <a:off x="2350790" y="3459163"/>
            <a:ext cx="38884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latinLnBrk="1" hangingPunct="1"/>
            <a:r>
              <a:rPr lang="en-US" altLang="zh-CN">
                <a:solidFill>
                  <a:srgbClr val="595959"/>
                </a:solidFill>
                <a:latin typeface="Kozuka Gothic Pr6N EL" pitchFamily="34" charset="-128"/>
                <a:ea typeface="Kozuka Gothic Pr6N EL" pitchFamily="34" charset="-128"/>
                <a:sym typeface="Kozuka Gothic Pr6N EL" pitchFamily="34" charset="-128"/>
              </a:rPr>
              <a:t>6:00 P.M </a:t>
            </a:r>
            <a:r>
              <a:rPr lang="zh-CN" altLang="en-US">
                <a:solidFill>
                  <a:srgbClr val="595959"/>
                </a:solidFill>
                <a:latin typeface="Kozuka Gothic Pr6N EL" pitchFamily="34" charset="-128"/>
                <a:ea typeface="Kozuka Gothic Pr6N EL" pitchFamily="34" charset="-128"/>
                <a:sym typeface="Kozuka Gothic Pr6N EL" pitchFamily="34" charset="-128"/>
              </a:rPr>
              <a:t>이탈리아식 디너</a:t>
            </a:r>
          </a:p>
        </p:txBody>
      </p:sp>
      <p:sp>
        <p:nvSpPr>
          <p:cNvPr id="6" name="TextBox 16"/>
          <p:cNvSpPr>
            <a:spLocks noChangeArrowheads="1"/>
          </p:cNvSpPr>
          <p:nvPr/>
        </p:nvSpPr>
        <p:spPr bwMode="auto">
          <a:xfrm flipH="1">
            <a:off x="2350790" y="4006850"/>
            <a:ext cx="388843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latinLnBrk="1" hangingPunct="1"/>
            <a:r>
              <a:rPr lang="en-US" altLang="zh-CN" dirty="0">
                <a:solidFill>
                  <a:srgbClr val="595959"/>
                </a:solidFill>
                <a:latin typeface="Kozuka Gothic Pr6N EL" pitchFamily="34" charset="-128"/>
                <a:ea typeface="Kozuka Gothic Pr6N EL" pitchFamily="34" charset="-128"/>
                <a:sym typeface="Kozuka Gothic Pr6N EL" pitchFamily="34" charset="-128"/>
              </a:rPr>
              <a:t>8:00 P.M </a:t>
            </a:r>
            <a:r>
              <a:rPr lang="zh-CN" altLang="en-US" dirty="0">
                <a:solidFill>
                  <a:srgbClr val="595959"/>
                </a:solidFill>
                <a:latin typeface="Kozuka Gothic Pr6N EL" pitchFamily="34" charset="-128"/>
                <a:ea typeface="Kozuka Gothic Pr6N EL" pitchFamily="34" charset="-128"/>
                <a:sym typeface="Kozuka Gothic Pr6N EL" pitchFamily="34" charset="-128"/>
              </a:rPr>
              <a:t>테라스 카페에서 커피</a:t>
            </a:r>
          </a:p>
        </p:txBody>
      </p:sp>
      <p:sp>
        <p:nvSpPr>
          <p:cNvPr id="7" name="TextBox 17"/>
          <p:cNvSpPr>
            <a:spLocks noChangeArrowheads="1"/>
          </p:cNvSpPr>
          <p:nvPr/>
        </p:nvSpPr>
        <p:spPr bwMode="auto">
          <a:xfrm flipH="1">
            <a:off x="1198662" y="1957388"/>
            <a:ext cx="52482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latinLnBrk="1" hangingPunct="1"/>
            <a:r>
              <a:rPr lang="en-US" altLang="zh-CN" sz="5400">
                <a:solidFill>
                  <a:schemeClr val="accent1"/>
                </a:solidFill>
                <a:latin typeface="微软雅黑" pitchFamily="34" charset="-122"/>
                <a:ea typeface="微软雅黑" pitchFamily="34" charset="-122"/>
                <a:sym typeface="Kozuka Gothic Pr6N EL" pitchFamily="34" charset="-128"/>
              </a:rPr>
              <a:t>D</a:t>
            </a:r>
            <a:r>
              <a:rPr lang="en-US" altLang="zh-CN" sz="5400">
                <a:solidFill>
                  <a:srgbClr val="595959"/>
                </a:solidFill>
                <a:latin typeface="微软雅黑" pitchFamily="34" charset="-122"/>
                <a:ea typeface="微软雅黑" pitchFamily="34" charset="-122"/>
                <a:sym typeface="Kozuka Gothic Pr6N EL" pitchFamily="34" charset="-128"/>
              </a:rPr>
              <a:t>ATE COURSE</a:t>
            </a:r>
            <a:endParaRPr lang="zh-CN" altLang="en-US" sz="5400">
              <a:solidFill>
                <a:srgbClr val="595959"/>
              </a:solidFill>
              <a:latin typeface="微软雅黑" pitchFamily="34" charset="-122"/>
              <a:ea typeface="微软雅黑" pitchFamily="34" charset="-122"/>
              <a:sym typeface="Kozuka Gothic Pr6N EL" pitchFamily="34" charset="-128"/>
            </a:endParaRPr>
          </a:p>
        </p:txBody>
      </p:sp>
      <p:pic>
        <p:nvPicPr>
          <p:cNvPr id="8" name="그림 7" descr="B:\PPT图片处理\【57】老外的精品创意广告图集\1.0602b_l.jpg1.0602b_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8512" y="1966913"/>
            <a:ext cx="2286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그림 8" descr="B:\PPT图片处理\【57】老外的精品创意广告图集\1.0611c_l.jpeg1.0611c_l"/>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8710712" y="1958975"/>
            <a:ext cx="22860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그림 10" descr="B:\PPT图片处理\【57】老外的精品创意广告图集\03.jpg03"/>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6348512" y="3584575"/>
            <a:ext cx="2286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그림 1" descr="B:\PPT图片处理\【57】老外的精品创意广告图集\1_17.jpg1_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01187" y="3584575"/>
            <a:ext cx="2286000"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52723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1"/>
          <p:cNvSpPr>
            <a:spLocks noChangeArrowheads="1"/>
          </p:cNvSpPr>
          <p:nvPr/>
        </p:nvSpPr>
        <p:spPr bwMode="auto">
          <a:xfrm>
            <a:off x="2794173" y="2135511"/>
            <a:ext cx="1806575" cy="1804987"/>
          </a:xfrm>
          <a:prstGeom prst="ellipse">
            <a:avLst/>
          </a:prstGeom>
          <a:blipFill dpi="0" rotWithShape="1">
            <a:blip r:embed="rId2"/>
            <a:srcRect/>
            <a:stretch>
              <a:fillRect/>
            </a:stretch>
          </a:blipFill>
          <a:ln w="12700">
            <a:solidFill>
              <a:srgbClr val="CC3300"/>
            </a:solidFill>
            <a:miter lim="800000"/>
            <a:headEnd/>
            <a:tailEnd/>
          </a:ln>
        </p:spPr>
        <p:txBody>
          <a:bodyPr lIns="90170" tIns="46990" rIns="90170" bIns="46990" anchor="ctr"/>
          <a:lstStyle/>
          <a:p>
            <a:pPr algn="ctr" eaLnBrk="1" latinLnBrk="1" hangingPunct="1"/>
            <a:endParaRPr lang="zh-CN" altLang="en-US">
              <a:solidFill>
                <a:srgbClr val="FFFFFF"/>
              </a:solidFill>
            </a:endParaRPr>
          </a:p>
        </p:txBody>
      </p:sp>
      <p:sp>
        <p:nvSpPr>
          <p:cNvPr id="3" name="MH_Other_1"/>
          <p:cNvSpPr>
            <a:spLocks noChangeArrowheads="1"/>
          </p:cNvSpPr>
          <p:nvPr/>
        </p:nvSpPr>
        <p:spPr bwMode="auto">
          <a:xfrm>
            <a:off x="3922886" y="3492823"/>
            <a:ext cx="677862" cy="676275"/>
          </a:xfrm>
          <a:prstGeom prst="ellipse">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altLang="zh-CN">
                <a:solidFill>
                  <a:srgbClr val="FFFFFF"/>
                </a:solidFill>
                <a:ea typeface="微软雅黑" pitchFamily="34" charset="-122"/>
              </a:rPr>
              <a:t>01</a:t>
            </a:r>
            <a:endParaRPr lang="zh-CN" altLang="en-US">
              <a:solidFill>
                <a:srgbClr val="FFFFFF"/>
              </a:solidFill>
              <a:ea typeface="微软雅黑" pitchFamily="34" charset="-122"/>
            </a:endParaRPr>
          </a:p>
        </p:txBody>
      </p:sp>
      <p:sp>
        <p:nvSpPr>
          <p:cNvPr id="4" name="MH_Text_1"/>
          <p:cNvSpPr txBox="1">
            <a:spLocks noChangeArrowheads="1"/>
          </p:cNvSpPr>
          <p:nvPr/>
        </p:nvSpPr>
        <p:spPr bwMode="auto">
          <a:xfrm>
            <a:off x="2660823" y="4386586"/>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solidFill>
                  <a:srgbClr val="404040"/>
                </a:solidFill>
                <a:ea typeface="微软雅黑" pitchFamily="34" charset="-122"/>
              </a:rPr>
              <a:t>LOREM IPSUM DOLOR SIT AMET CONSECTETUR ADIPISICING EL</a:t>
            </a:r>
            <a:endParaRPr lang="zh-CN" altLang="en-US" sz="1600">
              <a:solidFill>
                <a:srgbClr val="404040"/>
              </a:solidFill>
              <a:ea typeface="微软雅黑" pitchFamily="34" charset="-122"/>
            </a:endParaRPr>
          </a:p>
        </p:txBody>
      </p:sp>
      <p:sp>
        <p:nvSpPr>
          <p:cNvPr id="5" name="MH_Picture_2"/>
          <p:cNvSpPr>
            <a:spLocks noChangeArrowheads="1"/>
          </p:cNvSpPr>
          <p:nvPr/>
        </p:nvSpPr>
        <p:spPr bwMode="auto">
          <a:xfrm>
            <a:off x="5238923" y="2135511"/>
            <a:ext cx="1806575" cy="1804987"/>
          </a:xfrm>
          <a:prstGeom prst="ellipse">
            <a:avLst/>
          </a:prstGeom>
          <a:blipFill dpi="0" rotWithShape="1">
            <a:blip r:embed="rId2"/>
            <a:srcRect/>
            <a:stretch>
              <a:fillRect/>
            </a:stretch>
          </a:blipFill>
          <a:ln w="12700">
            <a:solidFill>
              <a:srgbClr val="FFCC00"/>
            </a:solidFill>
            <a:miter lim="800000"/>
            <a:headEnd/>
            <a:tailEnd/>
          </a:ln>
        </p:spPr>
        <p:txBody>
          <a:bodyPr lIns="90170" tIns="46990" rIns="90170" bIns="46990" anchor="ctr"/>
          <a:lstStyle/>
          <a:p>
            <a:pPr algn="ctr" eaLnBrk="1" latinLnBrk="1" hangingPunct="1"/>
            <a:endParaRPr lang="zh-CN" altLang="en-US">
              <a:solidFill>
                <a:srgbClr val="FFFFFF"/>
              </a:solidFill>
            </a:endParaRPr>
          </a:p>
        </p:txBody>
      </p:sp>
      <p:sp>
        <p:nvSpPr>
          <p:cNvPr id="6" name="MH_Other_2"/>
          <p:cNvSpPr>
            <a:spLocks noChangeArrowheads="1"/>
          </p:cNvSpPr>
          <p:nvPr/>
        </p:nvSpPr>
        <p:spPr bwMode="auto">
          <a:xfrm>
            <a:off x="6367636" y="3492823"/>
            <a:ext cx="677862" cy="676275"/>
          </a:xfrm>
          <a:prstGeom prst="ellipse">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altLang="zh-CN">
                <a:solidFill>
                  <a:srgbClr val="FFFFFF"/>
                </a:solidFill>
                <a:ea typeface="微软雅黑" pitchFamily="34" charset="-122"/>
              </a:rPr>
              <a:t>02</a:t>
            </a:r>
            <a:endParaRPr lang="zh-CN" altLang="en-US">
              <a:solidFill>
                <a:srgbClr val="FFFFFF"/>
              </a:solidFill>
              <a:ea typeface="微软雅黑" pitchFamily="34" charset="-122"/>
            </a:endParaRPr>
          </a:p>
        </p:txBody>
      </p:sp>
      <p:sp>
        <p:nvSpPr>
          <p:cNvPr id="7" name="MH_Text_2"/>
          <p:cNvSpPr txBox="1">
            <a:spLocks noChangeArrowheads="1"/>
          </p:cNvSpPr>
          <p:nvPr/>
        </p:nvSpPr>
        <p:spPr bwMode="auto">
          <a:xfrm>
            <a:off x="5105573" y="4386586"/>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solidFill>
                  <a:srgbClr val="404040"/>
                </a:solidFill>
                <a:ea typeface="微软雅黑" pitchFamily="34" charset="-122"/>
              </a:rPr>
              <a:t>LOREM IPSUM DOLOR SIT AMET CONSECTETUR ADIPISICING EL</a:t>
            </a:r>
            <a:endParaRPr lang="zh-CN" altLang="en-US" sz="1600">
              <a:solidFill>
                <a:srgbClr val="404040"/>
              </a:solidFill>
              <a:ea typeface="微软雅黑" pitchFamily="34" charset="-122"/>
            </a:endParaRPr>
          </a:p>
        </p:txBody>
      </p:sp>
      <p:sp>
        <p:nvSpPr>
          <p:cNvPr id="8" name="MH_Picture_3"/>
          <p:cNvSpPr>
            <a:spLocks noChangeArrowheads="1"/>
          </p:cNvSpPr>
          <p:nvPr/>
        </p:nvSpPr>
        <p:spPr bwMode="auto">
          <a:xfrm>
            <a:off x="7683673" y="2135511"/>
            <a:ext cx="1806575" cy="1804987"/>
          </a:xfrm>
          <a:prstGeom prst="ellipse">
            <a:avLst/>
          </a:prstGeom>
          <a:blipFill dpi="0" rotWithShape="1">
            <a:blip r:embed="rId2"/>
            <a:srcRect/>
            <a:stretch>
              <a:fillRect/>
            </a:stretch>
          </a:blipFill>
          <a:ln w="12700">
            <a:solidFill>
              <a:srgbClr val="FF6600"/>
            </a:solidFill>
            <a:miter lim="800000"/>
            <a:headEnd/>
            <a:tailEnd/>
          </a:ln>
        </p:spPr>
        <p:txBody>
          <a:bodyPr lIns="90170" tIns="46990" rIns="90170" bIns="46990" anchor="ctr"/>
          <a:lstStyle/>
          <a:p>
            <a:pPr algn="ctr" eaLnBrk="1" latinLnBrk="1" hangingPunct="1"/>
            <a:endParaRPr lang="zh-CN" altLang="en-US">
              <a:solidFill>
                <a:srgbClr val="FFFFFF"/>
              </a:solidFill>
            </a:endParaRPr>
          </a:p>
        </p:txBody>
      </p:sp>
      <p:sp>
        <p:nvSpPr>
          <p:cNvPr id="9" name="MH_Other_3"/>
          <p:cNvSpPr>
            <a:spLocks noChangeArrowheads="1"/>
          </p:cNvSpPr>
          <p:nvPr/>
        </p:nvSpPr>
        <p:spPr bwMode="auto">
          <a:xfrm>
            <a:off x="8812386" y="3492823"/>
            <a:ext cx="677862" cy="6762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altLang="zh-CN">
                <a:solidFill>
                  <a:srgbClr val="FFFFFF"/>
                </a:solidFill>
                <a:ea typeface="微软雅黑" pitchFamily="34" charset="-122"/>
              </a:rPr>
              <a:t>03</a:t>
            </a:r>
            <a:endParaRPr lang="zh-CN" altLang="en-US">
              <a:solidFill>
                <a:srgbClr val="FFFFFF"/>
              </a:solidFill>
              <a:ea typeface="微软雅黑" pitchFamily="34" charset="-122"/>
            </a:endParaRPr>
          </a:p>
        </p:txBody>
      </p:sp>
      <p:sp>
        <p:nvSpPr>
          <p:cNvPr id="10" name="MH_Text_3"/>
          <p:cNvSpPr txBox="1">
            <a:spLocks noChangeArrowheads="1"/>
          </p:cNvSpPr>
          <p:nvPr/>
        </p:nvSpPr>
        <p:spPr bwMode="auto">
          <a:xfrm>
            <a:off x="7550323" y="4386586"/>
            <a:ext cx="2073275"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600">
                <a:solidFill>
                  <a:srgbClr val="404040"/>
                </a:solidFill>
                <a:ea typeface="微软雅黑" pitchFamily="34" charset="-122"/>
              </a:rPr>
              <a:t>LOREM IPSUM DOLOR SIT AMET CONSECTETUR ADIPISICING EL</a:t>
            </a:r>
            <a:endParaRPr lang="zh-CN" altLang="en-US" sz="1600">
              <a:solidFill>
                <a:srgbClr val="404040"/>
              </a:solidFill>
              <a:ea typeface="微软雅黑" pitchFamily="34" charset="-122"/>
            </a:endParaRPr>
          </a:p>
        </p:txBody>
      </p:sp>
      <p:sp>
        <p:nvSpPr>
          <p:cNvPr id="11" name="TextBox 2"/>
          <p:cNvSpPr>
            <a:spLocks noChangeArrowheads="1"/>
          </p:cNvSpPr>
          <p:nvPr/>
        </p:nvSpPr>
        <p:spPr bwMode="auto">
          <a:xfrm flipH="1">
            <a:off x="2638822" y="1297186"/>
            <a:ext cx="2576076"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12" name="TextBox 5"/>
          <p:cNvSpPr>
            <a:spLocks noChangeArrowheads="1"/>
          </p:cNvSpPr>
          <p:nvPr/>
        </p:nvSpPr>
        <p:spPr bwMode="auto">
          <a:xfrm flipH="1">
            <a:off x="3829446" y="1311945"/>
            <a:ext cx="3993951"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20052723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a:spLocks noChangeArrowheads="1"/>
          </p:cNvSpPr>
          <p:nvPr/>
        </p:nvSpPr>
        <p:spPr bwMode="auto">
          <a:xfrm flipH="1">
            <a:off x="3934966" y="909514"/>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dirty="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dirty="0">
              <a:solidFill>
                <a:srgbClr val="CE5243"/>
              </a:solidFill>
              <a:latin typeface="Kozuka Gothic Pr6N EL" pitchFamily="34" charset="-128"/>
              <a:sym typeface="Kozuka Gothic Pr6N EL" pitchFamily="34" charset="-128"/>
            </a:endParaRPr>
          </a:p>
        </p:txBody>
      </p:sp>
      <p:sp>
        <p:nvSpPr>
          <p:cNvPr id="3" name="TextBox 5"/>
          <p:cNvSpPr>
            <a:spLocks noChangeArrowheads="1"/>
          </p:cNvSpPr>
          <p:nvPr/>
        </p:nvSpPr>
        <p:spPr bwMode="auto">
          <a:xfrm flipH="1">
            <a:off x="5159101" y="925115"/>
            <a:ext cx="3600400"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1" latinLnBrk="1" hangingPunct="1"/>
            <a:r>
              <a:rPr lang="zh-CN" dirty="0">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
        <p:nvSpPr>
          <p:cNvPr id="4" name="MH_Picture_1"/>
          <p:cNvSpPr>
            <a:spLocks noChangeArrowheads="1"/>
          </p:cNvSpPr>
          <p:nvPr/>
        </p:nvSpPr>
        <p:spPr bwMode="auto">
          <a:xfrm>
            <a:off x="3186856" y="1782365"/>
            <a:ext cx="2085975" cy="2085975"/>
          </a:xfrm>
          <a:prstGeom prst="ellipse">
            <a:avLst/>
          </a:prstGeom>
          <a:blipFill dpi="0" rotWithShape="1">
            <a:blip r:embed="rId2"/>
            <a:srcRect/>
            <a:stretch>
              <a:fillRect/>
            </a:stretch>
          </a:blipFill>
          <a:ln w="50800">
            <a:solidFill>
              <a:srgbClr val="CC3300"/>
            </a:solidFill>
            <a:miter lim="800000"/>
            <a:headEnd/>
            <a:tailEnd/>
          </a:ln>
        </p:spPr>
        <p:txBody>
          <a:bodyPr lIns="90170" tIns="46990" rIns="90170" bIns="46990" anchor="ctr"/>
          <a:lstStyle/>
          <a:p>
            <a:pPr algn="ctr" eaLnBrk="1" latinLnBrk="1" hangingPunct="1"/>
            <a:endParaRPr lang="zh-CN" altLang="en-US">
              <a:solidFill>
                <a:srgbClr val="FFFFFF"/>
              </a:solidFill>
              <a:ea typeface="微软雅黑" pitchFamily="34" charset="-122"/>
            </a:endParaRPr>
          </a:p>
        </p:txBody>
      </p:sp>
      <p:sp>
        <p:nvSpPr>
          <p:cNvPr id="5" name="MH_SubTitle_1"/>
          <p:cNvSpPr>
            <a:spLocks noChangeArrowheads="1"/>
          </p:cNvSpPr>
          <p:nvPr/>
        </p:nvSpPr>
        <p:spPr bwMode="auto">
          <a:xfrm>
            <a:off x="3558331" y="4187428"/>
            <a:ext cx="1501775" cy="319087"/>
          </a:xfrm>
          <a:prstGeom prst="roundRect">
            <a:avLst>
              <a:gd name="adj" fmla="val 50000"/>
            </a:avLst>
          </a:prstGeom>
          <a:solidFill>
            <a:srgbClr val="CC33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altLang="zh-CN">
                <a:solidFill>
                  <a:srgbClr val="FFFFFF"/>
                </a:solidFill>
                <a:ea typeface="微软雅黑" pitchFamily="34" charset="-122"/>
              </a:rPr>
              <a:t>LOREM</a:t>
            </a:r>
            <a:endParaRPr lang="zh-CN" altLang="en-US">
              <a:solidFill>
                <a:srgbClr val="FFFFFF"/>
              </a:solidFill>
              <a:ea typeface="微软雅黑" pitchFamily="34" charset="-122"/>
            </a:endParaRPr>
          </a:p>
        </p:txBody>
      </p:sp>
      <p:sp>
        <p:nvSpPr>
          <p:cNvPr id="6" name="MH_Text_1"/>
          <p:cNvSpPr txBox="1">
            <a:spLocks noChangeArrowheads="1"/>
          </p:cNvSpPr>
          <p:nvPr/>
        </p:nvSpPr>
        <p:spPr bwMode="auto">
          <a:xfrm>
            <a:off x="2836019" y="4760714"/>
            <a:ext cx="297656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a:solidFill>
                  <a:schemeClr val="tx2"/>
                </a:solidFill>
                <a:ea typeface="微软雅黑" pitchFamily="34" charset="-122"/>
              </a:rPr>
              <a:t>LOREM IPSUM DOLOR SIT  CONSECTETUR ADIPISICING ELIT SED DO EIUSMOD TE</a:t>
            </a:r>
          </a:p>
        </p:txBody>
      </p:sp>
      <p:sp>
        <p:nvSpPr>
          <p:cNvPr id="7" name="MH_Picture_2"/>
          <p:cNvSpPr>
            <a:spLocks noChangeArrowheads="1"/>
          </p:cNvSpPr>
          <p:nvPr/>
        </p:nvSpPr>
        <p:spPr bwMode="auto">
          <a:xfrm>
            <a:off x="7069881" y="1782365"/>
            <a:ext cx="2085975" cy="2085975"/>
          </a:xfrm>
          <a:prstGeom prst="ellipse">
            <a:avLst/>
          </a:prstGeom>
          <a:blipFill dpi="0" rotWithShape="1">
            <a:blip r:embed="rId3"/>
            <a:srcRect/>
            <a:stretch>
              <a:fillRect/>
            </a:stretch>
          </a:blipFill>
          <a:ln w="50800">
            <a:solidFill>
              <a:schemeClr val="accent1"/>
            </a:solidFill>
            <a:miter lim="800000"/>
            <a:headEnd/>
            <a:tailEnd/>
          </a:ln>
        </p:spPr>
        <p:txBody>
          <a:bodyPr lIns="90170" tIns="46990" rIns="90170" bIns="46990" anchor="ctr"/>
          <a:lstStyle/>
          <a:p>
            <a:pPr algn="ctr" eaLnBrk="1" latinLnBrk="1" hangingPunct="1"/>
            <a:endParaRPr lang="zh-CN" altLang="en-US">
              <a:solidFill>
                <a:srgbClr val="FFFFFF"/>
              </a:solidFill>
              <a:ea typeface="微软雅黑" pitchFamily="34" charset="-122"/>
            </a:endParaRPr>
          </a:p>
        </p:txBody>
      </p:sp>
      <p:sp>
        <p:nvSpPr>
          <p:cNvPr id="8" name="MH_SubTitle_2"/>
          <p:cNvSpPr>
            <a:spLocks noChangeArrowheads="1"/>
          </p:cNvSpPr>
          <p:nvPr/>
        </p:nvSpPr>
        <p:spPr bwMode="auto">
          <a:xfrm>
            <a:off x="7439769" y="4187428"/>
            <a:ext cx="1503362" cy="319087"/>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algn="ctr" eaLnBrk="1" latinLnBrk="1" hangingPunct="1"/>
            <a:r>
              <a:rPr lang="en-US" altLang="zh-CN">
                <a:solidFill>
                  <a:srgbClr val="FFFFFF"/>
                </a:solidFill>
                <a:ea typeface="微软雅黑" pitchFamily="34" charset="-122"/>
              </a:rPr>
              <a:t>LOREM</a:t>
            </a:r>
            <a:endParaRPr lang="zh-CN" altLang="en-US">
              <a:solidFill>
                <a:srgbClr val="FFFFFF"/>
              </a:solidFill>
              <a:ea typeface="微软雅黑" pitchFamily="34" charset="-122"/>
            </a:endParaRPr>
          </a:p>
        </p:txBody>
      </p:sp>
      <p:sp>
        <p:nvSpPr>
          <p:cNvPr id="9" name="MH_Text_2"/>
          <p:cNvSpPr txBox="1">
            <a:spLocks noChangeArrowheads="1"/>
          </p:cNvSpPr>
          <p:nvPr/>
        </p:nvSpPr>
        <p:spPr bwMode="auto">
          <a:xfrm>
            <a:off x="6719044" y="4760714"/>
            <a:ext cx="2976562"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latinLnBrk="1" hangingPunct="1">
              <a:lnSpc>
                <a:spcPct val="130000"/>
              </a:lnSpc>
            </a:pPr>
            <a:r>
              <a:rPr lang="en-US" altLang="zh-CN" sz="1400">
                <a:solidFill>
                  <a:schemeClr val="tx2"/>
                </a:solidFill>
                <a:ea typeface="微软雅黑" pitchFamily="34" charset="-122"/>
              </a:rPr>
              <a:t>LOREM IPSUM DOLOR SIT  CONSECTETUR ADIPISICING ELIT SED DO EIUSMOD TE</a:t>
            </a:r>
          </a:p>
        </p:txBody>
      </p:sp>
      <p:cxnSp>
        <p:nvCxnSpPr>
          <p:cNvPr id="10" name="AutoShape 10"/>
          <p:cNvCxnSpPr>
            <a:cxnSpLocks noChangeShapeType="1"/>
          </p:cNvCxnSpPr>
          <p:nvPr/>
        </p:nvCxnSpPr>
        <p:spPr bwMode="auto">
          <a:xfrm>
            <a:off x="6204694" y="1563290"/>
            <a:ext cx="0" cy="3954736"/>
          </a:xfrm>
          <a:prstGeom prst="straightConnector1">
            <a:avLst/>
          </a:prstGeom>
          <a:noFill/>
          <a:ln w="9525">
            <a:solidFill>
              <a:schemeClr val="tx2"/>
            </a:solidFill>
            <a:prstDash val="sysDash"/>
            <a:miter lim="800000"/>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005272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Picture_1"/>
          <p:cNvSpPr>
            <a:spLocks/>
          </p:cNvSpPr>
          <p:nvPr/>
        </p:nvSpPr>
        <p:spPr bwMode="auto">
          <a:xfrm>
            <a:off x="2955403" y="2238375"/>
            <a:ext cx="6380163" cy="3495675"/>
          </a:xfrm>
          <a:custGeom>
            <a:avLst/>
            <a:gdLst>
              <a:gd name="T0" fmla="*/ 1594962 w 6380480"/>
              <a:gd name="T1" fmla="*/ 0 h 2986559"/>
              <a:gd name="T2" fmla="*/ 3189924 w 6380480"/>
              <a:gd name="T3" fmla="*/ 178799 h 2986559"/>
              <a:gd name="T4" fmla="*/ 4784884 w 6380480"/>
              <a:gd name="T5" fmla="*/ 0 h 2986559"/>
              <a:gd name="T6" fmla="*/ 6379846 w 6380480"/>
              <a:gd name="T7" fmla="*/ 178799 h 2986559"/>
              <a:gd name="T8" fmla="*/ 6379846 w 6380480"/>
              <a:gd name="T9" fmla="*/ 3857438 h 2986559"/>
              <a:gd name="T10" fmla="*/ 4784884 w 6380480"/>
              <a:gd name="T11" fmla="*/ 4091580 h 2986559"/>
              <a:gd name="T12" fmla="*/ 3189924 w 6380480"/>
              <a:gd name="T13" fmla="*/ 3857438 h 2986559"/>
              <a:gd name="T14" fmla="*/ 1594962 w 6380480"/>
              <a:gd name="T15" fmla="*/ 4091580 h 2986559"/>
              <a:gd name="T16" fmla="*/ 0 w 6380480"/>
              <a:gd name="T17" fmla="*/ 3857438 h 2986559"/>
              <a:gd name="T18" fmla="*/ 0 w 6380480"/>
              <a:gd name="T19" fmla="*/ 178799 h 2986559"/>
              <a:gd name="T20" fmla="*/ 1594962 w 6380480"/>
              <a:gd name="T21" fmla="*/ 0 h 29865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380480" h="2986559">
                <a:moveTo>
                  <a:pt x="1595120" y="0"/>
                </a:moveTo>
                <a:lnTo>
                  <a:pt x="3190240" y="130510"/>
                </a:lnTo>
                <a:lnTo>
                  <a:pt x="4785360" y="0"/>
                </a:lnTo>
                <a:lnTo>
                  <a:pt x="6380480" y="130510"/>
                </a:lnTo>
                <a:lnTo>
                  <a:pt x="6380480" y="2815652"/>
                </a:lnTo>
                <a:lnTo>
                  <a:pt x="4785360" y="2986559"/>
                </a:lnTo>
                <a:lnTo>
                  <a:pt x="3190240" y="2815652"/>
                </a:lnTo>
                <a:lnTo>
                  <a:pt x="1595120" y="2986559"/>
                </a:lnTo>
                <a:lnTo>
                  <a:pt x="0" y="2815652"/>
                </a:lnTo>
                <a:lnTo>
                  <a:pt x="0" y="130510"/>
                </a:lnTo>
                <a:lnTo>
                  <a:pt x="1595120" y="0"/>
                </a:lnTo>
                <a:close/>
              </a:path>
            </a:pathLst>
          </a:custGeom>
          <a:blipFill dpi="0" rotWithShape="1">
            <a:blip r:embed="rId2"/>
            <a:srcRect/>
            <a:stretch>
              <a:fillRect/>
            </a:stretch>
          </a:blipFill>
          <a:ln>
            <a:noFill/>
          </a:ln>
          <a:effectLst>
            <a:outerShdw sy="23000" kx="1199993" algn="br" rotWithShape="0">
              <a:srgbClr val="000000">
                <a:alpha val="17998"/>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 name="MH_Other_1"/>
          <p:cNvSpPr>
            <a:spLocks/>
          </p:cNvSpPr>
          <p:nvPr/>
        </p:nvSpPr>
        <p:spPr bwMode="auto">
          <a:xfrm flipH="1">
            <a:off x="4550841" y="2238375"/>
            <a:ext cx="1595437" cy="3495675"/>
          </a:xfrm>
          <a:custGeom>
            <a:avLst/>
            <a:gdLst>
              <a:gd name="T0" fmla="*/ 1595754 w 1595120"/>
              <a:gd name="T1" fmla="*/ 0 h 2986559"/>
              <a:gd name="T2" fmla="*/ 1595754 w 1595120"/>
              <a:gd name="T3" fmla="*/ 4091580 h 2986559"/>
              <a:gd name="T4" fmla="*/ 0 w 1595120"/>
              <a:gd name="T5" fmla="*/ 3857438 h 2986559"/>
              <a:gd name="T6" fmla="*/ 0 w 1595120"/>
              <a:gd name="T7" fmla="*/ 178799 h 2986559"/>
              <a:gd name="T8" fmla="*/ 1595754 w 1595120"/>
              <a:gd name="T9" fmla="*/ 0 h 2986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0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 name="MH_Other_2"/>
          <p:cNvSpPr>
            <a:spLocks/>
          </p:cNvSpPr>
          <p:nvPr/>
        </p:nvSpPr>
        <p:spPr bwMode="auto">
          <a:xfrm flipH="1">
            <a:off x="7740128" y="2238375"/>
            <a:ext cx="1595438" cy="3495675"/>
          </a:xfrm>
          <a:custGeom>
            <a:avLst/>
            <a:gdLst>
              <a:gd name="T0" fmla="*/ 1595756 w 1595120"/>
              <a:gd name="T1" fmla="*/ 0 h 2986559"/>
              <a:gd name="T2" fmla="*/ 1595756 w 1595120"/>
              <a:gd name="T3" fmla="*/ 4091580 h 2986559"/>
              <a:gd name="T4" fmla="*/ 0 w 1595120"/>
              <a:gd name="T5" fmla="*/ 3857438 h 2986559"/>
              <a:gd name="T6" fmla="*/ 0 w 1595120"/>
              <a:gd name="T7" fmla="*/ 178799 h 2986559"/>
              <a:gd name="T8" fmla="*/ 1595756 w 1595120"/>
              <a:gd name="T9" fmla="*/ 0 h 2986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0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 name="MH_Text_1"/>
          <p:cNvSpPr>
            <a:spLocks noChangeArrowheads="1"/>
          </p:cNvSpPr>
          <p:nvPr/>
        </p:nvSpPr>
        <p:spPr bwMode="auto">
          <a:xfrm>
            <a:off x="3296716" y="1317625"/>
            <a:ext cx="56991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just" eaLnBrk="1" latinLnBrk="1" hangingPunct="1">
              <a:lnSpc>
                <a:spcPct val="120000"/>
              </a:lnSpc>
            </a:pPr>
            <a:r>
              <a:rPr lang="en-US" altLang="zh-CN" sz="1400">
                <a:solidFill>
                  <a:srgbClr val="595959"/>
                </a:solidFill>
                <a:latin typeface="微软雅黑 Light" charset="-122"/>
                <a:ea typeface="微软雅黑 Light" charset="-122"/>
              </a:rPr>
              <a:t>Lorem ipsum dolor sit amet consectetur adipisicing elit sed do eiusmod tempor incididunt ut labore et dolore magna aliqua .</a:t>
            </a:r>
          </a:p>
        </p:txBody>
      </p:sp>
      <p:sp>
        <p:nvSpPr>
          <p:cNvPr id="6" name="TextBox 2"/>
          <p:cNvSpPr>
            <a:spLocks noChangeArrowheads="1"/>
          </p:cNvSpPr>
          <p:nvPr/>
        </p:nvSpPr>
        <p:spPr bwMode="auto">
          <a:xfrm flipH="1">
            <a:off x="4066653" y="884237"/>
            <a:ext cx="1779588"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7" name="TextBox 5"/>
          <p:cNvSpPr>
            <a:spLocks noChangeArrowheads="1"/>
          </p:cNvSpPr>
          <p:nvPr/>
        </p:nvSpPr>
        <p:spPr bwMode="auto">
          <a:xfrm flipH="1">
            <a:off x="5257278" y="941387"/>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20052723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nvSpPr>
        <p:spPr bwMode="auto">
          <a:xfrm rot="5400000">
            <a:off x="4651101" y="3669605"/>
            <a:ext cx="260350" cy="584200"/>
          </a:xfrm>
          <a:custGeom>
            <a:avLst/>
            <a:gdLst>
              <a:gd name="T0" fmla="*/ 0 w 21600"/>
              <a:gd name="T1" fmla="*/ 0 h 21600"/>
              <a:gd name="T2" fmla="*/ 377146 w 21600"/>
              <a:gd name="T3" fmla="*/ 15800446 h 21600"/>
              <a:gd name="T4" fmla="*/ 2760915 w 21600"/>
              <a:gd name="T5" fmla="*/ 15800446 h 21600"/>
              <a:gd name="T6" fmla="*/ 3138061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3" name="MH_Other_2"/>
          <p:cNvSpPr>
            <a:spLocks/>
          </p:cNvSpPr>
          <p:nvPr/>
        </p:nvSpPr>
        <p:spPr bwMode="auto">
          <a:xfrm rot="9000000">
            <a:off x="4309789" y="4260155"/>
            <a:ext cx="261937" cy="582613"/>
          </a:xfrm>
          <a:custGeom>
            <a:avLst/>
            <a:gdLst>
              <a:gd name="T0" fmla="*/ 0 w 21600"/>
              <a:gd name="T1" fmla="*/ 0 h 21600"/>
              <a:gd name="T2" fmla="*/ 381761 w 21600"/>
              <a:gd name="T3" fmla="*/ 15714718 h 21600"/>
              <a:gd name="T4" fmla="*/ 2794674 w 21600"/>
              <a:gd name="T5" fmla="*/ 15714718 h 21600"/>
              <a:gd name="T6" fmla="*/ 3176435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4" name="MH_Other_3"/>
          <p:cNvSpPr>
            <a:spLocks/>
          </p:cNvSpPr>
          <p:nvPr/>
        </p:nvSpPr>
        <p:spPr bwMode="auto">
          <a:xfrm rot="12600000">
            <a:off x="3628751" y="4258568"/>
            <a:ext cx="261938" cy="584200"/>
          </a:xfrm>
          <a:custGeom>
            <a:avLst/>
            <a:gdLst>
              <a:gd name="T0" fmla="*/ 0 w 21600"/>
              <a:gd name="T1" fmla="*/ 0 h 21600"/>
              <a:gd name="T2" fmla="*/ 381763 w 21600"/>
              <a:gd name="T3" fmla="*/ 15800446 h 21600"/>
              <a:gd name="T4" fmla="*/ 2794697 w 21600"/>
              <a:gd name="T5" fmla="*/ 15800446 h 21600"/>
              <a:gd name="T6" fmla="*/ 3176459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5" name="MH_Other_4"/>
          <p:cNvSpPr>
            <a:spLocks/>
          </p:cNvSpPr>
          <p:nvPr/>
        </p:nvSpPr>
        <p:spPr bwMode="auto">
          <a:xfrm rot="16200000">
            <a:off x="3289026" y="3669605"/>
            <a:ext cx="260350" cy="584200"/>
          </a:xfrm>
          <a:custGeom>
            <a:avLst/>
            <a:gdLst>
              <a:gd name="T0" fmla="*/ 0 w 21600"/>
              <a:gd name="T1" fmla="*/ 0 h 21600"/>
              <a:gd name="T2" fmla="*/ 377146 w 21600"/>
              <a:gd name="T3" fmla="*/ 15800446 h 21600"/>
              <a:gd name="T4" fmla="*/ 2760915 w 21600"/>
              <a:gd name="T5" fmla="*/ 15800446 h 21600"/>
              <a:gd name="T6" fmla="*/ 3138061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6" name="MH_Other_5"/>
          <p:cNvSpPr>
            <a:spLocks/>
          </p:cNvSpPr>
          <p:nvPr/>
        </p:nvSpPr>
        <p:spPr bwMode="auto">
          <a:xfrm rot="1800000">
            <a:off x="4311376" y="3080643"/>
            <a:ext cx="258763" cy="582612"/>
          </a:xfrm>
          <a:custGeom>
            <a:avLst/>
            <a:gdLst>
              <a:gd name="T0" fmla="*/ 0 w 21600"/>
              <a:gd name="T1" fmla="*/ 0 h 21600"/>
              <a:gd name="T2" fmla="*/ 372559 w 21600"/>
              <a:gd name="T3" fmla="*/ 15714664 h 21600"/>
              <a:gd name="T4" fmla="*/ 2727362 w 21600"/>
              <a:gd name="T5" fmla="*/ 15714664 h 21600"/>
              <a:gd name="T6" fmla="*/ 3099921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7" name="MH_Other_6"/>
          <p:cNvSpPr>
            <a:spLocks/>
          </p:cNvSpPr>
          <p:nvPr/>
        </p:nvSpPr>
        <p:spPr bwMode="auto">
          <a:xfrm rot="19800000">
            <a:off x="3628751" y="3079055"/>
            <a:ext cx="261938" cy="584200"/>
          </a:xfrm>
          <a:custGeom>
            <a:avLst/>
            <a:gdLst>
              <a:gd name="T0" fmla="*/ 0 w 21600"/>
              <a:gd name="T1" fmla="*/ 0 h 21600"/>
              <a:gd name="T2" fmla="*/ 381763 w 21600"/>
              <a:gd name="T3" fmla="*/ 15800446 h 21600"/>
              <a:gd name="T4" fmla="*/ 2794697 w 21600"/>
              <a:gd name="T5" fmla="*/ 15800446 h 21600"/>
              <a:gd name="T6" fmla="*/ 3176459 w 21600"/>
              <a:gd name="T7" fmla="*/ 0 h 21600"/>
              <a:gd name="T8" fmla="*/ 0 w 21600"/>
              <a:gd name="T9" fmla="*/ 0 h 21600"/>
              <a:gd name="T10" fmla="*/ 0 60000 65536"/>
              <a:gd name="T11" fmla="*/ 0 60000 65536"/>
              <a:gd name="T12" fmla="*/ 0 60000 65536"/>
              <a:gd name="T13" fmla="*/ 0 60000 65536"/>
              <a:gd name="T14" fmla="*/ 0 60000 65536"/>
              <a:gd name="T15" fmla="*/ 3059 w 21600"/>
              <a:gd name="T16" fmla="*/ 3103 h 21600"/>
              <a:gd name="T17" fmla="*/ 18541 w 21600"/>
              <a:gd name="T18" fmla="*/ 1849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596" y="21600"/>
                </a:lnTo>
                <a:lnTo>
                  <a:pt x="19004" y="21600"/>
                </a:lnTo>
                <a:lnTo>
                  <a:pt x="21600" y="0"/>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a:p>
        </p:txBody>
      </p:sp>
      <p:sp>
        <p:nvSpPr>
          <p:cNvPr id="8" name="MH_SubTitle_6"/>
          <p:cNvSpPr>
            <a:spLocks noChangeArrowheads="1"/>
          </p:cNvSpPr>
          <p:nvPr/>
        </p:nvSpPr>
        <p:spPr bwMode="auto">
          <a:xfrm>
            <a:off x="2452414" y="3582293"/>
            <a:ext cx="763587" cy="758825"/>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9" name="MH_SubTitle_1"/>
          <p:cNvSpPr>
            <a:spLocks noChangeArrowheads="1"/>
          </p:cNvSpPr>
          <p:nvPr/>
        </p:nvSpPr>
        <p:spPr bwMode="auto">
          <a:xfrm>
            <a:off x="3085826" y="2483743"/>
            <a:ext cx="762000" cy="762000"/>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10" name="MH_SubTitle_2"/>
          <p:cNvSpPr>
            <a:spLocks noChangeArrowheads="1"/>
          </p:cNvSpPr>
          <p:nvPr/>
        </p:nvSpPr>
        <p:spPr bwMode="auto">
          <a:xfrm>
            <a:off x="4354239" y="2483743"/>
            <a:ext cx="760412" cy="762000"/>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11" name="MH_SubTitle_3"/>
          <p:cNvSpPr>
            <a:spLocks noChangeArrowheads="1"/>
          </p:cNvSpPr>
          <p:nvPr/>
        </p:nvSpPr>
        <p:spPr bwMode="auto">
          <a:xfrm>
            <a:off x="4987651" y="3580705"/>
            <a:ext cx="760413" cy="762000"/>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12" name="MH_SubTitle_4"/>
          <p:cNvSpPr>
            <a:spLocks noChangeArrowheads="1"/>
          </p:cNvSpPr>
          <p:nvPr/>
        </p:nvSpPr>
        <p:spPr bwMode="auto">
          <a:xfrm>
            <a:off x="4354239" y="4677668"/>
            <a:ext cx="760412" cy="762000"/>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13" name="MH_SubTitle_5"/>
          <p:cNvSpPr>
            <a:spLocks noChangeArrowheads="1"/>
          </p:cNvSpPr>
          <p:nvPr/>
        </p:nvSpPr>
        <p:spPr bwMode="auto">
          <a:xfrm>
            <a:off x="3085826" y="4679255"/>
            <a:ext cx="763588" cy="758825"/>
          </a:xfrm>
          <a:prstGeom prst="ellipse">
            <a:avLst/>
          </a:prstGeom>
          <a:solidFill>
            <a:schemeClr val="bg2">
              <a:lumMod val="75000"/>
            </a:schemeClr>
          </a:solidFill>
          <a:ln>
            <a:noFill/>
          </a:ln>
        </p:spPr>
        <p:txBody>
          <a:bodyPr lIns="0" tIns="0" rIns="0" bIns="0" anchor="ctr"/>
          <a:lstStyle/>
          <a:p>
            <a:pPr algn="ctr" eaLnBrk="1" latinLnBrk="1" hangingPunct="1"/>
            <a:r>
              <a:rPr lang="en-US" altLang="zh-CN" sz="1600">
                <a:solidFill>
                  <a:srgbClr val="333333"/>
                </a:solidFill>
                <a:latin typeface="微软雅黑 Light" charset="-122"/>
                <a:ea typeface="微软雅黑 Light" charset="-122"/>
              </a:rPr>
              <a:t>amet</a:t>
            </a:r>
          </a:p>
        </p:txBody>
      </p:sp>
      <p:sp>
        <p:nvSpPr>
          <p:cNvPr id="14" name="MH_Title_1"/>
          <p:cNvSpPr>
            <a:spLocks noChangeArrowheads="1"/>
          </p:cNvSpPr>
          <p:nvPr/>
        </p:nvSpPr>
        <p:spPr bwMode="auto">
          <a:xfrm>
            <a:off x="3525564" y="3385443"/>
            <a:ext cx="1149350" cy="1150937"/>
          </a:xfrm>
          <a:prstGeom prst="ellipse">
            <a:avLst/>
          </a:prstGeom>
          <a:solidFill>
            <a:schemeClr val="accent2">
              <a:lumMod val="60000"/>
              <a:lumOff val="40000"/>
            </a:schemeClr>
          </a:solidFill>
          <a:ln>
            <a:noFill/>
          </a:ln>
        </p:spPr>
        <p:txBody>
          <a:bodyPr lIns="0" tIns="0" rIns="0" bIns="0" anchor="ctr"/>
          <a:lstStyle/>
          <a:p>
            <a:pPr algn="ctr" eaLnBrk="1" latinLnBrk="1" hangingPunct="1"/>
            <a:r>
              <a:rPr lang="en-US" altLang="zh-CN" sz="2000">
                <a:solidFill>
                  <a:srgbClr val="FFFFFF"/>
                </a:solidFill>
                <a:latin typeface="微软雅黑 Light" charset="-122"/>
                <a:ea typeface="微软雅黑 Light" charset="-122"/>
              </a:rPr>
              <a:t>Lorem</a:t>
            </a:r>
          </a:p>
        </p:txBody>
      </p:sp>
      <p:sp>
        <p:nvSpPr>
          <p:cNvPr id="15" name="MH_Desc_1"/>
          <p:cNvSpPr>
            <a:spLocks/>
          </p:cNvSpPr>
          <p:nvPr/>
        </p:nvSpPr>
        <p:spPr bwMode="auto">
          <a:xfrm>
            <a:off x="6279876" y="2390080"/>
            <a:ext cx="3487738" cy="3055938"/>
          </a:xfrm>
          <a:custGeom>
            <a:avLst/>
            <a:gdLst>
              <a:gd name="T0" fmla="*/ 0 w 3456384"/>
              <a:gd name="T1" fmla="*/ 1893428 h 3882329"/>
              <a:gd name="T2" fmla="*/ 2980701 w 3456384"/>
              <a:gd name="T3" fmla="*/ 1893428 h 3882329"/>
              <a:gd name="T4" fmla="*/ 0 w 3456384"/>
              <a:gd name="T5" fmla="*/ 1893428 h 3882329"/>
              <a:gd name="T6" fmla="*/ 0 w 3456384"/>
              <a:gd name="T7" fmla="*/ 0 h 3882329"/>
              <a:gd name="T8" fmla="*/ 2980701 w 3456384"/>
              <a:gd name="T9" fmla="*/ 0 h 3882329"/>
              <a:gd name="T10" fmla="*/ 0 w 3456384"/>
              <a:gd name="T11" fmla="*/ 0 h 3882329"/>
              <a:gd name="T12" fmla="*/ 0 60000 65536"/>
              <a:gd name="T13" fmla="*/ 0 60000 65536"/>
              <a:gd name="T14" fmla="*/ 0 60000 65536"/>
              <a:gd name="T15" fmla="*/ 0 60000 65536"/>
              <a:gd name="T16" fmla="*/ 0 60000 65536"/>
              <a:gd name="T17" fmla="*/ 0 60000 65536"/>
              <a:gd name="T18" fmla="*/ 0 w 3456384"/>
              <a:gd name="T19" fmla="*/ 0 h 3882329"/>
              <a:gd name="T20" fmla="*/ 3456384 w 3456384"/>
              <a:gd name="T21" fmla="*/ 3882329 h 3882329"/>
            </a:gdLst>
            <a:ahLst/>
            <a:cxnLst>
              <a:cxn ang="T12">
                <a:pos x="T0" y="T1"/>
              </a:cxn>
              <a:cxn ang="T13">
                <a:pos x="T2" y="T3"/>
              </a:cxn>
              <a:cxn ang="T14">
                <a:pos x="T4" y="T5"/>
              </a:cxn>
              <a:cxn ang="T15">
                <a:pos x="T6" y="T7"/>
              </a:cxn>
              <a:cxn ang="T16">
                <a:pos x="T8" y="T9"/>
              </a:cxn>
              <a:cxn ang="T17">
                <a:pos x="T10" y="T11"/>
              </a:cxn>
            </a:cxnLst>
            <a:rect l="T18" t="T19" r="T20" b="T21"/>
            <a:pathLst>
              <a:path w="3456384" h="3882329">
                <a:moveTo>
                  <a:pt x="0" y="3882329"/>
                </a:moveTo>
                <a:lnTo>
                  <a:pt x="3456384" y="3882329"/>
                </a:lnTo>
                <a:lnTo>
                  <a:pt x="0" y="3882329"/>
                </a:lnTo>
                <a:close/>
                <a:moveTo>
                  <a:pt x="0" y="0"/>
                </a:moveTo>
                <a:lnTo>
                  <a:pt x="3456384" y="0"/>
                </a:lnTo>
                <a:lnTo>
                  <a:pt x="0" y="0"/>
                </a:lnTo>
                <a:close/>
              </a:path>
            </a:pathLst>
          </a:custGeom>
          <a:solidFill>
            <a:schemeClr val="accent1"/>
          </a:solidFill>
          <a:ln w="3175">
            <a:solidFill>
              <a:srgbClr val="BFBFBF"/>
            </a:solidFill>
            <a:miter lim="800000"/>
            <a:headEnd/>
            <a:tailEnd/>
          </a:ln>
        </p:spPr>
        <p:txBody>
          <a:bodyPr lIns="0" tIns="72000" rIns="0" bIns="72000" anchor="ctr"/>
          <a:lstStyle/>
          <a:p>
            <a:pPr algn="just" eaLnBrk="1" latinLnBrk="1" hangingPunct="1">
              <a:lnSpc>
                <a:spcPct val="140000"/>
              </a:lnSpc>
              <a:spcBef>
                <a:spcPts val="600"/>
              </a:spcBef>
              <a:spcAft>
                <a:spcPts val="600"/>
              </a:spcAft>
            </a:pPr>
            <a:r>
              <a:rPr lang="en-US" altLang="zh-CN" sz="1600">
                <a:latin typeface="微软雅黑 Light" charset="-122"/>
                <a:ea typeface="微软雅黑 Light" charset="-122"/>
              </a:rPr>
              <a:t>Lorem ipsum dolor sit amet consectetur adipisicing elit Lorem ipsum dolor sit amet consectetur adipisicing elit Lorem ipsum dolor sit amet consectetur adipisicing elit Lorem ipsum dolor sit amet consectetur adipisicing elit</a:t>
            </a:r>
          </a:p>
        </p:txBody>
      </p:sp>
      <p:sp>
        <p:nvSpPr>
          <p:cNvPr id="16" name="TextBox 2"/>
          <p:cNvSpPr>
            <a:spLocks noChangeArrowheads="1"/>
          </p:cNvSpPr>
          <p:nvPr/>
        </p:nvSpPr>
        <p:spPr bwMode="auto">
          <a:xfrm flipH="1">
            <a:off x="4147864" y="120898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17" name="TextBox 5"/>
          <p:cNvSpPr>
            <a:spLocks noChangeArrowheads="1"/>
          </p:cNvSpPr>
          <p:nvPr/>
        </p:nvSpPr>
        <p:spPr bwMode="auto">
          <a:xfrm flipH="1">
            <a:off x="5338489" y="126613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20052723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MH_Other_1"/>
          <p:cNvCxnSpPr>
            <a:cxnSpLocks noChangeShapeType="1"/>
          </p:cNvCxnSpPr>
          <p:nvPr/>
        </p:nvCxnSpPr>
        <p:spPr bwMode="auto">
          <a:xfrm>
            <a:off x="6092874" y="2027238"/>
            <a:ext cx="0" cy="1831975"/>
          </a:xfrm>
          <a:prstGeom prst="line">
            <a:avLst/>
          </a:prstGeom>
          <a:noFill/>
          <a:ln w="6350" cap="rnd">
            <a:solidFill>
              <a:srgbClr val="BCBCBC"/>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 name="MH_Other_2"/>
          <p:cNvCxnSpPr>
            <a:cxnSpLocks noChangeShapeType="1"/>
          </p:cNvCxnSpPr>
          <p:nvPr/>
        </p:nvCxnSpPr>
        <p:spPr bwMode="auto">
          <a:xfrm>
            <a:off x="5756324" y="2027238"/>
            <a:ext cx="336550" cy="0"/>
          </a:xfrm>
          <a:prstGeom prst="line">
            <a:avLst/>
          </a:prstGeom>
          <a:noFill/>
          <a:ln w="6350" cap="rnd">
            <a:solidFill>
              <a:srgbClr val="BCBCBC"/>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 name="MH_Other_3"/>
          <p:cNvCxnSpPr>
            <a:cxnSpLocks noChangeShapeType="1"/>
          </p:cNvCxnSpPr>
          <p:nvPr/>
        </p:nvCxnSpPr>
        <p:spPr bwMode="auto">
          <a:xfrm>
            <a:off x="5756324" y="3838575"/>
            <a:ext cx="336550" cy="0"/>
          </a:xfrm>
          <a:prstGeom prst="line">
            <a:avLst/>
          </a:prstGeom>
          <a:noFill/>
          <a:ln w="6350" cap="rnd">
            <a:solidFill>
              <a:srgbClr val="BCBCBC"/>
            </a:solidFill>
            <a:prstDash val="sysDash"/>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 name="MH_Other_4"/>
          <p:cNvSpPr>
            <a:spLocks noChangeArrowheads="1"/>
          </p:cNvSpPr>
          <p:nvPr/>
        </p:nvSpPr>
        <p:spPr bwMode="auto">
          <a:xfrm>
            <a:off x="2482899" y="4183063"/>
            <a:ext cx="400050" cy="400050"/>
          </a:xfrm>
          <a:prstGeom prst="ellipse">
            <a:avLst/>
          </a:prstGeom>
          <a:solidFill>
            <a:schemeClr val="accent2">
              <a:lumMod val="60000"/>
              <a:lumOff val="40000"/>
            </a:schemeClr>
          </a:solidFill>
          <a:ln>
            <a:noFill/>
          </a:ln>
          <a:effectLst/>
        </p:spPr>
        <p:txBody>
          <a:bodyPr lIns="90170" tIns="46990" rIns="90170" bIns="46990" anchor="ctr"/>
          <a:lstStyle/>
          <a:p>
            <a:pPr algn="ctr" eaLnBrk="1" latinLnBrk="1" hangingPunct="1"/>
            <a:endParaRPr lang="zh-CN" altLang="en-US" sz="1400">
              <a:solidFill>
                <a:srgbClr val="FFFFFF"/>
              </a:solidFill>
              <a:latin typeface="微软雅黑 Light" charset="-122"/>
              <a:ea typeface="微软雅黑 Light" charset="-122"/>
            </a:endParaRPr>
          </a:p>
        </p:txBody>
      </p:sp>
      <p:sp>
        <p:nvSpPr>
          <p:cNvPr id="6" name="MH_Other_5"/>
          <p:cNvSpPr>
            <a:spLocks/>
          </p:cNvSpPr>
          <p:nvPr/>
        </p:nvSpPr>
        <p:spPr bwMode="auto">
          <a:xfrm>
            <a:off x="2546399" y="4244975"/>
            <a:ext cx="276225" cy="276225"/>
          </a:xfrm>
          <a:custGeom>
            <a:avLst/>
            <a:gdLst>
              <a:gd name="T0" fmla="*/ 0 w 276225"/>
              <a:gd name="T1" fmla="*/ 138113 h 276225"/>
              <a:gd name="T2" fmla="*/ 138113 w 276225"/>
              <a:gd name="T3" fmla="*/ 0 h 276225"/>
              <a:gd name="T4" fmla="*/ 276226 w 276225"/>
              <a:gd name="T5" fmla="*/ 138113 h 276225"/>
              <a:gd name="T6" fmla="*/ 138113 w 276225"/>
              <a:gd name="T7" fmla="*/ 276226 h 276225"/>
              <a:gd name="T8" fmla="*/ 0 w 276225"/>
              <a:gd name="T9" fmla="*/ 138113 h 276225"/>
              <a:gd name="T10" fmla="*/ 25200 w 276225"/>
              <a:gd name="T11" fmla="*/ 138113 h 276225"/>
              <a:gd name="T12" fmla="*/ 138112 w 276225"/>
              <a:gd name="T13" fmla="*/ 251025 h 276225"/>
              <a:gd name="T14" fmla="*/ 251024 w 276225"/>
              <a:gd name="T15" fmla="*/ 138113 h 276225"/>
              <a:gd name="T16" fmla="*/ 138112 w 276225"/>
              <a:gd name="T17" fmla="*/ 25201 h 276225"/>
              <a:gd name="T18" fmla="*/ 25200 w 276225"/>
              <a:gd name="T19" fmla="*/ 138113 h 2762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76225" h="276225">
                <a:moveTo>
                  <a:pt x="0" y="138113"/>
                </a:moveTo>
                <a:cubicBezTo>
                  <a:pt x="0" y="61835"/>
                  <a:pt x="61835" y="0"/>
                  <a:pt x="138113" y="0"/>
                </a:cubicBezTo>
                <a:cubicBezTo>
                  <a:pt x="214391" y="0"/>
                  <a:pt x="276226" y="61835"/>
                  <a:pt x="276226" y="138113"/>
                </a:cubicBezTo>
                <a:cubicBezTo>
                  <a:pt x="276226" y="214391"/>
                  <a:pt x="214391" y="276226"/>
                  <a:pt x="138113" y="276226"/>
                </a:cubicBezTo>
                <a:cubicBezTo>
                  <a:pt x="61835" y="276226"/>
                  <a:pt x="0" y="214391"/>
                  <a:pt x="0" y="138113"/>
                </a:cubicBezTo>
                <a:close/>
                <a:moveTo>
                  <a:pt x="25200" y="138113"/>
                </a:moveTo>
                <a:cubicBezTo>
                  <a:pt x="25200" y="200473"/>
                  <a:pt x="75752" y="251025"/>
                  <a:pt x="138112" y="251025"/>
                </a:cubicBezTo>
                <a:cubicBezTo>
                  <a:pt x="200472" y="251025"/>
                  <a:pt x="251024" y="200473"/>
                  <a:pt x="251024" y="138113"/>
                </a:cubicBezTo>
                <a:cubicBezTo>
                  <a:pt x="251024" y="75753"/>
                  <a:pt x="200472" y="25201"/>
                  <a:pt x="138112" y="25201"/>
                </a:cubicBezTo>
                <a:cubicBezTo>
                  <a:pt x="75752" y="25201"/>
                  <a:pt x="25200" y="75753"/>
                  <a:pt x="25200" y="138113"/>
                </a:cubicBez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7" name="MH_Other_6"/>
          <p:cNvSpPr>
            <a:spLocks noChangeAspect="1" noChangeArrowheads="1"/>
          </p:cNvSpPr>
          <p:nvPr/>
        </p:nvSpPr>
        <p:spPr bwMode="auto">
          <a:xfrm>
            <a:off x="2619424" y="4330700"/>
            <a:ext cx="130175" cy="104775"/>
          </a:xfrm>
          <a:prstGeom prst="rightArrow">
            <a:avLst>
              <a:gd name="adj1" fmla="val 50000"/>
              <a:gd name="adj2" fmla="val 50002"/>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latinLnBrk="1" hangingPunct="1"/>
            <a:endParaRPr lang="zh-CN" altLang="en-US" sz="1400">
              <a:solidFill>
                <a:srgbClr val="FFFFFF"/>
              </a:solidFill>
              <a:latin typeface="微软雅黑 Light" charset="-122"/>
              <a:ea typeface="微软雅黑 Light" charset="-122"/>
            </a:endParaRPr>
          </a:p>
        </p:txBody>
      </p:sp>
      <p:cxnSp>
        <p:nvCxnSpPr>
          <p:cNvPr id="8" name="MH_Other_7"/>
          <p:cNvCxnSpPr>
            <a:cxnSpLocks noChangeShapeType="1"/>
          </p:cNvCxnSpPr>
          <p:nvPr/>
        </p:nvCxnSpPr>
        <p:spPr bwMode="auto">
          <a:xfrm>
            <a:off x="3028999" y="4381500"/>
            <a:ext cx="6200775" cy="0"/>
          </a:xfrm>
          <a:prstGeom prst="line">
            <a:avLst/>
          </a:prstGeom>
          <a:noFill/>
          <a:ln w="6350" cap="rnd">
            <a:solidFill>
              <a:srgbClr val="A8ABB8"/>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pic>
        <p:nvPicPr>
          <p:cNvPr id="9" name="MH_Other_8"/>
          <p:cNvPicPr>
            <a:picLocks noChangeAspect="1" noChangeArrowheads="1"/>
          </p:cNvPicPr>
          <p:nvPr/>
        </p:nvPicPr>
        <p:blipFill>
          <a:blip r:embed="rId2">
            <a:extLst>
              <a:ext uri="{28A0092B-C50C-407E-A947-70E740481C1C}">
                <a14:useLocalDpi xmlns:a14="http://schemas.microsoft.com/office/drawing/2010/main" val="0"/>
              </a:ext>
            </a:extLst>
          </a:blip>
          <a:srcRect l="18333" t="28922" r="57880" b="30067"/>
          <a:stretch>
            <a:fillRect/>
          </a:stretch>
        </p:blipFill>
        <p:spPr bwMode="auto">
          <a:xfrm>
            <a:off x="3448099" y="1917700"/>
            <a:ext cx="1571625" cy="203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MH_Desc_1"/>
          <p:cNvSpPr txBox="1">
            <a:spLocks noChangeArrowheads="1"/>
          </p:cNvSpPr>
          <p:nvPr/>
        </p:nvSpPr>
        <p:spPr bwMode="auto">
          <a:xfrm>
            <a:off x="3028999" y="4424363"/>
            <a:ext cx="6318250" cy="168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latinLnBrk="1" hangingPunct="1">
              <a:lnSpc>
                <a:spcPct val="150000"/>
              </a:lnSpc>
            </a:pPr>
            <a:r>
              <a:rPr lang="en-US" altLang="zh-CN" sz="1500">
                <a:solidFill>
                  <a:srgbClr val="7F7F7F"/>
                </a:solidFill>
                <a:latin typeface="微软雅黑 Light" charset="-122"/>
                <a:ea typeface="微软雅黑 Light" charset="-122"/>
              </a:rPr>
              <a:t>Lorem ipsum dolor sit amet consectetur adipisicing elit sed do eiusmod tempor incididunt ut labore et dolore magna aliqua Ut enim ad minim veniam quis nostrud exercitation ullamco laboris nisi ut aliquip ex ea commodo consequat Duis aute irure dolor . </a:t>
            </a:r>
          </a:p>
        </p:txBody>
      </p:sp>
      <p:cxnSp>
        <p:nvCxnSpPr>
          <p:cNvPr id="11" name="MH_Other_9"/>
          <p:cNvCxnSpPr>
            <a:cxnSpLocks noChangeShapeType="1"/>
          </p:cNvCxnSpPr>
          <p:nvPr/>
        </p:nvCxnSpPr>
        <p:spPr bwMode="auto">
          <a:xfrm>
            <a:off x="6096049" y="2387600"/>
            <a:ext cx="406400" cy="11113"/>
          </a:xfrm>
          <a:prstGeom prst="straightConnector1">
            <a:avLst/>
          </a:prstGeom>
          <a:noFill/>
          <a:ln w="6350" cap="rnd">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 name="MH_Other_10"/>
          <p:cNvCxnSpPr>
            <a:cxnSpLocks noChangeShapeType="1"/>
          </p:cNvCxnSpPr>
          <p:nvPr/>
        </p:nvCxnSpPr>
        <p:spPr bwMode="auto">
          <a:xfrm>
            <a:off x="6102399" y="2936875"/>
            <a:ext cx="406400" cy="11113"/>
          </a:xfrm>
          <a:prstGeom prst="straightConnector1">
            <a:avLst/>
          </a:prstGeom>
          <a:noFill/>
          <a:ln w="6350" cap="rnd">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 name="MH_Other_11"/>
          <p:cNvCxnSpPr>
            <a:cxnSpLocks noChangeShapeType="1"/>
          </p:cNvCxnSpPr>
          <p:nvPr/>
        </p:nvCxnSpPr>
        <p:spPr bwMode="auto">
          <a:xfrm>
            <a:off x="6092874" y="3486150"/>
            <a:ext cx="403225" cy="12700"/>
          </a:xfrm>
          <a:prstGeom prst="straightConnector1">
            <a:avLst/>
          </a:prstGeom>
          <a:noFill/>
          <a:ln w="6350" cap="rnd">
            <a:solidFill>
              <a:srgbClr val="BCBCBC"/>
            </a:solidFill>
            <a:prstDash val="sysDash"/>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 name="MH_SubTitle_1"/>
          <p:cNvSpPr txBox="1">
            <a:spLocks noChangeArrowheads="1"/>
          </p:cNvSpPr>
          <p:nvPr/>
        </p:nvSpPr>
        <p:spPr bwMode="auto">
          <a:xfrm>
            <a:off x="6635799" y="21986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b="1">
                <a:solidFill>
                  <a:srgbClr val="CC3300"/>
                </a:solidFill>
                <a:latin typeface="微软雅黑 Light" charset="-122"/>
                <a:ea typeface="微软雅黑 Light" charset="-122"/>
                <a:sym typeface="나눔고딕" charset="-127"/>
              </a:rPr>
              <a:t>Lorem</a:t>
            </a:r>
          </a:p>
        </p:txBody>
      </p:sp>
      <p:sp>
        <p:nvSpPr>
          <p:cNvPr id="15" name="MH_Text_1"/>
          <p:cNvSpPr txBox="1">
            <a:spLocks noChangeArrowheads="1"/>
          </p:cNvSpPr>
          <p:nvPr/>
        </p:nvSpPr>
        <p:spPr bwMode="auto">
          <a:xfrm>
            <a:off x="6635799" y="25654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da-DK" altLang="en-US" sz="1400">
                <a:solidFill>
                  <a:srgbClr val="7F7F7F"/>
                </a:solidFill>
                <a:latin typeface="微软雅黑 Light" charset="-122"/>
                <a:ea typeface="微软雅黑 Light" charset="-122"/>
              </a:rPr>
              <a:t>Lorem ipsum dolor sit amet</a:t>
            </a:r>
          </a:p>
        </p:txBody>
      </p:sp>
      <p:sp>
        <p:nvSpPr>
          <p:cNvPr id="16" name="MH_SubTitle_1"/>
          <p:cNvSpPr txBox="1">
            <a:spLocks noChangeArrowheads="1"/>
          </p:cNvSpPr>
          <p:nvPr/>
        </p:nvSpPr>
        <p:spPr bwMode="auto">
          <a:xfrm>
            <a:off x="6635799" y="27320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b="1">
                <a:solidFill>
                  <a:schemeClr val="tx2"/>
                </a:solidFill>
                <a:latin typeface="微软雅黑 Light" charset="-122"/>
                <a:ea typeface="微软雅黑 Light" charset="-122"/>
                <a:sym typeface="나눔고딕" charset="-127"/>
              </a:rPr>
              <a:t>Lorem</a:t>
            </a:r>
          </a:p>
        </p:txBody>
      </p:sp>
      <p:sp>
        <p:nvSpPr>
          <p:cNvPr id="17" name="MH_Text_1"/>
          <p:cNvSpPr txBox="1">
            <a:spLocks noChangeArrowheads="1"/>
          </p:cNvSpPr>
          <p:nvPr/>
        </p:nvSpPr>
        <p:spPr bwMode="auto">
          <a:xfrm>
            <a:off x="6635799" y="30988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da-DK" altLang="en-US" sz="1400">
                <a:solidFill>
                  <a:srgbClr val="7F7F7F"/>
                </a:solidFill>
                <a:latin typeface="微软雅黑 Light" charset="-122"/>
                <a:ea typeface="微软雅黑 Light" charset="-122"/>
              </a:rPr>
              <a:t>Lorem ipsum dolor sit amet</a:t>
            </a:r>
          </a:p>
        </p:txBody>
      </p:sp>
      <p:sp>
        <p:nvSpPr>
          <p:cNvPr id="18" name="MH_SubTitle_1"/>
          <p:cNvSpPr txBox="1">
            <a:spLocks noChangeArrowheads="1"/>
          </p:cNvSpPr>
          <p:nvPr/>
        </p:nvSpPr>
        <p:spPr bwMode="auto">
          <a:xfrm>
            <a:off x="6635799" y="3303588"/>
            <a:ext cx="277177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en-US" altLang="zh-CN" sz="1600" b="1">
                <a:solidFill>
                  <a:schemeClr val="accent1"/>
                </a:solidFill>
                <a:latin typeface="微软雅黑 Light" charset="-122"/>
                <a:ea typeface="微软雅黑 Light" charset="-122"/>
                <a:sym typeface="나눔고딕" charset="-127"/>
              </a:rPr>
              <a:t>Lorem</a:t>
            </a:r>
          </a:p>
        </p:txBody>
      </p:sp>
      <p:sp>
        <p:nvSpPr>
          <p:cNvPr id="19" name="MH_Text_1"/>
          <p:cNvSpPr txBox="1">
            <a:spLocks noChangeArrowheads="1"/>
          </p:cNvSpPr>
          <p:nvPr/>
        </p:nvSpPr>
        <p:spPr bwMode="auto">
          <a:xfrm>
            <a:off x="6635799" y="3670300"/>
            <a:ext cx="27717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latinLnBrk="1" hangingPunct="1"/>
            <a:r>
              <a:rPr lang="da-DK" altLang="en-US" sz="1400">
                <a:solidFill>
                  <a:srgbClr val="7F7F7F"/>
                </a:solidFill>
                <a:latin typeface="微软雅黑 Light" charset="-122"/>
                <a:ea typeface="微软雅黑 Light" charset="-122"/>
              </a:rPr>
              <a:t>Lorem ipsum dolor sit amet</a:t>
            </a:r>
          </a:p>
        </p:txBody>
      </p:sp>
      <p:sp>
        <p:nvSpPr>
          <p:cNvPr id="20" name="TextBox 2"/>
          <p:cNvSpPr>
            <a:spLocks noChangeArrowheads="1"/>
          </p:cNvSpPr>
          <p:nvPr/>
        </p:nvSpPr>
        <p:spPr bwMode="auto">
          <a:xfrm flipH="1">
            <a:off x="3957687" y="850900"/>
            <a:ext cx="1779587"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en-US" altLang="zh-CN" sz="2400">
                <a:solidFill>
                  <a:srgbClr val="CE5243"/>
                </a:solidFill>
                <a:latin typeface="Kozuka Gothic Pr6N EL" pitchFamily="34" charset="-128"/>
                <a:ea typeface="Kozuka Gothic Pr6N EL" pitchFamily="34" charset="-128"/>
                <a:sym typeface="Kozuka Gothic Pr6N EL" pitchFamily="34" charset="-128"/>
              </a:rPr>
              <a:t>LOREM /</a:t>
            </a:r>
            <a:endParaRPr lang="zh-CN" altLang="en-US" sz="2400">
              <a:solidFill>
                <a:srgbClr val="CE5243"/>
              </a:solidFill>
              <a:latin typeface="Kozuka Gothic Pr6N EL" pitchFamily="34" charset="-128"/>
              <a:sym typeface="Kozuka Gothic Pr6N EL" pitchFamily="34" charset="-128"/>
            </a:endParaRPr>
          </a:p>
        </p:txBody>
      </p:sp>
      <p:sp>
        <p:nvSpPr>
          <p:cNvPr id="21" name="TextBox 5"/>
          <p:cNvSpPr>
            <a:spLocks noChangeArrowheads="1"/>
          </p:cNvSpPr>
          <p:nvPr/>
        </p:nvSpPr>
        <p:spPr bwMode="auto">
          <a:xfrm flipH="1">
            <a:off x="5148312" y="908050"/>
            <a:ext cx="2759075"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latinLnBrk="1" hangingPunct="1"/>
            <a:r>
              <a:rPr lang="zh-CN">
                <a:solidFill>
                  <a:srgbClr val="595959"/>
                </a:solidFill>
                <a:latin typeface="Kozuka Gothic Pr6N EL" pitchFamily="34" charset="-128"/>
                <a:ea typeface="Kozuka Gothic Pr6N EL" pitchFamily="34" charset="-128"/>
                <a:sym typeface="Kozuka Gothic Pr6N EL" pitchFamily="34" charset="-128"/>
              </a:rPr>
              <a:t>화장한 봄날의 삼청동</a:t>
            </a:r>
          </a:p>
        </p:txBody>
      </p:sp>
    </p:spTree>
    <p:extLst>
      <p:ext uri="{BB962C8B-B14F-4D97-AF65-F5344CB8AC3E}">
        <p14:creationId xmlns:p14="http://schemas.microsoft.com/office/powerpoint/2010/main" val="20052723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TotalTime>
  <Words>756</Words>
  <Application>Microsoft Office PowerPoint</Application>
  <PresentationFormat>自定义</PresentationFormat>
  <Paragraphs>214</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16</cp:revision>
  <dcterms:created xsi:type="dcterms:W3CDTF">2016-04-18T00:24:08Z</dcterms:created>
  <dcterms:modified xsi:type="dcterms:W3CDTF">2016-09-26T03:44:32Z</dcterms:modified>
  <cp:category>https://800sucai.taobao.com</cp:category>
</cp:coreProperties>
</file>