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444" autoAdjust="0"/>
    <p:restoredTop sz="94660"/>
  </p:normalViewPr>
  <p:slideViewPr>
    <p:cSldViewPr snapToGrid="0">
      <p:cViewPr>
        <p:scale>
          <a:sx n="107" d="100"/>
          <a:sy n="107" d="100"/>
        </p:scale>
        <p:origin x="-432" y="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800" b="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累计销量</a:t>
            </a:r>
            <a:endParaRPr lang="zh-CN" altLang="en-US" sz="2800" b="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c:rich>
      </c:tx>
      <c:layout>
        <c:manualLayout>
          <c:xMode val="edge"/>
          <c:yMode val="edge"/>
          <c:x val="0.3918525756199901"/>
          <c:y val="2.7392946424142028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轿车</c:v>
                </c:pt>
                <c:pt idx="1">
                  <c:v>MPV</c:v>
                </c:pt>
                <c:pt idx="2">
                  <c:v>SUV</c:v>
                </c:pt>
                <c:pt idx="3">
                  <c:v>微客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1212.79</c:v>
                </c:pt>
                <c:pt idx="1">
                  <c:v>131.04</c:v>
                </c:pt>
                <c:pt idx="2">
                  <c:v>303.97000000000003</c:v>
                </c:pt>
                <c:pt idx="3">
                  <c:v>155.35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4032615580619024"/>
          <c:y val="0.13480068935320291"/>
          <c:w val="0.57961202672573753"/>
          <c:h val="0.1026247619294124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舒适生活</c:v>
                </c:pt>
                <c:pt idx="1">
                  <c:v>社会地位</c:v>
                </c:pt>
                <c:pt idx="2">
                  <c:v>方便交通</c:v>
                </c:pt>
                <c:pt idx="3">
                  <c:v>张扬个性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28</c:v>
                </c:pt>
                <c:pt idx="2">
                  <c:v>18</c:v>
                </c:pt>
                <c:pt idx="3">
                  <c:v>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25—45</c:v>
                </c:pt>
                <c:pt idx="1">
                  <c:v>25岁以下</c:v>
                </c:pt>
                <c:pt idx="2">
                  <c:v>45岁以上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57</c:v>
                </c:pt>
                <c:pt idx="1">
                  <c:v>12</c:v>
                </c:pt>
                <c:pt idx="2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0BA90-9E72-485C-AA12-FEE0247E5E5E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8D05A0-4795-48D4-8DB1-C102CC9ED2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867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6D516-87D5-4B03-9199-AC613D0DBD49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547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A0D96-151C-46D8-954E-D5C5AC9448A2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9973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6D516-87D5-4B03-9199-AC613D0DBD49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3512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6D516-87D5-4B03-9199-AC613D0DBD49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8464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6D516-87D5-4B03-9199-AC613D0DBD49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0493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A0D96-151C-46D8-954E-D5C5AC9448A2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3826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A0D96-151C-46D8-954E-D5C5AC9448A2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2563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>
              <a:solidFill>
                <a:schemeClr val="bg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6D516-87D5-4B03-9199-AC613D0DBD49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356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6D516-87D5-4B03-9199-AC613D0DBD49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37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A0D96-151C-46D8-954E-D5C5AC9448A2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1487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A0D96-151C-46D8-954E-D5C5AC9448A2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573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A0D96-151C-46D8-954E-D5C5AC9448A2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2404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A0D96-151C-46D8-954E-D5C5AC9448A2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8218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A0D96-151C-46D8-954E-D5C5AC9448A2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9093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D6D516-87D5-4B03-9199-AC613D0DBD49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67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200" b="1" dirty="0" smtClean="0">
              <a:solidFill>
                <a:prstClr val="white">
                  <a:lumMod val="95000"/>
                </a:prst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A0D96-151C-46D8-954E-D5C5AC9448A2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3818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A0D96-151C-46D8-954E-D5C5AC9448A2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3064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A0D96-151C-46D8-954E-D5C5AC9448A2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0422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A0D96-151C-46D8-954E-D5C5AC9448A2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3432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A0D96-151C-46D8-954E-D5C5AC9448A2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428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CD3F1-C755-4D89-8969-75E6BBF912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9B819-ADD5-47DC-B1C3-6931B458D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638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CD3F1-C755-4D89-8969-75E6BBF912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9B819-ADD5-47DC-B1C3-6931B458D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093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CD3F1-C755-4D89-8969-75E6BBF912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9B819-ADD5-47DC-B1C3-6931B458D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712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3972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2180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42448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619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CD3F1-C755-4D89-8969-75E6BBF912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9B819-ADD5-47DC-B1C3-6931B458D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939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CD3F1-C755-4D89-8969-75E6BBF912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9B819-ADD5-47DC-B1C3-6931B458D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451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CD3F1-C755-4D89-8969-75E6BBF912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9B819-ADD5-47DC-B1C3-6931B458D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105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CD3F1-C755-4D89-8969-75E6BBF912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9B819-ADD5-47DC-B1C3-6931B458D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136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CD3F1-C755-4D89-8969-75E6BBF912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9B819-ADD5-47DC-B1C3-6931B458D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255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CD3F1-C755-4D89-8969-75E6BBF912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9B819-ADD5-47DC-B1C3-6931B458D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064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CD3F1-C755-4D89-8969-75E6BBF912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9B819-ADD5-47DC-B1C3-6931B458D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044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CD3F1-C755-4D89-8969-75E6BBF912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9B819-ADD5-47DC-B1C3-6931B458D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204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CD3F1-C755-4D89-8969-75E6BBF91203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9B819-ADD5-47DC-B1C3-6931B458D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46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84DF0-BAF6-4769-97D3-967183E4AC6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0D81D-1A59-4C7B-BC69-A4CF74FE76C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 radius="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819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24.png"/><Relationship Id="rId7" Type="http://schemas.openxmlformats.org/officeDocument/2006/relationships/image" Target="../media/image2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34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jpg"/><Relationship Id="rId5" Type="http://schemas.openxmlformats.org/officeDocument/2006/relationships/image" Target="../media/image36.jpeg"/><Relationship Id="rId4" Type="http://schemas.openxmlformats.org/officeDocument/2006/relationships/image" Target="../media/image3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jp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20840;&#26032;&#20975;&#36234;&#21697;&#29260;&#30005;&#35270;&#24191;&#21578;_&#26631;&#28165;.flv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7.JPG"/><Relationship Id="rId5" Type="http://schemas.openxmlformats.org/officeDocument/2006/relationships/hyperlink" Target="&#20840;&#26032;&#26391;&#36920;&#24191;&#21578;&#35270;&#39057;_&#39640;&#28165;.mp4" TargetMode="External"/><Relationship Id="rId4" Type="http://schemas.openxmlformats.org/officeDocument/2006/relationships/image" Target="../media/image4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7.JPG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3972" y="1714335"/>
            <a:ext cx="11248728" cy="2754687"/>
            <a:chOff x="771525" y="3858442"/>
            <a:chExt cx="25114704" cy="6199958"/>
          </a:xfrm>
        </p:grpSpPr>
        <p:sp>
          <p:nvSpPr>
            <p:cNvPr id="5" name="任意多边形 4"/>
            <p:cNvSpPr/>
            <p:nvPr/>
          </p:nvSpPr>
          <p:spPr>
            <a:xfrm>
              <a:off x="1132114" y="3858442"/>
              <a:ext cx="24754115" cy="4087210"/>
            </a:xfrm>
            <a:custGeom>
              <a:avLst/>
              <a:gdLst>
                <a:gd name="connsiteX0" fmla="*/ 0 w 24754115"/>
                <a:gd name="connsiteY0" fmla="*/ 4072274 h 4077111"/>
                <a:gd name="connsiteX1" fmla="*/ 43543 w 24754115"/>
                <a:gd name="connsiteY1" fmla="*/ 4028731 h 4077111"/>
                <a:gd name="connsiteX2" fmla="*/ 87086 w 24754115"/>
                <a:gd name="connsiteY2" fmla="*/ 3723931 h 4077111"/>
                <a:gd name="connsiteX3" fmla="*/ 674915 w 24754115"/>
                <a:gd name="connsiteY3" fmla="*/ 3375588 h 4077111"/>
                <a:gd name="connsiteX4" fmla="*/ 1894115 w 24754115"/>
                <a:gd name="connsiteY4" fmla="*/ 3049017 h 4077111"/>
                <a:gd name="connsiteX5" fmla="*/ 4354286 w 24754115"/>
                <a:gd name="connsiteY5" fmla="*/ 2678903 h 4077111"/>
                <a:gd name="connsiteX6" fmla="*/ 7032172 w 24754115"/>
                <a:gd name="connsiteY6" fmla="*/ 2395874 h 4077111"/>
                <a:gd name="connsiteX7" fmla="*/ 8708572 w 24754115"/>
                <a:gd name="connsiteY7" fmla="*/ 1372617 h 4077111"/>
                <a:gd name="connsiteX8" fmla="*/ 11299372 w 24754115"/>
                <a:gd name="connsiteY8" fmla="*/ 240503 h 4077111"/>
                <a:gd name="connsiteX9" fmla="*/ 15022286 w 24754115"/>
                <a:gd name="connsiteY9" fmla="*/ 1017 h 4077111"/>
                <a:gd name="connsiteX10" fmla="*/ 17700172 w 24754115"/>
                <a:gd name="connsiteY10" fmla="*/ 153417 h 4077111"/>
                <a:gd name="connsiteX11" fmla="*/ 17852572 w 24754115"/>
                <a:gd name="connsiteY11" fmla="*/ 131646 h 4077111"/>
                <a:gd name="connsiteX12" fmla="*/ 18200915 w 24754115"/>
                <a:gd name="connsiteY12" fmla="*/ 88103 h 4077111"/>
                <a:gd name="connsiteX13" fmla="*/ 18440400 w 24754115"/>
                <a:gd name="connsiteY13" fmla="*/ 153417 h 4077111"/>
                <a:gd name="connsiteX14" fmla="*/ 18418629 w 24754115"/>
                <a:gd name="connsiteY14" fmla="*/ 284046 h 4077111"/>
                <a:gd name="connsiteX15" fmla="*/ 19071772 w 24754115"/>
                <a:gd name="connsiteY15" fmla="*/ 479988 h 4077111"/>
                <a:gd name="connsiteX16" fmla="*/ 21466629 w 24754115"/>
                <a:gd name="connsiteY16" fmla="*/ 1503246 h 4077111"/>
                <a:gd name="connsiteX17" fmla="*/ 22816457 w 24754115"/>
                <a:gd name="connsiteY17" fmla="*/ 1938674 h 4077111"/>
                <a:gd name="connsiteX18" fmla="*/ 24514629 w 24754115"/>
                <a:gd name="connsiteY18" fmla="*/ 2069303 h 4077111"/>
                <a:gd name="connsiteX19" fmla="*/ 24645257 w 24754115"/>
                <a:gd name="connsiteY19" fmla="*/ 2178160 h 4077111"/>
                <a:gd name="connsiteX20" fmla="*/ 24601715 w 24754115"/>
                <a:gd name="connsiteY20" fmla="*/ 2395874 h 4077111"/>
                <a:gd name="connsiteX21" fmla="*/ 24667029 w 24754115"/>
                <a:gd name="connsiteY21" fmla="*/ 2657131 h 4077111"/>
                <a:gd name="connsiteX22" fmla="*/ 24754115 w 24754115"/>
                <a:gd name="connsiteY22" fmla="*/ 3114331 h 4077111"/>
                <a:gd name="connsiteX0" fmla="*/ 0 w 24754115"/>
                <a:gd name="connsiteY0" fmla="*/ 4096856 h 4101693"/>
                <a:gd name="connsiteX1" fmla="*/ 43543 w 24754115"/>
                <a:gd name="connsiteY1" fmla="*/ 4053313 h 4101693"/>
                <a:gd name="connsiteX2" fmla="*/ 87086 w 24754115"/>
                <a:gd name="connsiteY2" fmla="*/ 3748513 h 4101693"/>
                <a:gd name="connsiteX3" fmla="*/ 674915 w 24754115"/>
                <a:gd name="connsiteY3" fmla="*/ 3400170 h 4101693"/>
                <a:gd name="connsiteX4" fmla="*/ 1894115 w 24754115"/>
                <a:gd name="connsiteY4" fmla="*/ 3073599 h 4101693"/>
                <a:gd name="connsiteX5" fmla="*/ 4354286 w 24754115"/>
                <a:gd name="connsiteY5" fmla="*/ 2703485 h 4101693"/>
                <a:gd name="connsiteX6" fmla="*/ 7032172 w 24754115"/>
                <a:gd name="connsiteY6" fmla="*/ 2420456 h 4101693"/>
                <a:gd name="connsiteX7" fmla="*/ 11299372 w 24754115"/>
                <a:gd name="connsiteY7" fmla="*/ 265085 h 4101693"/>
                <a:gd name="connsiteX8" fmla="*/ 15022286 w 24754115"/>
                <a:gd name="connsiteY8" fmla="*/ 25599 h 4101693"/>
                <a:gd name="connsiteX9" fmla="*/ 17700172 w 24754115"/>
                <a:gd name="connsiteY9" fmla="*/ 177999 h 4101693"/>
                <a:gd name="connsiteX10" fmla="*/ 17852572 w 24754115"/>
                <a:gd name="connsiteY10" fmla="*/ 156228 h 4101693"/>
                <a:gd name="connsiteX11" fmla="*/ 18200915 w 24754115"/>
                <a:gd name="connsiteY11" fmla="*/ 112685 h 4101693"/>
                <a:gd name="connsiteX12" fmla="*/ 18440400 w 24754115"/>
                <a:gd name="connsiteY12" fmla="*/ 177999 h 4101693"/>
                <a:gd name="connsiteX13" fmla="*/ 18418629 w 24754115"/>
                <a:gd name="connsiteY13" fmla="*/ 308628 h 4101693"/>
                <a:gd name="connsiteX14" fmla="*/ 19071772 w 24754115"/>
                <a:gd name="connsiteY14" fmla="*/ 504570 h 4101693"/>
                <a:gd name="connsiteX15" fmla="*/ 21466629 w 24754115"/>
                <a:gd name="connsiteY15" fmla="*/ 1527828 h 4101693"/>
                <a:gd name="connsiteX16" fmla="*/ 22816457 w 24754115"/>
                <a:gd name="connsiteY16" fmla="*/ 1963256 h 4101693"/>
                <a:gd name="connsiteX17" fmla="*/ 24514629 w 24754115"/>
                <a:gd name="connsiteY17" fmla="*/ 2093885 h 4101693"/>
                <a:gd name="connsiteX18" fmla="*/ 24645257 w 24754115"/>
                <a:gd name="connsiteY18" fmla="*/ 2202742 h 4101693"/>
                <a:gd name="connsiteX19" fmla="*/ 24601715 w 24754115"/>
                <a:gd name="connsiteY19" fmla="*/ 2420456 h 4101693"/>
                <a:gd name="connsiteX20" fmla="*/ 24667029 w 24754115"/>
                <a:gd name="connsiteY20" fmla="*/ 2681713 h 4101693"/>
                <a:gd name="connsiteX21" fmla="*/ 24754115 w 24754115"/>
                <a:gd name="connsiteY21" fmla="*/ 3138913 h 4101693"/>
                <a:gd name="connsiteX0" fmla="*/ 0 w 24754115"/>
                <a:gd name="connsiteY0" fmla="*/ 4096856 h 4101693"/>
                <a:gd name="connsiteX1" fmla="*/ 43543 w 24754115"/>
                <a:gd name="connsiteY1" fmla="*/ 4053313 h 4101693"/>
                <a:gd name="connsiteX2" fmla="*/ 87086 w 24754115"/>
                <a:gd name="connsiteY2" fmla="*/ 3748513 h 4101693"/>
                <a:gd name="connsiteX3" fmla="*/ 674915 w 24754115"/>
                <a:gd name="connsiteY3" fmla="*/ 3400170 h 4101693"/>
                <a:gd name="connsiteX4" fmla="*/ 1894115 w 24754115"/>
                <a:gd name="connsiteY4" fmla="*/ 3073599 h 4101693"/>
                <a:gd name="connsiteX5" fmla="*/ 7032172 w 24754115"/>
                <a:gd name="connsiteY5" fmla="*/ 2420456 h 4101693"/>
                <a:gd name="connsiteX6" fmla="*/ 11299372 w 24754115"/>
                <a:gd name="connsiteY6" fmla="*/ 265085 h 4101693"/>
                <a:gd name="connsiteX7" fmla="*/ 15022286 w 24754115"/>
                <a:gd name="connsiteY7" fmla="*/ 25599 h 4101693"/>
                <a:gd name="connsiteX8" fmla="*/ 17700172 w 24754115"/>
                <a:gd name="connsiteY8" fmla="*/ 177999 h 4101693"/>
                <a:gd name="connsiteX9" fmla="*/ 17852572 w 24754115"/>
                <a:gd name="connsiteY9" fmla="*/ 156228 h 4101693"/>
                <a:gd name="connsiteX10" fmla="*/ 18200915 w 24754115"/>
                <a:gd name="connsiteY10" fmla="*/ 112685 h 4101693"/>
                <a:gd name="connsiteX11" fmla="*/ 18440400 w 24754115"/>
                <a:gd name="connsiteY11" fmla="*/ 177999 h 4101693"/>
                <a:gd name="connsiteX12" fmla="*/ 18418629 w 24754115"/>
                <a:gd name="connsiteY12" fmla="*/ 308628 h 4101693"/>
                <a:gd name="connsiteX13" fmla="*/ 19071772 w 24754115"/>
                <a:gd name="connsiteY13" fmla="*/ 504570 h 4101693"/>
                <a:gd name="connsiteX14" fmla="*/ 21466629 w 24754115"/>
                <a:gd name="connsiteY14" fmla="*/ 1527828 h 4101693"/>
                <a:gd name="connsiteX15" fmla="*/ 22816457 w 24754115"/>
                <a:gd name="connsiteY15" fmla="*/ 1963256 h 4101693"/>
                <a:gd name="connsiteX16" fmla="*/ 24514629 w 24754115"/>
                <a:gd name="connsiteY16" fmla="*/ 2093885 h 4101693"/>
                <a:gd name="connsiteX17" fmla="*/ 24645257 w 24754115"/>
                <a:gd name="connsiteY17" fmla="*/ 2202742 h 4101693"/>
                <a:gd name="connsiteX18" fmla="*/ 24601715 w 24754115"/>
                <a:gd name="connsiteY18" fmla="*/ 2420456 h 4101693"/>
                <a:gd name="connsiteX19" fmla="*/ 24667029 w 24754115"/>
                <a:gd name="connsiteY19" fmla="*/ 2681713 h 4101693"/>
                <a:gd name="connsiteX20" fmla="*/ 24754115 w 24754115"/>
                <a:gd name="connsiteY20" fmla="*/ 3138913 h 4101693"/>
                <a:gd name="connsiteX0" fmla="*/ 0 w 24754115"/>
                <a:gd name="connsiteY0" fmla="*/ 4096856 h 4101693"/>
                <a:gd name="connsiteX1" fmla="*/ 43543 w 24754115"/>
                <a:gd name="connsiteY1" fmla="*/ 4053313 h 4101693"/>
                <a:gd name="connsiteX2" fmla="*/ 87086 w 24754115"/>
                <a:gd name="connsiteY2" fmla="*/ 3748513 h 4101693"/>
                <a:gd name="connsiteX3" fmla="*/ 674915 w 24754115"/>
                <a:gd name="connsiteY3" fmla="*/ 3400170 h 4101693"/>
                <a:gd name="connsiteX4" fmla="*/ 1894115 w 24754115"/>
                <a:gd name="connsiteY4" fmla="*/ 3073599 h 4101693"/>
                <a:gd name="connsiteX5" fmla="*/ 7032172 w 24754115"/>
                <a:gd name="connsiteY5" fmla="*/ 2420456 h 4101693"/>
                <a:gd name="connsiteX6" fmla="*/ 11299372 w 24754115"/>
                <a:gd name="connsiteY6" fmla="*/ 265085 h 4101693"/>
                <a:gd name="connsiteX7" fmla="*/ 15022286 w 24754115"/>
                <a:gd name="connsiteY7" fmla="*/ 25599 h 4101693"/>
                <a:gd name="connsiteX8" fmla="*/ 17700172 w 24754115"/>
                <a:gd name="connsiteY8" fmla="*/ 177999 h 4101693"/>
                <a:gd name="connsiteX9" fmla="*/ 18200915 w 24754115"/>
                <a:gd name="connsiteY9" fmla="*/ 112685 h 4101693"/>
                <a:gd name="connsiteX10" fmla="*/ 18440400 w 24754115"/>
                <a:gd name="connsiteY10" fmla="*/ 177999 h 4101693"/>
                <a:gd name="connsiteX11" fmla="*/ 18418629 w 24754115"/>
                <a:gd name="connsiteY11" fmla="*/ 308628 h 4101693"/>
                <a:gd name="connsiteX12" fmla="*/ 19071772 w 24754115"/>
                <a:gd name="connsiteY12" fmla="*/ 504570 h 4101693"/>
                <a:gd name="connsiteX13" fmla="*/ 21466629 w 24754115"/>
                <a:gd name="connsiteY13" fmla="*/ 1527828 h 4101693"/>
                <a:gd name="connsiteX14" fmla="*/ 22816457 w 24754115"/>
                <a:gd name="connsiteY14" fmla="*/ 1963256 h 4101693"/>
                <a:gd name="connsiteX15" fmla="*/ 24514629 w 24754115"/>
                <a:gd name="connsiteY15" fmla="*/ 2093885 h 4101693"/>
                <a:gd name="connsiteX16" fmla="*/ 24645257 w 24754115"/>
                <a:gd name="connsiteY16" fmla="*/ 2202742 h 4101693"/>
                <a:gd name="connsiteX17" fmla="*/ 24601715 w 24754115"/>
                <a:gd name="connsiteY17" fmla="*/ 2420456 h 4101693"/>
                <a:gd name="connsiteX18" fmla="*/ 24667029 w 24754115"/>
                <a:gd name="connsiteY18" fmla="*/ 2681713 h 4101693"/>
                <a:gd name="connsiteX19" fmla="*/ 24754115 w 24754115"/>
                <a:gd name="connsiteY19" fmla="*/ 3138913 h 4101693"/>
                <a:gd name="connsiteX0" fmla="*/ 0 w 24754115"/>
                <a:gd name="connsiteY0" fmla="*/ 4096856 h 4101693"/>
                <a:gd name="connsiteX1" fmla="*/ 43543 w 24754115"/>
                <a:gd name="connsiteY1" fmla="*/ 4053313 h 4101693"/>
                <a:gd name="connsiteX2" fmla="*/ 87086 w 24754115"/>
                <a:gd name="connsiteY2" fmla="*/ 3748513 h 4101693"/>
                <a:gd name="connsiteX3" fmla="*/ 674915 w 24754115"/>
                <a:gd name="connsiteY3" fmla="*/ 3400170 h 4101693"/>
                <a:gd name="connsiteX4" fmla="*/ 1894115 w 24754115"/>
                <a:gd name="connsiteY4" fmla="*/ 3073599 h 4101693"/>
                <a:gd name="connsiteX5" fmla="*/ 7032172 w 24754115"/>
                <a:gd name="connsiteY5" fmla="*/ 2420456 h 4101693"/>
                <a:gd name="connsiteX6" fmla="*/ 11299372 w 24754115"/>
                <a:gd name="connsiteY6" fmla="*/ 265085 h 4101693"/>
                <a:gd name="connsiteX7" fmla="*/ 15022286 w 24754115"/>
                <a:gd name="connsiteY7" fmla="*/ 25599 h 4101693"/>
                <a:gd name="connsiteX8" fmla="*/ 17700172 w 24754115"/>
                <a:gd name="connsiteY8" fmla="*/ 177999 h 4101693"/>
                <a:gd name="connsiteX9" fmla="*/ 18077091 w 24754115"/>
                <a:gd name="connsiteY9" fmla="*/ 169835 h 4101693"/>
                <a:gd name="connsiteX10" fmla="*/ 18440400 w 24754115"/>
                <a:gd name="connsiteY10" fmla="*/ 177999 h 4101693"/>
                <a:gd name="connsiteX11" fmla="*/ 18418629 w 24754115"/>
                <a:gd name="connsiteY11" fmla="*/ 308628 h 4101693"/>
                <a:gd name="connsiteX12" fmla="*/ 19071772 w 24754115"/>
                <a:gd name="connsiteY12" fmla="*/ 504570 h 4101693"/>
                <a:gd name="connsiteX13" fmla="*/ 21466629 w 24754115"/>
                <a:gd name="connsiteY13" fmla="*/ 1527828 h 4101693"/>
                <a:gd name="connsiteX14" fmla="*/ 22816457 w 24754115"/>
                <a:gd name="connsiteY14" fmla="*/ 1963256 h 4101693"/>
                <a:gd name="connsiteX15" fmla="*/ 24514629 w 24754115"/>
                <a:gd name="connsiteY15" fmla="*/ 2093885 h 4101693"/>
                <a:gd name="connsiteX16" fmla="*/ 24645257 w 24754115"/>
                <a:gd name="connsiteY16" fmla="*/ 2202742 h 4101693"/>
                <a:gd name="connsiteX17" fmla="*/ 24601715 w 24754115"/>
                <a:gd name="connsiteY17" fmla="*/ 2420456 h 4101693"/>
                <a:gd name="connsiteX18" fmla="*/ 24667029 w 24754115"/>
                <a:gd name="connsiteY18" fmla="*/ 2681713 h 4101693"/>
                <a:gd name="connsiteX19" fmla="*/ 24754115 w 24754115"/>
                <a:gd name="connsiteY19" fmla="*/ 3138913 h 4101693"/>
                <a:gd name="connsiteX0" fmla="*/ 0 w 24754115"/>
                <a:gd name="connsiteY0" fmla="*/ 4096856 h 4101693"/>
                <a:gd name="connsiteX1" fmla="*/ 43543 w 24754115"/>
                <a:gd name="connsiteY1" fmla="*/ 4053313 h 4101693"/>
                <a:gd name="connsiteX2" fmla="*/ 87086 w 24754115"/>
                <a:gd name="connsiteY2" fmla="*/ 3748513 h 4101693"/>
                <a:gd name="connsiteX3" fmla="*/ 674915 w 24754115"/>
                <a:gd name="connsiteY3" fmla="*/ 3400170 h 4101693"/>
                <a:gd name="connsiteX4" fmla="*/ 1894115 w 24754115"/>
                <a:gd name="connsiteY4" fmla="*/ 3073599 h 4101693"/>
                <a:gd name="connsiteX5" fmla="*/ 7032172 w 24754115"/>
                <a:gd name="connsiteY5" fmla="*/ 2420456 h 4101693"/>
                <a:gd name="connsiteX6" fmla="*/ 11299372 w 24754115"/>
                <a:gd name="connsiteY6" fmla="*/ 265085 h 4101693"/>
                <a:gd name="connsiteX7" fmla="*/ 15022286 w 24754115"/>
                <a:gd name="connsiteY7" fmla="*/ 25599 h 4101693"/>
                <a:gd name="connsiteX8" fmla="*/ 17700172 w 24754115"/>
                <a:gd name="connsiteY8" fmla="*/ 177999 h 4101693"/>
                <a:gd name="connsiteX9" fmla="*/ 18077091 w 24754115"/>
                <a:gd name="connsiteY9" fmla="*/ 169835 h 4101693"/>
                <a:gd name="connsiteX10" fmla="*/ 18488025 w 24754115"/>
                <a:gd name="connsiteY10" fmla="*/ 111324 h 4101693"/>
                <a:gd name="connsiteX11" fmla="*/ 18418629 w 24754115"/>
                <a:gd name="connsiteY11" fmla="*/ 308628 h 4101693"/>
                <a:gd name="connsiteX12" fmla="*/ 19071772 w 24754115"/>
                <a:gd name="connsiteY12" fmla="*/ 504570 h 4101693"/>
                <a:gd name="connsiteX13" fmla="*/ 21466629 w 24754115"/>
                <a:gd name="connsiteY13" fmla="*/ 1527828 h 4101693"/>
                <a:gd name="connsiteX14" fmla="*/ 22816457 w 24754115"/>
                <a:gd name="connsiteY14" fmla="*/ 1963256 h 4101693"/>
                <a:gd name="connsiteX15" fmla="*/ 24514629 w 24754115"/>
                <a:gd name="connsiteY15" fmla="*/ 2093885 h 4101693"/>
                <a:gd name="connsiteX16" fmla="*/ 24645257 w 24754115"/>
                <a:gd name="connsiteY16" fmla="*/ 2202742 h 4101693"/>
                <a:gd name="connsiteX17" fmla="*/ 24601715 w 24754115"/>
                <a:gd name="connsiteY17" fmla="*/ 2420456 h 4101693"/>
                <a:gd name="connsiteX18" fmla="*/ 24667029 w 24754115"/>
                <a:gd name="connsiteY18" fmla="*/ 2681713 h 4101693"/>
                <a:gd name="connsiteX19" fmla="*/ 24754115 w 24754115"/>
                <a:gd name="connsiteY19" fmla="*/ 3138913 h 4101693"/>
                <a:gd name="connsiteX0" fmla="*/ 0 w 24754115"/>
                <a:gd name="connsiteY0" fmla="*/ 4096856 h 4101693"/>
                <a:gd name="connsiteX1" fmla="*/ 43543 w 24754115"/>
                <a:gd name="connsiteY1" fmla="*/ 4053313 h 4101693"/>
                <a:gd name="connsiteX2" fmla="*/ 87086 w 24754115"/>
                <a:gd name="connsiteY2" fmla="*/ 3748513 h 4101693"/>
                <a:gd name="connsiteX3" fmla="*/ 674915 w 24754115"/>
                <a:gd name="connsiteY3" fmla="*/ 3400170 h 4101693"/>
                <a:gd name="connsiteX4" fmla="*/ 1894115 w 24754115"/>
                <a:gd name="connsiteY4" fmla="*/ 3073599 h 4101693"/>
                <a:gd name="connsiteX5" fmla="*/ 7032172 w 24754115"/>
                <a:gd name="connsiteY5" fmla="*/ 2420456 h 4101693"/>
                <a:gd name="connsiteX6" fmla="*/ 11299372 w 24754115"/>
                <a:gd name="connsiteY6" fmla="*/ 265085 h 4101693"/>
                <a:gd name="connsiteX7" fmla="*/ 15022286 w 24754115"/>
                <a:gd name="connsiteY7" fmla="*/ 25599 h 4101693"/>
                <a:gd name="connsiteX8" fmla="*/ 17700172 w 24754115"/>
                <a:gd name="connsiteY8" fmla="*/ 177999 h 4101693"/>
                <a:gd name="connsiteX9" fmla="*/ 18488025 w 24754115"/>
                <a:gd name="connsiteY9" fmla="*/ 111324 h 4101693"/>
                <a:gd name="connsiteX10" fmla="*/ 18418629 w 24754115"/>
                <a:gd name="connsiteY10" fmla="*/ 308628 h 4101693"/>
                <a:gd name="connsiteX11" fmla="*/ 19071772 w 24754115"/>
                <a:gd name="connsiteY11" fmla="*/ 504570 h 4101693"/>
                <a:gd name="connsiteX12" fmla="*/ 21466629 w 24754115"/>
                <a:gd name="connsiteY12" fmla="*/ 1527828 h 4101693"/>
                <a:gd name="connsiteX13" fmla="*/ 22816457 w 24754115"/>
                <a:gd name="connsiteY13" fmla="*/ 1963256 h 4101693"/>
                <a:gd name="connsiteX14" fmla="*/ 24514629 w 24754115"/>
                <a:gd name="connsiteY14" fmla="*/ 2093885 h 4101693"/>
                <a:gd name="connsiteX15" fmla="*/ 24645257 w 24754115"/>
                <a:gd name="connsiteY15" fmla="*/ 2202742 h 4101693"/>
                <a:gd name="connsiteX16" fmla="*/ 24601715 w 24754115"/>
                <a:gd name="connsiteY16" fmla="*/ 2420456 h 4101693"/>
                <a:gd name="connsiteX17" fmla="*/ 24667029 w 24754115"/>
                <a:gd name="connsiteY17" fmla="*/ 2681713 h 4101693"/>
                <a:gd name="connsiteX18" fmla="*/ 24754115 w 24754115"/>
                <a:gd name="connsiteY18" fmla="*/ 3138913 h 4101693"/>
                <a:gd name="connsiteX0" fmla="*/ 0 w 24754115"/>
                <a:gd name="connsiteY0" fmla="*/ 4096856 h 4101693"/>
                <a:gd name="connsiteX1" fmla="*/ 43543 w 24754115"/>
                <a:gd name="connsiteY1" fmla="*/ 4053313 h 4101693"/>
                <a:gd name="connsiteX2" fmla="*/ 87086 w 24754115"/>
                <a:gd name="connsiteY2" fmla="*/ 3748513 h 4101693"/>
                <a:gd name="connsiteX3" fmla="*/ 674915 w 24754115"/>
                <a:gd name="connsiteY3" fmla="*/ 3400170 h 4101693"/>
                <a:gd name="connsiteX4" fmla="*/ 1894115 w 24754115"/>
                <a:gd name="connsiteY4" fmla="*/ 3073599 h 4101693"/>
                <a:gd name="connsiteX5" fmla="*/ 6320536 w 24754115"/>
                <a:gd name="connsiteY5" fmla="*/ 2578107 h 4101693"/>
                <a:gd name="connsiteX6" fmla="*/ 7032172 w 24754115"/>
                <a:gd name="connsiteY6" fmla="*/ 2420456 h 4101693"/>
                <a:gd name="connsiteX7" fmla="*/ 11299372 w 24754115"/>
                <a:gd name="connsiteY7" fmla="*/ 265085 h 4101693"/>
                <a:gd name="connsiteX8" fmla="*/ 15022286 w 24754115"/>
                <a:gd name="connsiteY8" fmla="*/ 25599 h 4101693"/>
                <a:gd name="connsiteX9" fmla="*/ 17700172 w 24754115"/>
                <a:gd name="connsiteY9" fmla="*/ 177999 h 4101693"/>
                <a:gd name="connsiteX10" fmla="*/ 18488025 w 24754115"/>
                <a:gd name="connsiteY10" fmla="*/ 111324 h 4101693"/>
                <a:gd name="connsiteX11" fmla="*/ 18418629 w 24754115"/>
                <a:gd name="connsiteY11" fmla="*/ 308628 h 4101693"/>
                <a:gd name="connsiteX12" fmla="*/ 19071772 w 24754115"/>
                <a:gd name="connsiteY12" fmla="*/ 504570 h 4101693"/>
                <a:gd name="connsiteX13" fmla="*/ 21466629 w 24754115"/>
                <a:gd name="connsiteY13" fmla="*/ 1527828 h 4101693"/>
                <a:gd name="connsiteX14" fmla="*/ 22816457 w 24754115"/>
                <a:gd name="connsiteY14" fmla="*/ 1963256 h 4101693"/>
                <a:gd name="connsiteX15" fmla="*/ 24514629 w 24754115"/>
                <a:gd name="connsiteY15" fmla="*/ 2093885 h 4101693"/>
                <a:gd name="connsiteX16" fmla="*/ 24645257 w 24754115"/>
                <a:gd name="connsiteY16" fmla="*/ 2202742 h 4101693"/>
                <a:gd name="connsiteX17" fmla="*/ 24601715 w 24754115"/>
                <a:gd name="connsiteY17" fmla="*/ 2420456 h 4101693"/>
                <a:gd name="connsiteX18" fmla="*/ 24667029 w 24754115"/>
                <a:gd name="connsiteY18" fmla="*/ 2681713 h 4101693"/>
                <a:gd name="connsiteX19" fmla="*/ 24754115 w 24754115"/>
                <a:gd name="connsiteY19" fmla="*/ 3138913 h 4101693"/>
                <a:gd name="connsiteX0" fmla="*/ 0 w 24754115"/>
                <a:gd name="connsiteY0" fmla="*/ 4096856 h 4101693"/>
                <a:gd name="connsiteX1" fmla="*/ 43543 w 24754115"/>
                <a:gd name="connsiteY1" fmla="*/ 4053313 h 4101693"/>
                <a:gd name="connsiteX2" fmla="*/ 87086 w 24754115"/>
                <a:gd name="connsiteY2" fmla="*/ 3748513 h 4101693"/>
                <a:gd name="connsiteX3" fmla="*/ 674915 w 24754115"/>
                <a:gd name="connsiteY3" fmla="*/ 3400170 h 4101693"/>
                <a:gd name="connsiteX4" fmla="*/ 1894115 w 24754115"/>
                <a:gd name="connsiteY4" fmla="*/ 3073599 h 4101693"/>
                <a:gd name="connsiteX5" fmla="*/ 6004114 w 24754115"/>
                <a:gd name="connsiteY5" fmla="*/ 2429251 h 4101693"/>
                <a:gd name="connsiteX6" fmla="*/ 7032172 w 24754115"/>
                <a:gd name="connsiteY6" fmla="*/ 2420456 h 4101693"/>
                <a:gd name="connsiteX7" fmla="*/ 11299372 w 24754115"/>
                <a:gd name="connsiteY7" fmla="*/ 265085 h 4101693"/>
                <a:gd name="connsiteX8" fmla="*/ 15022286 w 24754115"/>
                <a:gd name="connsiteY8" fmla="*/ 25599 h 4101693"/>
                <a:gd name="connsiteX9" fmla="*/ 17700172 w 24754115"/>
                <a:gd name="connsiteY9" fmla="*/ 177999 h 4101693"/>
                <a:gd name="connsiteX10" fmla="*/ 18488025 w 24754115"/>
                <a:gd name="connsiteY10" fmla="*/ 111324 h 4101693"/>
                <a:gd name="connsiteX11" fmla="*/ 18418629 w 24754115"/>
                <a:gd name="connsiteY11" fmla="*/ 308628 h 4101693"/>
                <a:gd name="connsiteX12" fmla="*/ 19071772 w 24754115"/>
                <a:gd name="connsiteY12" fmla="*/ 504570 h 4101693"/>
                <a:gd name="connsiteX13" fmla="*/ 21466629 w 24754115"/>
                <a:gd name="connsiteY13" fmla="*/ 1527828 h 4101693"/>
                <a:gd name="connsiteX14" fmla="*/ 22816457 w 24754115"/>
                <a:gd name="connsiteY14" fmla="*/ 1963256 h 4101693"/>
                <a:gd name="connsiteX15" fmla="*/ 24514629 w 24754115"/>
                <a:gd name="connsiteY15" fmla="*/ 2093885 h 4101693"/>
                <a:gd name="connsiteX16" fmla="*/ 24645257 w 24754115"/>
                <a:gd name="connsiteY16" fmla="*/ 2202742 h 4101693"/>
                <a:gd name="connsiteX17" fmla="*/ 24601715 w 24754115"/>
                <a:gd name="connsiteY17" fmla="*/ 2420456 h 4101693"/>
                <a:gd name="connsiteX18" fmla="*/ 24667029 w 24754115"/>
                <a:gd name="connsiteY18" fmla="*/ 2681713 h 4101693"/>
                <a:gd name="connsiteX19" fmla="*/ 24754115 w 24754115"/>
                <a:gd name="connsiteY19" fmla="*/ 3138913 h 4101693"/>
                <a:gd name="connsiteX0" fmla="*/ 0 w 24754115"/>
                <a:gd name="connsiteY0" fmla="*/ 4096856 h 4101693"/>
                <a:gd name="connsiteX1" fmla="*/ 43543 w 24754115"/>
                <a:gd name="connsiteY1" fmla="*/ 4053313 h 4101693"/>
                <a:gd name="connsiteX2" fmla="*/ 87086 w 24754115"/>
                <a:gd name="connsiteY2" fmla="*/ 3748513 h 4101693"/>
                <a:gd name="connsiteX3" fmla="*/ 674915 w 24754115"/>
                <a:gd name="connsiteY3" fmla="*/ 3400170 h 4101693"/>
                <a:gd name="connsiteX4" fmla="*/ 1957400 w 24754115"/>
                <a:gd name="connsiteY4" fmla="*/ 3009803 h 4101693"/>
                <a:gd name="connsiteX5" fmla="*/ 6004114 w 24754115"/>
                <a:gd name="connsiteY5" fmla="*/ 2429251 h 4101693"/>
                <a:gd name="connsiteX6" fmla="*/ 7032172 w 24754115"/>
                <a:gd name="connsiteY6" fmla="*/ 2420456 h 4101693"/>
                <a:gd name="connsiteX7" fmla="*/ 11299372 w 24754115"/>
                <a:gd name="connsiteY7" fmla="*/ 265085 h 4101693"/>
                <a:gd name="connsiteX8" fmla="*/ 15022286 w 24754115"/>
                <a:gd name="connsiteY8" fmla="*/ 25599 h 4101693"/>
                <a:gd name="connsiteX9" fmla="*/ 17700172 w 24754115"/>
                <a:gd name="connsiteY9" fmla="*/ 177999 h 4101693"/>
                <a:gd name="connsiteX10" fmla="*/ 18488025 w 24754115"/>
                <a:gd name="connsiteY10" fmla="*/ 111324 h 4101693"/>
                <a:gd name="connsiteX11" fmla="*/ 18418629 w 24754115"/>
                <a:gd name="connsiteY11" fmla="*/ 308628 h 4101693"/>
                <a:gd name="connsiteX12" fmla="*/ 19071772 w 24754115"/>
                <a:gd name="connsiteY12" fmla="*/ 504570 h 4101693"/>
                <a:gd name="connsiteX13" fmla="*/ 21466629 w 24754115"/>
                <a:gd name="connsiteY13" fmla="*/ 1527828 h 4101693"/>
                <a:gd name="connsiteX14" fmla="*/ 22816457 w 24754115"/>
                <a:gd name="connsiteY14" fmla="*/ 1963256 h 4101693"/>
                <a:gd name="connsiteX15" fmla="*/ 24514629 w 24754115"/>
                <a:gd name="connsiteY15" fmla="*/ 2093885 h 4101693"/>
                <a:gd name="connsiteX16" fmla="*/ 24645257 w 24754115"/>
                <a:gd name="connsiteY16" fmla="*/ 2202742 h 4101693"/>
                <a:gd name="connsiteX17" fmla="*/ 24601715 w 24754115"/>
                <a:gd name="connsiteY17" fmla="*/ 2420456 h 4101693"/>
                <a:gd name="connsiteX18" fmla="*/ 24667029 w 24754115"/>
                <a:gd name="connsiteY18" fmla="*/ 2681713 h 4101693"/>
                <a:gd name="connsiteX19" fmla="*/ 24754115 w 24754115"/>
                <a:gd name="connsiteY19" fmla="*/ 3138913 h 4101693"/>
                <a:gd name="connsiteX0" fmla="*/ 0 w 24754115"/>
                <a:gd name="connsiteY0" fmla="*/ 4082373 h 4087210"/>
                <a:gd name="connsiteX1" fmla="*/ 43543 w 24754115"/>
                <a:gd name="connsiteY1" fmla="*/ 4038830 h 4087210"/>
                <a:gd name="connsiteX2" fmla="*/ 87086 w 24754115"/>
                <a:gd name="connsiteY2" fmla="*/ 3734030 h 4087210"/>
                <a:gd name="connsiteX3" fmla="*/ 674915 w 24754115"/>
                <a:gd name="connsiteY3" fmla="*/ 3385687 h 4087210"/>
                <a:gd name="connsiteX4" fmla="*/ 1957400 w 24754115"/>
                <a:gd name="connsiteY4" fmla="*/ 2995320 h 4087210"/>
                <a:gd name="connsiteX5" fmla="*/ 6004114 w 24754115"/>
                <a:gd name="connsiteY5" fmla="*/ 2414768 h 4087210"/>
                <a:gd name="connsiteX6" fmla="*/ 7791586 w 24754115"/>
                <a:gd name="connsiteY6" fmla="*/ 2129527 h 4087210"/>
                <a:gd name="connsiteX7" fmla="*/ 11299372 w 24754115"/>
                <a:gd name="connsiteY7" fmla="*/ 250602 h 4087210"/>
                <a:gd name="connsiteX8" fmla="*/ 15022286 w 24754115"/>
                <a:gd name="connsiteY8" fmla="*/ 11116 h 4087210"/>
                <a:gd name="connsiteX9" fmla="*/ 17700172 w 24754115"/>
                <a:gd name="connsiteY9" fmla="*/ 163516 h 4087210"/>
                <a:gd name="connsiteX10" fmla="*/ 18488025 w 24754115"/>
                <a:gd name="connsiteY10" fmla="*/ 96841 h 4087210"/>
                <a:gd name="connsiteX11" fmla="*/ 18418629 w 24754115"/>
                <a:gd name="connsiteY11" fmla="*/ 294145 h 4087210"/>
                <a:gd name="connsiteX12" fmla="*/ 19071772 w 24754115"/>
                <a:gd name="connsiteY12" fmla="*/ 490087 h 4087210"/>
                <a:gd name="connsiteX13" fmla="*/ 21466629 w 24754115"/>
                <a:gd name="connsiteY13" fmla="*/ 1513345 h 4087210"/>
                <a:gd name="connsiteX14" fmla="*/ 22816457 w 24754115"/>
                <a:gd name="connsiteY14" fmla="*/ 1948773 h 4087210"/>
                <a:gd name="connsiteX15" fmla="*/ 24514629 w 24754115"/>
                <a:gd name="connsiteY15" fmla="*/ 2079402 h 4087210"/>
                <a:gd name="connsiteX16" fmla="*/ 24645257 w 24754115"/>
                <a:gd name="connsiteY16" fmla="*/ 2188259 h 4087210"/>
                <a:gd name="connsiteX17" fmla="*/ 24601715 w 24754115"/>
                <a:gd name="connsiteY17" fmla="*/ 2405973 h 4087210"/>
                <a:gd name="connsiteX18" fmla="*/ 24667029 w 24754115"/>
                <a:gd name="connsiteY18" fmla="*/ 2667230 h 4087210"/>
                <a:gd name="connsiteX19" fmla="*/ 24754115 w 24754115"/>
                <a:gd name="connsiteY19" fmla="*/ 3124430 h 4087210"/>
                <a:gd name="connsiteX0" fmla="*/ 0 w 24754115"/>
                <a:gd name="connsiteY0" fmla="*/ 4082373 h 4087210"/>
                <a:gd name="connsiteX1" fmla="*/ 43543 w 24754115"/>
                <a:gd name="connsiteY1" fmla="*/ 4038830 h 4087210"/>
                <a:gd name="connsiteX2" fmla="*/ 87086 w 24754115"/>
                <a:gd name="connsiteY2" fmla="*/ 3734030 h 4087210"/>
                <a:gd name="connsiteX3" fmla="*/ 674915 w 24754115"/>
                <a:gd name="connsiteY3" fmla="*/ 3385687 h 4087210"/>
                <a:gd name="connsiteX4" fmla="*/ 1957400 w 24754115"/>
                <a:gd name="connsiteY4" fmla="*/ 2995320 h 4087210"/>
                <a:gd name="connsiteX5" fmla="*/ 6004114 w 24754115"/>
                <a:gd name="connsiteY5" fmla="*/ 2414768 h 4087210"/>
                <a:gd name="connsiteX6" fmla="*/ 7791586 w 24754115"/>
                <a:gd name="connsiteY6" fmla="*/ 2129527 h 4087210"/>
                <a:gd name="connsiteX7" fmla="*/ 11299372 w 24754115"/>
                <a:gd name="connsiteY7" fmla="*/ 250602 h 4087210"/>
                <a:gd name="connsiteX8" fmla="*/ 15022286 w 24754115"/>
                <a:gd name="connsiteY8" fmla="*/ 11116 h 4087210"/>
                <a:gd name="connsiteX9" fmla="*/ 17700172 w 24754115"/>
                <a:gd name="connsiteY9" fmla="*/ 163516 h 4087210"/>
                <a:gd name="connsiteX10" fmla="*/ 18488025 w 24754115"/>
                <a:gd name="connsiteY10" fmla="*/ 96841 h 4087210"/>
                <a:gd name="connsiteX11" fmla="*/ 18418629 w 24754115"/>
                <a:gd name="connsiteY11" fmla="*/ 294145 h 4087210"/>
                <a:gd name="connsiteX12" fmla="*/ 19071772 w 24754115"/>
                <a:gd name="connsiteY12" fmla="*/ 490087 h 4087210"/>
                <a:gd name="connsiteX13" fmla="*/ 21466629 w 24754115"/>
                <a:gd name="connsiteY13" fmla="*/ 1513345 h 4087210"/>
                <a:gd name="connsiteX14" fmla="*/ 22816457 w 24754115"/>
                <a:gd name="connsiteY14" fmla="*/ 1948773 h 4087210"/>
                <a:gd name="connsiteX15" fmla="*/ 24514629 w 24754115"/>
                <a:gd name="connsiteY15" fmla="*/ 2079402 h 4087210"/>
                <a:gd name="connsiteX16" fmla="*/ 24645257 w 24754115"/>
                <a:gd name="connsiteY16" fmla="*/ 2188259 h 4087210"/>
                <a:gd name="connsiteX17" fmla="*/ 24601715 w 24754115"/>
                <a:gd name="connsiteY17" fmla="*/ 2405973 h 4087210"/>
                <a:gd name="connsiteX18" fmla="*/ 24667029 w 24754115"/>
                <a:gd name="connsiteY18" fmla="*/ 2667230 h 4087210"/>
                <a:gd name="connsiteX19" fmla="*/ 24754115 w 24754115"/>
                <a:gd name="connsiteY19" fmla="*/ 3124430 h 4087210"/>
                <a:gd name="connsiteX0" fmla="*/ 0 w 24754115"/>
                <a:gd name="connsiteY0" fmla="*/ 4082373 h 4087210"/>
                <a:gd name="connsiteX1" fmla="*/ 43543 w 24754115"/>
                <a:gd name="connsiteY1" fmla="*/ 4038830 h 4087210"/>
                <a:gd name="connsiteX2" fmla="*/ 87086 w 24754115"/>
                <a:gd name="connsiteY2" fmla="*/ 3734030 h 4087210"/>
                <a:gd name="connsiteX3" fmla="*/ 674915 w 24754115"/>
                <a:gd name="connsiteY3" fmla="*/ 3385687 h 4087210"/>
                <a:gd name="connsiteX4" fmla="*/ 1957400 w 24754115"/>
                <a:gd name="connsiteY4" fmla="*/ 2995320 h 4087210"/>
                <a:gd name="connsiteX5" fmla="*/ 6004114 w 24754115"/>
                <a:gd name="connsiteY5" fmla="*/ 2414768 h 4087210"/>
                <a:gd name="connsiteX6" fmla="*/ 7791586 w 24754115"/>
                <a:gd name="connsiteY6" fmla="*/ 2129527 h 4087210"/>
                <a:gd name="connsiteX7" fmla="*/ 11299372 w 24754115"/>
                <a:gd name="connsiteY7" fmla="*/ 250602 h 4087210"/>
                <a:gd name="connsiteX8" fmla="*/ 15022286 w 24754115"/>
                <a:gd name="connsiteY8" fmla="*/ 11116 h 4087210"/>
                <a:gd name="connsiteX9" fmla="*/ 17700172 w 24754115"/>
                <a:gd name="connsiteY9" fmla="*/ 163516 h 4087210"/>
                <a:gd name="connsiteX10" fmla="*/ 18488025 w 24754115"/>
                <a:gd name="connsiteY10" fmla="*/ 96841 h 4087210"/>
                <a:gd name="connsiteX11" fmla="*/ 18418629 w 24754115"/>
                <a:gd name="connsiteY11" fmla="*/ 294145 h 4087210"/>
                <a:gd name="connsiteX12" fmla="*/ 19071772 w 24754115"/>
                <a:gd name="connsiteY12" fmla="*/ 490087 h 4087210"/>
                <a:gd name="connsiteX13" fmla="*/ 21466629 w 24754115"/>
                <a:gd name="connsiteY13" fmla="*/ 1513345 h 4087210"/>
                <a:gd name="connsiteX14" fmla="*/ 22816457 w 24754115"/>
                <a:gd name="connsiteY14" fmla="*/ 1948773 h 4087210"/>
                <a:gd name="connsiteX15" fmla="*/ 24514629 w 24754115"/>
                <a:gd name="connsiteY15" fmla="*/ 2079402 h 4087210"/>
                <a:gd name="connsiteX16" fmla="*/ 24645257 w 24754115"/>
                <a:gd name="connsiteY16" fmla="*/ 2188259 h 4087210"/>
                <a:gd name="connsiteX17" fmla="*/ 24601715 w 24754115"/>
                <a:gd name="connsiteY17" fmla="*/ 2405973 h 4087210"/>
                <a:gd name="connsiteX18" fmla="*/ 24667029 w 24754115"/>
                <a:gd name="connsiteY18" fmla="*/ 2667230 h 4087210"/>
                <a:gd name="connsiteX19" fmla="*/ 24754115 w 24754115"/>
                <a:gd name="connsiteY19" fmla="*/ 3124430 h 4087210"/>
                <a:gd name="connsiteX0" fmla="*/ 0 w 24754115"/>
                <a:gd name="connsiteY0" fmla="*/ 4082373 h 4087210"/>
                <a:gd name="connsiteX1" fmla="*/ 43543 w 24754115"/>
                <a:gd name="connsiteY1" fmla="*/ 4038830 h 4087210"/>
                <a:gd name="connsiteX2" fmla="*/ 87086 w 24754115"/>
                <a:gd name="connsiteY2" fmla="*/ 3734030 h 4087210"/>
                <a:gd name="connsiteX3" fmla="*/ 674915 w 24754115"/>
                <a:gd name="connsiteY3" fmla="*/ 3385687 h 4087210"/>
                <a:gd name="connsiteX4" fmla="*/ 1957400 w 24754115"/>
                <a:gd name="connsiteY4" fmla="*/ 2995320 h 4087210"/>
                <a:gd name="connsiteX5" fmla="*/ 5940831 w 24754115"/>
                <a:gd name="connsiteY5" fmla="*/ 2478563 h 4087210"/>
                <a:gd name="connsiteX6" fmla="*/ 7791586 w 24754115"/>
                <a:gd name="connsiteY6" fmla="*/ 2129527 h 4087210"/>
                <a:gd name="connsiteX7" fmla="*/ 11299372 w 24754115"/>
                <a:gd name="connsiteY7" fmla="*/ 250602 h 4087210"/>
                <a:gd name="connsiteX8" fmla="*/ 15022286 w 24754115"/>
                <a:gd name="connsiteY8" fmla="*/ 11116 h 4087210"/>
                <a:gd name="connsiteX9" fmla="*/ 17700172 w 24754115"/>
                <a:gd name="connsiteY9" fmla="*/ 163516 h 4087210"/>
                <a:gd name="connsiteX10" fmla="*/ 18488025 w 24754115"/>
                <a:gd name="connsiteY10" fmla="*/ 96841 h 4087210"/>
                <a:gd name="connsiteX11" fmla="*/ 18418629 w 24754115"/>
                <a:gd name="connsiteY11" fmla="*/ 294145 h 4087210"/>
                <a:gd name="connsiteX12" fmla="*/ 19071772 w 24754115"/>
                <a:gd name="connsiteY12" fmla="*/ 490087 h 4087210"/>
                <a:gd name="connsiteX13" fmla="*/ 21466629 w 24754115"/>
                <a:gd name="connsiteY13" fmla="*/ 1513345 h 4087210"/>
                <a:gd name="connsiteX14" fmla="*/ 22816457 w 24754115"/>
                <a:gd name="connsiteY14" fmla="*/ 1948773 h 4087210"/>
                <a:gd name="connsiteX15" fmla="*/ 24514629 w 24754115"/>
                <a:gd name="connsiteY15" fmla="*/ 2079402 h 4087210"/>
                <a:gd name="connsiteX16" fmla="*/ 24645257 w 24754115"/>
                <a:gd name="connsiteY16" fmla="*/ 2188259 h 4087210"/>
                <a:gd name="connsiteX17" fmla="*/ 24601715 w 24754115"/>
                <a:gd name="connsiteY17" fmla="*/ 2405973 h 4087210"/>
                <a:gd name="connsiteX18" fmla="*/ 24667029 w 24754115"/>
                <a:gd name="connsiteY18" fmla="*/ 2667230 h 4087210"/>
                <a:gd name="connsiteX19" fmla="*/ 24754115 w 24754115"/>
                <a:gd name="connsiteY19" fmla="*/ 3124430 h 4087210"/>
                <a:gd name="connsiteX0" fmla="*/ 0 w 24754115"/>
                <a:gd name="connsiteY0" fmla="*/ 4082373 h 4087210"/>
                <a:gd name="connsiteX1" fmla="*/ 43543 w 24754115"/>
                <a:gd name="connsiteY1" fmla="*/ 4038830 h 4087210"/>
                <a:gd name="connsiteX2" fmla="*/ 87086 w 24754115"/>
                <a:gd name="connsiteY2" fmla="*/ 3734030 h 4087210"/>
                <a:gd name="connsiteX3" fmla="*/ 674915 w 24754115"/>
                <a:gd name="connsiteY3" fmla="*/ 3385687 h 4087210"/>
                <a:gd name="connsiteX4" fmla="*/ 1957400 w 24754115"/>
                <a:gd name="connsiteY4" fmla="*/ 2995320 h 4087210"/>
                <a:gd name="connsiteX5" fmla="*/ 5856452 w 24754115"/>
                <a:gd name="connsiteY5" fmla="*/ 2521093 h 4087210"/>
                <a:gd name="connsiteX6" fmla="*/ 7791586 w 24754115"/>
                <a:gd name="connsiteY6" fmla="*/ 2129527 h 4087210"/>
                <a:gd name="connsiteX7" fmla="*/ 11299372 w 24754115"/>
                <a:gd name="connsiteY7" fmla="*/ 250602 h 4087210"/>
                <a:gd name="connsiteX8" fmla="*/ 15022286 w 24754115"/>
                <a:gd name="connsiteY8" fmla="*/ 11116 h 4087210"/>
                <a:gd name="connsiteX9" fmla="*/ 17700172 w 24754115"/>
                <a:gd name="connsiteY9" fmla="*/ 163516 h 4087210"/>
                <a:gd name="connsiteX10" fmla="*/ 18488025 w 24754115"/>
                <a:gd name="connsiteY10" fmla="*/ 96841 h 4087210"/>
                <a:gd name="connsiteX11" fmla="*/ 18418629 w 24754115"/>
                <a:gd name="connsiteY11" fmla="*/ 294145 h 4087210"/>
                <a:gd name="connsiteX12" fmla="*/ 19071772 w 24754115"/>
                <a:gd name="connsiteY12" fmla="*/ 490087 h 4087210"/>
                <a:gd name="connsiteX13" fmla="*/ 21466629 w 24754115"/>
                <a:gd name="connsiteY13" fmla="*/ 1513345 h 4087210"/>
                <a:gd name="connsiteX14" fmla="*/ 22816457 w 24754115"/>
                <a:gd name="connsiteY14" fmla="*/ 1948773 h 4087210"/>
                <a:gd name="connsiteX15" fmla="*/ 24514629 w 24754115"/>
                <a:gd name="connsiteY15" fmla="*/ 2079402 h 4087210"/>
                <a:gd name="connsiteX16" fmla="*/ 24645257 w 24754115"/>
                <a:gd name="connsiteY16" fmla="*/ 2188259 h 4087210"/>
                <a:gd name="connsiteX17" fmla="*/ 24601715 w 24754115"/>
                <a:gd name="connsiteY17" fmla="*/ 2405973 h 4087210"/>
                <a:gd name="connsiteX18" fmla="*/ 24667029 w 24754115"/>
                <a:gd name="connsiteY18" fmla="*/ 2667230 h 4087210"/>
                <a:gd name="connsiteX19" fmla="*/ 24754115 w 24754115"/>
                <a:gd name="connsiteY19" fmla="*/ 3124430 h 4087210"/>
                <a:gd name="connsiteX0" fmla="*/ 0 w 24754115"/>
                <a:gd name="connsiteY0" fmla="*/ 4082373 h 4087210"/>
                <a:gd name="connsiteX1" fmla="*/ 43543 w 24754115"/>
                <a:gd name="connsiteY1" fmla="*/ 4038830 h 4087210"/>
                <a:gd name="connsiteX2" fmla="*/ 87086 w 24754115"/>
                <a:gd name="connsiteY2" fmla="*/ 3734030 h 4087210"/>
                <a:gd name="connsiteX3" fmla="*/ 674915 w 24754115"/>
                <a:gd name="connsiteY3" fmla="*/ 3385687 h 4087210"/>
                <a:gd name="connsiteX4" fmla="*/ 1957400 w 24754115"/>
                <a:gd name="connsiteY4" fmla="*/ 2995320 h 4087210"/>
                <a:gd name="connsiteX5" fmla="*/ 5856452 w 24754115"/>
                <a:gd name="connsiteY5" fmla="*/ 2521093 h 4087210"/>
                <a:gd name="connsiteX6" fmla="*/ 7791586 w 24754115"/>
                <a:gd name="connsiteY6" fmla="*/ 2129527 h 4087210"/>
                <a:gd name="connsiteX7" fmla="*/ 11299372 w 24754115"/>
                <a:gd name="connsiteY7" fmla="*/ 250602 h 4087210"/>
                <a:gd name="connsiteX8" fmla="*/ 15022286 w 24754115"/>
                <a:gd name="connsiteY8" fmla="*/ 11116 h 4087210"/>
                <a:gd name="connsiteX9" fmla="*/ 17700172 w 24754115"/>
                <a:gd name="connsiteY9" fmla="*/ 163516 h 4087210"/>
                <a:gd name="connsiteX10" fmla="*/ 18488025 w 24754115"/>
                <a:gd name="connsiteY10" fmla="*/ 96841 h 4087210"/>
                <a:gd name="connsiteX11" fmla="*/ 18418629 w 24754115"/>
                <a:gd name="connsiteY11" fmla="*/ 294145 h 4087210"/>
                <a:gd name="connsiteX12" fmla="*/ 19071772 w 24754115"/>
                <a:gd name="connsiteY12" fmla="*/ 490087 h 4087210"/>
                <a:gd name="connsiteX13" fmla="*/ 21466629 w 24754115"/>
                <a:gd name="connsiteY13" fmla="*/ 1513345 h 4087210"/>
                <a:gd name="connsiteX14" fmla="*/ 22816457 w 24754115"/>
                <a:gd name="connsiteY14" fmla="*/ 1948773 h 4087210"/>
                <a:gd name="connsiteX15" fmla="*/ 24514629 w 24754115"/>
                <a:gd name="connsiteY15" fmla="*/ 2079402 h 4087210"/>
                <a:gd name="connsiteX16" fmla="*/ 24645257 w 24754115"/>
                <a:gd name="connsiteY16" fmla="*/ 2188259 h 4087210"/>
                <a:gd name="connsiteX17" fmla="*/ 24601715 w 24754115"/>
                <a:gd name="connsiteY17" fmla="*/ 2405973 h 4087210"/>
                <a:gd name="connsiteX18" fmla="*/ 24667029 w 24754115"/>
                <a:gd name="connsiteY18" fmla="*/ 2667230 h 4087210"/>
                <a:gd name="connsiteX19" fmla="*/ 24754115 w 24754115"/>
                <a:gd name="connsiteY19" fmla="*/ 3124430 h 4087210"/>
                <a:gd name="connsiteX0" fmla="*/ 0 w 24754115"/>
                <a:gd name="connsiteY0" fmla="*/ 4082373 h 4087210"/>
                <a:gd name="connsiteX1" fmla="*/ 43543 w 24754115"/>
                <a:gd name="connsiteY1" fmla="*/ 4038830 h 4087210"/>
                <a:gd name="connsiteX2" fmla="*/ 87086 w 24754115"/>
                <a:gd name="connsiteY2" fmla="*/ 3734030 h 4087210"/>
                <a:gd name="connsiteX3" fmla="*/ 674915 w 24754115"/>
                <a:gd name="connsiteY3" fmla="*/ 3385687 h 4087210"/>
                <a:gd name="connsiteX4" fmla="*/ 1957400 w 24754115"/>
                <a:gd name="connsiteY4" fmla="*/ 2995320 h 4087210"/>
                <a:gd name="connsiteX5" fmla="*/ 5455652 w 24754115"/>
                <a:gd name="connsiteY5" fmla="*/ 2584888 h 4087210"/>
                <a:gd name="connsiteX6" fmla="*/ 7791586 w 24754115"/>
                <a:gd name="connsiteY6" fmla="*/ 2129527 h 4087210"/>
                <a:gd name="connsiteX7" fmla="*/ 11299372 w 24754115"/>
                <a:gd name="connsiteY7" fmla="*/ 250602 h 4087210"/>
                <a:gd name="connsiteX8" fmla="*/ 15022286 w 24754115"/>
                <a:gd name="connsiteY8" fmla="*/ 11116 h 4087210"/>
                <a:gd name="connsiteX9" fmla="*/ 17700172 w 24754115"/>
                <a:gd name="connsiteY9" fmla="*/ 163516 h 4087210"/>
                <a:gd name="connsiteX10" fmla="*/ 18488025 w 24754115"/>
                <a:gd name="connsiteY10" fmla="*/ 96841 h 4087210"/>
                <a:gd name="connsiteX11" fmla="*/ 18418629 w 24754115"/>
                <a:gd name="connsiteY11" fmla="*/ 294145 h 4087210"/>
                <a:gd name="connsiteX12" fmla="*/ 19071772 w 24754115"/>
                <a:gd name="connsiteY12" fmla="*/ 490087 h 4087210"/>
                <a:gd name="connsiteX13" fmla="*/ 21466629 w 24754115"/>
                <a:gd name="connsiteY13" fmla="*/ 1513345 h 4087210"/>
                <a:gd name="connsiteX14" fmla="*/ 22816457 w 24754115"/>
                <a:gd name="connsiteY14" fmla="*/ 1948773 h 4087210"/>
                <a:gd name="connsiteX15" fmla="*/ 24514629 w 24754115"/>
                <a:gd name="connsiteY15" fmla="*/ 2079402 h 4087210"/>
                <a:gd name="connsiteX16" fmla="*/ 24645257 w 24754115"/>
                <a:gd name="connsiteY16" fmla="*/ 2188259 h 4087210"/>
                <a:gd name="connsiteX17" fmla="*/ 24601715 w 24754115"/>
                <a:gd name="connsiteY17" fmla="*/ 2405973 h 4087210"/>
                <a:gd name="connsiteX18" fmla="*/ 24667029 w 24754115"/>
                <a:gd name="connsiteY18" fmla="*/ 2667230 h 4087210"/>
                <a:gd name="connsiteX19" fmla="*/ 24754115 w 24754115"/>
                <a:gd name="connsiteY19" fmla="*/ 3124430 h 408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754115" h="4087210">
                  <a:moveTo>
                    <a:pt x="0" y="4082373"/>
                  </a:moveTo>
                  <a:cubicBezTo>
                    <a:pt x="14514" y="4089630"/>
                    <a:pt x="29029" y="4096887"/>
                    <a:pt x="43543" y="4038830"/>
                  </a:cubicBezTo>
                  <a:cubicBezTo>
                    <a:pt x="58057" y="3980773"/>
                    <a:pt x="-18143" y="3842887"/>
                    <a:pt x="87086" y="3734030"/>
                  </a:cubicBezTo>
                  <a:cubicBezTo>
                    <a:pt x="192315" y="3625173"/>
                    <a:pt x="363196" y="3508805"/>
                    <a:pt x="674915" y="3385687"/>
                  </a:cubicBezTo>
                  <a:cubicBezTo>
                    <a:pt x="986634" y="3262569"/>
                    <a:pt x="1160611" y="3128786"/>
                    <a:pt x="1957400" y="2995320"/>
                  </a:cubicBezTo>
                  <a:cubicBezTo>
                    <a:pt x="2754189" y="2861854"/>
                    <a:pt x="4599309" y="2693745"/>
                    <a:pt x="5455652" y="2584888"/>
                  </a:cubicBezTo>
                  <a:cubicBezTo>
                    <a:pt x="6459660" y="2433501"/>
                    <a:pt x="6817633" y="2518575"/>
                    <a:pt x="7791586" y="2129527"/>
                  </a:cubicBezTo>
                  <a:cubicBezTo>
                    <a:pt x="8765539" y="1740479"/>
                    <a:pt x="10094255" y="603671"/>
                    <a:pt x="11299372" y="250602"/>
                  </a:cubicBezTo>
                  <a:cubicBezTo>
                    <a:pt x="12504489" y="-102467"/>
                    <a:pt x="13955486" y="25630"/>
                    <a:pt x="15022286" y="11116"/>
                  </a:cubicBezTo>
                  <a:cubicBezTo>
                    <a:pt x="16089086" y="-3398"/>
                    <a:pt x="17122549" y="149229"/>
                    <a:pt x="17700172" y="163516"/>
                  </a:cubicBezTo>
                  <a:cubicBezTo>
                    <a:pt x="18277795" y="177803"/>
                    <a:pt x="18368282" y="75070"/>
                    <a:pt x="18488025" y="96841"/>
                  </a:cubicBezTo>
                  <a:cubicBezTo>
                    <a:pt x="18607768" y="118613"/>
                    <a:pt x="18321338" y="228604"/>
                    <a:pt x="18418629" y="294145"/>
                  </a:cubicBezTo>
                  <a:cubicBezTo>
                    <a:pt x="18515920" y="359686"/>
                    <a:pt x="18563772" y="286887"/>
                    <a:pt x="19071772" y="490087"/>
                  </a:cubicBezTo>
                  <a:cubicBezTo>
                    <a:pt x="19579772" y="693287"/>
                    <a:pt x="20842515" y="1270231"/>
                    <a:pt x="21466629" y="1513345"/>
                  </a:cubicBezTo>
                  <a:cubicBezTo>
                    <a:pt x="22090743" y="1756459"/>
                    <a:pt x="22308457" y="1854430"/>
                    <a:pt x="22816457" y="1948773"/>
                  </a:cubicBezTo>
                  <a:cubicBezTo>
                    <a:pt x="23324457" y="2043116"/>
                    <a:pt x="24209829" y="2039488"/>
                    <a:pt x="24514629" y="2079402"/>
                  </a:cubicBezTo>
                  <a:cubicBezTo>
                    <a:pt x="24819429" y="2119316"/>
                    <a:pt x="24630743" y="2133830"/>
                    <a:pt x="24645257" y="2188259"/>
                  </a:cubicBezTo>
                  <a:cubicBezTo>
                    <a:pt x="24659771" y="2242688"/>
                    <a:pt x="24598086" y="2326144"/>
                    <a:pt x="24601715" y="2405973"/>
                  </a:cubicBezTo>
                  <a:cubicBezTo>
                    <a:pt x="24605344" y="2485801"/>
                    <a:pt x="24641629" y="2547487"/>
                    <a:pt x="24667029" y="2667230"/>
                  </a:cubicBezTo>
                  <a:cubicBezTo>
                    <a:pt x="24692429" y="2786973"/>
                    <a:pt x="24723272" y="2955701"/>
                    <a:pt x="24754115" y="3124430"/>
                  </a:cubicBezTo>
                </a:path>
              </a:pathLst>
            </a:custGeom>
            <a:noFill/>
            <a:ln w="57150" cap="flat" cmpd="sng" algn="ctr">
              <a:gradFill>
                <a:gsLst>
                  <a:gs pos="0">
                    <a:srgbClr val="EEF2F9"/>
                  </a:gs>
                  <a:gs pos="88000">
                    <a:sysClr val="windowText" lastClr="000000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lIns="40619" tIns="20310" rIns="40619" bIns="20310" rtlCol="0" anchor="ctr"/>
            <a:lstStyle/>
            <a:p>
              <a:pPr algn="ctr" defTabSz="1218526">
                <a:defRPr/>
              </a:pPr>
              <a:endParaRPr lang="zh-CN" altLang="en-US" sz="2399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057368" y="4053056"/>
              <a:ext cx="11317647" cy="2462044"/>
            </a:xfrm>
            <a:custGeom>
              <a:avLst/>
              <a:gdLst>
                <a:gd name="connsiteX0" fmla="*/ 121181 w 11322812"/>
                <a:gd name="connsiteY0" fmla="*/ 2457997 h 2457997"/>
                <a:gd name="connsiteX1" fmla="*/ 2350031 w 11322812"/>
                <a:gd name="connsiteY1" fmla="*/ 914947 h 2457997"/>
                <a:gd name="connsiteX2" fmla="*/ 4350281 w 11322812"/>
                <a:gd name="connsiteY2" fmla="*/ 171997 h 2457997"/>
                <a:gd name="connsiteX3" fmla="*/ 6693431 w 11322812"/>
                <a:gd name="connsiteY3" fmla="*/ 547 h 2457997"/>
                <a:gd name="connsiteX4" fmla="*/ 9550931 w 11322812"/>
                <a:gd name="connsiteY4" fmla="*/ 200572 h 2457997"/>
                <a:gd name="connsiteX5" fmla="*/ 10665356 w 11322812"/>
                <a:gd name="connsiteY5" fmla="*/ 800647 h 2457997"/>
                <a:gd name="connsiteX6" fmla="*/ 11322581 w 11322812"/>
                <a:gd name="connsiteY6" fmla="*/ 1286422 h 2457997"/>
                <a:gd name="connsiteX7" fmla="*/ 10722506 w 11322812"/>
                <a:gd name="connsiteY7" fmla="*/ 1829347 h 2457997"/>
                <a:gd name="connsiteX8" fmla="*/ 9379481 w 11322812"/>
                <a:gd name="connsiteY8" fmla="*/ 1886497 h 2457997"/>
                <a:gd name="connsiteX9" fmla="*/ 2778656 w 11322812"/>
                <a:gd name="connsiteY9" fmla="*/ 2229397 h 2457997"/>
                <a:gd name="connsiteX10" fmla="*/ 64031 w 11322812"/>
                <a:gd name="connsiteY10" fmla="*/ 2429422 h 2457997"/>
                <a:gd name="connsiteX11" fmla="*/ 1121306 w 11322812"/>
                <a:gd name="connsiteY11" fmla="*/ 1657897 h 2457997"/>
                <a:gd name="connsiteX0" fmla="*/ 0 w 11201631"/>
                <a:gd name="connsiteY0" fmla="*/ 2457997 h 2457997"/>
                <a:gd name="connsiteX1" fmla="*/ 2228850 w 11201631"/>
                <a:gd name="connsiteY1" fmla="*/ 914947 h 2457997"/>
                <a:gd name="connsiteX2" fmla="*/ 4229100 w 11201631"/>
                <a:gd name="connsiteY2" fmla="*/ 171997 h 2457997"/>
                <a:gd name="connsiteX3" fmla="*/ 6572250 w 11201631"/>
                <a:gd name="connsiteY3" fmla="*/ 547 h 2457997"/>
                <a:gd name="connsiteX4" fmla="*/ 9429750 w 11201631"/>
                <a:gd name="connsiteY4" fmla="*/ 200572 h 2457997"/>
                <a:gd name="connsiteX5" fmla="*/ 10544175 w 11201631"/>
                <a:gd name="connsiteY5" fmla="*/ 800647 h 2457997"/>
                <a:gd name="connsiteX6" fmla="*/ 11201400 w 11201631"/>
                <a:gd name="connsiteY6" fmla="*/ 1286422 h 2457997"/>
                <a:gd name="connsiteX7" fmla="*/ 10601325 w 11201631"/>
                <a:gd name="connsiteY7" fmla="*/ 1829347 h 2457997"/>
                <a:gd name="connsiteX8" fmla="*/ 9258300 w 11201631"/>
                <a:gd name="connsiteY8" fmla="*/ 1886497 h 2457997"/>
                <a:gd name="connsiteX9" fmla="*/ 2657475 w 11201631"/>
                <a:gd name="connsiteY9" fmla="*/ 2229397 h 2457997"/>
                <a:gd name="connsiteX10" fmla="*/ 1000125 w 11201631"/>
                <a:gd name="connsiteY10" fmla="*/ 1657897 h 2457997"/>
                <a:gd name="connsiteX0" fmla="*/ 0 w 11201631"/>
                <a:gd name="connsiteY0" fmla="*/ 2457997 h 2474240"/>
                <a:gd name="connsiteX1" fmla="*/ 2228850 w 11201631"/>
                <a:gd name="connsiteY1" fmla="*/ 914947 h 2474240"/>
                <a:gd name="connsiteX2" fmla="*/ 4229100 w 11201631"/>
                <a:gd name="connsiteY2" fmla="*/ 171997 h 2474240"/>
                <a:gd name="connsiteX3" fmla="*/ 6572250 w 11201631"/>
                <a:gd name="connsiteY3" fmla="*/ 547 h 2474240"/>
                <a:gd name="connsiteX4" fmla="*/ 9429750 w 11201631"/>
                <a:gd name="connsiteY4" fmla="*/ 200572 h 2474240"/>
                <a:gd name="connsiteX5" fmla="*/ 10544175 w 11201631"/>
                <a:gd name="connsiteY5" fmla="*/ 800647 h 2474240"/>
                <a:gd name="connsiteX6" fmla="*/ 11201400 w 11201631"/>
                <a:gd name="connsiteY6" fmla="*/ 1286422 h 2474240"/>
                <a:gd name="connsiteX7" fmla="*/ 10601325 w 11201631"/>
                <a:gd name="connsiteY7" fmla="*/ 1829347 h 2474240"/>
                <a:gd name="connsiteX8" fmla="*/ 9258300 w 11201631"/>
                <a:gd name="connsiteY8" fmla="*/ 1886497 h 2474240"/>
                <a:gd name="connsiteX9" fmla="*/ 2657475 w 11201631"/>
                <a:gd name="connsiteY9" fmla="*/ 2229397 h 2474240"/>
                <a:gd name="connsiteX10" fmla="*/ 506639 w 11201631"/>
                <a:gd name="connsiteY10" fmla="*/ 2441669 h 2474240"/>
                <a:gd name="connsiteX0" fmla="*/ 0 w 11201631"/>
                <a:gd name="connsiteY0" fmla="*/ 2457997 h 2457997"/>
                <a:gd name="connsiteX1" fmla="*/ 2228850 w 11201631"/>
                <a:gd name="connsiteY1" fmla="*/ 914947 h 2457997"/>
                <a:gd name="connsiteX2" fmla="*/ 4229100 w 11201631"/>
                <a:gd name="connsiteY2" fmla="*/ 171997 h 2457997"/>
                <a:gd name="connsiteX3" fmla="*/ 6572250 w 11201631"/>
                <a:gd name="connsiteY3" fmla="*/ 547 h 2457997"/>
                <a:gd name="connsiteX4" fmla="*/ 9429750 w 11201631"/>
                <a:gd name="connsiteY4" fmla="*/ 200572 h 2457997"/>
                <a:gd name="connsiteX5" fmla="*/ 10544175 w 11201631"/>
                <a:gd name="connsiteY5" fmla="*/ 800647 h 2457997"/>
                <a:gd name="connsiteX6" fmla="*/ 11201400 w 11201631"/>
                <a:gd name="connsiteY6" fmla="*/ 1286422 h 2457997"/>
                <a:gd name="connsiteX7" fmla="*/ 10601325 w 11201631"/>
                <a:gd name="connsiteY7" fmla="*/ 1829347 h 2457997"/>
                <a:gd name="connsiteX8" fmla="*/ 9258300 w 11201631"/>
                <a:gd name="connsiteY8" fmla="*/ 1886497 h 2457997"/>
                <a:gd name="connsiteX9" fmla="*/ 2657475 w 11201631"/>
                <a:gd name="connsiteY9" fmla="*/ 2229397 h 2457997"/>
                <a:gd name="connsiteX10" fmla="*/ 506639 w 11201631"/>
                <a:gd name="connsiteY10" fmla="*/ 2441669 h 2457997"/>
                <a:gd name="connsiteX0" fmla="*/ 0 w 11201631"/>
                <a:gd name="connsiteY0" fmla="*/ 2457997 h 2457997"/>
                <a:gd name="connsiteX1" fmla="*/ 2228850 w 11201631"/>
                <a:gd name="connsiteY1" fmla="*/ 914947 h 2457997"/>
                <a:gd name="connsiteX2" fmla="*/ 4229100 w 11201631"/>
                <a:gd name="connsiteY2" fmla="*/ 171997 h 2457997"/>
                <a:gd name="connsiteX3" fmla="*/ 6572250 w 11201631"/>
                <a:gd name="connsiteY3" fmla="*/ 547 h 2457997"/>
                <a:gd name="connsiteX4" fmla="*/ 9429750 w 11201631"/>
                <a:gd name="connsiteY4" fmla="*/ 200572 h 2457997"/>
                <a:gd name="connsiteX5" fmla="*/ 10544175 w 11201631"/>
                <a:gd name="connsiteY5" fmla="*/ 800647 h 2457997"/>
                <a:gd name="connsiteX6" fmla="*/ 11201400 w 11201631"/>
                <a:gd name="connsiteY6" fmla="*/ 1286422 h 2457997"/>
                <a:gd name="connsiteX7" fmla="*/ 10601325 w 11201631"/>
                <a:gd name="connsiteY7" fmla="*/ 1829347 h 2457997"/>
                <a:gd name="connsiteX8" fmla="*/ 9258300 w 11201631"/>
                <a:gd name="connsiteY8" fmla="*/ 1886497 h 2457997"/>
                <a:gd name="connsiteX9" fmla="*/ 2657475 w 11201631"/>
                <a:gd name="connsiteY9" fmla="*/ 2229397 h 2457997"/>
                <a:gd name="connsiteX10" fmla="*/ 506639 w 11201631"/>
                <a:gd name="connsiteY10" fmla="*/ 2441669 h 2457997"/>
                <a:gd name="connsiteX0" fmla="*/ 0 w 11201631"/>
                <a:gd name="connsiteY0" fmla="*/ 2457857 h 2457857"/>
                <a:gd name="connsiteX1" fmla="*/ 2257879 w 11201631"/>
                <a:gd name="connsiteY1" fmla="*/ 842236 h 2457857"/>
                <a:gd name="connsiteX2" fmla="*/ 4229100 w 11201631"/>
                <a:gd name="connsiteY2" fmla="*/ 171857 h 2457857"/>
                <a:gd name="connsiteX3" fmla="*/ 6572250 w 11201631"/>
                <a:gd name="connsiteY3" fmla="*/ 407 h 2457857"/>
                <a:gd name="connsiteX4" fmla="*/ 9429750 w 11201631"/>
                <a:gd name="connsiteY4" fmla="*/ 200432 h 2457857"/>
                <a:gd name="connsiteX5" fmla="*/ 10544175 w 11201631"/>
                <a:gd name="connsiteY5" fmla="*/ 800507 h 2457857"/>
                <a:gd name="connsiteX6" fmla="*/ 11201400 w 11201631"/>
                <a:gd name="connsiteY6" fmla="*/ 1286282 h 2457857"/>
                <a:gd name="connsiteX7" fmla="*/ 10601325 w 11201631"/>
                <a:gd name="connsiteY7" fmla="*/ 1829207 h 2457857"/>
                <a:gd name="connsiteX8" fmla="*/ 9258300 w 11201631"/>
                <a:gd name="connsiteY8" fmla="*/ 1886357 h 2457857"/>
                <a:gd name="connsiteX9" fmla="*/ 2657475 w 11201631"/>
                <a:gd name="connsiteY9" fmla="*/ 2229257 h 2457857"/>
                <a:gd name="connsiteX10" fmla="*/ 506639 w 11201631"/>
                <a:gd name="connsiteY10" fmla="*/ 2441529 h 2457857"/>
                <a:gd name="connsiteX0" fmla="*/ 0 w 11201631"/>
                <a:gd name="connsiteY0" fmla="*/ 2462326 h 2462326"/>
                <a:gd name="connsiteX1" fmla="*/ 2257879 w 11201631"/>
                <a:gd name="connsiteY1" fmla="*/ 846705 h 2462326"/>
                <a:gd name="connsiteX2" fmla="*/ 4229100 w 11201631"/>
                <a:gd name="connsiteY2" fmla="*/ 132783 h 2462326"/>
                <a:gd name="connsiteX3" fmla="*/ 6572250 w 11201631"/>
                <a:gd name="connsiteY3" fmla="*/ 4876 h 2462326"/>
                <a:gd name="connsiteX4" fmla="*/ 9429750 w 11201631"/>
                <a:gd name="connsiteY4" fmla="*/ 204901 h 2462326"/>
                <a:gd name="connsiteX5" fmla="*/ 10544175 w 11201631"/>
                <a:gd name="connsiteY5" fmla="*/ 804976 h 2462326"/>
                <a:gd name="connsiteX6" fmla="*/ 11201400 w 11201631"/>
                <a:gd name="connsiteY6" fmla="*/ 1290751 h 2462326"/>
                <a:gd name="connsiteX7" fmla="*/ 10601325 w 11201631"/>
                <a:gd name="connsiteY7" fmla="*/ 1833676 h 2462326"/>
                <a:gd name="connsiteX8" fmla="*/ 9258300 w 11201631"/>
                <a:gd name="connsiteY8" fmla="*/ 1890826 h 2462326"/>
                <a:gd name="connsiteX9" fmla="*/ 2657475 w 11201631"/>
                <a:gd name="connsiteY9" fmla="*/ 2233726 h 2462326"/>
                <a:gd name="connsiteX10" fmla="*/ 506639 w 11201631"/>
                <a:gd name="connsiteY10" fmla="*/ 2445998 h 2462326"/>
                <a:gd name="connsiteX0" fmla="*/ 0 w 11201631"/>
                <a:gd name="connsiteY0" fmla="*/ 2459416 h 2459416"/>
                <a:gd name="connsiteX1" fmla="*/ 2257879 w 11201631"/>
                <a:gd name="connsiteY1" fmla="*/ 843795 h 2459416"/>
                <a:gd name="connsiteX2" fmla="*/ 4229100 w 11201631"/>
                <a:gd name="connsiteY2" fmla="*/ 129873 h 2459416"/>
                <a:gd name="connsiteX3" fmla="*/ 6572250 w 11201631"/>
                <a:gd name="connsiteY3" fmla="*/ 1966 h 2459416"/>
                <a:gd name="connsiteX4" fmla="*/ 9429750 w 11201631"/>
                <a:gd name="connsiteY4" fmla="*/ 201991 h 2459416"/>
                <a:gd name="connsiteX5" fmla="*/ 10544175 w 11201631"/>
                <a:gd name="connsiteY5" fmla="*/ 802066 h 2459416"/>
                <a:gd name="connsiteX6" fmla="*/ 11201400 w 11201631"/>
                <a:gd name="connsiteY6" fmla="*/ 1287841 h 2459416"/>
                <a:gd name="connsiteX7" fmla="*/ 10601325 w 11201631"/>
                <a:gd name="connsiteY7" fmla="*/ 1830766 h 2459416"/>
                <a:gd name="connsiteX8" fmla="*/ 9258300 w 11201631"/>
                <a:gd name="connsiteY8" fmla="*/ 1887916 h 2459416"/>
                <a:gd name="connsiteX9" fmla="*/ 2657475 w 11201631"/>
                <a:gd name="connsiteY9" fmla="*/ 2230816 h 2459416"/>
                <a:gd name="connsiteX10" fmla="*/ 506639 w 11201631"/>
                <a:gd name="connsiteY10" fmla="*/ 2443088 h 2459416"/>
                <a:gd name="connsiteX0" fmla="*/ 0 w 11259688"/>
                <a:gd name="connsiteY0" fmla="*/ 2459416 h 2459416"/>
                <a:gd name="connsiteX1" fmla="*/ 2315936 w 11259688"/>
                <a:gd name="connsiteY1" fmla="*/ 843795 h 2459416"/>
                <a:gd name="connsiteX2" fmla="*/ 4287157 w 11259688"/>
                <a:gd name="connsiteY2" fmla="*/ 129873 h 2459416"/>
                <a:gd name="connsiteX3" fmla="*/ 6630307 w 11259688"/>
                <a:gd name="connsiteY3" fmla="*/ 1966 h 2459416"/>
                <a:gd name="connsiteX4" fmla="*/ 9487807 w 11259688"/>
                <a:gd name="connsiteY4" fmla="*/ 201991 h 2459416"/>
                <a:gd name="connsiteX5" fmla="*/ 10602232 w 11259688"/>
                <a:gd name="connsiteY5" fmla="*/ 802066 h 2459416"/>
                <a:gd name="connsiteX6" fmla="*/ 11259457 w 11259688"/>
                <a:gd name="connsiteY6" fmla="*/ 1287841 h 2459416"/>
                <a:gd name="connsiteX7" fmla="*/ 10659382 w 11259688"/>
                <a:gd name="connsiteY7" fmla="*/ 1830766 h 2459416"/>
                <a:gd name="connsiteX8" fmla="*/ 9316357 w 11259688"/>
                <a:gd name="connsiteY8" fmla="*/ 1887916 h 2459416"/>
                <a:gd name="connsiteX9" fmla="*/ 2715532 w 11259688"/>
                <a:gd name="connsiteY9" fmla="*/ 2230816 h 2459416"/>
                <a:gd name="connsiteX10" fmla="*/ 564696 w 11259688"/>
                <a:gd name="connsiteY10" fmla="*/ 2443088 h 2459416"/>
                <a:gd name="connsiteX0" fmla="*/ 0 w 11259688"/>
                <a:gd name="connsiteY0" fmla="*/ 2459416 h 2459416"/>
                <a:gd name="connsiteX1" fmla="*/ 2315936 w 11259688"/>
                <a:gd name="connsiteY1" fmla="*/ 843795 h 2459416"/>
                <a:gd name="connsiteX2" fmla="*/ 4287157 w 11259688"/>
                <a:gd name="connsiteY2" fmla="*/ 129873 h 2459416"/>
                <a:gd name="connsiteX3" fmla="*/ 6630307 w 11259688"/>
                <a:gd name="connsiteY3" fmla="*/ 1966 h 2459416"/>
                <a:gd name="connsiteX4" fmla="*/ 9487807 w 11259688"/>
                <a:gd name="connsiteY4" fmla="*/ 201991 h 2459416"/>
                <a:gd name="connsiteX5" fmla="*/ 10602232 w 11259688"/>
                <a:gd name="connsiteY5" fmla="*/ 802066 h 2459416"/>
                <a:gd name="connsiteX6" fmla="*/ 11259457 w 11259688"/>
                <a:gd name="connsiteY6" fmla="*/ 1287841 h 2459416"/>
                <a:gd name="connsiteX7" fmla="*/ 10659382 w 11259688"/>
                <a:gd name="connsiteY7" fmla="*/ 1830766 h 2459416"/>
                <a:gd name="connsiteX8" fmla="*/ 9316357 w 11259688"/>
                <a:gd name="connsiteY8" fmla="*/ 1887916 h 2459416"/>
                <a:gd name="connsiteX9" fmla="*/ 2715532 w 11259688"/>
                <a:gd name="connsiteY9" fmla="*/ 2230816 h 2459416"/>
                <a:gd name="connsiteX10" fmla="*/ 564696 w 11259688"/>
                <a:gd name="connsiteY10" fmla="*/ 2443088 h 2459416"/>
                <a:gd name="connsiteX0" fmla="*/ 0 w 11259688"/>
                <a:gd name="connsiteY0" fmla="*/ 2462044 h 2462044"/>
                <a:gd name="connsiteX1" fmla="*/ 2286907 w 11259688"/>
                <a:gd name="connsiteY1" fmla="*/ 831909 h 2462044"/>
                <a:gd name="connsiteX2" fmla="*/ 4287157 w 11259688"/>
                <a:gd name="connsiteY2" fmla="*/ 132501 h 2462044"/>
                <a:gd name="connsiteX3" fmla="*/ 6630307 w 11259688"/>
                <a:gd name="connsiteY3" fmla="*/ 4594 h 2462044"/>
                <a:gd name="connsiteX4" fmla="*/ 9487807 w 11259688"/>
                <a:gd name="connsiteY4" fmla="*/ 204619 h 2462044"/>
                <a:gd name="connsiteX5" fmla="*/ 10602232 w 11259688"/>
                <a:gd name="connsiteY5" fmla="*/ 804694 h 2462044"/>
                <a:gd name="connsiteX6" fmla="*/ 11259457 w 11259688"/>
                <a:gd name="connsiteY6" fmla="*/ 1290469 h 2462044"/>
                <a:gd name="connsiteX7" fmla="*/ 10659382 w 11259688"/>
                <a:gd name="connsiteY7" fmla="*/ 1833394 h 2462044"/>
                <a:gd name="connsiteX8" fmla="*/ 9316357 w 11259688"/>
                <a:gd name="connsiteY8" fmla="*/ 1890544 h 2462044"/>
                <a:gd name="connsiteX9" fmla="*/ 2715532 w 11259688"/>
                <a:gd name="connsiteY9" fmla="*/ 2233444 h 2462044"/>
                <a:gd name="connsiteX10" fmla="*/ 564696 w 11259688"/>
                <a:gd name="connsiteY10" fmla="*/ 2445716 h 2462044"/>
                <a:gd name="connsiteX0" fmla="*/ 0 w 11259688"/>
                <a:gd name="connsiteY0" fmla="*/ 2462044 h 2462044"/>
                <a:gd name="connsiteX1" fmla="*/ 2286907 w 11259688"/>
                <a:gd name="connsiteY1" fmla="*/ 831909 h 2462044"/>
                <a:gd name="connsiteX2" fmla="*/ 4287157 w 11259688"/>
                <a:gd name="connsiteY2" fmla="*/ 132501 h 2462044"/>
                <a:gd name="connsiteX3" fmla="*/ 6630307 w 11259688"/>
                <a:gd name="connsiteY3" fmla="*/ 4594 h 2462044"/>
                <a:gd name="connsiteX4" fmla="*/ 9487807 w 11259688"/>
                <a:gd name="connsiteY4" fmla="*/ 204619 h 2462044"/>
                <a:gd name="connsiteX5" fmla="*/ 10602232 w 11259688"/>
                <a:gd name="connsiteY5" fmla="*/ 804694 h 2462044"/>
                <a:gd name="connsiteX6" fmla="*/ 11259457 w 11259688"/>
                <a:gd name="connsiteY6" fmla="*/ 1290469 h 2462044"/>
                <a:gd name="connsiteX7" fmla="*/ 10659382 w 11259688"/>
                <a:gd name="connsiteY7" fmla="*/ 1833394 h 2462044"/>
                <a:gd name="connsiteX8" fmla="*/ 9316357 w 11259688"/>
                <a:gd name="connsiteY8" fmla="*/ 1890544 h 2462044"/>
                <a:gd name="connsiteX9" fmla="*/ 2715532 w 11259688"/>
                <a:gd name="connsiteY9" fmla="*/ 2233444 h 2462044"/>
                <a:gd name="connsiteX10" fmla="*/ 564696 w 11259688"/>
                <a:gd name="connsiteY10" fmla="*/ 2445716 h 2462044"/>
                <a:gd name="connsiteX0" fmla="*/ 0 w 11259688"/>
                <a:gd name="connsiteY0" fmla="*/ 2462044 h 2462044"/>
                <a:gd name="connsiteX1" fmla="*/ 2286907 w 11259688"/>
                <a:gd name="connsiteY1" fmla="*/ 831909 h 2462044"/>
                <a:gd name="connsiteX2" fmla="*/ 4287157 w 11259688"/>
                <a:gd name="connsiteY2" fmla="*/ 132501 h 2462044"/>
                <a:gd name="connsiteX3" fmla="*/ 6630307 w 11259688"/>
                <a:gd name="connsiteY3" fmla="*/ 4594 h 2462044"/>
                <a:gd name="connsiteX4" fmla="*/ 9487807 w 11259688"/>
                <a:gd name="connsiteY4" fmla="*/ 204619 h 2462044"/>
                <a:gd name="connsiteX5" fmla="*/ 10602232 w 11259688"/>
                <a:gd name="connsiteY5" fmla="*/ 804694 h 2462044"/>
                <a:gd name="connsiteX6" fmla="*/ 11259457 w 11259688"/>
                <a:gd name="connsiteY6" fmla="*/ 1290469 h 2462044"/>
                <a:gd name="connsiteX7" fmla="*/ 10659382 w 11259688"/>
                <a:gd name="connsiteY7" fmla="*/ 1833394 h 2462044"/>
                <a:gd name="connsiteX8" fmla="*/ 9316357 w 11259688"/>
                <a:gd name="connsiteY8" fmla="*/ 1890544 h 2462044"/>
                <a:gd name="connsiteX9" fmla="*/ 2715532 w 11259688"/>
                <a:gd name="connsiteY9" fmla="*/ 2233444 h 2462044"/>
                <a:gd name="connsiteX10" fmla="*/ 564696 w 11259688"/>
                <a:gd name="connsiteY10" fmla="*/ 2445716 h 2462044"/>
                <a:gd name="connsiteX0" fmla="*/ 0 w 11259688"/>
                <a:gd name="connsiteY0" fmla="*/ 2462044 h 2462044"/>
                <a:gd name="connsiteX1" fmla="*/ 2286907 w 11259688"/>
                <a:gd name="connsiteY1" fmla="*/ 831909 h 2462044"/>
                <a:gd name="connsiteX2" fmla="*/ 4287157 w 11259688"/>
                <a:gd name="connsiteY2" fmla="*/ 132501 h 2462044"/>
                <a:gd name="connsiteX3" fmla="*/ 6630307 w 11259688"/>
                <a:gd name="connsiteY3" fmla="*/ 4594 h 2462044"/>
                <a:gd name="connsiteX4" fmla="*/ 9487807 w 11259688"/>
                <a:gd name="connsiteY4" fmla="*/ 204619 h 2462044"/>
                <a:gd name="connsiteX5" fmla="*/ 10602232 w 11259688"/>
                <a:gd name="connsiteY5" fmla="*/ 804694 h 2462044"/>
                <a:gd name="connsiteX6" fmla="*/ 11259457 w 11259688"/>
                <a:gd name="connsiteY6" fmla="*/ 1290469 h 2462044"/>
                <a:gd name="connsiteX7" fmla="*/ 10659382 w 11259688"/>
                <a:gd name="connsiteY7" fmla="*/ 1833394 h 2462044"/>
                <a:gd name="connsiteX8" fmla="*/ 9316357 w 11259688"/>
                <a:gd name="connsiteY8" fmla="*/ 1890544 h 2462044"/>
                <a:gd name="connsiteX9" fmla="*/ 2701018 w 11259688"/>
                <a:gd name="connsiteY9" fmla="*/ 2291501 h 2462044"/>
                <a:gd name="connsiteX10" fmla="*/ 564696 w 11259688"/>
                <a:gd name="connsiteY10" fmla="*/ 2445716 h 2462044"/>
                <a:gd name="connsiteX0" fmla="*/ 0 w 11259731"/>
                <a:gd name="connsiteY0" fmla="*/ 2462044 h 2462044"/>
                <a:gd name="connsiteX1" fmla="*/ 2286907 w 11259731"/>
                <a:gd name="connsiteY1" fmla="*/ 831909 h 2462044"/>
                <a:gd name="connsiteX2" fmla="*/ 4287157 w 11259731"/>
                <a:gd name="connsiteY2" fmla="*/ 132501 h 2462044"/>
                <a:gd name="connsiteX3" fmla="*/ 6630307 w 11259731"/>
                <a:gd name="connsiteY3" fmla="*/ 4594 h 2462044"/>
                <a:gd name="connsiteX4" fmla="*/ 9487807 w 11259731"/>
                <a:gd name="connsiteY4" fmla="*/ 204619 h 2462044"/>
                <a:gd name="connsiteX5" fmla="*/ 10718346 w 11259731"/>
                <a:gd name="connsiteY5" fmla="*/ 804694 h 2462044"/>
                <a:gd name="connsiteX6" fmla="*/ 11259457 w 11259731"/>
                <a:gd name="connsiteY6" fmla="*/ 1290469 h 2462044"/>
                <a:gd name="connsiteX7" fmla="*/ 10659382 w 11259731"/>
                <a:gd name="connsiteY7" fmla="*/ 1833394 h 2462044"/>
                <a:gd name="connsiteX8" fmla="*/ 9316357 w 11259731"/>
                <a:gd name="connsiteY8" fmla="*/ 1890544 h 2462044"/>
                <a:gd name="connsiteX9" fmla="*/ 2701018 w 11259731"/>
                <a:gd name="connsiteY9" fmla="*/ 2291501 h 2462044"/>
                <a:gd name="connsiteX10" fmla="*/ 564696 w 11259731"/>
                <a:gd name="connsiteY10" fmla="*/ 2445716 h 2462044"/>
                <a:gd name="connsiteX0" fmla="*/ 0 w 11317745"/>
                <a:gd name="connsiteY0" fmla="*/ 2462044 h 2462044"/>
                <a:gd name="connsiteX1" fmla="*/ 2286907 w 11317745"/>
                <a:gd name="connsiteY1" fmla="*/ 831909 h 2462044"/>
                <a:gd name="connsiteX2" fmla="*/ 4287157 w 11317745"/>
                <a:gd name="connsiteY2" fmla="*/ 132501 h 2462044"/>
                <a:gd name="connsiteX3" fmla="*/ 6630307 w 11317745"/>
                <a:gd name="connsiteY3" fmla="*/ 4594 h 2462044"/>
                <a:gd name="connsiteX4" fmla="*/ 9487807 w 11317745"/>
                <a:gd name="connsiteY4" fmla="*/ 204619 h 2462044"/>
                <a:gd name="connsiteX5" fmla="*/ 10718346 w 11317745"/>
                <a:gd name="connsiteY5" fmla="*/ 804694 h 2462044"/>
                <a:gd name="connsiteX6" fmla="*/ 11317514 w 11317745"/>
                <a:gd name="connsiteY6" fmla="*/ 1319498 h 2462044"/>
                <a:gd name="connsiteX7" fmla="*/ 10659382 w 11317745"/>
                <a:gd name="connsiteY7" fmla="*/ 1833394 h 2462044"/>
                <a:gd name="connsiteX8" fmla="*/ 9316357 w 11317745"/>
                <a:gd name="connsiteY8" fmla="*/ 1890544 h 2462044"/>
                <a:gd name="connsiteX9" fmla="*/ 2701018 w 11317745"/>
                <a:gd name="connsiteY9" fmla="*/ 2291501 h 2462044"/>
                <a:gd name="connsiteX10" fmla="*/ 564696 w 11317745"/>
                <a:gd name="connsiteY10" fmla="*/ 2445716 h 2462044"/>
                <a:gd name="connsiteX0" fmla="*/ 0 w 11333962"/>
                <a:gd name="connsiteY0" fmla="*/ 2462044 h 2462044"/>
                <a:gd name="connsiteX1" fmla="*/ 2286907 w 11333962"/>
                <a:gd name="connsiteY1" fmla="*/ 831909 h 2462044"/>
                <a:gd name="connsiteX2" fmla="*/ 4287157 w 11333962"/>
                <a:gd name="connsiteY2" fmla="*/ 132501 h 2462044"/>
                <a:gd name="connsiteX3" fmla="*/ 6630307 w 11333962"/>
                <a:gd name="connsiteY3" fmla="*/ 4594 h 2462044"/>
                <a:gd name="connsiteX4" fmla="*/ 9487807 w 11333962"/>
                <a:gd name="connsiteY4" fmla="*/ 204619 h 2462044"/>
                <a:gd name="connsiteX5" fmla="*/ 10718346 w 11333962"/>
                <a:gd name="connsiteY5" fmla="*/ 804694 h 2462044"/>
                <a:gd name="connsiteX6" fmla="*/ 11317514 w 11333962"/>
                <a:gd name="connsiteY6" fmla="*/ 1319498 h 2462044"/>
                <a:gd name="connsiteX7" fmla="*/ 10659382 w 11333962"/>
                <a:gd name="connsiteY7" fmla="*/ 1833394 h 2462044"/>
                <a:gd name="connsiteX8" fmla="*/ 9316357 w 11333962"/>
                <a:gd name="connsiteY8" fmla="*/ 1890544 h 2462044"/>
                <a:gd name="connsiteX9" fmla="*/ 2701018 w 11333962"/>
                <a:gd name="connsiteY9" fmla="*/ 2291501 h 2462044"/>
                <a:gd name="connsiteX10" fmla="*/ 564696 w 11333962"/>
                <a:gd name="connsiteY10" fmla="*/ 2445716 h 2462044"/>
                <a:gd name="connsiteX0" fmla="*/ 0 w 11334034"/>
                <a:gd name="connsiteY0" fmla="*/ 2462044 h 2462044"/>
                <a:gd name="connsiteX1" fmla="*/ 2286907 w 11334034"/>
                <a:gd name="connsiteY1" fmla="*/ 831909 h 2462044"/>
                <a:gd name="connsiteX2" fmla="*/ 4287157 w 11334034"/>
                <a:gd name="connsiteY2" fmla="*/ 132501 h 2462044"/>
                <a:gd name="connsiteX3" fmla="*/ 6630307 w 11334034"/>
                <a:gd name="connsiteY3" fmla="*/ 4594 h 2462044"/>
                <a:gd name="connsiteX4" fmla="*/ 9487807 w 11334034"/>
                <a:gd name="connsiteY4" fmla="*/ 204619 h 2462044"/>
                <a:gd name="connsiteX5" fmla="*/ 10718346 w 11334034"/>
                <a:gd name="connsiteY5" fmla="*/ 804694 h 2462044"/>
                <a:gd name="connsiteX6" fmla="*/ 11317514 w 11334034"/>
                <a:gd name="connsiteY6" fmla="*/ 1319498 h 2462044"/>
                <a:gd name="connsiteX7" fmla="*/ 10659382 w 11334034"/>
                <a:gd name="connsiteY7" fmla="*/ 1833394 h 2462044"/>
                <a:gd name="connsiteX8" fmla="*/ 9301842 w 11334034"/>
                <a:gd name="connsiteY8" fmla="*/ 1934087 h 2462044"/>
                <a:gd name="connsiteX9" fmla="*/ 2701018 w 11334034"/>
                <a:gd name="connsiteY9" fmla="*/ 2291501 h 2462044"/>
                <a:gd name="connsiteX10" fmla="*/ 564696 w 11334034"/>
                <a:gd name="connsiteY10" fmla="*/ 2445716 h 2462044"/>
                <a:gd name="connsiteX0" fmla="*/ 0 w 11317647"/>
                <a:gd name="connsiteY0" fmla="*/ 2462044 h 2462044"/>
                <a:gd name="connsiteX1" fmla="*/ 2286907 w 11317647"/>
                <a:gd name="connsiteY1" fmla="*/ 831909 h 2462044"/>
                <a:gd name="connsiteX2" fmla="*/ 4287157 w 11317647"/>
                <a:gd name="connsiteY2" fmla="*/ 132501 h 2462044"/>
                <a:gd name="connsiteX3" fmla="*/ 6630307 w 11317647"/>
                <a:gd name="connsiteY3" fmla="*/ 4594 h 2462044"/>
                <a:gd name="connsiteX4" fmla="*/ 9487807 w 11317647"/>
                <a:gd name="connsiteY4" fmla="*/ 204619 h 2462044"/>
                <a:gd name="connsiteX5" fmla="*/ 10718346 w 11317647"/>
                <a:gd name="connsiteY5" fmla="*/ 804694 h 2462044"/>
                <a:gd name="connsiteX6" fmla="*/ 11317514 w 11317647"/>
                <a:gd name="connsiteY6" fmla="*/ 1319498 h 2462044"/>
                <a:gd name="connsiteX7" fmla="*/ 10673897 w 11317647"/>
                <a:gd name="connsiteY7" fmla="*/ 1789851 h 2462044"/>
                <a:gd name="connsiteX8" fmla="*/ 9301842 w 11317647"/>
                <a:gd name="connsiteY8" fmla="*/ 1934087 h 2462044"/>
                <a:gd name="connsiteX9" fmla="*/ 2701018 w 11317647"/>
                <a:gd name="connsiteY9" fmla="*/ 2291501 h 2462044"/>
                <a:gd name="connsiteX10" fmla="*/ 564696 w 11317647"/>
                <a:gd name="connsiteY10" fmla="*/ 2445716 h 2462044"/>
                <a:gd name="connsiteX0" fmla="*/ 0 w 11317647"/>
                <a:gd name="connsiteY0" fmla="*/ 2462044 h 2462044"/>
                <a:gd name="connsiteX1" fmla="*/ 2286907 w 11317647"/>
                <a:gd name="connsiteY1" fmla="*/ 831909 h 2462044"/>
                <a:gd name="connsiteX2" fmla="*/ 4287157 w 11317647"/>
                <a:gd name="connsiteY2" fmla="*/ 132501 h 2462044"/>
                <a:gd name="connsiteX3" fmla="*/ 6630307 w 11317647"/>
                <a:gd name="connsiteY3" fmla="*/ 4594 h 2462044"/>
                <a:gd name="connsiteX4" fmla="*/ 9487807 w 11317647"/>
                <a:gd name="connsiteY4" fmla="*/ 204619 h 2462044"/>
                <a:gd name="connsiteX5" fmla="*/ 10718346 w 11317647"/>
                <a:gd name="connsiteY5" fmla="*/ 804694 h 2462044"/>
                <a:gd name="connsiteX6" fmla="*/ 11317514 w 11317647"/>
                <a:gd name="connsiteY6" fmla="*/ 1319498 h 2462044"/>
                <a:gd name="connsiteX7" fmla="*/ 10673897 w 11317647"/>
                <a:gd name="connsiteY7" fmla="*/ 1789851 h 2462044"/>
                <a:gd name="connsiteX8" fmla="*/ 9301842 w 11317647"/>
                <a:gd name="connsiteY8" fmla="*/ 1934087 h 2462044"/>
                <a:gd name="connsiteX9" fmla="*/ 2701018 w 11317647"/>
                <a:gd name="connsiteY9" fmla="*/ 2291501 h 2462044"/>
                <a:gd name="connsiteX10" fmla="*/ 564696 w 11317647"/>
                <a:gd name="connsiteY10" fmla="*/ 2445716 h 2462044"/>
                <a:gd name="connsiteX0" fmla="*/ 0 w 11317647"/>
                <a:gd name="connsiteY0" fmla="*/ 2462044 h 2462044"/>
                <a:gd name="connsiteX1" fmla="*/ 2286907 w 11317647"/>
                <a:gd name="connsiteY1" fmla="*/ 831909 h 2462044"/>
                <a:gd name="connsiteX2" fmla="*/ 4287157 w 11317647"/>
                <a:gd name="connsiteY2" fmla="*/ 132501 h 2462044"/>
                <a:gd name="connsiteX3" fmla="*/ 6630307 w 11317647"/>
                <a:gd name="connsiteY3" fmla="*/ 4594 h 2462044"/>
                <a:gd name="connsiteX4" fmla="*/ 9487807 w 11317647"/>
                <a:gd name="connsiteY4" fmla="*/ 204619 h 2462044"/>
                <a:gd name="connsiteX5" fmla="*/ 10718346 w 11317647"/>
                <a:gd name="connsiteY5" fmla="*/ 804694 h 2462044"/>
                <a:gd name="connsiteX6" fmla="*/ 11317514 w 11317647"/>
                <a:gd name="connsiteY6" fmla="*/ 1319498 h 2462044"/>
                <a:gd name="connsiteX7" fmla="*/ 10673897 w 11317647"/>
                <a:gd name="connsiteY7" fmla="*/ 1847908 h 2462044"/>
                <a:gd name="connsiteX8" fmla="*/ 9301842 w 11317647"/>
                <a:gd name="connsiteY8" fmla="*/ 1934087 h 2462044"/>
                <a:gd name="connsiteX9" fmla="*/ 2701018 w 11317647"/>
                <a:gd name="connsiteY9" fmla="*/ 2291501 h 2462044"/>
                <a:gd name="connsiteX10" fmla="*/ 564696 w 11317647"/>
                <a:gd name="connsiteY10" fmla="*/ 2445716 h 2462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17647" h="2462044">
                  <a:moveTo>
                    <a:pt x="0" y="2462044"/>
                  </a:moveTo>
                  <a:cubicBezTo>
                    <a:pt x="1182914" y="1373018"/>
                    <a:pt x="1412724" y="1336281"/>
                    <a:pt x="2286907" y="831909"/>
                  </a:cubicBezTo>
                  <a:cubicBezTo>
                    <a:pt x="3161090" y="327537"/>
                    <a:pt x="3563257" y="270387"/>
                    <a:pt x="4287157" y="132501"/>
                  </a:cubicBezTo>
                  <a:cubicBezTo>
                    <a:pt x="5011057" y="-5385"/>
                    <a:pt x="5763532" y="-7426"/>
                    <a:pt x="6630307" y="4594"/>
                  </a:cubicBezTo>
                  <a:cubicBezTo>
                    <a:pt x="7497082" y="16614"/>
                    <a:pt x="8806467" y="71269"/>
                    <a:pt x="9487807" y="204619"/>
                  </a:cubicBezTo>
                  <a:cubicBezTo>
                    <a:pt x="10169147" y="337969"/>
                    <a:pt x="10413395" y="618881"/>
                    <a:pt x="10718346" y="804694"/>
                  </a:cubicBezTo>
                  <a:cubicBezTo>
                    <a:pt x="11023297" y="990507"/>
                    <a:pt x="11324922" y="1145629"/>
                    <a:pt x="11317514" y="1319498"/>
                  </a:cubicBezTo>
                  <a:cubicBezTo>
                    <a:pt x="11310106" y="1493367"/>
                    <a:pt x="10879213" y="1730962"/>
                    <a:pt x="10673897" y="1847908"/>
                  </a:cubicBezTo>
                  <a:cubicBezTo>
                    <a:pt x="10468581" y="1964854"/>
                    <a:pt x="10630655" y="1860155"/>
                    <a:pt x="9301842" y="1934087"/>
                  </a:cubicBezTo>
                  <a:lnTo>
                    <a:pt x="2701018" y="2291501"/>
                  </a:lnTo>
                  <a:cubicBezTo>
                    <a:pt x="1244827" y="2376773"/>
                    <a:pt x="1276803" y="2394311"/>
                    <a:pt x="564696" y="2445716"/>
                  </a:cubicBezTo>
                </a:path>
              </a:pathLst>
            </a:custGeom>
            <a:gradFill>
              <a:gsLst>
                <a:gs pos="0">
                  <a:srgbClr val="EEF2F9">
                    <a:alpha val="61000"/>
                  </a:srgbClr>
                </a:gs>
                <a:gs pos="63000">
                  <a:srgbClr val="4F5053"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26">
                <a:defRPr/>
              </a:pPr>
              <a:endParaRPr lang="zh-CN" altLang="en-US" sz="2399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8573749" y="4476750"/>
              <a:ext cx="2105263" cy="5210175"/>
            </a:xfrm>
            <a:custGeom>
              <a:avLst/>
              <a:gdLst>
                <a:gd name="connsiteX0" fmla="*/ 1057275 w 2149706"/>
                <a:gd name="connsiteY0" fmla="*/ 0 h 4829175"/>
                <a:gd name="connsiteX1" fmla="*/ 1743075 w 2149706"/>
                <a:gd name="connsiteY1" fmla="*/ 600075 h 4829175"/>
                <a:gd name="connsiteX2" fmla="*/ 2085975 w 2149706"/>
                <a:gd name="connsiteY2" fmla="*/ 942975 h 4829175"/>
                <a:gd name="connsiteX3" fmla="*/ 2143125 w 2149706"/>
                <a:gd name="connsiteY3" fmla="*/ 1085850 h 4829175"/>
                <a:gd name="connsiteX4" fmla="*/ 2000250 w 2149706"/>
                <a:gd name="connsiteY4" fmla="*/ 1600200 h 4829175"/>
                <a:gd name="connsiteX5" fmla="*/ 1485900 w 2149706"/>
                <a:gd name="connsiteY5" fmla="*/ 2314575 h 4829175"/>
                <a:gd name="connsiteX6" fmla="*/ 885825 w 2149706"/>
                <a:gd name="connsiteY6" fmla="*/ 3000375 h 4829175"/>
                <a:gd name="connsiteX7" fmla="*/ 314325 w 2149706"/>
                <a:gd name="connsiteY7" fmla="*/ 3771900 h 4829175"/>
                <a:gd name="connsiteX8" fmla="*/ 0 w 2149706"/>
                <a:gd name="connsiteY8" fmla="*/ 4829175 h 4829175"/>
                <a:gd name="connsiteX0" fmla="*/ 714375 w 2149706"/>
                <a:gd name="connsiteY0" fmla="*/ 0 h 5229225"/>
                <a:gd name="connsiteX1" fmla="*/ 1743075 w 2149706"/>
                <a:gd name="connsiteY1" fmla="*/ 1000125 h 5229225"/>
                <a:gd name="connsiteX2" fmla="*/ 2085975 w 2149706"/>
                <a:gd name="connsiteY2" fmla="*/ 1343025 h 5229225"/>
                <a:gd name="connsiteX3" fmla="*/ 2143125 w 2149706"/>
                <a:gd name="connsiteY3" fmla="*/ 1485900 h 5229225"/>
                <a:gd name="connsiteX4" fmla="*/ 2000250 w 2149706"/>
                <a:gd name="connsiteY4" fmla="*/ 2000250 h 5229225"/>
                <a:gd name="connsiteX5" fmla="*/ 1485900 w 2149706"/>
                <a:gd name="connsiteY5" fmla="*/ 2714625 h 5229225"/>
                <a:gd name="connsiteX6" fmla="*/ 885825 w 2149706"/>
                <a:gd name="connsiteY6" fmla="*/ 3400425 h 5229225"/>
                <a:gd name="connsiteX7" fmla="*/ 314325 w 2149706"/>
                <a:gd name="connsiteY7" fmla="*/ 4171950 h 5229225"/>
                <a:gd name="connsiteX8" fmla="*/ 0 w 2149706"/>
                <a:gd name="connsiteY8" fmla="*/ 5229225 h 5229225"/>
                <a:gd name="connsiteX0" fmla="*/ 714375 w 2149706"/>
                <a:gd name="connsiteY0" fmla="*/ 0 h 5229225"/>
                <a:gd name="connsiteX1" fmla="*/ 1743075 w 2149706"/>
                <a:gd name="connsiteY1" fmla="*/ 800100 h 5229225"/>
                <a:gd name="connsiteX2" fmla="*/ 2085975 w 2149706"/>
                <a:gd name="connsiteY2" fmla="*/ 1343025 h 5229225"/>
                <a:gd name="connsiteX3" fmla="*/ 2143125 w 2149706"/>
                <a:gd name="connsiteY3" fmla="*/ 1485900 h 5229225"/>
                <a:gd name="connsiteX4" fmla="*/ 2000250 w 2149706"/>
                <a:gd name="connsiteY4" fmla="*/ 2000250 h 5229225"/>
                <a:gd name="connsiteX5" fmla="*/ 1485900 w 2149706"/>
                <a:gd name="connsiteY5" fmla="*/ 2714625 h 5229225"/>
                <a:gd name="connsiteX6" fmla="*/ 885825 w 2149706"/>
                <a:gd name="connsiteY6" fmla="*/ 3400425 h 5229225"/>
                <a:gd name="connsiteX7" fmla="*/ 314325 w 2149706"/>
                <a:gd name="connsiteY7" fmla="*/ 4171950 h 5229225"/>
                <a:gd name="connsiteX8" fmla="*/ 0 w 2149706"/>
                <a:gd name="connsiteY8" fmla="*/ 5229225 h 5229225"/>
                <a:gd name="connsiteX0" fmla="*/ 714375 w 2105263"/>
                <a:gd name="connsiteY0" fmla="*/ 0 h 5229225"/>
                <a:gd name="connsiteX1" fmla="*/ 1743075 w 2105263"/>
                <a:gd name="connsiteY1" fmla="*/ 800100 h 5229225"/>
                <a:gd name="connsiteX2" fmla="*/ 2085975 w 2105263"/>
                <a:gd name="connsiteY2" fmla="*/ 1343025 h 5229225"/>
                <a:gd name="connsiteX3" fmla="*/ 2000250 w 2105263"/>
                <a:gd name="connsiteY3" fmla="*/ 2000250 h 5229225"/>
                <a:gd name="connsiteX4" fmla="*/ 1485900 w 2105263"/>
                <a:gd name="connsiteY4" fmla="*/ 2714625 h 5229225"/>
                <a:gd name="connsiteX5" fmla="*/ 885825 w 2105263"/>
                <a:gd name="connsiteY5" fmla="*/ 3400425 h 5229225"/>
                <a:gd name="connsiteX6" fmla="*/ 314325 w 2105263"/>
                <a:gd name="connsiteY6" fmla="*/ 4171950 h 5229225"/>
                <a:gd name="connsiteX7" fmla="*/ 0 w 2105263"/>
                <a:gd name="connsiteY7" fmla="*/ 5229225 h 5229225"/>
                <a:gd name="connsiteX0" fmla="*/ 657225 w 2105263"/>
                <a:gd name="connsiteY0" fmla="*/ 0 h 5210175"/>
                <a:gd name="connsiteX1" fmla="*/ 1743075 w 2105263"/>
                <a:gd name="connsiteY1" fmla="*/ 781050 h 5210175"/>
                <a:gd name="connsiteX2" fmla="*/ 2085975 w 2105263"/>
                <a:gd name="connsiteY2" fmla="*/ 1323975 h 5210175"/>
                <a:gd name="connsiteX3" fmla="*/ 2000250 w 2105263"/>
                <a:gd name="connsiteY3" fmla="*/ 1981200 h 5210175"/>
                <a:gd name="connsiteX4" fmla="*/ 1485900 w 2105263"/>
                <a:gd name="connsiteY4" fmla="*/ 2695575 h 5210175"/>
                <a:gd name="connsiteX5" fmla="*/ 885825 w 2105263"/>
                <a:gd name="connsiteY5" fmla="*/ 3381375 h 5210175"/>
                <a:gd name="connsiteX6" fmla="*/ 314325 w 2105263"/>
                <a:gd name="connsiteY6" fmla="*/ 4152900 h 5210175"/>
                <a:gd name="connsiteX7" fmla="*/ 0 w 2105263"/>
                <a:gd name="connsiteY7" fmla="*/ 5210175 h 5210175"/>
                <a:gd name="connsiteX0" fmla="*/ 657225 w 2105263"/>
                <a:gd name="connsiteY0" fmla="*/ 0 h 5210175"/>
                <a:gd name="connsiteX1" fmla="*/ 1743075 w 2105263"/>
                <a:gd name="connsiteY1" fmla="*/ 781050 h 5210175"/>
                <a:gd name="connsiteX2" fmla="*/ 2085975 w 2105263"/>
                <a:gd name="connsiteY2" fmla="*/ 1323975 h 5210175"/>
                <a:gd name="connsiteX3" fmla="*/ 2000250 w 2105263"/>
                <a:gd name="connsiteY3" fmla="*/ 1981200 h 5210175"/>
                <a:gd name="connsiteX4" fmla="*/ 1485900 w 2105263"/>
                <a:gd name="connsiteY4" fmla="*/ 2695575 h 5210175"/>
                <a:gd name="connsiteX5" fmla="*/ 885825 w 2105263"/>
                <a:gd name="connsiteY5" fmla="*/ 3381375 h 5210175"/>
                <a:gd name="connsiteX6" fmla="*/ 314325 w 2105263"/>
                <a:gd name="connsiteY6" fmla="*/ 4152900 h 5210175"/>
                <a:gd name="connsiteX7" fmla="*/ 0 w 2105263"/>
                <a:gd name="connsiteY7" fmla="*/ 5210175 h 521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5263" h="5210175">
                  <a:moveTo>
                    <a:pt x="657225" y="0"/>
                  </a:moveTo>
                  <a:cubicBezTo>
                    <a:pt x="1009650" y="240506"/>
                    <a:pt x="1504950" y="560388"/>
                    <a:pt x="1743075" y="781050"/>
                  </a:cubicBezTo>
                  <a:cubicBezTo>
                    <a:pt x="1981200" y="1001713"/>
                    <a:pt x="2043113" y="1123950"/>
                    <a:pt x="2085975" y="1323975"/>
                  </a:cubicBezTo>
                  <a:cubicBezTo>
                    <a:pt x="2128838" y="1524000"/>
                    <a:pt x="2100262" y="1752600"/>
                    <a:pt x="2000250" y="1981200"/>
                  </a:cubicBezTo>
                  <a:cubicBezTo>
                    <a:pt x="1900238" y="2209800"/>
                    <a:pt x="1671637" y="2462213"/>
                    <a:pt x="1485900" y="2695575"/>
                  </a:cubicBezTo>
                  <a:cubicBezTo>
                    <a:pt x="1300163" y="2928937"/>
                    <a:pt x="1081087" y="3138488"/>
                    <a:pt x="885825" y="3381375"/>
                  </a:cubicBezTo>
                  <a:cubicBezTo>
                    <a:pt x="690563" y="3624262"/>
                    <a:pt x="461962" y="3848100"/>
                    <a:pt x="314325" y="4152900"/>
                  </a:cubicBezTo>
                  <a:cubicBezTo>
                    <a:pt x="166687" y="4457700"/>
                    <a:pt x="83343" y="4833937"/>
                    <a:pt x="0" y="5210175"/>
                  </a:cubicBezTo>
                </a:path>
              </a:pathLst>
            </a:custGeom>
            <a:noFill/>
            <a:ln w="57150" cap="flat" cmpd="sng" algn="ctr">
              <a:gradFill>
                <a:gsLst>
                  <a:gs pos="0">
                    <a:srgbClr val="EEF2F9">
                      <a:alpha val="0"/>
                    </a:srgbClr>
                  </a:gs>
                  <a:gs pos="14000">
                    <a:srgbClr val="EEF2F9"/>
                  </a:gs>
                  <a:gs pos="49000">
                    <a:sysClr val="windowText" lastClr="000000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lIns="40619" tIns="20310" rIns="40619" bIns="20310" rtlCol="0" anchor="ctr"/>
            <a:lstStyle/>
            <a:p>
              <a:pPr algn="ctr" defTabSz="1218526">
                <a:defRPr/>
              </a:pPr>
              <a:endParaRPr lang="zh-CN" altLang="en-US" sz="2399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8370303" y="4800600"/>
              <a:ext cx="3116847" cy="5257800"/>
            </a:xfrm>
            <a:custGeom>
              <a:avLst/>
              <a:gdLst>
                <a:gd name="connsiteX0" fmla="*/ 2973972 w 2973972"/>
                <a:gd name="connsiteY0" fmla="*/ 0 h 5257800"/>
                <a:gd name="connsiteX1" fmla="*/ 1345197 w 2973972"/>
                <a:gd name="connsiteY1" fmla="*/ 1057275 h 5257800"/>
                <a:gd name="connsiteX2" fmla="*/ 316497 w 2973972"/>
                <a:gd name="connsiteY2" fmla="*/ 1885950 h 5257800"/>
                <a:gd name="connsiteX3" fmla="*/ 2172 w 2973972"/>
                <a:gd name="connsiteY3" fmla="*/ 2943225 h 5257800"/>
                <a:gd name="connsiteX4" fmla="*/ 202197 w 2973972"/>
                <a:gd name="connsiteY4" fmla="*/ 5257800 h 5257800"/>
                <a:gd name="connsiteX0" fmla="*/ 3116847 w 3116847"/>
                <a:gd name="connsiteY0" fmla="*/ 0 h 5257800"/>
                <a:gd name="connsiteX1" fmla="*/ 1345197 w 3116847"/>
                <a:gd name="connsiteY1" fmla="*/ 1057275 h 5257800"/>
                <a:gd name="connsiteX2" fmla="*/ 316497 w 3116847"/>
                <a:gd name="connsiteY2" fmla="*/ 1885950 h 5257800"/>
                <a:gd name="connsiteX3" fmla="*/ 2172 w 3116847"/>
                <a:gd name="connsiteY3" fmla="*/ 2943225 h 5257800"/>
                <a:gd name="connsiteX4" fmla="*/ 202197 w 3116847"/>
                <a:gd name="connsiteY4" fmla="*/ 5257800 h 525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847" h="5257800">
                  <a:moveTo>
                    <a:pt x="3116847" y="0"/>
                  </a:moveTo>
                  <a:cubicBezTo>
                    <a:pt x="2523916" y="371475"/>
                    <a:pt x="1811922" y="742950"/>
                    <a:pt x="1345197" y="1057275"/>
                  </a:cubicBezTo>
                  <a:cubicBezTo>
                    <a:pt x="878472" y="1371600"/>
                    <a:pt x="540334" y="1571625"/>
                    <a:pt x="316497" y="1885950"/>
                  </a:cubicBezTo>
                  <a:cubicBezTo>
                    <a:pt x="92659" y="2200275"/>
                    <a:pt x="21222" y="2381250"/>
                    <a:pt x="2172" y="2943225"/>
                  </a:cubicBezTo>
                  <a:cubicBezTo>
                    <a:pt x="-16878" y="3505200"/>
                    <a:pt x="92659" y="4381500"/>
                    <a:pt x="202197" y="5257800"/>
                  </a:cubicBezTo>
                </a:path>
              </a:pathLst>
            </a:custGeom>
            <a:noFill/>
            <a:ln w="57150" cap="flat" cmpd="sng" algn="ctr">
              <a:gradFill>
                <a:gsLst>
                  <a:gs pos="0">
                    <a:srgbClr val="EEF2F9">
                      <a:alpha val="0"/>
                    </a:srgbClr>
                  </a:gs>
                  <a:gs pos="24000">
                    <a:srgbClr val="EEF2F9"/>
                  </a:gs>
                  <a:gs pos="31000">
                    <a:sysClr val="windowText" lastClr="000000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lIns="40619" tIns="20310" rIns="40619" bIns="20310" rtlCol="0" anchor="ctr"/>
            <a:lstStyle/>
            <a:p>
              <a:pPr algn="ctr" defTabSz="1218526">
                <a:defRPr/>
              </a:pPr>
              <a:endParaRPr lang="zh-CN" altLang="en-US" sz="2399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8943975" y="5857875"/>
              <a:ext cx="10229850" cy="628650"/>
            </a:xfrm>
            <a:custGeom>
              <a:avLst/>
              <a:gdLst>
                <a:gd name="connsiteX0" fmla="*/ 0 w 10229850"/>
                <a:gd name="connsiteY0" fmla="*/ 628650 h 628650"/>
                <a:gd name="connsiteX1" fmla="*/ 10229850 w 10229850"/>
                <a:gd name="connsiteY1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29850" h="628650">
                  <a:moveTo>
                    <a:pt x="0" y="628650"/>
                  </a:moveTo>
                  <a:lnTo>
                    <a:pt x="10229850" y="0"/>
                  </a:lnTo>
                </a:path>
              </a:pathLst>
            </a:custGeom>
            <a:noFill/>
            <a:ln w="57150" cap="flat" cmpd="sng" algn="ctr">
              <a:gradFill>
                <a:gsLst>
                  <a:gs pos="9000">
                    <a:srgbClr val="EEF2F9">
                      <a:alpha val="0"/>
                    </a:srgbClr>
                  </a:gs>
                  <a:gs pos="44000">
                    <a:srgbClr val="EEF2F9"/>
                  </a:gs>
                  <a:gs pos="74000">
                    <a:sysClr val="windowText" lastClr="000000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lIns="40619" tIns="20310" rIns="40619" bIns="20310" rtlCol="0" anchor="ctr"/>
            <a:lstStyle/>
            <a:p>
              <a:pPr algn="ctr" defTabSz="1218526">
                <a:defRPr/>
              </a:pPr>
              <a:endParaRPr lang="zh-CN" altLang="en-US" sz="2399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71525" y="7743825"/>
              <a:ext cx="228600" cy="2314575"/>
            </a:xfrm>
            <a:custGeom>
              <a:avLst/>
              <a:gdLst>
                <a:gd name="connsiteX0" fmla="*/ 228600 w 228600"/>
                <a:gd name="connsiteY0" fmla="*/ 0 h 2314575"/>
                <a:gd name="connsiteX1" fmla="*/ 57150 w 228600"/>
                <a:gd name="connsiteY1" fmla="*/ 942975 h 2314575"/>
                <a:gd name="connsiteX2" fmla="*/ 0 w 228600"/>
                <a:gd name="connsiteY2" fmla="*/ 1400175 h 2314575"/>
                <a:gd name="connsiteX3" fmla="*/ 28575 w 228600"/>
                <a:gd name="connsiteY3" fmla="*/ 1714500 h 2314575"/>
                <a:gd name="connsiteX4" fmla="*/ 142875 w 228600"/>
                <a:gd name="connsiteY4" fmla="*/ 2314575 h 231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2314575">
                  <a:moveTo>
                    <a:pt x="228600" y="0"/>
                  </a:moveTo>
                  <a:cubicBezTo>
                    <a:pt x="161925" y="354806"/>
                    <a:pt x="95250" y="709613"/>
                    <a:pt x="57150" y="942975"/>
                  </a:cubicBezTo>
                  <a:cubicBezTo>
                    <a:pt x="19050" y="1176338"/>
                    <a:pt x="4762" y="1271588"/>
                    <a:pt x="0" y="1400175"/>
                  </a:cubicBezTo>
                  <a:cubicBezTo>
                    <a:pt x="-4762" y="1528762"/>
                    <a:pt x="4763" y="1562100"/>
                    <a:pt x="28575" y="1714500"/>
                  </a:cubicBezTo>
                  <a:cubicBezTo>
                    <a:pt x="52387" y="1866900"/>
                    <a:pt x="97631" y="2090737"/>
                    <a:pt x="142875" y="2314575"/>
                  </a:cubicBezTo>
                </a:path>
              </a:pathLst>
            </a:custGeom>
            <a:noFill/>
            <a:ln w="57150" cap="flat" cmpd="sng" algn="ctr">
              <a:gradFill>
                <a:gsLst>
                  <a:gs pos="0">
                    <a:srgbClr val="EEF2F9">
                      <a:alpha val="0"/>
                    </a:srgbClr>
                  </a:gs>
                  <a:gs pos="37000">
                    <a:srgbClr val="EEF2F9"/>
                  </a:gs>
                  <a:gs pos="67000">
                    <a:sysClr val="windowText" lastClr="000000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lIns="40619" tIns="20310" rIns="40619" bIns="20310" rtlCol="0" anchor="ctr"/>
            <a:lstStyle/>
            <a:p>
              <a:pPr algn="ctr" defTabSz="1218526">
                <a:defRPr/>
              </a:pPr>
              <a:endParaRPr lang="zh-CN" altLang="en-US" sz="2399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857250" y="8115300"/>
              <a:ext cx="2000250" cy="571500"/>
            </a:xfrm>
            <a:custGeom>
              <a:avLst/>
              <a:gdLst>
                <a:gd name="connsiteX0" fmla="*/ 0 w 2000250"/>
                <a:gd name="connsiteY0" fmla="*/ 571500 h 571500"/>
                <a:gd name="connsiteX1" fmla="*/ 314325 w 2000250"/>
                <a:gd name="connsiteY1" fmla="*/ 314325 h 571500"/>
                <a:gd name="connsiteX2" fmla="*/ 1057275 w 2000250"/>
                <a:gd name="connsiteY2" fmla="*/ 200025 h 571500"/>
                <a:gd name="connsiteX3" fmla="*/ 2000250 w 2000250"/>
                <a:gd name="connsiteY3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0" h="571500">
                  <a:moveTo>
                    <a:pt x="0" y="571500"/>
                  </a:moveTo>
                  <a:cubicBezTo>
                    <a:pt x="69056" y="473868"/>
                    <a:pt x="138113" y="376237"/>
                    <a:pt x="314325" y="314325"/>
                  </a:cubicBezTo>
                  <a:cubicBezTo>
                    <a:pt x="490537" y="252413"/>
                    <a:pt x="776288" y="252412"/>
                    <a:pt x="1057275" y="200025"/>
                  </a:cubicBezTo>
                  <a:cubicBezTo>
                    <a:pt x="1338263" y="147637"/>
                    <a:pt x="1669256" y="73818"/>
                    <a:pt x="2000250" y="0"/>
                  </a:cubicBezTo>
                </a:path>
              </a:pathLst>
            </a:custGeom>
            <a:noFill/>
            <a:ln w="57150" cap="flat" cmpd="sng" algn="ctr">
              <a:gradFill>
                <a:gsLst>
                  <a:gs pos="0">
                    <a:srgbClr val="EEF2F9">
                      <a:alpha val="0"/>
                    </a:srgbClr>
                  </a:gs>
                  <a:gs pos="37000">
                    <a:srgbClr val="EEF2F9"/>
                  </a:gs>
                  <a:gs pos="67000">
                    <a:sysClr val="windowText" lastClr="000000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lIns="40619" tIns="20310" rIns="40619" bIns="20310" rtlCol="0" anchor="ctr"/>
            <a:lstStyle/>
            <a:p>
              <a:pPr algn="ctr" defTabSz="1218526">
                <a:defRPr/>
              </a:pPr>
              <a:endParaRPr lang="zh-CN" altLang="en-US" sz="2399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38194" y="4015119"/>
              <a:ext cx="4741562" cy="2261856"/>
            </a:xfrm>
            <a:custGeom>
              <a:avLst/>
              <a:gdLst>
                <a:gd name="connsiteX0" fmla="*/ 257175 w 4730669"/>
                <a:gd name="connsiteY0" fmla="*/ 2204051 h 2261201"/>
                <a:gd name="connsiteX1" fmla="*/ 1685925 w 4730669"/>
                <a:gd name="connsiteY1" fmla="*/ 1289651 h 2261201"/>
                <a:gd name="connsiteX2" fmla="*/ 3686175 w 4730669"/>
                <a:gd name="connsiteY2" fmla="*/ 289526 h 2261201"/>
                <a:gd name="connsiteX3" fmla="*/ 4714875 w 4730669"/>
                <a:gd name="connsiteY3" fmla="*/ 3776 h 2261201"/>
                <a:gd name="connsiteX4" fmla="*/ 4200525 w 4730669"/>
                <a:gd name="connsiteY4" fmla="*/ 175226 h 2261201"/>
                <a:gd name="connsiteX5" fmla="*/ 2771775 w 4730669"/>
                <a:gd name="connsiteY5" fmla="*/ 832451 h 2261201"/>
                <a:gd name="connsiteX6" fmla="*/ 1543050 w 4730669"/>
                <a:gd name="connsiteY6" fmla="*/ 1632551 h 2261201"/>
                <a:gd name="connsiteX7" fmla="*/ 600075 w 4730669"/>
                <a:gd name="connsiteY7" fmla="*/ 2118326 h 2261201"/>
                <a:gd name="connsiteX8" fmla="*/ 0 w 4730669"/>
                <a:gd name="connsiteY8" fmla="*/ 2261201 h 2261201"/>
                <a:gd name="connsiteX0" fmla="*/ 257175 w 4730039"/>
                <a:gd name="connsiteY0" fmla="*/ 2204706 h 2261856"/>
                <a:gd name="connsiteX1" fmla="*/ 1685925 w 4730039"/>
                <a:gd name="connsiteY1" fmla="*/ 1290306 h 2261856"/>
                <a:gd name="connsiteX2" fmla="*/ 3686175 w 4730039"/>
                <a:gd name="connsiteY2" fmla="*/ 290181 h 2261856"/>
                <a:gd name="connsiteX3" fmla="*/ 4714875 w 4730039"/>
                <a:gd name="connsiteY3" fmla="*/ 4431 h 2261856"/>
                <a:gd name="connsiteX4" fmla="*/ 4200525 w 4730039"/>
                <a:gd name="connsiteY4" fmla="*/ 175881 h 2261856"/>
                <a:gd name="connsiteX5" fmla="*/ 2867025 w 4730039"/>
                <a:gd name="connsiteY5" fmla="*/ 909306 h 2261856"/>
                <a:gd name="connsiteX6" fmla="*/ 1543050 w 4730039"/>
                <a:gd name="connsiteY6" fmla="*/ 1633206 h 2261856"/>
                <a:gd name="connsiteX7" fmla="*/ 600075 w 4730039"/>
                <a:gd name="connsiteY7" fmla="*/ 2118981 h 2261856"/>
                <a:gd name="connsiteX8" fmla="*/ 0 w 4730039"/>
                <a:gd name="connsiteY8" fmla="*/ 2261856 h 2261856"/>
                <a:gd name="connsiteX0" fmla="*/ 257175 w 4741562"/>
                <a:gd name="connsiteY0" fmla="*/ 2204706 h 2261856"/>
                <a:gd name="connsiteX1" fmla="*/ 1685925 w 4741562"/>
                <a:gd name="connsiteY1" fmla="*/ 1290306 h 2261856"/>
                <a:gd name="connsiteX2" fmla="*/ 3457575 w 4741562"/>
                <a:gd name="connsiteY2" fmla="*/ 290181 h 2261856"/>
                <a:gd name="connsiteX3" fmla="*/ 4714875 w 4741562"/>
                <a:gd name="connsiteY3" fmla="*/ 4431 h 2261856"/>
                <a:gd name="connsiteX4" fmla="*/ 4200525 w 4741562"/>
                <a:gd name="connsiteY4" fmla="*/ 175881 h 2261856"/>
                <a:gd name="connsiteX5" fmla="*/ 2867025 w 4741562"/>
                <a:gd name="connsiteY5" fmla="*/ 909306 h 2261856"/>
                <a:gd name="connsiteX6" fmla="*/ 1543050 w 4741562"/>
                <a:gd name="connsiteY6" fmla="*/ 1633206 h 2261856"/>
                <a:gd name="connsiteX7" fmla="*/ 600075 w 4741562"/>
                <a:gd name="connsiteY7" fmla="*/ 2118981 h 2261856"/>
                <a:gd name="connsiteX8" fmla="*/ 0 w 4741562"/>
                <a:gd name="connsiteY8" fmla="*/ 2261856 h 226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1562" h="2261856">
                  <a:moveTo>
                    <a:pt x="257175" y="2204706"/>
                  </a:moveTo>
                  <a:cubicBezTo>
                    <a:pt x="685800" y="1907049"/>
                    <a:pt x="1152525" y="1609393"/>
                    <a:pt x="1685925" y="1290306"/>
                  </a:cubicBezTo>
                  <a:cubicBezTo>
                    <a:pt x="2219325" y="971219"/>
                    <a:pt x="2952750" y="504493"/>
                    <a:pt x="3457575" y="290181"/>
                  </a:cubicBezTo>
                  <a:cubicBezTo>
                    <a:pt x="3962400" y="75869"/>
                    <a:pt x="4591050" y="23481"/>
                    <a:pt x="4714875" y="4431"/>
                  </a:cubicBezTo>
                  <a:cubicBezTo>
                    <a:pt x="4838700" y="-14619"/>
                    <a:pt x="4508500" y="25069"/>
                    <a:pt x="4200525" y="175881"/>
                  </a:cubicBezTo>
                  <a:cubicBezTo>
                    <a:pt x="3892550" y="326694"/>
                    <a:pt x="3309937" y="666419"/>
                    <a:pt x="2867025" y="909306"/>
                  </a:cubicBezTo>
                  <a:lnTo>
                    <a:pt x="1543050" y="1633206"/>
                  </a:lnTo>
                  <a:cubicBezTo>
                    <a:pt x="1165225" y="1834819"/>
                    <a:pt x="857250" y="2014206"/>
                    <a:pt x="600075" y="2118981"/>
                  </a:cubicBezTo>
                  <a:cubicBezTo>
                    <a:pt x="342900" y="2223756"/>
                    <a:pt x="171450" y="2242806"/>
                    <a:pt x="0" y="2261856"/>
                  </a:cubicBezTo>
                </a:path>
              </a:pathLst>
            </a:custGeom>
            <a:gradFill flip="none" rotWithShape="1">
              <a:gsLst>
                <a:gs pos="0">
                  <a:srgbClr val="EEF2F9">
                    <a:alpha val="61000"/>
                  </a:srgbClr>
                </a:gs>
                <a:gs pos="100000">
                  <a:srgbClr val="4F5053">
                    <a:alpha val="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26">
                <a:defRPr/>
              </a:pPr>
              <a:endParaRPr lang="zh-CN" altLang="en-US" sz="2399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371772" y="3313297"/>
            <a:ext cx="3599030" cy="1548000"/>
          </a:xfrm>
          <a:prstGeom prst="rect">
            <a:avLst/>
          </a:prstGeom>
          <a:gradFill flip="none" rotWithShape="1">
            <a:gsLst>
              <a:gs pos="12000">
                <a:sysClr val="windowText" lastClr="000000">
                  <a:lumMod val="65000"/>
                  <a:lumOff val="35000"/>
                  <a:alpha val="8000"/>
                </a:sysClr>
              </a:gs>
              <a:gs pos="85000">
                <a:srgbClr val="0A1B4A">
                  <a:alpha val="49000"/>
                </a:srgbClr>
              </a:gs>
            </a:gsLst>
            <a:lin ang="10800000" scaled="1"/>
            <a:tileRect/>
          </a:gradFill>
        </p:spPr>
        <p:txBody>
          <a:bodyPr wrap="square" lIns="40619" tIns="20310" rIns="40619" bIns="20310">
            <a:spAutoFit/>
          </a:bodyPr>
          <a:lstStyle/>
          <a:p>
            <a:pPr algn="ctr" defTabSz="1218526">
              <a:defRPr/>
            </a:pPr>
            <a:r>
              <a:rPr lang="en-US" altLang="zh-CN" sz="4400" b="1" kern="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  </a:t>
            </a:r>
            <a:endParaRPr lang="zh-CN" altLang="en-US" sz="1600" kern="0" spc="267" dirty="0">
              <a:solidFill>
                <a:prstClr val="white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  <a:p>
            <a:pPr algn="ctr" defTabSz="1218526">
              <a:defRPr/>
            </a:pPr>
            <a:r>
              <a:rPr lang="en-US" altLang="zh-CN" sz="2400" b="1" kern="0" dirty="0">
                <a:solidFill>
                  <a:srgbClr val="C00000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   </a:t>
            </a:r>
            <a:endParaRPr lang="en-US" altLang="zh-CN" sz="2400" b="1" kern="0" dirty="0">
              <a:solidFill>
                <a:prstClr val="white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  <a:p>
            <a:pPr algn="ctr" defTabSz="1218526">
              <a:defRPr/>
            </a:pPr>
            <a:endParaRPr lang="en-US" altLang="zh-CN" sz="2400" b="1" kern="0" dirty="0">
              <a:solidFill>
                <a:prstClr val="white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  <a:p>
            <a:pPr algn="ctr" defTabSz="1218526">
              <a:defRPr/>
            </a:pPr>
            <a:endParaRPr lang="en-US" altLang="zh-CN" sz="2400" b="1" kern="0" dirty="0">
              <a:solidFill>
                <a:srgbClr val="C00000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4343846" y="3280879"/>
            <a:ext cx="1899098" cy="784205"/>
          </a:xfrm>
          <a:custGeom>
            <a:avLst/>
            <a:gdLst>
              <a:gd name="connsiteX0" fmla="*/ 4274288 w 4274288"/>
              <a:gd name="connsiteY0" fmla="*/ 0 h 1765005"/>
              <a:gd name="connsiteX1" fmla="*/ 0 w 4274288"/>
              <a:gd name="connsiteY1" fmla="*/ 0 h 1765005"/>
              <a:gd name="connsiteX2" fmla="*/ 0 w 4274288"/>
              <a:gd name="connsiteY2" fmla="*/ 1765005 h 176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74288" h="1765005">
                <a:moveTo>
                  <a:pt x="4274288" y="0"/>
                </a:moveTo>
                <a:lnTo>
                  <a:pt x="0" y="0"/>
                </a:lnTo>
                <a:lnTo>
                  <a:pt x="0" y="1765005"/>
                </a:lnTo>
              </a:path>
            </a:pathLst>
          </a:custGeom>
          <a:noFill/>
          <a:ln w="57150" cap="flat" cmpd="sng" algn="ctr">
            <a:gradFill flip="none" rotWithShape="1">
              <a:gsLst>
                <a:gs pos="9000">
                  <a:srgbClr val="EEF2F9">
                    <a:alpha val="0"/>
                  </a:srgbClr>
                </a:gs>
                <a:gs pos="44000">
                  <a:srgbClr val="EEF2F9"/>
                </a:gs>
                <a:gs pos="74000">
                  <a:sysClr val="windowText" lastClr="000000">
                    <a:alpha val="0"/>
                  </a:sysClr>
                </a:gs>
              </a:gsLst>
              <a:lin ang="8100000" scaled="1"/>
              <a:tileRect/>
            </a:gradFill>
            <a:prstDash val="solid"/>
          </a:ln>
          <a:effectLst/>
        </p:spPr>
        <p:txBody>
          <a:bodyPr lIns="40611" tIns="20307" rIns="40611" bIns="20307" rtlCol="0" anchor="ctr"/>
          <a:lstStyle/>
          <a:p>
            <a:pPr algn="ctr" defTabSz="1218526">
              <a:defRPr/>
            </a:pPr>
            <a:endParaRPr lang="zh-CN" altLang="en-US" sz="2399" kern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5" name="任意多边形 14"/>
          <p:cNvSpPr/>
          <p:nvPr/>
        </p:nvSpPr>
        <p:spPr>
          <a:xfrm rot="10800000">
            <a:off x="6233904" y="3872801"/>
            <a:ext cx="1736898" cy="1020834"/>
          </a:xfrm>
          <a:custGeom>
            <a:avLst/>
            <a:gdLst>
              <a:gd name="connsiteX0" fmla="*/ 4274288 w 4274288"/>
              <a:gd name="connsiteY0" fmla="*/ 0 h 1765005"/>
              <a:gd name="connsiteX1" fmla="*/ 0 w 4274288"/>
              <a:gd name="connsiteY1" fmla="*/ 0 h 1765005"/>
              <a:gd name="connsiteX2" fmla="*/ 0 w 4274288"/>
              <a:gd name="connsiteY2" fmla="*/ 1765005 h 176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74288" h="1765005">
                <a:moveTo>
                  <a:pt x="4274288" y="0"/>
                </a:moveTo>
                <a:lnTo>
                  <a:pt x="0" y="0"/>
                </a:lnTo>
                <a:lnTo>
                  <a:pt x="0" y="1765005"/>
                </a:lnTo>
              </a:path>
            </a:pathLst>
          </a:custGeom>
          <a:noFill/>
          <a:ln w="57150" cap="flat" cmpd="sng" algn="ctr">
            <a:gradFill flip="none" rotWithShape="1">
              <a:gsLst>
                <a:gs pos="9000">
                  <a:srgbClr val="EEF2F9">
                    <a:alpha val="0"/>
                  </a:srgbClr>
                </a:gs>
                <a:gs pos="44000">
                  <a:srgbClr val="EEF2F9"/>
                </a:gs>
                <a:gs pos="74000">
                  <a:sysClr val="windowText" lastClr="000000">
                    <a:alpha val="0"/>
                  </a:sysClr>
                </a:gs>
              </a:gsLst>
              <a:lin ang="8100000" scaled="1"/>
              <a:tileRect/>
            </a:gradFill>
            <a:prstDash val="solid"/>
          </a:ln>
          <a:effectLst/>
        </p:spPr>
        <p:txBody>
          <a:bodyPr lIns="40611" tIns="20307" rIns="40611" bIns="20307" rtlCol="0" anchor="ctr"/>
          <a:lstStyle/>
          <a:p>
            <a:pPr algn="ctr" defTabSz="1218526">
              <a:defRPr/>
            </a:pPr>
            <a:endParaRPr lang="zh-CN" altLang="en-US" sz="2399" kern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99481" y="4456664"/>
            <a:ext cx="3599030" cy="410349"/>
          </a:xfrm>
          <a:prstGeom prst="rect">
            <a:avLst/>
          </a:prstGeom>
          <a:noFill/>
        </p:spPr>
        <p:txBody>
          <a:bodyPr wrap="square" lIns="40619" tIns="20310" rIns="40619" bIns="20310">
            <a:spAutoFit/>
          </a:bodyPr>
          <a:lstStyle/>
          <a:p>
            <a:pPr algn="ctr" defTabSz="1218526">
              <a:defRPr/>
            </a:pPr>
            <a:r>
              <a:rPr lang="en-US" altLang="zh-CN" sz="2400" kern="0" dirty="0" smtClean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XXX</a:t>
            </a:r>
            <a:r>
              <a:rPr lang="zh-CN" altLang="en-US" sz="2400" kern="0" dirty="0" smtClean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 </a:t>
            </a:r>
            <a:r>
              <a:rPr lang="en-US" altLang="zh-CN" sz="2400" kern="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&amp; </a:t>
            </a:r>
            <a:r>
              <a:rPr lang="en-US" altLang="zh-CN" sz="2400" kern="0" dirty="0" smtClean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XXX</a:t>
            </a:r>
            <a:endParaRPr lang="zh-CN" altLang="en-US" sz="2400" kern="0" dirty="0">
              <a:solidFill>
                <a:prstClr val="white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69265" y="3348579"/>
            <a:ext cx="3599030" cy="718125"/>
          </a:xfrm>
          <a:prstGeom prst="rect">
            <a:avLst/>
          </a:prstGeom>
          <a:noFill/>
        </p:spPr>
        <p:txBody>
          <a:bodyPr wrap="square" lIns="40619" tIns="20310" rIns="40619" bIns="20310">
            <a:spAutoFit/>
          </a:bodyPr>
          <a:lstStyle/>
          <a:p>
            <a:pPr algn="ctr" defTabSz="1218526">
              <a:defRPr/>
            </a:pPr>
            <a:r>
              <a:rPr lang="zh-CN" altLang="en-US" sz="4400" b="1" kern="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汽车营销分析</a:t>
            </a:r>
            <a:endParaRPr lang="zh-CN" altLang="en-US" sz="1600" kern="0" spc="267" dirty="0">
              <a:solidFill>
                <a:prstClr val="white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47784" y="4065084"/>
            <a:ext cx="3024700" cy="410349"/>
          </a:xfrm>
          <a:prstGeom prst="rect">
            <a:avLst/>
          </a:prstGeom>
          <a:noFill/>
        </p:spPr>
        <p:txBody>
          <a:bodyPr wrap="square" lIns="40619" tIns="20310" rIns="40619" bIns="20310">
            <a:spAutoFit/>
          </a:bodyPr>
          <a:lstStyle/>
          <a:p>
            <a:pPr algn="dist" defTabSz="1218526"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以</a:t>
            </a:r>
            <a:r>
              <a:rPr lang="zh-CN" altLang="en-US" sz="2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朗逸</a:t>
            </a:r>
            <a:r>
              <a:rPr lang="en-US" altLang="zh-CN" sz="2400" kern="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&amp;</a:t>
            </a:r>
            <a:r>
              <a:rPr lang="zh-CN" altLang="en-US" sz="2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凯越</a:t>
            </a:r>
            <a:r>
              <a:rPr lang="zh-CN" altLang="en-US" sz="2400" kern="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为例</a:t>
            </a:r>
            <a:endParaRPr lang="en-US" altLang="zh-CN" sz="2400" kern="0" dirty="0">
              <a:solidFill>
                <a:prstClr val="white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20003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7" grpId="0"/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620477" y="1702662"/>
            <a:ext cx="32672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40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全面安全防护</a:t>
            </a:r>
          </a:p>
        </p:txBody>
      </p:sp>
      <p:sp>
        <p:nvSpPr>
          <p:cNvPr id="13" name="矩形 12"/>
          <p:cNvSpPr/>
          <p:nvPr/>
        </p:nvSpPr>
        <p:spPr>
          <a:xfrm>
            <a:off x="8666922" y="3468582"/>
            <a:ext cx="33085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 撞击安全防护系统</a:t>
            </a:r>
            <a:endParaRPr lang="en-US" altLang="zh-CN" sz="2400" b="1" dirty="0">
              <a:solidFill>
                <a:prstClr val="white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  <a:p>
            <a:pPr marL="342900" indent="-342900" defTabSz="6858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动态安全稳定系统</a:t>
            </a:r>
            <a:endParaRPr lang="en-US" altLang="zh-CN" sz="2400" b="1" dirty="0">
              <a:solidFill>
                <a:prstClr val="white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  <a:p>
            <a:pPr marL="342900" indent="-342900" defTabSz="6858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车辆安全信息系统</a:t>
            </a:r>
            <a:endParaRPr lang="en-US" altLang="zh-CN" sz="2400" b="1" dirty="0">
              <a:solidFill>
                <a:prstClr val="white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81221" y="2609599"/>
            <a:ext cx="2050901" cy="659933"/>
          </a:xfrm>
          <a:prstGeom prst="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zh-CN" altLang="en-US" sz="3600" b="1" kern="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安全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860914" y="1708258"/>
            <a:ext cx="7016994" cy="3520647"/>
            <a:chOff x="6581775" y="819884"/>
            <a:chExt cx="5288572" cy="2653443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1775" y="831423"/>
              <a:ext cx="2581275" cy="1214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0825" y="2268414"/>
              <a:ext cx="2543175" cy="1204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8122" y="819884"/>
              <a:ext cx="2562225" cy="119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36697" y="2250098"/>
              <a:ext cx="2533650" cy="1185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8456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666922" y="1702662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40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现代动感</a:t>
            </a:r>
          </a:p>
        </p:txBody>
      </p:sp>
      <p:sp>
        <p:nvSpPr>
          <p:cNvPr id="7" name="矩形 6"/>
          <p:cNvSpPr/>
          <p:nvPr/>
        </p:nvSpPr>
        <p:spPr>
          <a:xfrm>
            <a:off x="8666922" y="3468582"/>
            <a:ext cx="3308505" cy="1699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大气典雅的车头</a:t>
            </a:r>
          </a:p>
          <a:p>
            <a:pPr marL="342900" indent="-342900" defTabSz="6858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流畅简练的车身</a:t>
            </a:r>
          </a:p>
          <a:p>
            <a:pPr marL="342900" indent="-342900" defTabSz="6858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精致动感的车尾</a:t>
            </a:r>
          </a:p>
        </p:txBody>
      </p:sp>
      <p:sp>
        <p:nvSpPr>
          <p:cNvPr id="8" name="矩形 7"/>
          <p:cNvSpPr/>
          <p:nvPr/>
        </p:nvSpPr>
        <p:spPr>
          <a:xfrm>
            <a:off x="8781222" y="2609599"/>
            <a:ext cx="1598618" cy="659933"/>
          </a:xfrm>
          <a:prstGeom prst="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zh-CN" altLang="en-US" sz="3600" b="1" kern="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外观</a:t>
            </a:r>
          </a:p>
        </p:txBody>
      </p:sp>
      <p:pic>
        <p:nvPicPr>
          <p:cNvPr id="9" name="Picture 2"/>
          <p:cNvPicPr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6" t="13322"/>
          <a:stretch/>
        </p:blipFill>
        <p:spPr bwMode="auto">
          <a:xfrm>
            <a:off x="1580417" y="1335471"/>
            <a:ext cx="648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09" t="1475"/>
          <a:stretch/>
        </p:blipFill>
        <p:spPr bwMode="auto">
          <a:xfrm>
            <a:off x="1580417" y="1678125"/>
            <a:ext cx="648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/>
          <p:cNvPicPr>
            <a:picLocks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" t="12463" r="-1"/>
          <a:stretch/>
        </p:blipFill>
        <p:spPr bwMode="auto">
          <a:xfrm>
            <a:off x="1580417" y="1537778"/>
            <a:ext cx="648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0417" y="1333950"/>
            <a:ext cx="648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0417" y="1488582"/>
            <a:ext cx="64800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71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xit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xit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8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609221" y="1397862"/>
            <a:ext cx="27494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40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高效人性化</a:t>
            </a:r>
          </a:p>
        </p:txBody>
      </p:sp>
      <p:sp>
        <p:nvSpPr>
          <p:cNvPr id="9" name="矩形 8"/>
          <p:cNvSpPr/>
          <p:nvPr/>
        </p:nvSpPr>
        <p:spPr>
          <a:xfrm>
            <a:off x="8781222" y="2304799"/>
            <a:ext cx="1598618" cy="659933"/>
          </a:xfrm>
          <a:prstGeom prst="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zh-CN" altLang="en-US" sz="3600" b="1" kern="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内饰</a:t>
            </a:r>
          </a:p>
        </p:txBody>
      </p:sp>
      <p:sp>
        <p:nvSpPr>
          <p:cNvPr id="17" name="矩形 16"/>
          <p:cNvSpPr/>
          <p:nvPr/>
        </p:nvSpPr>
        <p:spPr>
          <a:xfrm>
            <a:off x="8666922" y="3163782"/>
            <a:ext cx="33085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宽阔舒适的驾乘空间</a:t>
            </a:r>
          </a:p>
          <a:p>
            <a:pPr marL="342900" indent="-342900" defTabSz="685800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精致幽雅的内饰风格</a:t>
            </a:r>
          </a:p>
          <a:p>
            <a:pPr marL="342900" indent="-342900" defTabSz="685800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丰富的车内储物空间</a:t>
            </a:r>
          </a:p>
          <a:p>
            <a:pPr marL="342900" indent="-342900" defTabSz="685800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高级音响</a:t>
            </a:r>
            <a:r>
              <a:rPr lang="en-US" altLang="zh-CN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/</a:t>
            </a: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空调系统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787051" y="1146497"/>
            <a:ext cx="6384020" cy="4595609"/>
            <a:chOff x="787051" y="1146497"/>
            <a:chExt cx="6384020" cy="459560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1133" y="1146497"/>
              <a:ext cx="3039938" cy="2279954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051" y="1146497"/>
              <a:ext cx="3371999" cy="2244253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988" y="3358662"/>
              <a:ext cx="3468064" cy="2383444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1133" y="3426451"/>
              <a:ext cx="3039938" cy="2279954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3" r="2535"/>
          <a:stretch/>
        </p:blipFill>
        <p:spPr>
          <a:xfrm>
            <a:off x="826988" y="1134477"/>
            <a:ext cx="6511216" cy="4571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10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48301" y="1560422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40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享受驰骋</a:t>
            </a:r>
          </a:p>
        </p:txBody>
      </p:sp>
      <p:sp>
        <p:nvSpPr>
          <p:cNvPr id="8" name="矩形 7"/>
          <p:cNvSpPr/>
          <p:nvPr/>
        </p:nvSpPr>
        <p:spPr>
          <a:xfrm>
            <a:off x="8618662" y="2467359"/>
            <a:ext cx="1598618" cy="659933"/>
          </a:xfrm>
          <a:prstGeom prst="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zh-CN" altLang="en-US" sz="3600" b="1" kern="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操控</a:t>
            </a:r>
          </a:p>
        </p:txBody>
      </p:sp>
      <p:sp>
        <p:nvSpPr>
          <p:cNvPr id="9" name="矩形 8"/>
          <p:cNvSpPr/>
          <p:nvPr/>
        </p:nvSpPr>
        <p:spPr>
          <a:xfrm>
            <a:off x="8511120" y="3655055"/>
            <a:ext cx="3308505" cy="2253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加速畅快淋漓</a:t>
            </a:r>
            <a:endParaRPr lang="en-US" altLang="zh-CN" sz="2400" b="1" dirty="0">
              <a:solidFill>
                <a:prstClr val="white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  <a:p>
            <a:pPr marL="342900" indent="-342900" defTabSz="6858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平稳舒适、行车宁静</a:t>
            </a:r>
            <a:endParaRPr lang="en-US" altLang="zh-CN" sz="2400" b="1" dirty="0">
              <a:solidFill>
                <a:prstClr val="white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  <a:p>
            <a:pPr marL="342900" indent="-342900" defTabSz="6858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新一代</a:t>
            </a:r>
            <a:r>
              <a:rPr lang="en-US" altLang="zh-CN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Twin-Tec</a:t>
            </a: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双顶臵凸轮轴发动机</a:t>
            </a:r>
            <a:endParaRPr lang="en-US" altLang="zh-CN" sz="2400" b="1" dirty="0">
              <a:solidFill>
                <a:prstClr val="white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139004" y="1314327"/>
            <a:ext cx="6350000" cy="4965935"/>
            <a:chOff x="1493563" y="1312559"/>
            <a:chExt cx="6350000" cy="496593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3563" y="1312559"/>
              <a:ext cx="3259974" cy="248473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5404" y="1333526"/>
              <a:ext cx="3518159" cy="236686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3563" y="3700394"/>
              <a:ext cx="6350000" cy="2578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89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000" y="2101845"/>
            <a:ext cx="5715000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22881" y="1702662"/>
            <a:ext cx="32624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40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双重安全防护</a:t>
            </a:r>
          </a:p>
        </p:txBody>
      </p:sp>
      <p:sp>
        <p:nvSpPr>
          <p:cNvPr id="9" name="矩形 8"/>
          <p:cNvSpPr/>
          <p:nvPr/>
        </p:nvSpPr>
        <p:spPr>
          <a:xfrm>
            <a:off x="8781221" y="2609599"/>
            <a:ext cx="2050901" cy="659933"/>
          </a:xfrm>
          <a:prstGeom prst="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zh-CN" altLang="en-US" sz="3600" b="1" kern="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安全</a:t>
            </a:r>
          </a:p>
        </p:txBody>
      </p:sp>
      <p:sp>
        <p:nvSpPr>
          <p:cNvPr id="10" name="矩形 9"/>
          <p:cNvSpPr/>
          <p:nvPr/>
        </p:nvSpPr>
        <p:spPr>
          <a:xfrm>
            <a:off x="8673680" y="3797295"/>
            <a:ext cx="3308505" cy="143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>
              <a:lnSpc>
                <a:spcPct val="150000"/>
              </a:lnSpc>
              <a:buFontTx/>
              <a:buBlip>
                <a:blip r:embed="rId4"/>
              </a:buBlip>
            </a:pPr>
            <a:r>
              <a:rPr lang="en-US" altLang="zh-CN" sz="20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EBD</a:t>
            </a:r>
            <a:r>
              <a:rPr lang="zh-CN" altLang="en-US" sz="20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电子刹车力分配系统</a:t>
            </a:r>
          </a:p>
          <a:p>
            <a:pPr marL="342900" indent="-342900" defTabSz="685800">
              <a:lnSpc>
                <a:spcPct val="150000"/>
              </a:lnSpc>
              <a:buFontTx/>
              <a:buBlip>
                <a:blip r:embed="rId4"/>
              </a:buBlip>
            </a:pPr>
            <a:r>
              <a:rPr lang="zh-CN" altLang="en-US" sz="20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四轮盘式刹车</a:t>
            </a:r>
          </a:p>
          <a:p>
            <a:pPr marL="342900" indent="-342900" defTabSz="685800">
              <a:lnSpc>
                <a:spcPct val="150000"/>
              </a:lnSpc>
              <a:buFontTx/>
              <a:buBlip>
                <a:blip r:embed="rId4"/>
              </a:buBlip>
            </a:pPr>
            <a:r>
              <a:rPr lang="zh-CN" altLang="en-US" sz="20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全封闭承载式车身结构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000" y="1053388"/>
            <a:ext cx="57150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82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27121" y="643542"/>
            <a:ext cx="4937759" cy="701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参数对比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1507133" y="1710342"/>
          <a:ext cx="9144000" cy="4501762"/>
        </p:xfrm>
        <a:graphic>
          <a:graphicData uri="http://schemas.openxmlformats.org/drawingml/2006/table">
            <a:tbl>
              <a:tblPr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{74C1A8A3-306A-4EB7-A6B1-4F7E0EB9C5D6}</a:tableStyleId>
              </a:tblPr>
              <a:tblGrid>
                <a:gridCol w="3384000"/>
                <a:gridCol w="2880000"/>
                <a:gridCol w="2880000"/>
              </a:tblGrid>
              <a:tr h="612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4000" b="0" i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项目</a:t>
                      </a:r>
                      <a:endParaRPr lang="zh-CN" altLang="en-US" sz="40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20811" marR="10405" marT="2081" marB="20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DE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40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朗逸</a:t>
                      </a:r>
                      <a:endParaRPr lang="zh-CN" altLang="en-US" sz="40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DE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4000" u="none" strike="noStrike" dirty="0" smtClean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凯越</a:t>
                      </a:r>
                      <a:endParaRPr lang="zh-CN" altLang="en-US" sz="40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DEF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厂家指导价</a:t>
                      </a:r>
                      <a:endParaRPr lang="zh-CN" altLang="en-US" sz="20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20811" marR="10405" marT="2081" marB="20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11.29</a:t>
                      </a:r>
                      <a:r>
                        <a:rPr lang="zh-CN" altLang="en-US" sz="2000" b="1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万</a:t>
                      </a:r>
                      <a:endParaRPr lang="zh-CN" altLang="en-US" sz="2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14568" marR="145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9.69</a:t>
                      </a:r>
                      <a:r>
                        <a:rPr lang="zh-CN" altLang="en-US" sz="2000" b="1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万</a:t>
                      </a:r>
                      <a:endParaRPr lang="zh-CN" altLang="en-US" sz="2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14568" marR="145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商家报价</a:t>
                      </a:r>
                      <a:endParaRPr lang="zh-CN" altLang="en-US" sz="20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20811" marR="10405" marT="2081" marB="20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10.39</a:t>
                      </a:r>
                      <a:r>
                        <a:rPr lang="zh-CN" altLang="en-US" sz="200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万</a:t>
                      </a:r>
                      <a:r>
                        <a:rPr lang="en-US" altLang="zh-CN" sz="200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-11.31</a:t>
                      </a:r>
                      <a:r>
                        <a:rPr lang="zh-CN" altLang="en-US" sz="2000" u="none" strike="noStrike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万</a:t>
                      </a:r>
                      <a:endParaRPr lang="zh-CN" altLang="en-US" sz="2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14568" marR="145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7.19</a:t>
                      </a:r>
                      <a:r>
                        <a:rPr lang="zh-CN" altLang="en-US" sz="200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万</a:t>
                      </a:r>
                      <a:r>
                        <a:rPr lang="en-US" altLang="zh-CN" sz="200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-8.69</a:t>
                      </a:r>
                      <a:r>
                        <a:rPr lang="zh-CN" altLang="en-US" sz="2000" u="none" strike="noStrike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万</a:t>
                      </a:r>
                      <a:endParaRPr lang="zh-CN" altLang="en-US" sz="2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14568" marR="145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排量</a:t>
                      </a:r>
                      <a:r>
                        <a:rPr lang="en-US" altLang="zh-CN" sz="2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(</a:t>
                      </a:r>
                      <a:r>
                        <a:rPr lang="en-US" sz="2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L)</a:t>
                      </a:r>
                      <a:endParaRPr lang="en-US" sz="20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20811" marR="10405" marT="2081" marB="20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1.6</a:t>
                      </a:r>
                    </a:p>
                  </a:txBody>
                  <a:tcPr marL="14568" marR="145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1.5</a:t>
                      </a:r>
                    </a:p>
                  </a:txBody>
                  <a:tcPr marL="14568" marR="145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变速箱</a:t>
                      </a:r>
                    </a:p>
                  </a:txBody>
                  <a:tcPr marL="20811" marR="10405" marT="2081" marB="20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5</a:t>
                      </a:r>
                      <a:r>
                        <a:rPr lang="zh-CN" altLang="en-US" sz="2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挡 手动</a:t>
                      </a:r>
                    </a:p>
                  </a:txBody>
                  <a:tcPr marL="14568" marR="145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5</a:t>
                      </a:r>
                      <a:r>
                        <a:rPr lang="zh-CN" altLang="en-US" sz="2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挡 手动</a:t>
                      </a:r>
                    </a:p>
                  </a:txBody>
                  <a:tcPr marL="14568" marR="145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综合工况油耗</a:t>
                      </a:r>
                      <a:r>
                        <a:rPr lang="en-US" altLang="zh-CN" sz="2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(L/100km)</a:t>
                      </a:r>
                      <a:endParaRPr lang="zh-CN" altLang="en-US" sz="20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20811" marR="10405" marT="2081" marB="20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6.80</a:t>
                      </a:r>
                    </a:p>
                  </a:txBody>
                  <a:tcPr marL="14568" marR="145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6.60</a:t>
                      </a:r>
                      <a:endParaRPr lang="zh-CN" altLang="en-US" sz="2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14568" marR="145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车长</a:t>
                      </a:r>
                      <a:r>
                        <a:rPr lang="en-US" altLang="zh-CN" sz="2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(</a:t>
                      </a:r>
                      <a:r>
                        <a:rPr lang="en-US" sz="2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mm)</a:t>
                      </a:r>
                    </a:p>
                  </a:txBody>
                  <a:tcPr marL="20811" marR="10405" marT="2081" marB="20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4605</a:t>
                      </a:r>
                      <a:endParaRPr lang="zh-CN" altLang="en-US" sz="2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14568" marR="145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4515</a:t>
                      </a:r>
                      <a:endParaRPr lang="zh-CN" altLang="en-US" sz="2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14568" marR="145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车宽</a:t>
                      </a:r>
                      <a:r>
                        <a:rPr lang="en-US" altLang="zh-CN" sz="2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(</a:t>
                      </a:r>
                      <a:r>
                        <a:rPr lang="en-US" sz="2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mm)</a:t>
                      </a:r>
                    </a:p>
                  </a:txBody>
                  <a:tcPr marL="20811" marR="10405" marT="2081" marB="20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1765</a:t>
                      </a:r>
                      <a:endParaRPr lang="zh-CN" altLang="en-US" sz="2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14568" marR="145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1725</a:t>
                      </a:r>
                      <a:endParaRPr lang="zh-CN" altLang="en-US" sz="2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14568" marR="145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车高</a:t>
                      </a:r>
                      <a:r>
                        <a:rPr lang="en-US" altLang="zh-CN" sz="2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(</a:t>
                      </a:r>
                      <a:r>
                        <a:rPr lang="en-US" sz="2000" b="0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mm)</a:t>
                      </a:r>
                    </a:p>
                  </a:txBody>
                  <a:tcPr marL="20811" marR="10405" marT="2081" marB="20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1460</a:t>
                      </a:r>
                      <a:endParaRPr lang="zh-CN" altLang="en-US" sz="2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14568" marR="145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1445</a:t>
                      </a:r>
                      <a:endParaRPr lang="zh-CN" altLang="en-US" sz="2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14568" marR="145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轴距</a:t>
                      </a:r>
                      <a:r>
                        <a:rPr lang="en-US" altLang="zh-CN" sz="2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(</a:t>
                      </a:r>
                      <a:r>
                        <a:rPr lang="en-US" sz="2000" b="0" i="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mm)</a:t>
                      </a:r>
                      <a:endParaRPr lang="en-US" sz="2000" b="0" i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20811" marR="10405" marT="2081" marB="20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2610</a:t>
                      </a:r>
                      <a:endParaRPr lang="zh-CN" altLang="en-US" sz="2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14568" marR="145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2600</a:t>
                      </a:r>
                      <a:endParaRPr lang="zh-CN" altLang="en-US" sz="2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14568" marR="14568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675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>
            <a:spLocks noChangeAspect="1"/>
          </p:cNvSpPr>
          <p:nvPr/>
        </p:nvSpPr>
        <p:spPr>
          <a:xfrm>
            <a:off x="1069145" y="1354811"/>
            <a:ext cx="10058400" cy="4467684"/>
          </a:xfrm>
          <a:prstGeom prst="roundRect">
            <a:avLst/>
          </a:prstGeom>
          <a:solidFill>
            <a:schemeClr val="bg1">
              <a:lumMod val="95000"/>
              <a:alpha val="36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prstClr val="white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84525" y="534573"/>
            <a:ext cx="4937759" cy="701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产品基本对比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58684" t="57675" r="24437" b="19650"/>
          <a:stretch/>
        </p:blipFill>
        <p:spPr>
          <a:xfrm>
            <a:off x="1655917" y="2795721"/>
            <a:ext cx="3600000" cy="2719162"/>
          </a:xfrm>
          <a:prstGeom prst="rect">
            <a:avLst/>
          </a:prstGeom>
          <a:effectLst/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l="62631" t="47769" r="20233" b="29704"/>
          <a:stretch/>
        </p:blipFill>
        <p:spPr>
          <a:xfrm>
            <a:off x="7076056" y="2824867"/>
            <a:ext cx="3600000" cy="2660869"/>
          </a:xfrm>
          <a:prstGeom prst="rect">
            <a:avLst/>
          </a:prstGeom>
          <a:effectLst/>
        </p:spPr>
      </p:pic>
      <p:sp>
        <p:nvSpPr>
          <p:cNvPr id="8" name="矩形 7"/>
          <p:cNvSpPr/>
          <p:nvPr/>
        </p:nvSpPr>
        <p:spPr>
          <a:xfrm>
            <a:off x="2812886" y="154107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朗逸</a:t>
            </a:r>
          </a:p>
        </p:txBody>
      </p:sp>
      <p:sp>
        <p:nvSpPr>
          <p:cNvPr id="9" name="矩形 8"/>
          <p:cNvSpPr/>
          <p:nvPr/>
        </p:nvSpPr>
        <p:spPr>
          <a:xfrm>
            <a:off x="8373355" y="147334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凯越</a:t>
            </a:r>
          </a:p>
        </p:txBody>
      </p:sp>
      <p:sp>
        <p:nvSpPr>
          <p:cNvPr id="10" name="矩形 9"/>
          <p:cNvSpPr/>
          <p:nvPr/>
        </p:nvSpPr>
        <p:spPr>
          <a:xfrm>
            <a:off x="1565984" y="208138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一款让你依依不舍的车</a:t>
            </a:r>
          </a:p>
        </p:txBody>
      </p:sp>
      <p:sp>
        <p:nvSpPr>
          <p:cNvPr id="11" name="矩形 10"/>
          <p:cNvSpPr/>
          <p:nvPr/>
        </p:nvSpPr>
        <p:spPr>
          <a:xfrm>
            <a:off x="7028478" y="201983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以实干求超越的中坚者</a:t>
            </a:r>
          </a:p>
        </p:txBody>
      </p:sp>
      <p:sp>
        <p:nvSpPr>
          <p:cNvPr id="12" name="矩形 11"/>
          <p:cNvSpPr/>
          <p:nvPr/>
        </p:nvSpPr>
        <p:spPr>
          <a:xfrm>
            <a:off x="3484525" y="5847444"/>
            <a:ext cx="4937759" cy="701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Aharoni" panose="02010803020104030203" pitchFamily="2" charset="-79"/>
                <a:ea typeface="张海山草泥马体" panose="02000000000000000000" pitchFamily="2" charset="-122"/>
                <a:cs typeface="Aharoni" panose="02010803020104030203" pitchFamily="2" charset="-79"/>
              </a:rPr>
              <a:t>©</a:t>
            </a:r>
            <a:r>
              <a:rPr lang="zh-CN" altLang="en-US" sz="2800" dirty="0">
                <a:solidFill>
                  <a:prstClr val="white"/>
                </a:solidFill>
                <a:latin typeface="Aharoni" panose="02010803020104030203" pitchFamily="2" charset="-79"/>
                <a:ea typeface="张海山草泥马体" panose="02000000000000000000" pitchFamily="2" charset="-122"/>
                <a:cs typeface="Aharoni" panose="02010803020104030203" pitchFamily="2" charset="-79"/>
              </a:rPr>
              <a:t>数据</a:t>
            </a:r>
            <a:r>
              <a:rPr lang="zh-CN" altLang="en-US" sz="28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来自汽车江湖网</a:t>
            </a:r>
          </a:p>
        </p:txBody>
      </p:sp>
    </p:spTree>
    <p:extLst>
      <p:ext uri="{BB962C8B-B14F-4D97-AF65-F5344CB8AC3E}">
        <p14:creationId xmlns:p14="http://schemas.microsoft.com/office/powerpoint/2010/main" val="17773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1355949" y="327859"/>
            <a:ext cx="1398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b="1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广告语</a:t>
            </a:r>
          </a:p>
        </p:txBody>
      </p:sp>
      <p:sp>
        <p:nvSpPr>
          <p:cNvPr id="8" name="Text Box 21"/>
          <p:cNvSpPr txBox="1">
            <a:spLocks noChangeArrowheads="1"/>
          </p:cNvSpPr>
          <p:nvPr/>
        </p:nvSpPr>
        <p:spPr bwMode="auto">
          <a:xfrm>
            <a:off x="1025093" y="1508917"/>
            <a:ext cx="1143000" cy="366713"/>
          </a:xfrm>
          <a:prstGeom prst="rect">
            <a:avLst/>
          </a:prstGeom>
          <a:solidFill>
            <a:srgbClr val="C050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1800" b="1" kern="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朗逸</a:t>
            </a:r>
            <a:endParaRPr lang="zh-CN" altLang="zh-CN" sz="1800" b="1" kern="0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897299" y="4204757"/>
            <a:ext cx="1398588" cy="366713"/>
          </a:xfrm>
          <a:prstGeom prst="rect">
            <a:avLst/>
          </a:prstGeom>
          <a:solidFill>
            <a:srgbClr val="C050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1800" b="1" kern="0" dirty="0" smtClean="0">
                <a:solidFill>
                  <a:srgbClr val="FFFFFF"/>
                </a:solidFill>
              </a:rPr>
              <a:t>凯越</a:t>
            </a:r>
          </a:p>
        </p:txBody>
      </p:sp>
      <p:sp>
        <p:nvSpPr>
          <p:cNvPr id="6" name="矩形 5"/>
          <p:cNvSpPr/>
          <p:nvPr/>
        </p:nvSpPr>
        <p:spPr>
          <a:xfrm>
            <a:off x="2761810" y="4954994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全情全力，志在进取</a:t>
            </a:r>
          </a:p>
        </p:txBody>
      </p:sp>
      <p:sp>
        <p:nvSpPr>
          <p:cNvPr id="11" name="矩形 10"/>
          <p:cNvSpPr/>
          <p:nvPr/>
        </p:nvSpPr>
        <p:spPr>
          <a:xfrm>
            <a:off x="2761810" y="2363061"/>
            <a:ext cx="24418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朗观行逸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9" t="4163" r="-405" b="13754"/>
          <a:stretch/>
        </p:blipFill>
        <p:spPr>
          <a:xfrm>
            <a:off x="7296539" y="3900200"/>
            <a:ext cx="3664683" cy="234577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383" y="1466326"/>
            <a:ext cx="3722050" cy="20936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593" y="2170947"/>
            <a:ext cx="1440000" cy="1440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5600" y="4954994"/>
            <a:ext cx="1461986" cy="14400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2761810" y="5674994"/>
            <a:ext cx="44406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In Search of Excellence</a:t>
            </a:r>
            <a:endParaRPr lang="zh-CN" altLang="en-US" sz="2800" dirty="0">
              <a:solidFill>
                <a:prstClr val="white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44622" y="3083061"/>
            <a:ext cx="2252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Das Auto</a:t>
            </a:r>
            <a:endParaRPr lang="zh-CN" altLang="en-US" sz="2800" dirty="0">
              <a:solidFill>
                <a:prstClr val="white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666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>
            <a:spLocks noChangeAspect="1"/>
          </p:cNvSpPr>
          <p:nvPr/>
        </p:nvSpPr>
        <p:spPr>
          <a:xfrm>
            <a:off x="431088" y="1390650"/>
            <a:ext cx="11341812" cy="4362450"/>
          </a:xfrm>
          <a:prstGeom prst="roundRect">
            <a:avLst/>
          </a:prstGeom>
          <a:solidFill>
            <a:schemeClr val="bg1">
              <a:lumMod val="95000"/>
              <a:alpha val="36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prstClr val="white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pic>
        <p:nvPicPr>
          <p:cNvPr id="2" name="图片 1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463" y="1915272"/>
            <a:ext cx="5119999" cy="28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00246" y="5092591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全新凯越品牌电视广告</a:t>
            </a:r>
          </a:p>
        </p:txBody>
      </p:sp>
      <p:pic>
        <p:nvPicPr>
          <p:cNvPr id="4" name="图片 3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58" y="1915272"/>
            <a:ext cx="5119999" cy="288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66541" y="5043353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全新朗逸品牌电视广告</a:t>
            </a:r>
          </a:p>
        </p:txBody>
      </p:sp>
      <p:sp>
        <p:nvSpPr>
          <p:cNvPr id="17" name="矩形 16"/>
          <p:cNvSpPr/>
          <p:nvPr/>
        </p:nvSpPr>
        <p:spPr>
          <a:xfrm>
            <a:off x="3627121" y="534573"/>
            <a:ext cx="4937759" cy="701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全新品牌电视广告对比</a:t>
            </a:r>
          </a:p>
        </p:txBody>
      </p:sp>
    </p:spTree>
    <p:extLst>
      <p:ext uri="{BB962C8B-B14F-4D97-AF65-F5344CB8AC3E}">
        <p14:creationId xmlns:p14="http://schemas.microsoft.com/office/powerpoint/2010/main" val="159361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10626" y="561184"/>
            <a:ext cx="4937759" cy="701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网络营销方式</a:t>
            </a:r>
          </a:p>
        </p:txBody>
      </p:sp>
      <p:sp>
        <p:nvSpPr>
          <p:cNvPr id="3" name="矩形 2"/>
          <p:cNvSpPr/>
          <p:nvPr/>
        </p:nvSpPr>
        <p:spPr>
          <a:xfrm>
            <a:off x="4534392" y="4463903"/>
            <a:ext cx="4937759" cy="701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微电影营销</a:t>
            </a:r>
          </a:p>
        </p:txBody>
      </p:sp>
      <p:sp>
        <p:nvSpPr>
          <p:cNvPr id="4" name="Text Box 21"/>
          <p:cNvSpPr txBox="1">
            <a:spLocks noChangeArrowheads="1"/>
          </p:cNvSpPr>
          <p:nvPr/>
        </p:nvSpPr>
        <p:spPr bwMode="auto">
          <a:xfrm>
            <a:off x="2903318" y="1712117"/>
            <a:ext cx="1143000" cy="366713"/>
          </a:xfrm>
          <a:prstGeom prst="rect">
            <a:avLst/>
          </a:prstGeom>
          <a:solidFill>
            <a:srgbClr val="C050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1800" b="1" kern="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朗逸</a:t>
            </a:r>
            <a:endParaRPr lang="zh-CN" altLang="zh-CN" sz="1800" b="1" kern="0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2775524" y="4153962"/>
            <a:ext cx="1398588" cy="366713"/>
          </a:xfrm>
          <a:prstGeom prst="rect">
            <a:avLst/>
          </a:prstGeom>
          <a:solidFill>
            <a:srgbClr val="C050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1800" b="1" kern="0" dirty="0" smtClean="0">
                <a:solidFill>
                  <a:srgbClr val="FFFFFF"/>
                </a:solidFill>
              </a:rPr>
              <a:t>凯越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4818" y="2238683"/>
            <a:ext cx="1440000" cy="144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825" y="4582466"/>
            <a:ext cx="1461986" cy="1440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534392" y="193669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飞艇巡游</a:t>
            </a:r>
          </a:p>
        </p:txBody>
      </p:sp>
      <p:sp>
        <p:nvSpPr>
          <p:cNvPr id="8" name="矩形 7"/>
          <p:cNvSpPr/>
          <p:nvPr/>
        </p:nvSpPr>
        <p:spPr>
          <a:xfrm>
            <a:off x="4534392" y="2829152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朗逸亮相最高移动媒体</a:t>
            </a:r>
          </a:p>
        </p:txBody>
      </p:sp>
      <p:sp>
        <p:nvSpPr>
          <p:cNvPr id="12" name="矩形 11"/>
          <p:cNvSpPr/>
          <p:nvPr/>
        </p:nvSpPr>
        <p:spPr>
          <a:xfrm>
            <a:off x="4534392" y="5354266"/>
            <a:ext cx="4937759" cy="701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十周年活动显温馨</a:t>
            </a:r>
          </a:p>
        </p:txBody>
      </p:sp>
    </p:spTree>
    <p:extLst>
      <p:ext uri="{BB962C8B-B14F-4D97-AF65-F5344CB8AC3E}">
        <p14:creationId xmlns:p14="http://schemas.microsoft.com/office/powerpoint/2010/main" val="44728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796273" y="2335735"/>
            <a:ext cx="253528" cy="253528"/>
            <a:chOff x="3203848" y="843558"/>
            <a:chExt cx="288032" cy="288032"/>
          </a:xfrm>
        </p:grpSpPr>
        <p:sp>
          <p:nvSpPr>
            <p:cNvPr id="10" name="椭圆 9"/>
            <p:cNvSpPr/>
            <p:nvPr/>
          </p:nvSpPr>
          <p:spPr>
            <a:xfrm>
              <a:off x="3203848" y="843558"/>
              <a:ext cx="288032" cy="2880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prstClr val="white"/>
                </a:solidFill>
              </a:endParaRPr>
            </a:p>
          </p:txBody>
        </p:sp>
        <p:sp>
          <p:nvSpPr>
            <p:cNvPr id="12" name="十字形 11"/>
            <p:cNvSpPr/>
            <p:nvPr/>
          </p:nvSpPr>
          <p:spPr>
            <a:xfrm>
              <a:off x="3257854" y="897564"/>
              <a:ext cx="180020" cy="180020"/>
            </a:xfrm>
            <a:prstGeom prst="plus">
              <a:avLst>
                <a:gd name="adj" fmla="val 3492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796273" y="3387438"/>
            <a:ext cx="253528" cy="253528"/>
            <a:chOff x="3203848" y="843558"/>
            <a:chExt cx="288032" cy="288032"/>
          </a:xfrm>
        </p:grpSpPr>
        <p:sp>
          <p:nvSpPr>
            <p:cNvPr id="16" name="椭圆 15"/>
            <p:cNvSpPr/>
            <p:nvPr/>
          </p:nvSpPr>
          <p:spPr>
            <a:xfrm>
              <a:off x="3203848" y="843558"/>
              <a:ext cx="288032" cy="2880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prstClr val="white"/>
                </a:solidFill>
              </a:endParaRPr>
            </a:p>
          </p:txBody>
        </p:sp>
        <p:sp>
          <p:nvSpPr>
            <p:cNvPr id="17" name="十字形 16"/>
            <p:cNvSpPr/>
            <p:nvPr/>
          </p:nvSpPr>
          <p:spPr>
            <a:xfrm>
              <a:off x="3257854" y="897564"/>
              <a:ext cx="180020" cy="180020"/>
            </a:xfrm>
            <a:prstGeom prst="plus">
              <a:avLst>
                <a:gd name="adj" fmla="val 3492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796273" y="4439141"/>
            <a:ext cx="253528" cy="253528"/>
            <a:chOff x="3203848" y="843558"/>
            <a:chExt cx="288032" cy="288032"/>
          </a:xfrm>
        </p:grpSpPr>
        <p:sp>
          <p:nvSpPr>
            <p:cNvPr id="19" name="椭圆 18"/>
            <p:cNvSpPr/>
            <p:nvPr/>
          </p:nvSpPr>
          <p:spPr>
            <a:xfrm>
              <a:off x="3203848" y="843558"/>
              <a:ext cx="288032" cy="2880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prstClr val="white"/>
                </a:solidFill>
              </a:endParaRPr>
            </a:p>
          </p:txBody>
        </p:sp>
        <p:sp>
          <p:nvSpPr>
            <p:cNvPr id="20" name="十字形 19"/>
            <p:cNvSpPr/>
            <p:nvPr/>
          </p:nvSpPr>
          <p:spPr>
            <a:xfrm>
              <a:off x="3257854" y="897564"/>
              <a:ext cx="180020" cy="180020"/>
            </a:xfrm>
            <a:prstGeom prst="plus">
              <a:avLst>
                <a:gd name="adj" fmla="val 3492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prstClr val="white"/>
                </a:solidFill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276327" y="2154721"/>
            <a:ext cx="26084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prstClr val="white">
                    <a:lumMod val="95000"/>
                  </a:prst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汽车市场概况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276327" y="3206425"/>
            <a:ext cx="26100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prstClr val="white">
                    <a:lumMod val="95000"/>
                  </a:prst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车型基本介绍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76327" y="4258127"/>
            <a:ext cx="26084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prstClr val="white">
                    <a:lumMod val="95000"/>
                  </a:prst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营销手段分析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2417412" y="2050382"/>
            <a:ext cx="2688299" cy="2688299"/>
            <a:chOff x="2238640" y="2006789"/>
            <a:chExt cx="2688299" cy="2688299"/>
          </a:xfrm>
        </p:grpSpPr>
        <p:sp>
          <p:nvSpPr>
            <p:cNvPr id="30" name="椭圆 29"/>
            <p:cNvSpPr/>
            <p:nvPr/>
          </p:nvSpPr>
          <p:spPr>
            <a:xfrm>
              <a:off x="2238640" y="2006789"/>
              <a:ext cx="2688299" cy="26882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2286789" y="2054939"/>
              <a:ext cx="2592000" cy="2592000"/>
            </a:xfrm>
            <a:prstGeom prst="ellipse">
              <a:avLst/>
            </a:prstGeom>
            <a:solidFill>
              <a:srgbClr val="062D6D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2368963" y="2137113"/>
              <a:ext cx="2427652" cy="242764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3" name="TextBox 10"/>
            <p:cNvSpPr txBox="1"/>
            <p:nvPr/>
          </p:nvSpPr>
          <p:spPr>
            <a:xfrm rot="20700000">
              <a:off x="2669720" y="2812329"/>
              <a:ext cx="1826141" cy="107721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6400" b="1" dirty="0">
                  <a:solidFill>
                    <a:srgbClr val="06387C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479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04896" y="63066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飞艇巡游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436" y="2133600"/>
            <a:ext cx="4465455" cy="3352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5" t="9090" r="12032" b="22195"/>
          <a:stretch/>
        </p:blipFill>
        <p:spPr>
          <a:xfrm>
            <a:off x="5926705" y="2133600"/>
            <a:ext cx="4797973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2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969507" y="804543"/>
            <a:ext cx="3840000" cy="5380023"/>
            <a:chOff x="1514255" y="804543"/>
            <a:chExt cx="3840000" cy="538002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4255" y="804543"/>
              <a:ext cx="3840000" cy="2160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2187760" y="3069780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凯越人生之爱的安全感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4255" y="3519201"/>
              <a:ext cx="3840000" cy="216000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2187760" y="5815234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凯越人生之成功的秘诀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328988" y="804543"/>
            <a:ext cx="3840000" cy="5380023"/>
            <a:chOff x="5873736" y="804543"/>
            <a:chExt cx="3840000" cy="5380023"/>
          </a:xfrm>
        </p:grpSpPr>
        <p:sp>
          <p:nvSpPr>
            <p:cNvPr id="2" name="矩形 1"/>
            <p:cNvSpPr/>
            <p:nvPr/>
          </p:nvSpPr>
          <p:spPr>
            <a:xfrm>
              <a:off x="6316409" y="5815234"/>
              <a:ext cx="29546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凯越人生之风雨飘摇的日子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3736" y="804543"/>
              <a:ext cx="3840000" cy="216000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6547241" y="3069780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凯越人生之爸爸的温度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3736" y="3519201"/>
              <a:ext cx="3840000" cy="2160000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>
            <a:off x="9301007" y="210116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40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凯越人生</a:t>
            </a:r>
          </a:p>
        </p:txBody>
      </p:sp>
      <p:sp>
        <p:nvSpPr>
          <p:cNvPr id="20" name="矩形 19"/>
          <p:cNvSpPr/>
          <p:nvPr/>
        </p:nvSpPr>
        <p:spPr>
          <a:xfrm>
            <a:off x="9450699" y="3064539"/>
            <a:ext cx="1598618" cy="659933"/>
          </a:xfrm>
          <a:prstGeom prst="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zh-CN" altLang="en-US" sz="3600" b="1" kern="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主题</a:t>
            </a:r>
          </a:p>
        </p:txBody>
      </p:sp>
      <p:sp>
        <p:nvSpPr>
          <p:cNvPr id="21" name="矩形 20"/>
          <p:cNvSpPr/>
          <p:nvPr/>
        </p:nvSpPr>
        <p:spPr>
          <a:xfrm>
            <a:off x="9301007" y="4775456"/>
            <a:ext cx="23070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20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点滴小事</a:t>
            </a:r>
            <a:r>
              <a:rPr lang="en-US" altLang="zh-CN" sz="20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 </a:t>
            </a:r>
            <a:r>
              <a:rPr lang="zh-CN" altLang="en-US" sz="20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点滴幸福</a:t>
            </a:r>
          </a:p>
        </p:txBody>
      </p:sp>
      <p:sp>
        <p:nvSpPr>
          <p:cNvPr id="22" name="矩形 21"/>
          <p:cNvSpPr/>
          <p:nvPr/>
        </p:nvSpPr>
        <p:spPr>
          <a:xfrm>
            <a:off x="9224048" y="4060089"/>
            <a:ext cx="27799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32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生活</a:t>
            </a:r>
            <a:r>
              <a:rPr lang="en-US" altLang="zh-CN" sz="32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,</a:t>
            </a:r>
            <a:r>
              <a:rPr lang="zh-CN" altLang="en-US" sz="32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实在不凡</a:t>
            </a:r>
          </a:p>
        </p:txBody>
      </p:sp>
    </p:spTree>
    <p:extLst>
      <p:ext uri="{BB962C8B-B14F-4D97-AF65-F5344CB8AC3E}">
        <p14:creationId xmlns:p14="http://schemas.microsoft.com/office/powerpoint/2010/main" val="153431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98614" y="987469"/>
            <a:ext cx="3840000" cy="5476008"/>
            <a:chOff x="1440638" y="1045834"/>
            <a:chExt cx="3840000" cy="54760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0638" y="1045834"/>
              <a:ext cx="3840000" cy="216000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114143" y="3355230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凯越人生之老公的谎言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0638" y="3782927"/>
              <a:ext cx="3840000" cy="2160000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114143" y="6152510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凯越人生之人生的牌局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21626" y="987469"/>
            <a:ext cx="3894085" cy="5476008"/>
            <a:chOff x="5963650" y="1045834"/>
            <a:chExt cx="3894085" cy="54760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0692" y="1045834"/>
              <a:ext cx="3840000" cy="2160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6664197" y="3355230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凯越人生之母亲的礼物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3650" y="3782927"/>
              <a:ext cx="3894085" cy="216000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664197" y="6152510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凯越人生之小武的幸福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9301007" y="210116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40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凯越人生</a:t>
            </a:r>
          </a:p>
        </p:txBody>
      </p:sp>
      <p:sp>
        <p:nvSpPr>
          <p:cNvPr id="21" name="矩形 20"/>
          <p:cNvSpPr/>
          <p:nvPr/>
        </p:nvSpPr>
        <p:spPr>
          <a:xfrm>
            <a:off x="9450699" y="3064539"/>
            <a:ext cx="1598618" cy="659933"/>
          </a:xfrm>
          <a:prstGeom prst="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zh-CN" altLang="en-US" sz="3600" b="1" kern="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主题</a:t>
            </a:r>
          </a:p>
        </p:txBody>
      </p:sp>
      <p:sp>
        <p:nvSpPr>
          <p:cNvPr id="22" name="矩形 21"/>
          <p:cNvSpPr/>
          <p:nvPr/>
        </p:nvSpPr>
        <p:spPr>
          <a:xfrm>
            <a:off x="9301007" y="4775456"/>
            <a:ext cx="23070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20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点滴小事</a:t>
            </a:r>
            <a:r>
              <a:rPr lang="en-US" altLang="zh-CN" sz="20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 </a:t>
            </a:r>
            <a:r>
              <a:rPr lang="zh-CN" altLang="en-US" sz="20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点滴幸福</a:t>
            </a:r>
          </a:p>
        </p:txBody>
      </p:sp>
      <p:sp>
        <p:nvSpPr>
          <p:cNvPr id="23" name="矩形 22"/>
          <p:cNvSpPr/>
          <p:nvPr/>
        </p:nvSpPr>
        <p:spPr>
          <a:xfrm>
            <a:off x="9224048" y="4060089"/>
            <a:ext cx="27799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32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生活</a:t>
            </a:r>
            <a:r>
              <a:rPr lang="en-US" altLang="zh-CN" sz="32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,</a:t>
            </a:r>
            <a:r>
              <a:rPr lang="zh-CN" altLang="en-US" sz="32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实在不凡</a:t>
            </a:r>
          </a:p>
        </p:txBody>
      </p:sp>
    </p:spTree>
    <p:extLst>
      <p:ext uri="{BB962C8B-B14F-4D97-AF65-F5344CB8AC3E}">
        <p14:creationId xmlns:p14="http://schemas.microsoft.com/office/powerpoint/2010/main" val="164831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3972" y="1714335"/>
            <a:ext cx="11248728" cy="2754687"/>
            <a:chOff x="771525" y="3858442"/>
            <a:chExt cx="25114704" cy="6199958"/>
          </a:xfrm>
        </p:grpSpPr>
        <p:sp>
          <p:nvSpPr>
            <p:cNvPr id="5" name="任意多边形 4"/>
            <p:cNvSpPr/>
            <p:nvPr/>
          </p:nvSpPr>
          <p:spPr>
            <a:xfrm>
              <a:off x="1132114" y="3858442"/>
              <a:ext cx="24754115" cy="4087210"/>
            </a:xfrm>
            <a:custGeom>
              <a:avLst/>
              <a:gdLst>
                <a:gd name="connsiteX0" fmla="*/ 0 w 24754115"/>
                <a:gd name="connsiteY0" fmla="*/ 4072274 h 4077111"/>
                <a:gd name="connsiteX1" fmla="*/ 43543 w 24754115"/>
                <a:gd name="connsiteY1" fmla="*/ 4028731 h 4077111"/>
                <a:gd name="connsiteX2" fmla="*/ 87086 w 24754115"/>
                <a:gd name="connsiteY2" fmla="*/ 3723931 h 4077111"/>
                <a:gd name="connsiteX3" fmla="*/ 674915 w 24754115"/>
                <a:gd name="connsiteY3" fmla="*/ 3375588 h 4077111"/>
                <a:gd name="connsiteX4" fmla="*/ 1894115 w 24754115"/>
                <a:gd name="connsiteY4" fmla="*/ 3049017 h 4077111"/>
                <a:gd name="connsiteX5" fmla="*/ 4354286 w 24754115"/>
                <a:gd name="connsiteY5" fmla="*/ 2678903 h 4077111"/>
                <a:gd name="connsiteX6" fmla="*/ 7032172 w 24754115"/>
                <a:gd name="connsiteY6" fmla="*/ 2395874 h 4077111"/>
                <a:gd name="connsiteX7" fmla="*/ 8708572 w 24754115"/>
                <a:gd name="connsiteY7" fmla="*/ 1372617 h 4077111"/>
                <a:gd name="connsiteX8" fmla="*/ 11299372 w 24754115"/>
                <a:gd name="connsiteY8" fmla="*/ 240503 h 4077111"/>
                <a:gd name="connsiteX9" fmla="*/ 15022286 w 24754115"/>
                <a:gd name="connsiteY9" fmla="*/ 1017 h 4077111"/>
                <a:gd name="connsiteX10" fmla="*/ 17700172 w 24754115"/>
                <a:gd name="connsiteY10" fmla="*/ 153417 h 4077111"/>
                <a:gd name="connsiteX11" fmla="*/ 17852572 w 24754115"/>
                <a:gd name="connsiteY11" fmla="*/ 131646 h 4077111"/>
                <a:gd name="connsiteX12" fmla="*/ 18200915 w 24754115"/>
                <a:gd name="connsiteY12" fmla="*/ 88103 h 4077111"/>
                <a:gd name="connsiteX13" fmla="*/ 18440400 w 24754115"/>
                <a:gd name="connsiteY13" fmla="*/ 153417 h 4077111"/>
                <a:gd name="connsiteX14" fmla="*/ 18418629 w 24754115"/>
                <a:gd name="connsiteY14" fmla="*/ 284046 h 4077111"/>
                <a:gd name="connsiteX15" fmla="*/ 19071772 w 24754115"/>
                <a:gd name="connsiteY15" fmla="*/ 479988 h 4077111"/>
                <a:gd name="connsiteX16" fmla="*/ 21466629 w 24754115"/>
                <a:gd name="connsiteY16" fmla="*/ 1503246 h 4077111"/>
                <a:gd name="connsiteX17" fmla="*/ 22816457 w 24754115"/>
                <a:gd name="connsiteY17" fmla="*/ 1938674 h 4077111"/>
                <a:gd name="connsiteX18" fmla="*/ 24514629 w 24754115"/>
                <a:gd name="connsiteY18" fmla="*/ 2069303 h 4077111"/>
                <a:gd name="connsiteX19" fmla="*/ 24645257 w 24754115"/>
                <a:gd name="connsiteY19" fmla="*/ 2178160 h 4077111"/>
                <a:gd name="connsiteX20" fmla="*/ 24601715 w 24754115"/>
                <a:gd name="connsiteY20" fmla="*/ 2395874 h 4077111"/>
                <a:gd name="connsiteX21" fmla="*/ 24667029 w 24754115"/>
                <a:gd name="connsiteY21" fmla="*/ 2657131 h 4077111"/>
                <a:gd name="connsiteX22" fmla="*/ 24754115 w 24754115"/>
                <a:gd name="connsiteY22" fmla="*/ 3114331 h 4077111"/>
                <a:gd name="connsiteX0" fmla="*/ 0 w 24754115"/>
                <a:gd name="connsiteY0" fmla="*/ 4096856 h 4101693"/>
                <a:gd name="connsiteX1" fmla="*/ 43543 w 24754115"/>
                <a:gd name="connsiteY1" fmla="*/ 4053313 h 4101693"/>
                <a:gd name="connsiteX2" fmla="*/ 87086 w 24754115"/>
                <a:gd name="connsiteY2" fmla="*/ 3748513 h 4101693"/>
                <a:gd name="connsiteX3" fmla="*/ 674915 w 24754115"/>
                <a:gd name="connsiteY3" fmla="*/ 3400170 h 4101693"/>
                <a:gd name="connsiteX4" fmla="*/ 1894115 w 24754115"/>
                <a:gd name="connsiteY4" fmla="*/ 3073599 h 4101693"/>
                <a:gd name="connsiteX5" fmla="*/ 4354286 w 24754115"/>
                <a:gd name="connsiteY5" fmla="*/ 2703485 h 4101693"/>
                <a:gd name="connsiteX6" fmla="*/ 7032172 w 24754115"/>
                <a:gd name="connsiteY6" fmla="*/ 2420456 h 4101693"/>
                <a:gd name="connsiteX7" fmla="*/ 11299372 w 24754115"/>
                <a:gd name="connsiteY7" fmla="*/ 265085 h 4101693"/>
                <a:gd name="connsiteX8" fmla="*/ 15022286 w 24754115"/>
                <a:gd name="connsiteY8" fmla="*/ 25599 h 4101693"/>
                <a:gd name="connsiteX9" fmla="*/ 17700172 w 24754115"/>
                <a:gd name="connsiteY9" fmla="*/ 177999 h 4101693"/>
                <a:gd name="connsiteX10" fmla="*/ 17852572 w 24754115"/>
                <a:gd name="connsiteY10" fmla="*/ 156228 h 4101693"/>
                <a:gd name="connsiteX11" fmla="*/ 18200915 w 24754115"/>
                <a:gd name="connsiteY11" fmla="*/ 112685 h 4101693"/>
                <a:gd name="connsiteX12" fmla="*/ 18440400 w 24754115"/>
                <a:gd name="connsiteY12" fmla="*/ 177999 h 4101693"/>
                <a:gd name="connsiteX13" fmla="*/ 18418629 w 24754115"/>
                <a:gd name="connsiteY13" fmla="*/ 308628 h 4101693"/>
                <a:gd name="connsiteX14" fmla="*/ 19071772 w 24754115"/>
                <a:gd name="connsiteY14" fmla="*/ 504570 h 4101693"/>
                <a:gd name="connsiteX15" fmla="*/ 21466629 w 24754115"/>
                <a:gd name="connsiteY15" fmla="*/ 1527828 h 4101693"/>
                <a:gd name="connsiteX16" fmla="*/ 22816457 w 24754115"/>
                <a:gd name="connsiteY16" fmla="*/ 1963256 h 4101693"/>
                <a:gd name="connsiteX17" fmla="*/ 24514629 w 24754115"/>
                <a:gd name="connsiteY17" fmla="*/ 2093885 h 4101693"/>
                <a:gd name="connsiteX18" fmla="*/ 24645257 w 24754115"/>
                <a:gd name="connsiteY18" fmla="*/ 2202742 h 4101693"/>
                <a:gd name="connsiteX19" fmla="*/ 24601715 w 24754115"/>
                <a:gd name="connsiteY19" fmla="*/ 2420456 h 4101693"/>
                <a:gd name="connsiteX20" fmla="*/ 24667029 w 24754115"/>
                <a:gd name="connsiteY20" fmla="*/ 2681713 h 4101693"/>
                <a:gd name="connsiteX21" fmla="*/ 24754115 w 24754115"/>
                <a:gd name="connsiteY21" fmla="*/ 3138913 h 4101693"/>
                <a:gd name="connsiteX0" fmla="*/ 0 w 24754115"/>
                <a:gd name="connsiteY0" fmla="*/ 4096856 h 4101693"/>
                <a:gd name="connsiteX1" fmla="*/ 43543 w 24754115"/>
                <a:gd name="connsiteY1" fmla="*/ 4053313 h 4101693"/>
                <a:gd name="connsiteX2" fmla="*/ 87086 w 24754115"/>
                <a:gd name="connsiteY2" fmla="*/ 3748513 h 4101693"/>
                <a:gd name="connsiteX3" fmla="*/ 674915 w 24754115"/>
                <a:gd name="connsiteY3" fmla="*/ 3400170 h 4101693"/>
                <a:gd name="connsiteX4" fmla="*/ 1894115 w 24754115"/>
                <a:gd name="connsiteY4" fmla="*/ 3073599 h 4101693"/>
                <a:gd name="connsiteX5" fmla="*/ 7032172 w 24754115"/>
                <a:gd name="connsiteY5" fmla="*/ 2420456 h 4101693"/>
                <a:gd name="connsiteX6" fmla="*/ 11299372 w 24754115"/>
                <a:gd name="connsiteY6" fmla="*/ 265085 h 4101693"/>
                <a:gd name="connsiteX7" fmla="*/ 15022286 w 24754115"/>
                <a:gd name="connsiteY7" fmla="*/ 25599 h 4101693"/>
                <a:gd name="connsiteX8" fmla="*/ 17700172 w 24754115"/>
                <a:gd name="connsiteY8" fmla="*/ 177999 h 4101693"/>
                <a:gd name="connsiteX9" fmla="*/ 17852572 w 24754115"/>
                <a:gd name="connsiteY9" fmla="*/ 156228 h 4101693"/>
                <a:gd name="connsiteX10" fmla="*/ 18200915 w 24754115"/>
                <a:gd name="connsiteY10" fmla="*/ 112685 h 4101693"/>
                <a:gd name="connsiteX11" fmla="*/ 18440400 w 24754115"/>
                <a:gd name="connsiteY11" fmla="*/ 177999 h 4101693"/>
                <a:gd name="connsiteX12" fmla="*/ 18418629 w 24754115"/>
                <a:gd name="connsiteY12" fmla="*/ 308628 h 4101693"/>
                <a:gd name="connsiteX13" fmla="*/ 19071772 w 24754115"/>
                <a:gd name="connsiteY13" fmla="*/ 504570 h 4101693"/>
                <a:gd name="connsiteX14" fmla="*/ 21466629 w 24754115"/>
                <a:gd name="connsiteY14" fmla="*/ 1527828 h 4101693"/>
                <a:gd name="connsiteX15" fmla="*/ 22816457 w 24754115"/>
                <a:gd name="connsiteY15" fmla="*/ 1963256 h 4101693"/>
                <a:gd name="connsiteX16" fmla="*/ 24514629 w 24754115"/>
                <a:gd name="connsiteY16" fmla="*/ 2093885 h 4101693"/>
                <a:gd name="connsiteX17" fmla="*/ 24645257 w 24754115"/>
                <a:gd name="connsiteY17" fmla="*/ 2202742 h 4101693"/>
                <a:gd name="connsiteX18" fmla="*/ 24601715 w 24754115"/>
                <a:gd name="connsiteY18" fmla="*/ 2420456 h 4101693"/>
                <a:gd name="connsiteX19" fmla="*/ 24667029 w 24754115"/>
                <a:gd name="connsiteY19" fmla="*/ 2681713 h 4101693"/>
                <a:gd name="connsiteX20" fmla="*/ 24754115 w 24754115"/>
                <a:gd name="connsiteY20" fmla="*/ 3138913 h 4101693"/>
                <a:gd name="connsiteX0" fmla="*/ 0 w 24754115"/>
                <a:gd name="connsiteY0" fmla="*/ 4096856 h 4101693"/>
                <a:gd name="connsiteX1" fmla="*/ 43543 w 24754115"/>
                <a:gd name="connsiteY1" fmla="*/ 4053313 h 4101693"/>
                <a:gd name="connsiteX2" fmla="*/ 87086 w 24754115"/>
                <a:gd name="connsiteY2" fmla="*/ 3748513 h 4101693"/>
                <a:gd name="connsiteX3" fmla="*/ 674915 w 24754115"/>
                <a:gd name="connsiteY3" fmla="*/ 3400170 h 4101693"/>
                <a:gd name="connsiteX4" fmla="*/ 1894115 w 24754115"/>
                <a:gd name="connsiteY4" fmla="*/ 3073599 h 4101693"/>
                <a:gd name="connsiteX5" fmla="*/ 7032172 w 24754115"/>
                <a:gd name="connsiteY5" fmla="*/ 2420456 h 4101693"/>
                <a:gd name="connsiteX6" fmla="*/ 11299372 w 24754115"/>
                <a:gd name="connsiteY6" fmla="*/ 265085 h 4101693"/>
                <a:gd name="connsiteX7" fmla="*/ 15022286 w 24754115"/>
                <a:gd name="connsiteY7" fmla="*/ 25599 h 4101693"/>
                <a:gd name="connsiteX8" fmla="*/ 17700172 w 24754115"/>
                <a:gd name="connsiteY8" fmla="*/ 177999 h 4101693"/>
                <a:gd name="connsiteX9" fmla="*/ 18200915 w 24754115"/>
                <a:gd name="connsiteY9" fmla="*/ 112685 h 4101693"/>
                <a:gd name="connsiteX10" fmla="*/ 18440400 w 24754115"/>
                <a:gd name="connsiteY10" fmla="*/ 177999 h 4101693"/>
                <a:gd name="connsiteX11" fmla="*/ 18418629 w 24754115"/>
                <a:gd name="connsiteY11" fmla="*/ 308628 h 4101693"/>
                <a:gd name="connsiteX12" fmla="*/ 19071772 w 24754115"/>
                <a:gd name="connsiteY12" fmla="*/ 504570 h 4101693"/>
                <a:gd name="connsiteX13" fmla="*/ 21466629 w 24754115"/>
                <a:gd name="connsiteY13" fmla="*/ 1527828 h 4101693"/>
                <a:gd name="connsiteX14" fmla="*/ 22816457 w 24754115"/>
                <a:gd name="connsiteY14" fmla="*/ 1963256 h 4101693"/>
                <a:gd name="connsiteX15" fmla="*/ 24514629 w 24754115"/>
                <a:gd name="connsiteY15" fmla="*/ 2093885 h 4101693"/>
                <a:gd name="connsiteX16" fmla="*/ 24645257 w 24754115"/>
                <a:gd name="connsiteY16" fmla="*/ 2202742 h 4101693"/>
                <a:gd name="connsiteX17" fmla="*/ 24601715 w 24754115"/>
                <a:gd name="connsiteY17" fmla="*/ 2420456 h 4101693"/>
                <a:gd name="connsiteX18" fmla="*/ 24667029 w 24754115"/>
                <a:gd name="connsiteY18" fmla="*/ 2681713 h 4101693"/>
                <a:gd name="connsiteX19" fmla="*/ 24754115 w 24754115"/>
                <a:gd name="connsiteY19" fmla="*/ 3138913 h 4101693"/>
                <a:gd name="connsiteX0" fmla="*/ 0 w 24754115"/>
                <a:gd name="connsiteY0" fmla="*/ 4096856 h 4101693"/>
                <a:gd name="connsiteX1" fmla="*/ 43543 w 24754115"/>
                <a:gd name="connsiteY1" fmla="*/ 4053313 h 4101693"/>
                <a:gd name="connsiteX2" fmla="*/ 87086 w 24754115"/>
                <a:gd name="connsiteY2" fmla="*/ 3748513 h 4101693"/>
                <a:gd name="connsiteX3" fmla="*/ 674915 w 24754115"/>
                <a:gd name="connsiteY3" fmla="*/ 3400170 h 4101693"/>
                <a:gd name="connsiteX4" fmla="*/ 1894115 w 24754115"/>
                <a:gd name="connsiteY4" fmla="*/ 3073599 h 4101693"/>
                <a:gd name="connsiteX5" fmla="*/ 7032172 w 24754115"/>
                <a:gd name="connsiteY5" fmla="*/ 2420456 h 4101693"/>
                <a:gd name="connsiteX6" fmla="*/ 11299372 w 24754115"/>
                <a:gd name="connsiteY6" fmla="*/ 265085 h 4101693"/>
                <a:gd name="connsiteX7" fmla="*/ 15022286 w 24754115"/>
                <a:gd name="connsiteY7" fmla="*/ 25599 h 4101693"/>
                <a:gd name="connsiteX8" fmla="*/ 17700172 w 24754115"/>
                <a:gd name="connsiteY8" fmla="*/ 177999 h 4101693"/>
                <a:gd name="connsiteX9" fmla="*/ 18077091 w 24754115"/>
                <a:gd name="connsiteY9" fmla="*/ 169835 h 4101693"/>
                <a:gd name="connsiteX10" fmla="*/ 18440400 w 24754115"/>
                <a:gd name="connsiteY10" fmla="*/ 177999 h 4101693"/>
                <a:gd name="connsiteX11" fmla="*/ 18418629 w 24754115"/>
                <a:gd name="connsiteY11" fmla="*/ 308628 h 4101693"/>
                <a:gd name="connsiteX12" fmla="*/ 19071772 w 24754115"/>
                <a:gd name="connsiteY12" fmla="*/ 504570 h 4101693"/>
                <a:gd name="connsiteX13" fmla="*/ 21466629 w 24754115"/>
                <a:gd name="connsiteY13" fmla="*/ 1527828 h 4101693"/>
                <a:gd name="connsiteX14" fmla="*/ 22816457 w 24754115"/>
                <a:gd name="connsiteY14" fmla="*/ 1963256 h 4101693"/>
                <a:gd name="connsiteX15" fmla="*/ 24514629 w 24754115"/>
                <a:gd name="connsiteY15" fmla="*/ 2093885 h 4101693"/>
                <a:gd name="connsiteX16" fmla="*/ 24645257 w 24754115"/>
                <a:gd name="connsiteY16" fmla="*/ 2202742 h 4101693"/>
                <a:gd name="connsiteX17" fmla="*/ 24601715 w 24754115"/>
                <a:gd name="connsiteY17" fmla="*/ 2420456 h 4101693"/>
                <a:gd name="connsiteX18" fmla="*/ 24667029 w 24754115"/>
                <a:gd name="connsiteY18" fmla="*/ 2681713 h 4101693"/>
                <a:gd name="connsiteX19" fmla="*/ 24754115 w 24754115"/>
                <a:gd name="connsiteY19" fmla="*/ 3138913 h 4101693"/>
                <a:gd name="connsiteX0" fmla="*/ 0 w 24754115"/>
                <a:gd name="connsiteY0" fmla="*/ 4096856 h 4101693"/>
                <a:gd name="connsiteX1" fmla="*/ 43543 w 24754115"/>
                <a:gd name="connsiteY1" fmla="*/ 4053313 h 4101693"/>
                <a:gd name="connsiteX2" fmla="*/ 87086 w 24754115"/>
                <a:gd name="connsiteY2" fmla="*/ 3748513 h 4101693"/>
                <a:gd name="connsiteX3" fmla="*/ 674915 w 24754115"/>
                <a:gd name="connsiteY3" fmla="*/ 3400170 h 4101693"/>
                <a:gd name="connsiteX4" fmla="*/ 1894115 w 24754115"/>
                <a:gd name="connsiteY4" fmla="*/ 3073599 h 4101693"/>
                <a:gd name="connsiteX5" fmla="*/ 7032172 w 24754115"/>
                <a:gd name="connsiteY5" fmla="*/ 2420456 h 4101693"/>
                <a:gd name="connsiteX6" fmla="*/ 11299372 w 24754115"/>
                <a:gd name="connsiteY6" fmla="*/ 265085 h 4101693"/>
                <a:gd name="connsiteX7" fmla="*/ 15022286 w 24754115"/>
                <a:gd name="connsiteY7" fmla="*/ 25599 h 4101693"/>
                <a:gd name="connsiteX8" fmla="*/ 17700172 w 24754115"/>
                <a:gd name="connsiteY8" fmla="*/ 177999 h 4101693"/>
                <a:gd name="connsiteX9" fmla="*/ 18077091 w 24754115"/>
                <a:gd name="connsiteY9" fmla="*/ 169835 h 4101693"/>
                <a:gd name="connsiteX10" fmla="*/ 18488025 w 24754115"/>
                <a:gd name="connsiteY10" fmla="*/ 111324 h 4101693"/>
                <a:gd name="connsiteX11" fmla="*/ 18418629 w 24754115"/>
                <a:gd name="connsiteY11" fmla="*/ 308628 h 4101693"/>
                <a:gd name="connsiteX12" fmla="*/ 19071772 w 24754115"/>
                <a:gd name="connsiteY12" fmla="*/ 504570 h 4101693"/>
                <a:gd name="connsiteX13" fmla="*/ 21466629 w 24754115"/>
                <a:gd name="connsiteY13" fmla="*/ 1527828 h 4101693"/>
                <a:gd name="connsiteX14" fmla="*/ 22816457 w 24754115"/>
                <a:gd name="connsiteY14" fmla="*/ 1963256 h 4101693"/>
                <a:gd name="connsiteX15" fmla="*/ 24514629 w 24754115"/>
                <a:gd name="connsiteY15" fmla="*/ 2093885 h 4101693"/>
                <a:gd name="connsiteX16" fmla="*/ 24645257 w 24754115"/>
                <a:gd name="connsiteY16" fmla="*/ 2202742 h 4101693"/>
                <a:gd name="connsiteX17" fmla="*/ 24601715 w 24754115"/>
                <a:gd name="connsiteY17" fmla="*/ 2420456 h 4101693"/>
                <a:gd name="connsiteX18" fmla="*/ 24667029 w 24754115"/>
                <a:gd name="connsiteY18" fmla="*/ 2681713 h 4101693"/>
                <a:gd name="connsiteX19" fmla="*/ 24754115 w 24754115"/>
                <a:gd name="connsiteY19" fmla="*/ 3138913 h 4101693"/>
                <a:gd name="connsiteX0" fmla="*/ 0 w 24754115"/>
                <a:gd name="connsiteY0" fmla="*/ 4096856 h 4101693"/>
                <a:gd name="connsiteX1" fmla="*/ 43543 w 24754115"/>
                <a:gd name="connsiteY1" fmla="*/ 4053313 h 4101693"/>
                <a:gd name="connsiteX2" fmla="*/ 87086 w 24754115"/>
                <a:gd name="connsiteY2" fmla="*/ 3748513 h 4101693"/>
                <a:gd name="connsiteX3" fmla="*/ 674915 w 24754115"/>
                <a:gd name="connsiteY3" fmla="*/ 3400170 h 4101693"/>
                <a:gd name="connsiteX4" fmla="*/ 1894115 w 24754115"/>
                <a:gd name="connsiteY4" fmla="*/ 3073599 h 4101693"/>
                <a:gd name="connsiteX5" fmla="*/ 7032172 w 24754115"/>
                <a:gd name="connsiteY5" fmla="*/ 2420456 h 4101693"/>
                <a:gd name="connsiteX6" fmla="*/ 11299372 w 24754115"/>
                <a:gd name="connsiteY6" fmla="*/ 265085 h 4101693"/>
                <a:gd name="connsiteX7" fmla="*/ 15022286 w 24754115"/>
                <a:gd name="connsiteY7" fmla="*/ 25599 h 4101693"/>
                <a:gd name="connsiteX8" fmla="*/ 17700172 w 24754115"/>
                <a:gd name="connsiteY8" fmla="*/ 177999 h 4101693"/>
                <a:gd name="connsiteX9" fmla="*/ 18488025 w 24754115"/>
                <a:gd name="connsiteY9" fmla="*/ 111324 h 4101693"/>
                <a:gd name="connsiteX10" fmla="*/ 18418629 w 24754115"/>
                <a:gd name="connsiteY10" fmla="*/ 308628 h 4101693"/>
                <a:gd name="connsiteX11" fmla="*/ 19071772 w 24754115"/>
                <a:gd name="connsiteY11" fmla="*/ 504570 h 4101693"/>
                <a:gd name="connsiteX12" fmla="*/ 21466629 w 24754115"/>
                <a:gd name="connsiteY12" fmla="*/ 1527828 h 4101693"/>
                <a:gd name="connsiteX13" fmla="*/ 22816457 w 24754115"/>
                <a:gd name="connsiteY13" fmla="*/ 1963256 h 4101693"/>
                <a:gd name="connsiteX14" fmla="*/ 24514629 w 24754115"/>
                <a:gd name="connsiteY14" fmla="*/ 2093885 h 4101693"/>
                <a:gd name="connsiteX15" fmla="*/ 24645257 w 24754115"/>
                <a:gd name="connsiteY15" fmla="*/ 2202742 h 4101693"/>
                <a:gd name="connsiteX16" fmla="*/ 24601715 w 24754115"/>
                <a:gd name="connsiteY16" fmla="*/ 2420456 h 4101693"/>
                <a:gd name="connsiteX17" fmla="*/ 24667029 w 24754115"/>
                <a:gd name="connsiteY17" fmla="*/ 2681713 h 4101693"/>
                <a:gd name="connsiteX18" fmla="*/ 24754115 w 24754115"/>
                <a:gd name="connsiteY18" fmla="*/ 3138913 h 4101693"/>
                <a:gd name="connsiteX0" fmla="*/ 0 w 24754115"/>
                <a:gd name="connsiteY0" fmla="*/ 4096856 h 4101693"/>
                <a:gd name="connsiteX1" fmla="*/ 43543 w 24754115"/>
                <a:gd name="connsiteY1" fmla="*/ 4053313 h 4101693"/>
                <a:gd name="connsiteX2" fmla="*/ 87086 w 24754115"/>
                <a:gd name="connsiteY2" fmla="*/ 3748513 h 4101693"/>
                <a:gd name="connsiteX3" fmla="*/ 674915 w 24754115"/>
                <a:gd name="connsiteY3" fmla="*/ 3400170 h 4101693"/>
                <a:gd name="connsiteX4" fmla="*/ 1894115 w 24754115"/>
                <a:gd name="connsiteY4" fmla="*/ 3073599 h 4101693"/>
                <a:gd name="connsiteX5" fmla="*/ 6320536 w 24754115"/>
                <a:gd name="connsiteY5" fmla="*/ 2578107 h 4101693"/>
                <a:gd name="connsiteX6" fmla="*/ 7032172 w 24754115"/>
                <a:gd name="connsiteY6" fmla="*/ 2420456 h 4101693"/>
                <a:gd name="connsiteX7" fmla="*/ 11299372 w 24754115"/>
                <a:gd name="connsiteY7" fmla="*/ 265085 h 4101693"/>
                <a:gd name="connsiteX8" fmla="*/ 15022286 w 24754115"/>
                <a:gd name="connsiteY8" fmla="*/ 25599 h 4101693"/>
                <a:gd name="connsiteX9" fmla="*/ 17700172 w 24754115"/>
                <a:gd name="connsiteY9" fmla="*/ 177999 h 4101693"/>
                <a:gd name="connsiteX10" fmla="*/ 18488025 w 24754115"/>
                <a:gd name="connsiteY10" fmla="*/ 111324 h 4101693"/>
                <a:gd name="connsiteX11" fmla="*/ 18418629 w 24754115"/>
                <a:gd name="connsiteY11" fmla="*/ 308628 h 4101693"/>
                <a:gd name="connsiteX12" fmla="*/ 19071772 w 24754115"/>
                <a:gd name="connsiteY12" fmla="*/ 504570 h 4101693"/>
                <a:gd name="connsiteX13" fmla="*/ 21466629 w 24754115"/>
                <a:gd name="connsiteY13" fmla="*/ 1527828 h 4101693"/>
                <a:gd name="connsiteX14" fmla="*/ 22816457 w 24754115"/>
                <a:gd name="connsiteY14" fmla="*/ 1963256 h 4101693"/>
                <a:gd name="connsiteX15" fmla="*/ 24514629 w 24754115"/>
                <a:gd name="connsiteY15" fmla="*/ 2093885 h 4101693"/>
                <a:gd name="connsiteX16" fmla="*/ 24645257 w 24754115"/>
                <a:gd name="connsiteY16" fmla="*/ 2202742 h 4101693"/>
                <a:gd name="connsiteX17" fmla="*/ 24601715 w 24754115"/>
                <a:gd name="connsiteY17" fmla="*/ 2420456 h 4101693"/>
                <a:gd name="connsiteX18" fmla="*/ 24667029 w 24754115"/>
                <a:gd name="connsiteY18" fmla="*/ 2681713 h 4101693"/>
                <a:gd name="connsiteX19" fmla="*/ 24754115 w 24754115"/>
                <a:gd name="connsiteY19" fmla="*/ 3138913 h 4101693"/>
                <a:gd name="connsiteX0" fmla="*/ 0 w 24754115"/>
                <a:gd name="connsiteY0" fmla="*/ 4096856 h 4101693"/>
                <a:gd name="connsiteX1" fmla="*/ 43543 w 24754115"/>
                <a:gd name="connsiteY1" fmla="*/ 4053313 h 4101693"/>
                <a:gd name="connsiteX2" fmla="*/ 87086 w 24754115"/>
                <a:gd name="connsiteY2" fmla="*/ 3748513 h 4101693"/>
                <a:gd name="connsiteX3" fmla="*/ 674915 w 24754115"/>
                <a:gd name="connsiteY3" fmla="*/ 3400170 h 4101693"/>
                <a:gd name="connsiteX4" fmla="*/ 1894115 w 24754115"/>
                <a:gd name="connsiteY4" fmla="*/ 3073599 h 4101693"/>
                <a:gd name="connsiteX5" fmla="*/ 6004114 w 24754115"/>
                <a:gd name="connsiteY5" fmla="*/ 2429251 h 4101693"/>
                <a:gd name="connsiteX6" fmla="*/ 7032172 w 24754115"/>
                <a:gd name="connsiteY6" fmla="*/ 2420456 h 4101693"/>
                <a:gd name="connsiteX7" fmla="*/ 11299372 w 24754115"/>
                <a:gd name="connsiteY7" fmla="*/ 265085 h 4101693"/>
                <a:gd name="connsiteX8" fmla="*/ 15022286 w 24754115"/>
                <a:gd name="connsiteY8" fmla="*/ 25599 h 4101693"/>
                <a:gd name="connsiteX9" fmla="*/ 17700172 w 24754115"/>
                <a:gd name="connsiteY9" fmla="*/ 177999 h 4101693"/>
                <a:gd name="connsiteX10" fmla="*/ 18488025 w 24754115"/>
                <a:gd name="connsiteY10" fmla="*/ 111324 h 4101693"/>
                <a:gd name="connsiteX11" fmla="*/ 18418629 w 24754115"/>
                <a:gd name="connsiteY11" fmla="*/ 308628 h 4101693"/>
                <a:gd name="connsiteX12" fmla="*/ 19071772 w 24754115"/>
                <a:gd name="connsiteY12" fmla="*/ 504570 h 4101693"/>
                <a:gd name="connsiteX13" fmla="*/ 21466629 w 24754115"/>
                <a:gd name="connsiteY13" fmla="*/ 1527828 h 4101693"/>
                <a:gd name="connsiteX14" fmla="*/ 22816457 w 24754115"/>
                <a:gd name="connsiteY14" fmla="*/ 1963256 h 4101693"/>
                <a:gd name="connsiteX15" fmla="*/ 24514629 w 24754115"/>
                <a:gd name="connsiteY15" fmla="*/ 2093885 h 4101693"/>
                <a:gd name="connsiteX16" fmla="*/ 24645257 w 24754115"/>
                <a:gd name="connsiteY16" fmla="*/ 2202742 h 4101693"/>
                <a:gd name="connsiteX17" fmla="*/ 24601715 w 24754115"/>
                <a:gd name="connsiteY17" fmla="*/ 2420456 h 4101693"/>
                <a:gd name="connsiteX18" fmla="*/ 24667029 w 24754115"/>
                <a:gd name="connsiteY18" fmla="*/ 2681713 h 4101693"/>
                <a:gd name="connsiteX19" fmla="*/ 24754115 w 24754115"/>
                <a:gd name="connsiteY19" fmla="*/ 3138913 h 4101693"/>
                <a:gd name="connsiteX0" fmla="*/ 0 w 24754115"/>
                <a:gd name="connsiteY0" fmla="*/ 4096856 h 4101693"/>
                <a:gd name="connsiteX1" fmla="*/ 43543 w 24754115"/>
                <a:gd name="connsiteY1" fmla="*/ 4053313 h 4101693"/>
                <a:gd name="connsiteX2" fmla="*/ 87086 w 24754115"/>
                <a:gd name="connsiteY2" fmla="*/ 3748513 h 4101693"/>
                <a:gd name="connsiteX3" fmla="*/ 674915 w 24754115"/>
                <a:gd name="connsiteY3" fmla="*/ 3400170 h 4101693"/>
                <a:gd name="connsiteX4" fmla="*/ 1957400 w 24754115"/>
                <a:gd name="connsiteY4" fmla="*/ 3009803 h 4101693"/>
                <a:gd name="connsiteX5" fmla="*/ 6004114 w 24754115"/>
                <a:gd name="connsiteY5" fmla="*/ 2429251 h 4101693"/>
                <a:gd name="connsiteX6" fmla="*/ 7032172 w 24754115"/>
                <a:gd name="connsiteY6" fmla="*/ 2420456 h 4101693"/>
                <a:gd name="connsiteX7" fmla="*/ 11299372 w 24754115"/>
                <a:gd name="connsiteY7" fmla="*/ 265085 h 4101693"/>
                <a:gd name="connsiteX8" fmla="*/ 15022286 w 24754115"/>
                <a:gd name="connsiteY8" fmla="*/ 25599 h 4101693"/>
                <a:gd name="connsiteX9" fmla="*/ 17700172 w 24754115"/>
                <a:gd name="connsiteY9" fmla="*/ 177999 h 4101693"/>
                <a:gd name="connsiteX10" fmla="*/ 18488025 w 24754115"/>
                <a:gd name="connsiteY10" fmla="*/ 111324 h 4101693"/>
                <a:gd name="connsiteX11" fmla="*/ 18418629 w 24754115"/>
                <a:gd name="connsiteY11" fmla="*/ 308628 h 4101693"/>
                <a:gd name="connsiteX12" fmla="*/ 19071772 w 24754115"/>
                <a:gd name="connsiteY12" fmla="*/ 504570 h 4101693"/>
                <a:gd name="connsiteX13" fmla="*/ 21466629 w 24754115"/>
                <a:gd name="connsiteY13" fmla="*/ 1527828 h 4101693"/>
                <a:gd name="connsiteX14" fmla="*/ 22816457 w 24754115"/>
                <a:gd name="connsiteY14" fmla="*/ 1963256 h 4101693"/>
                <a:gd name="connsiteX15" fmla="*/ 24514629 w 24754115"/>
                <a:gd name="connsiteY15" fmla="*/ 2093885 h 4101693"/>
                <a:gd name="connsiteX16" fmla="*/ 24645257 w 24754115"/>
                <a:gd name="connsiteY16" fmla="*/ 2202742 h 4101693"/>
                <a:gd name="connsiteX17" fmla="*/ 24601715 w 24754115"/>
                <a:gd name="connsiteY17" fmla="*/ 2420456 h 4101693"/>
                <a:gd name="connsiteX18" fmla="*/ 24667029 w 24754115"/>
                <a:gd name="connsiteY18" fmla="*/ 2681713 h 4101693"/>
                <a:gd name="connsiteX19" fmla="*/ 24754115 w 24754115"/>
                <a:gd name="connsiteY19" fmla="*/ 3138913 h 4101693"/>
                <a:gd name="connsiteX0" fmla="*/ 0 w 24754115"/>
                <a:gd name="connsiteY0" fmla="*/ 4082373 h 4087210"/>
                <a:gd name="connsiteX1" fmla="*/ 43543 w 24754115"/>
                <a:gd name="connsiteY1" fmla="*/ 4038830 h 4087210"/>
                <a:gd name="connsiteX2" fmla="*/ 87086 w 24754115"/>
                <a:gd name="connsiteY2" fmla="*/ 3734030 h 4087210"/>
                <a:gd name="connsiteX3" fmla="*/ 674915 w 24754115"/>
                <a:gd name="connsiteY3" fmla="*/ 3385687 h 4087210"/>
                <a:gd name="connsiteX4" fmla="*/ 1957400 w 24754115"/>
                <a:gd name="connsiteY4" fmla="*/ 2995320 h 4087210"/>
                <a:gd name="connsiteX5" fmla="*/ 6004114 w 24754115"/>
                <a:gd name="connsiteY5" fmla="*/ 2414768 h 4087210"/>
                <a:gd name="connsiteX6" fmla="*/ 7791586 w 24754115"/>
                <a:gd name="connsiteY6" fmla="*/ 2129527 h 4087210"/>
                <a:gd name="connsiteX7" fmla="*/ 11299372 w 24754115"/>
                <a:gd name="connsiteY7" fmla="*/ 250602 h 4087210"/>
                <a:gd name="connsiteX8" fmla="*/ 15022286 w 24754115"/>
                <a:gd name="connsiteY8" fmla="*/ 11116 h 4087210"/>
                <a:gd name="connsiteX9" fmla="*/ 17700172 w 24754115"/>
                <a:gd name="connsiteY9" fmla="*/ 163516 h 4087210"/>
                <a:gd name="connsiteX10" fmla="*/ 18488025 w 24754115"/>
                <a:gd name="connsiteY10" fmla="*/ 96841 h 4087210"/>
                <a:gd name="connsiteX11" fmla="*/ 18418629 w 24754115"/>
                <a:gd name="connsiteY11" fmla="*/ 294145 h 4087210"/>
                <a:gd name="connsiteX12" fmla="*/ 19071772 w 24754115"/>
                <a:gd name="connsiteY12" fmla="*/ 490087 h 4087210"/>
                <a:gd name="connsiteX13" fmla="*/ 21466629 w 24754115"/>
                <a:gd name="connsiteY13" fmla="*/ 1513345 h 4087210"/>
                <a:gd name="connsiteX14" fmla="*/ 22816457 w 24754115"/>
                <a:gd name="connsiteY14" fmla="*/ 1948773 h 4087210"/>
                <a:gd name="connsiteX15" fmla="*/ 24514629 w 24754115"/>
                <a:gd name="connsiteY15" fmla="*/ 2079402 h 4087210"/>
                <a:gd name="connsiteX16" fmla="*/ 24645257 w 24754115"/>
                <a:gd name="connsiteY16" fmla="*/ 2188259 h 4087210"/>
                <a:gd name="connsiteX17" fmla="*/ 24601715 w 24754115"/>
                <a:gd name="connsiteY17" fmla="*/ 2405973 h 4087210"/>
                <a:gd name="connsiteX18" fmla="*/ 24667029 w 24754115"/>
                <a:gd name="connsiteY18" fmla="*/ 2667230 h 4087210"/>
                <a:gd name="connsiteX19" fmla="*/ 24754115 w 24754115"/>
                <a:gd name="connsiteY19" fmla="*/ 3124430 h 4087210"/>
                <a:gd name="connsiteX0" fmla="*/ 0 w 24754115"/>
                <a:gd name="connsiteY0" fmla="*/ 4082373 h 4087210"/>
                <a:gd name="connsiteX1" fmla="*/ 43543 w 24754115"/>
                <a:gd name="connsiteY1" fmla="*/ 4038830 h 4087210"/>
                <a:gd name="connsiteX2" fmla="*/ 87086 w 24754115"/>
                <a:gd name="connsiteY2" fmla="*/ 3734030 h 4087210"/>
                <a:gd name="connsiteX3" fmla="*/ 674915 w 24754115"/>
                <a:gd name="connsiteY3" fmla="*/ 3385687 h 4087210"/>
                <a:gd name="connsiteX4" fmla="*/ 1957400 w 24754115"/>
                <a:gd name="connsiteY4" fmla="*/ 2995320 h 4087210"/>
                <a:gd name="connsiteX5" fmla="*/ 6004114 w 24754115"/>
                <a:gd name="connsiteY5" fmla="*/ 2414768 h 4087210"/>
                <a:gd name="connsiteX6" fmla="*/ 7791586 w 24754115"/>
                <a:gd name="connsiteY6" fmla="*/ 2129527 h 4087210"/>
                <a:gd name="connsiteX7" fmla="*/ 11299372 w 24754115"/>
                <a:gd name="connsiteY7" fmla="*/ 250602 h 4087210"/>
                <a:gd name="connsiteX8" fmla="*/ 15022286 w 24754115"/>
                <a:gd name="connsiteY8" fmla="*/ 11116 h 4087210"/>
                <a:gd name="connsiteX9" fmla="*/ 17700172 w 24754115"/>
                <a:gd name="connsiteY9" fmla="*/ 163516 h 4087210"/>
                <a:gd name="connsiteX10" fmla="*/ 18488025 w 24754115"/>
                <a:gd name="connsiteY10" fmla="*/ 96841 h 4087210"/>
                <a:gd name="connsiteX11" fmla="*/ 18418629 w 24754115"/>
                <a:gd name="connsiteY11" fmla="*/ 294145 h 4087210"/>
                <a:gd name="connsiteX12" fmla="*/ 19071772 w 24754115"/>
                <a:gd name="connsiteY12" fmla="*/ 490087 h 4087210"/>
                <a:gd name="connsiteX13" fmla="*/ 21466629 w 24754115"/>
                <a:gd name="connsiteY13" fmla="*/ 1513345 h 4087210"/>
                <a:gd name="connsiteX14" fmla="*/ 22816457 w 24754115"/>
                <a:gd name="connsiteY14" fmla="*/ 1948773 h 4087210"/>
                <a:gd name="connsiteX15" fmla="*/ 24514629 w 24754115"/>
                <a:gd name="connsiteY15" fmla="*/ 2079402 h 4087210"/>
                <a:gd name="connsiteX16" fmla="*/ 24645257 w 24754115"/>
                <a:gd name="connsiteY16" fmla="*/ 2188259 h 4087210"/>
                <a:gd name="connsiteX17" fmla="*/ 24601715 w 24754115"/>
                <a:gd name="connsiteY17" fmla="*/ 2405973 h 4087210"/>
                <a:gd name="connsiteX18" fmla="*/ 24667029 w 24754115"/>
                <a:gd name="connsiteY18" fmla="*/ 2667230 h 4087210"/>
                <a:gd name="connsiteX19" fmla="*/ 24754115 w 24754115"/>
                <a:gd name="connsiteY19" fmla="*/ 3124430 h 4087210"/>
                <a:gd name="connsiteX0" fmla="*/ 0 w 24754115"/>
                <a:gd name="connsiteY0" fmla="*/ 4082373 h 4087210"/>
                <a:gd name="connsiteX1" fmla="*/ 43543 w 24754115"/>
                <a:gd name="connsiteY1" fmla="*/ 4038830 h 4087210"/>
                <a:gd name="connsiteX2" fmla="*/ 87086 w 24754115"/>
                <a:gd name="connsiteY2" fmla="*/ 3734030 h 4087210"/>
                <a:gd name="connsiteX3" fmla="*/ 674915 w 24754115"/>
                <a:gd name="connsiteY3" fmla="*/ 3385687 h 4087210"/>
                <a:gd name="connsiteX4" fmla="*/ 1957400 w 24754115"/>
                <a:gd name="connsiteY4" fmla="*/ 2995320 h 4087210"/>
                <a:gd name="connsiteX5" fmla="*/ 6004114 w 24754115"/>
                <a:gd name="connsiteY5" fmla="*/ 2414768 h 4087210"/>
                <a:gd name="connsiteX6" fmla="*/ 7791586 w 24754115"/>
                <a:gd name="connsiteY6" fmla="*/ 2129527 h 4087210"/>
                <a:gd name="connsiteX7" fmla="*/ 11299372 w 24754115"/>
                <a:gd name="connsiteY7" fmla="*/ 250602 h 4087210"/>
                <a:gd name="connsiteX8" fmla="*/ 15022286 w 24754115"/>
                <a:gd name="connsiteY8" fmla="*/ 11116 h 4087210"/>
                <a:gd name="connsiteX9" fmla="*/ 17700172 w 24754115"/>
                <a:gd name="connsiteY9" fmla="*/ 163516 h 4087210"/>
                <a:gd name="connsiteX10" fmla="*/ 18488025 w 24754115"/>
                <a:gd name="connsiteY10" fmla="*/ 96841 h 4087210"/>
                <a:gd name="connsiteX11" fmla="*/ 18418629 w 24754115"/>
                <a:gd name="connsiteY11" fmla="*/ 294145 h 4087210"/>
                <a:gd name="connsiteX12" fmla="*/ 19071772 w 24754115"/>
                <a:gd name="connsiteY12" fmla="*/ 490087 h 4087210"/>
                <a:gd name="connsiteX13" fmla="*/ 21466629 w 24754115"/>
                <a:gd name="connsiteY13" fmla="*/ 1513345 h 4087210"/>
                <a:gd name="connsiteX14" fmla="*/ 22816457 w 24754115"/>
                <a:gd name="connsiteY14" fmla="*/ 1948773 h 4087210"/>
                <a:gd name="connsiteX15" fmla="*/ 24514629 w 24754115"/>
                <a:gd name="connsiteY15" fmla="*/ 2079402 h 4087210"/>
                <a:gd name="connsiteX16" fmla="*/ 24645257 w 24754115"/>
                <a:gd name="connsiteY16" fmla="*/ 2188259 h 4087210"/>
                <a:gd name="connsiteX17" fmla="*/ 24601715 w 24754115"/>
                <a:gd name="connsiteY17" fmla="*/ 2405973 h 4087210"/>
                <a:gd name="connsiteX18" fmla="*/ 24667029 w 24754115"/>
                <a:gd name="connsiteY18" fmla="*/ 2667230 h 4087210"/>
                <a:gd name="connsiteX19" fmla="*/ 24754115 w 24754115"/>
                <a:gd name="connsiteY19" fmla="*/ 3124430 h 4087210"/>
                <a:gd name="connsiteX0" fmla="*/ 0 w 24754115"/>
                <a:gd name="connsiteY0" fmla="*/ 4082373 h 4087210"/>
                <a:gd name="connsiteX1" fmla="*/ 43543 w 24754115"/>
                <a:gd name="connsiteY1" fmla="*/ 4038830 h 4087210"/>
                <a:gd name="connsiteX2" fmla="*/ 87086 w 24754115"/>
                <a:gd name="connsiteY2" fmla="*/ 3734030 h 4087210"/>
                <a:gd name="connsiteX3" fmla="*/ 674915 w 24754115"/>
                <a:gd name="connsiteY3" fmla="*/ 3385687 h 4087210"/>
                <a:gd name="connsiteX4" fmla="*/ 1957400 w 24754115"/>
                <a:gd name="connsiteY4" fmla="*/ 2995320 h 4087210"/>
                <a:gd name="connsiteX5" fmla="*/ 5940831 w 24754115"/>
                <a:gd name="connsiteY5" fmla="*/ 2478563 h 4087210"/>
                <a:gd name="connsiteX6" fmla="*/ 7791586 w 24754115"/>
                <a:gd name="connsiteY6" fmla="*/ 2129527 h 4087210"/>
                <a:gd name="connsiteX7" fmla="*/ 11299372 w 24754115"/>
                <a:gd name="connsiteY7" fmla="*/ 250602 h 4087210"/>
                <a:gd name="connsiteX8" fmla="*/ 15022286 w 24754115"/>
                <a:gd name="connsiteY8" fmla="*/ 11116 h 4087210"/>
                <a:gd name="connsiteX9" fmla="*/ 17700172 w 24754115"/>
                <a:gd name="connsiteY9" fmla="*/ 163516 h 4087210"/>
                <a:gd name="connsiteX10" fmla="*/ 18488025 w 24754115"/>
                <a:gd name="connsiteY10" fmla="*/ 96841 h 4087210"/>
                <a:gd name="connsiteX11" fmla="*/ 18418629 w 24754115"/>
                <a:gd name="connsiteY11" fmla="*/ 294145 h 4087210"/>
                <a:gd name="connsiteX12" fmla="*/ 19071772 w 24754115"/>
                <a:gd name="connsiteY12" fmla="*/ 490087 h 4087210"/>
                <a:gd name="connsiteX13" fmla="*/ 21466629 w 24754115"/>
                <a:gd name="connsiteY13" fmla="*/ 1513345 h 4087210"/>
                <a:gd name="connsiteX14" fmla="*/ 22816457 w 24754115"/>
                <a:gd name="connsiteY14" fmla="*/ 1948773 h 4087210"/>
                <a:gd name="connsiteX15" fmla="*/ 24514629 w 24754115"/>
                <a:gd name="connsiteY15" fmla="*/ 2079402 h 4087210"/>
                <a:gd name="connsiteX16" fmla="*/ 24645257 w 24754115"/>
                <a:gd name="connsiteY16" fmla="*/ 2188259 h 4087210"/>
                <a:gd name="connsiteX17" fmla="*/ 24601715 w 24754115"/>
                <a:gd name="connsiteY17" fmla="*/ 2405973 h 4087210"/>
                <a:gd name="connsiteX18" fmla="*/ 24667029 w 24754115"/>
                <a:gd name="connsiteY18" fmla="*/ 2667230 h 4087210"/>
                <a:gd name="connsiteX19" fmla="*/ 24754115 w 24754115"/>
                <a:gd name="connsiteY19" fmla="*/ 3124430 h 4087210"/>
                <a:gd name="connsiteX0" fmla="*/ 0 w 24754115"/>
                <a:gd name="connsiteY0" fmla="*/ 4082373 h 4087210"/>
                <a:gd name="connsiteX1" fmla="*/ 43543 w 24754115"/>
                <a:gd name="connsiteY1" fmla="*/ 4038830 h 4087210"/>
                <a:gd name="connsiteX2" fmla="*/ 87086 w 24754115"/>
                <a:gd name="connsiteY2" fmla="*/ 3734030 h 4087210"/>
                <a:gd name="connsiteX3" fmla="*/ 674915 w 24754115"/>
                <a:gd name="connsiteY3" fmla="*/ 3385687 h 4087210"/>
                <a:gd name="connsiteX4" fmla="*/ 1957400 w 24754115"/>
                <a:gd name="connsiteY4" fmla="*/ 2995320 h 4087210"/>
                <a:gd name="connsiteX5" fmla="*/ 5856452 w 24754115"/>
                <a:gd name="connsiteY5" fmla="*/ 2521093 h 4087210"/>
                <a:gd name="connsiteX6" fmla="*/ 7791586 w 24754115"/>
                <a:gd name="connsiteY6" fmla="*/ 2129527 h 4087210"/>
                <a:gd name="connsiteX7" fmla="*/ 11299372 w 24754115"/>
                <a:gd name="connsiteY7" fmla="*/ 250602 h 4087210"/>
                <a:gd name="connsiteX8" fmla="*/ 15022286 w 24754115"/>
                <a:gd name="connsiteY8" fmla="*/ 11116 h 4087210"/>
                <a:gd name="connsiteX9" fmla="*/ 17700172 w 24754115"/>
                <a:gd name="connsiteY9" fmla="*/ 163516 h 4087210"/>
                <a:gd name="connsiteX10" fmla="*/ 18488025 w 24754115"/>
                <a:gd name="connsiteY10" fmla="*/ 96841 h 4087210"/>
                <a:gd name="connsiteX11" fmla="*/ 18418629 w 24754115"/>
                <a:gd name="connsiteY11" fmla="*/ 294145 h 4087210"/>
                <a:gd name="connsiteX12" fmla="*/ 19071772 w 24754115"/>
                <a:gd name="connsiteY12" fmla="*/ 490087 h 4087210"/>
                <a:gd name="connsiteX13" fmla="*/ 21466629 w 24754115"/>
                <a:gd name="connsiteY13" fmla="*/ 1513345 h 4087210"/>
                <a:gd name="connsiteX14" fmla="*/ 22816457 w 24754115"/>
                <a:gd name="connsiteY14" fmla="*/ 1948773 h 4087210"/>
                <a:gd name="connsiteX15" fmla="*/ 24514629 w 24754115"/>
                <a:gd name="connsiteY15" fmla="*/ 2079402 h 4087210"/>
                <a:gd name="connsiteX16" fmla="*/ 24645257 w 24754115"/>
                <a:gd name="connsiteY16" fmla="*/ 2188259 h 4087210"/>
                <a:gd name="connsiteX17" fmla="*/ 24601715 w 24754115"/>
                <a:gd name="connsiteY17" fmla="*/ 2405973 h 4087210"/>
                <a:gd name="connsiteX18" fmla="*/ 24667029 w 24754115"/>
                <a:gd name="connsiteY18" fmla="*/ 2667230 h 4087210"/>
                <a:gd name="connsiteX19" fmla="*/ 24754115 w 24754115"/>
                <a:gd name="connsiteY19" fmla="*/ 3124430 h 4087210"/>
                <a:gd name="connsiteX0" fmla="*/ 0 w 24754115"/>
                <a:gd name="connsiteY0" fmla="*/ 4082373 h 4087210"/>
                <a:gd name="connsiteX1" fmla="*/ 43543 w 24754115"/>
                <a:gd name="connsiteY1" fmla="*/ 4038830 h 4087210"/>
                <a:gd name="connsiteX2" fmla="*/ 87086 w 24754115"/>
                <a:gd name="connsiteY2" fmla="*/ 3734030 h 4087210"/>
                <a:gd name="connsiteX3" fmla="*/ 674915 w 24754115"/>
                <a:gd name="connsiteY3" fmla="*/ 3385687 h 4087210"/>
                <a:gd name="connsiteX4" fmla="*/ 1957400 w 24754115"/>
                <a:gd name="connsiteY4" fmla="*/ 2995320 h 4087210"/>
                <a:gd name="connsiteX5" fmla="*/ 5856452 w 24754115"/>
                <a:gd name="connsiteY5" fmla="*/ 2521093 h 4087210"/>
                <a:gd name="connsiteX6" fmla="*/ 7791586 w 24754115"/>
                <a:gd name="connsiteY6" fmla="*/ 2129527 h 4087210"/>
                <a:gd name="connsiteX7" fmla="*/ 11299372 w 24754115"/>
                <a:gd name="connsiteY7" fmla="*/ 250602 h 4087210"/>
                <a:gd name="connsiteX8" fmla="*/ 15022286 w 24754115"/>
                <a:gd name="connsiteY8" fmla="*/ 11116 h 4087210"/>
                <a:gd name="connsiteX9" fmla="*/ 17700172 w 24754115"/>
                <a:gd name="connsiteY9" fmla="*/ 163516 h 4087210"/>
                <a:gd name="connsiteX10" fmla="*/ 18488025 w 24754115"/>
                <a:gd name="connsiteY10" fmla="*/ 96841 h 4087210"/>
                <a:gd name="connsiteX11" fmla="*/ 18418629 w 24754115"/>
                <a:gd name="connsiteY11" fmla="*/ 294145 h 4087210"/>
                <a:gd name="connsiteX12" fmla="*/ 19071772 w 24754115"/>
                <a:gd name="connsiteY12" fmla="*/ 490087 h 4087210"/>
                <a:gd name="connsiteX13" fmla="*/ 21466629 w 24754115"/>
                <a:gd name="connsiteY13" fmla="*/ 1513345 h 4087210"/>
                <a:gd name="connsiteX14" fmla="*/ 22816457 w 24754115"/>
                <a:gd name="connsiteY14" fmla="*/ 1948773 h 4087210"/>
                <a:gd name="connsiteX15" fmla="*/ 24514629 w 24754115"/>
                <a:gd name="connsiteY15" fmla="*/ 2079402 h 4087210"/>
                <a:gd name="connsiteX16" fmla="*/ 24645257 w 24754115"/>
                <a:gd name="connsiteY16" fmla="*/ 2188259 h 4087210"/>
                <a:gd name="connsiteX17" fmla="*/ 24601715 w 24754115"/>
                <a:gd name="connsiteY17" fmla="*/ 2405973 h 4087210"/>
                <a:gd name="connsiteX18" fmla="*/ 24667029 w 24754115"/>
                <a:gd name="connsiteY18" fmla="*/ 2667230 h 4087210"/>
                <a:gd name="connsiteX19" fmla="*/ 24754115 w 24754115"/>
                <a:gd name="connsiteY19" fmla="*/ 3124430 h 4087210"/>
                <a:gd name="connsiteX0" fmla="*/ 0 w 24754115"/>
                <a:gd name="connsiteY0" fmla="*/ 4082373 h 4087210"/>
                <a:gd name="connsiteX1" fmla="*/ 43543 w 24754115"/>
                <a:gd name="connsiteY1" fmla="*/ 4038830 h 4087210"/>
                <a:gd name="connsiteX2" fmla="*/ 87086 w 24754115"/>
                <a:gd name="connsiteY2" fmla="*/ 3734030 h 4087210"/>
                <a:gd name="connsiteX3" fmla="*/ 674915 w 24754115"/>
                <a:gd name="connsiteY3" fmla="*/ 3385687 h 4087210"/>
                <a:gd name="connsiteX4" fmla="*/ 1957400 w 24754115"/>
                <a:gd name="connsiteY4" fmla="*/ 2995320 h 4087210"/>
                <a:gd name="connsiteX5" fmla="*/ 5455652 w 24754115"/>
                <a:gd name="connsiteY5" fmla="*/ 2584888 h 4087210"/>
                <a:gd name="connsiteX6" fmla="*/ 7791586 w 24754115"/>
                <a:gd name="connsiteY6" fmla="*/ 2129527 h 4087210"/>
                <a:gd name="connsiteX7" fmla="*/ 11299372 w 24754115"/>
                <a:gd name="connsiteY7" fmla="*/ 250602 h 4087210"/>
                <a:gd name="connsiteX8" fmla="*/ 15022286 w 24754115"/>
                <a:gd name="connsiteY8" fmla="*/ 11116 h 4087210"/>
                <a:gd name="connsiteX9" fmla="*/ 17700172 w 24754115"/>
                <a:gd name="connsiteY9" fmla="*/ 163516 h 4087210"/>
                <a:gd name="connsiteX10" fmla="*/ 18488025 w 24754115"/>
                <a:gd name="connsiteY10" fmla="*/ 96841 h 4087210"/>
                <a:gd name="connsiteX11" fmla="*/ 18418629 w 24754115"/>
                <a:gd name="connsiteY11" fmla="*/ 294145 h 4087210"/>
                <a:gd name="connsiteX12" fmla="*/ 19071772 w 24754115"/>
                <a:gd name="connsiteY12" fmla="*/ 490087 h 4087210"/>
                <a:gd name="connsiteX13" fmla="*/ 21466629 w 24754115"/>
                <a:gd name="connsiteY13" fmla="*/ 1513345 h 4087210"/>
                <a:gd name="connsiteX14" fmla="*/ 22816457 w 24754115"/>
                <a:gd name="connsiteY14" fmla="*/ 1948773 h 4087210"/>
                <a:gd name="connsiteX15" fmla="*/ 24514629 w 24754115"/>
                <a:gd name="connsiteY15" fmla="*/ 2079402 h 4087210"/>
                <a:gd name="connsiteX16" fmla="*/ 24645257 w 24754115"/>
                <a:gd name="connsiteY16" fmla="*/ 2188259 h 4087210"/>
                <a:gd name="connsiteX17" fmla="*/ 24601715 w 24754115"/>
                <a:gd name="connsiteY17" fmla="*/ 2405973 h 4087210"/>
                <a:gd name="connsiteX18" fmla="*/ 24667029 w 24754115"/>
                <a:gd name="connsiteY18" fmla="*/ 2667230 h 4087210"/>
                <a:gd name="connsiteX19" fmla="*/ 24754115 w 24754115"/>
                <a:gd name="connsiteY19" fmla="*/ 3124430 h 408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754115" h="4087210">
                  <a:moveTo>
                    <a:pt x="0" y="4082373"/>
                  </a:moveTo>
                  <a:cubicBezTo>
                    <a:pt x="14514" y="4089630"/>
                    <a:pt x="29029" y="4096887"/>
                    <a:pt x="43543" y="4038830"/>
                  </a:cubicBezTo>
                  <a:cubicBezTo>
                    <a:pt x="58057" y="3980773"/>
                    <a:pt x="-18143" y="3842887"/>
                    <a:pt x="87086" y="3734030"/>
                  </a:cubicBezTo>
                  <a:cubicBezTo>
                    <a:pt x="192315" y="3625173"/>
                    <a:pt x="363196" y="3508805"/>
                    <a:pt x="674915" y="3385687"/>
                  </a:cubicBezTo>
                  <a:cubicBezTo>
                    <a:pt x="986634" y="3262569"/>
                    <a:pt x="1160611" y="3128786"/>
                    <a:pt x="1957400" y="2995320"/>
                  </a:cubicBezTo>
                  <a:cubicBezTo>
                    <a:pt x="2754189" y="2861854"/>
                    <a:pt x="4599309" y="2693745"/>
                    <a:pt x="5455652" y="2584888"/>
                  </a:cubicBezTo>
                  <a:cubicBezTo>
                    <a:pt x="6459660" y="2433501"/>
                    <a:pt x="6817633" y="2518575"/>
                    <a:pt x="7791586" y="2129527"/>
                  </a:cubicBezTo>
                  <a:cubicBezTo>
                    <a:pt x="8765539" y="1740479"/>
                    <a:pt x="10094255" y="603671"/>
                    <a:pt x="11299372" y="250602"/>
                  </a:cubicBezTo>
                  <a:cubicBezTo>
                    <a:pt x="12504489" y="-102467"/>
                    <a:pt x="13955486" y="25630"/>
                    <a:pt x="15022286" y="11116"/>
                  </a:cubicBezTo>
                  <a:cubicBezTo>
                    <a:pt x="16089086" y="-3398"/>
                    <a:pt x="17122549" y="149229"/>
                    <a:pt x="17700172" y="163516"/>
                  </a:cubicBezTo>
                  <a:cubicBezTo>
                    <a:pt x="18277795" y="177803"/>
                    <a:pt x="18368282" y="75070"/>
                    <a:pt x="18488025" y="96841"/>
                  </a:cubicBezTo>
                  <a:cubicBezTo>
                    <a:pt x="18607768" y="118613"/>
                    <a:pt x="18321338" y="228604"/>
                    <a:pt x="18418629" y="294145"/>
                  </a:cubicBezTo>
                  <a:cubicBezTo>
                    <a:pt x="18515920" y="359686"/>
                    <a:pt x="18563772" y="286887"/>
                    <a:pt x="19071772" y="490087"/>
                  </a:cubicBezTo>
                  <a:cubicBezTo>
                    <a:pt x="19579772" y="693287"/>
                    <a:pt x="20842515" y="1270231"/>
                    <a:pt x="21466629" y="1513345"/>
                  </a:cubicBezTo>
                  <a:cubicBezTo>
                    <a:pt x="22090743" y="1756459"/>
                    <a:pt x="22308457" y="1854430"/>
                    <a:pt x="22816457" y="1948773"/>
                  </a:cubicBezTo>
                  <a:cubicBezTo>
                    <a:pt x="23324457" y="2043116"/>
                    <a:pt x="24209829" y="2039488"/>
                    <a:pt x="24514629" y="2079402"/>
                  </a:cubicBezTo>
                  <a:cubicBezTo>
                    <a:pt x="24819429" y="2119316"/>
                    <a:pt x="24630743" y="2133830"/>
                    <a:pt x="24645257" y="2188259"/>
                  </a:cubicBezTo>
                  <a:cubicBezTo>
                    <a:pt x="24659771" y="2242688"/>
                    <a:pt x="24598086" y="2326144"/>
                    <a:pt x="24601715" y="2405973"/>
                  </a:cubicBezTo>
                  <a:cubicBezTo>
                    <a:pt x="24605344" y="2485801"/>
                    <a:pt x="24641629" y="2547487"/>
                    <a:pt x="24667029" y="2667230"/>
                  </a:cubicBezTo>
                  <a:cubicBezTo>
                    <a:pt x="24692429" y="2786973"/>
                    <a:pt x="24723272" y="2955701"/>
                    <a:pt x="24754115" y="3124430"/>
                  </a:cubicBezTo>
                </a:path>
              </a:pathLst>
            </a:custGeom>
            <a:noFill/>
            <a:ln w="57150" cap="flat" cmpd="sng" algn="ctr">
              <a:gradFill>
                <a:gsLst>
                  <a:gs pos="0">
                    <a:srgbClr val="EEF2F9"/>
                  </a:gs>
                  <a:gs pos="88000">
                    <a:sysClr val="windowText" lastClr="000000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lIns="40619" tIns="20310" rIns="40619" bIns="20310" rtlCol="0" anchor="ctr"/>
            <a:lstStyle/>
            <a:p>
              <a:pPr algn="ctr" defTabSz="1218526">
                <a:defRPr/>
              </a:pPr>
              <a:endParaRPr lang="zh-CN" altLang="en-US" sz="2399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057368" y="4053056"/>
              <a:ext cx="11317647" cy="2462044"/>
            </a:xfrm>
            <a:custGeom>
              <a:avLst/>
              <a:gdLst>
                <a:gd name="connsiteX0" fmla="*/ 121181 w 11322812"/>
                <a:gd name="connsiteY0" fmla="*/ 2457997 h 2457997"/>
                <a:gd name="connsiteX1" fmla="*/ 2350031 w 11322812"/>
                <a:gd name="connsiteY1" fmla="*/ 914947 h 2457997"/>
                <a:gd name="connsiteX2" fmla="*/ 4350281 w 11322812"/>
                <a:gd name="connsiteY2" fmla="*/ 171997 h 2457997"/>
                <a:gd name="connsiteX3" fmla="*/ 6693431 w 11322812"/>
                <a:gd name="connsiteY3" fmla="*/ 547 h 2457997"/>
                <a:gd name="connsiteX4" fmla="*/ 9550931 w 11322812"/>
                <a:gd name="connsiteY4" fmla="*/ 200572 h 2457997"/>
                <a:gd name="connsiteX5" fmla="*/ 10665356 w 11322812"/>
                <a:gd name="connsiteY5" fmla="*/ 800647 h 2457997"/>
                <a:gd name="connsiteX6" fmla="*/ 11322581 w 11322812"/>
                <a:gd name="connsiteY6" fmla="*/ 1286422 h 2457997"/>
                <a:gd name="connsiteX7" fmla="*/ 10722506 w 11322812"/>
                <a:gd name="connsiteY7" fmla="*/ 1829347 h 2457997"/>
                <a:gd name="connsiteX8" fmla="*/ 9379481 w 11322812"/>
                <a:gd name="connsiteY8" fmla="*/ 1886497 h 2457997"/>
                <a:gd name="connsiteX9" fmla="*/ 2778656 w 11322812"/>
                <a:gd name="connsiteY9" fmla="*/ 2229397 h 2457997"/>
                <a:gd name="connsiteX10" fmla="*/ 64031 w 11322812"/>
                <a:gd name="connsiteY10" fmla="*/ 2429422 h 2457997"/>
                <a:gd name="connsiteX11" fmla="*/ 1121306 w 11322812"/>
                <a:gd name="connsiteY11" fmla="*/ 1657897 h 2457997"/>
                <a:gd name="connsiteX0" fmla="*/ 0 w 11201631"/>
                <a:gd name="connsiteY0" fmla="*/ 2457997 h 2457997"/>
                <a:gd name="connsiteX1" fmla="*/ 2228850 w 11201631"/>
                <a:gd name="connsiteY1" fmla="*/ 914947 h 2457997"/>
                <a:gd name="connsiteX2" fmla="*/ 4229100 w 11201631"/>
                <a:gd name="connsiteY2" fmla="*/ 171997 h 2457997"/>
                <a:gd name="connsiteX3" fmla="*/ 6572250 w 11201631"/>
                <a:gd name="connsiteY3" fmla="*/ 547 h 2457997"/>
                <a:gd name="connsiteX4" fmla="*/ 9429750 w 11201631"/>
                <a:gd name="connsiteY4" fmla="*/ 200572 h 2457997"/>
                <a:gd name="connsiteX5" fmla="*/ 10544175 w 11201631"/>
                <a:gd name="connsiteY5" fmla="*/ 800647 h 2457997"/>
                <a:gd name="connsiteX6" fmla="*/ 11201400 w 11201631"/>
                <a:gd name="connsiteY6" fmla="*/ 1286422 h 2457997"/>
                <a:gd name="connsiteX7" fmla="*/ 10601325 w 11201631"/>
                <a:gd name="connsiteY7" fmla="*/ 1829347 h 2457997"/>
                <a:gd name="connsiteX8" fmla="*/ 9258300 w 11201631"/>
                <a:gd name="connsiteY8" fmla="*/ 1886497 h 2457997"/>
                <a:gd name="connsiteX9" fmla="*/ 2657475 w 11201631"/>
                <a:gd name="connsiteY9" fmla="*/ 2229397 h 2457997"/>
                <a:gd name="connsiteX10" fmla="*/ 1000125 w 11201631"/>
                <a:gd name="connsiteY10" fmla="*/ 1657897 h 2457997"/>
                <a:gd name="connsiteX0" fmla="*/ 0 w 11201631"/>
                <a:gd name="connsiteY0" fmla="*/ 2457997 h 2474240"/>
                <a:gd name="connsiteX1" fmla="*/ 2228850 w 11201631"/>
                <a:gd name="connsiteY1" fmla="*/ 914947 h 2474240"/>
                <a:gd name="connsiteX2" fmla="*/ 4229100 w 11201631"/>
                <a:gd name="connsiteY2" fmla="*/ 171997 h 2474240"/>
                <a:gd name="connsiteX3" fmla="*/ 6572250 w 11201631"/>
                <a:gd name="connsiteY3" fmla="*/ 547 h 2474240"/>
                <a:gd name="connsiteX4" fmla="*/ 9429750 w 11201631"/>
                <a:gd name="connsiteY4" fmla="*/ 200572 h 2474240"/>
                <a:gd name="connsiteX5" fmla="*/ 10544175 w 11201631"/>
                <a:gd name="connsiteY5" fmla="*/ 800647 h 2474240"/>
                <a:gd name="connsiteX6" fmla="*/ 11201400 w 11201631"/>
                <a:gd name="connsiteY6" fmla="*/ 1286422 h 2474240"/>
                <a:gd name="connsiteX7" fmla="*/ 10601325 w 11201631"/>
                <a:gd name="connsiteY7" fmla="*/ 1829347 h 2474240"/>
                <a:gd name="connsiteX8" fmla="*/ 9258300 w 11201631"/>
                <a:gd name="connsiteY8" fmla="*/ 1886497 h 2474240"/>
                <a:gd name="connsiteX9" fmla="*/ 2657475 w 11201631"/>
                <a:gd name="connsiteY9" fmla="*/ 2229397 h 2474240"/>
                <a:gd name="connsiteX10" fmla="*/ 506639 w 11201631"/>
                <a:gd name="connsiteY10" fmla="*/ 2441669 h 2474240"/>
                <a:gd name="connsiteX0" fmla="*/ 0 w 11201631"/>
                <a:gd name="connsiteY0" fmla="*/ 2457997 h 2457997"/>
                <a:gd name="connsiteX1" fmla="*/ 2228850 w 11201631"/>
                <a:gd name="connsiteY1" fmla="*/ 914947 h 2457997"/>
                <a:gd name="connsiteX2" fmla="*/ 4229100 w 11201631"/>
                <a:gd name="connsiteY2" fmla="*/ 171997 h 2457997"/>
                <a:gd name="connsiteX3" fmla="*/ 6572250 w 11201631"/>
                <a:gd name="connsiteY3" fmla="*/ 547 h 2457997"/>
                <a:gd name="connsiteX4" fmla="*/ 9429750 w 11201631"/>
                <a:gd name="connsiteY4" fmla="*/ 200572 h 2457997"/>
                <a:gd name="connsiteX5" fmla="*/ 10544175 w 11201631"/>
                <a:gd name="connsiteY5" fmla="*/ 800647 h 2457997"/>
                <a:gd name="connsiteX6" fmla="*/ 11201400 w 11201631"/>
                <a:gd name="connsiteY6" fmla="*/ 1286422 h 2457997"/>
                <a:gd name="connsiteX7" fmla="*/ 10601325 w 11201631"/>
                <a:gd name="connsiteY7" fmla="*/ 1829347 h 2457997"/>
                <a:gd name="connsiteX8" fmla="*/ 9258300 w 11201631"/>
                <a:gd name="connsiteY8" fmla="*/ 1886497 h 2457997"/>
                <a:gd name="connsiteX9" fmla="*/ 2657475 w 11201631"/>
                <a:gd name="connsiteY9" fmla="*/ 2229397 h 2457997"/>
                <a:gd name="connsiteX10" fmla="*/ 506639 w 11201631"/>
                <a:gd name="connsiteY10" fmla="*/ 2441669 h 2457997"/>
                <a:gd name="connsiteX0" fmla="*/ 0 w 11201631"/>
                <a:gd name="connsiteY0" fmla="*/ 2457997 h 2457997"/>
                <a:gd name="connsiteX1" fmla="*/ 2228850 w 11201631"/>
                <a:gd name="connsiteY1" fmla="*/ 914947 h 2457997"/>
                <a:gd name="connsiteX2" fmla="*/ 4229100 w 11201631"/>
                <a:gd name="connsiteY2" fmla="*/ 171997 h 2457997"/>
                <a:gd name="connsiteX3" fmla="*/ 6572250 w 11201631"/>
                <a:gd name="connsiteY3" fmla="*/ 547 h 2457997"/>
                <a:gd name="connsiteX4" fmla="*/ 9429750 w 11201631"/>
                <a:gd name="connsiteY4" fmla="*/ 200572 h 2457997"/>
                <a:gd name="connsiteX5" fmla="*/ 10544175 w 11201631"/>
                <a:gd name="connsiteY5" fmla="*/ 800647 h 2457997"/>
                <a:gd name="connsiteX6" fmla="*/ 11201400 w 11201631"/>
                <a:gd name="connsiteY6" fmla="*/ 1286422 h 2457997"/>
                <a:gd name="connsiteX7" fmla="*/ 10601325 w 11201631"/>
                <a:gd name="connsiteY7" fmla="*/ 1829347 h 2457997"/>
                <a:gd name="connsiteX8" fmla="*/ 9258300 w 11201631"/>
                <a:gd name="connsiteY8" fmla="*/ 1886497 h 2457997"/>
                <a:gd name="connsiteX9" fmla="*/ 2657475 w 11201631"/>
                <a:gd name="connsiteY9" fmla="*/ 2229397 h 2457997"/>
                <a:gd name="connsiteX10" fmla="*/ 506639 w 11201631"/>
                <a:gd name="connsiteY10" fmla="*/ 2441669 h 2457997"/>
                <a:gd name="connsiteX0" fmla="*/ 0 w 11201631"/>
                <a:gd name="connsiteY0" fmla="*/ 2457857 h 2457857"/>
                <a:gd name="connsiteX1" fmla="*/ 2257879 w 11201631"/>
                <a:gd name="connsiteY1" fmla="*/ 842236 h 2457857"/>
                <a:gd name="connsiteX2" fmla="*/ 4229100 w 11201631"/>
                <a:gd name="connsiteY2" fmla="*/ 171857 h 2457857"/>
                <a:gd name="connsiteX3" fmla="*/ 6572250 w 11201631"/>
                <a:gd name="connsiteY3" fmla="*/ 407 h 2457857"/>
                <a:gd name="connsiteX4" fmla="*/ 9429750 w 11201631"/>
                <a:gd name="connsiteY4" fmla="*/ 200432 h 2457857"/>
                <a:gd name="connsiteX5" fmla="*/ 10544175 w 11201631"/>
                <a:gd name="connsiteY5" fmla="*/ 800507 h 2457857"/>
                <a:gd name="connsiteX6" fmla="*/ 11201400 w 11201631"/>
                <a:gd name="connsiteY6" fmla="*/ 1286282 h 2457857"/>
                <a:gd name="connsiteX7" fmla="*/ 10601325 w 11201631"/>
                <a:gd name="connsiteY7" fmla="*/ 1829207 h 2457857"/>
                <a:gd name="connsiteX8" fmla="*/ 9258300 w 11201631"/>
                <a:gd name="connsiteY8" fmla="*/ 1886357 h 2457857"/>
                <a:gd name="connsiteX9" fmla="*/ 2657475 w 11201631"/>
                <a:gd name="connsiteY9" fmla="*/ 2229257 h 2457857"/>
                <a:gd name="connsiteX10" fmla="*/ 506639 w 11201631"/>
                <a:gd name="connsiteY10" fmla="*/ 2441529 h 2457857"/>
                <a:gd name="connsiteX0" fmla="*/ 0 w 11201631"/>
                <a:gd name="connsiteY0" fmla="*/ 2462326 h 2462326"/>
                <a:gd name="connsiteX1" fmla="*/ 2257879 w 11201631"/>
                <a:gd name="connsiteY1" fmla="*/ 846705 h 2462326"/>
                <a:gd name="connsiteX2" fmla="*/ 4229100 w 11201631"/>
                <a:gd name="connsiteY2" fmla="*/ 132783 h 2462326"/>
                <a:gd name="connsiteX3" fmla="*/ 6572250 w 11201631"/>
                <a:gd name="connsiteY3" fmla="*/ 4876 h 2462326"/>
                <a:gd name="connsiteX4" fmla="*/ 9429750 w 11201631"/>
                <a:gd name="connsiteY4" fmla="*/ 204901 h 2462326"/>
                <a:gd name="connsiteX5" fmla="*/ 10544175 w 11201631"/>
                <a:gd name="connsiteY5" fmla="*/ 804976 h 2462326"/>
                <a:gd name="connsiteX6" fmla="*/ 11201400 w 11201631"/>
                <a:gd name="connsiteY6" fmla="*/ 1290751 h 2462326"/>
                <a:gd name="connsiteX7" fmla="*/ 10601325 w 11201631"/>
                <a:gd name="connsiteY7" fmla="*/ 1833676 h 2462326"/>
                <a:gd name="connsiteX8" fmla="*/ 9258300 w 11201631"/>
                <a:gd name="connsiteY8" fmla="*/ 1890826 h 2462326"/>
                <a:gd name="connsiteX9" fmla="*/ 2657475 w 11201631"/>
                <a:gd name="connsiteY9" fmla="*/ 2233726 h 2462326"/>
                <a:gd name="connsiteX10" fmla="*/ 506639 w 11201631"/>
                <a:gd name="connsiteY10" fmla="*/ 2445998 h 2462326"/>
                <a:gd name="connsiteX0" fmla="*/ 0 w 11201631"/>
                <a:gd name="connsiteY0" fmla="*/ 2459416 h 2459416"/>
                <a:gd name="connsiteX1" fmla="*/ 2257879 w 11201631"/>
                <a:gd name="connsiteY1" fmla="*/ 843795 h 2459416"/>
                <a:gd name="connsiteX2" fmla="*/ 4229100 w 11201631"/>
                <a:gd name="connsiteY2" fmla="*/ 129873 h 2459416"/>
                <a:gd name="connsiteX3" fmla="*/ 6572250 w 11201631"/>
                <a:gd name="connsiteY3" fmla="*/ 1966 h 2459416"/>
                <a:gd name="connsiteX4" fmla="*/ 9429750 w 11201631"/>
                <a:gd name="connsiteY4" fmla="*/ 201991 h 2459416"/>
                <a:gd name="connsiteX5" fmla="*/ 10544175 w 11201631"/>
                <a:gd name="connsiteY5" fmla="*/ 802066 h 2459416"/>
                <a:gd name="connsiteX6" fmla="*/ 11201400 w 11201631"/>
                <a:gd name="connsiteY6" fmla="*/ 1287841 h 2459416"/>
                <a:gd name="connsiteX7" fmla="*/ 10601325 w 11201631"/>
                <a:gd name="connsiteY7" fmla="*/ 1830766 h 2459416"/>
                <a:gd name="connsiteX8" fmla="*/ 9258300 w 11201631"/>
                <a:gd name="connsiteY8" fmla="*/ 1887916 h 2459416"/>
                <a:gd name="connsiteX9" fmla="*/ 2657475 w 11201631"/>
                <a:gd name="connsiteY9" fmla="*/ 2230816 h 2459416"/>
                <a:gd name="connsiteX10" fmla="*/ 506639 w 11201631"/>
                <a:gd name="connsiteY10" fmla="*/ 2443088 h 2459416"/>
                <a:gd name="connsiteX0" fmla="*/ 0 w 11259688"/>
                <a:gd name="connsiteY0" fmla="*/ 2459416 h 2459416"/>
                <a:gd name="connsiteX1" fmla="*/ 2315936 w 11259688"/>
                <a:gd name="connsiteY1" fmla="*/ 843795 h 2459416"/>
                <a:gd name="connsiteX2" fmla="*/ 4287157 w 11259688"/>
                <a:gd name="connsiteY2" fmla="*/ 129873 h 2459416"/>
                <a:gd name="connsiteX3" fmla="*/ 6630307 w 11259688"/>
                <a:gd name="connsiteY3" fmla="*/ 1966 h 2459416"/>
                <a:gd name="connsiteX4" fmla="*/ 9487807 w 11259688"/>
                <a:gd name="connsiteY4" fmla="*/ 201991 h 2459416"/>
                <a:gd name="connsiteX5" fmla="*/ 10602232 w 11259688"/>
                <a:gd name="connsiteY5" fmla="*/ 802066 h 2459416"/>
                <a:gd name="connsiteX6" fmla="*/ 11259457 w 11259688"/>
                <a:gd name="connsiteY6" fmla="*/ 1287841 h 2459416"/>
                <a:gd name="connsiteX7" fmla="*/ 10659382 w 11259688"/>
                <a:gd name="connsiteY7" fmla="*/ 1830766 h 2459416"/>
                <a:gd name="connsiteX8" fmla="*/ 9316357 w 11259688"/>
                <a:gd name="connsiteY8" fmla="*/ 1887916 h 2459416"/>
                <a:gd name="connsiteX9" fmla="*/ 2715532 w 11259688"/>
                <a:gd name="connsiteY9" fmla="*/ 2230816 h 2459416"/>
                <a:gd name="connsiteX10" fmla="*/ 564696 w 11259688"/>
                <a:gd name="connsiteY10" fmla="*/ 2443088 h 2459416"/>
                <a:gd name="connsiteX0" fmla="*/ 0 w 11259688"/>
                <a:gd name="connsiteY0" fmla="*/ 2459416 h 2459416"/>
                <a:gd name="connsiteX1" fmla="*/ 2315936 w 11259688"/>
                <a:gd name="connsiteY1" fmla="*/ 843795 h 2459416"/>
                <a:gd name="connsiteX2" fmla="*/ 4287157 w 11259688"/>
                <a:gd name="connsiteY2" fmla="*/ 129873 h 2459416"/>
                <a:gd name="connsiteX3" fmla="*/ 6630307 w 11259688"/>
                <a:gd name="connsiteY3" fmla="*/ 1966 h 2459416"/>
                <a:gd name="connsiteX4" fmla="*/ 9487807 w 11259688"/>
                <a:gd name="connsiteY4" fmla="*/ 201991 h 2459416"/>
                <a:gd name="connsiteX5" fmla="*/ 10602232 w 11259688"/>
                <a:gd name="connsiteY5" fmla="*/ 802066 h 2459416"/>
                <a:gd name="connsiteX6" fmla="*/ 11259457 w 11259688"/>
                <a:gd name="connsiteY6" fmla="*/ 1287841 h 2459416"/>
                <a:gd name="connsiteX7" fmla="*/ 10659382 w 11259688"/>
                <a:gd name="connsiteY7" fmla="*/ 1830766 h 2459416"/>
                <a:gd name="connsiteX8" fmla="*/ 9316357 w 11259688"/>
                <a:gd name="connsiteY8" fmla="*/ 1887916 h 2459416"/>
                <a:gd name="connsiteX9" fmla="*/ 2715532 w 11259688"/>
                <a:gd name="connsiteY9" fmla="*/ 2230816 h 2459416"/>
                <a:gd name="connsiteX10" fmla="*/ 564696 w 11259688"/>
                <a:gd name="connsiteY10" fmla="*/ 2443088 h 2459416"/>
                <a:gd name="connsiteX0" fmla="*/ 0 w 11259688"/>
                <a:gd name="connsiteY0" fmla="*/ 2462044 h 2462044"/>
                <a:gd name="connsiteX1" fmla="*/ 2286907 w 11259688"/>
                <a:gd name="connsiteY1" fmla="*/ 831909 h 2462044"/>
                <a:gd name="connsiteX2" fmla="*/ 4287157 w 11259688"/>
                <a:gd name="connsiteY2" fmla="*/ 132501 h 2462044"/>
                <a:gd name="connsiteX3" fmla="*/ 6630307 w 11259688"/>
                <a:gd name="connsiteY3" fmla="*/ 4594 h 2462044"/>
                <a:gd name="connsiteX4" fmla="*/ 9487807 w 11259688"/>
                <a:gd name="connsiteY4" fmla="*/ 204619 h 2462044"/>
                <a:gd name="connsiteX5" fmla="*/ 10602232 w 11259688"/>
                <a:gd name="connsiteY5" fmla="*/ 804694 h 2462044"/>
                <a:gd name="connsiteX6" fmla="*/ 11259457 w 11259688"/>
                <a:gd name="connsiteY6" fmla="*/ 1290469 h 2462044"/>
                <a:gd name="connsiteX7" fmla="*/ 10659382 w 11259688"/>
                <a:gd name="connsiteY7" fmla="*/ 1833394 h 2462044"/>
                <a:gd name="connsiteX8" fmla="*/ 9316357 w 11259688"/>
                <a:gd name="connsiteY8" fmla="*/ 1890544 h 2462044"/>
                <a:gd name="connsiteX9" fmla="*/ 2715532 w 11259688"/>
                <a:gd name="connsiteY9" fmla="*/ 2233444 h 2462044"/>
                <a:gd name="connsiteX10" fmla="*/ 564696 w 11259688"/>
                <a:gd name="connsiteY10" fmla="*/ 2445716 h 2462044"/>
                <a:gd name="connsiteX0" fmla="*/ 0 w 11259688"/>
                <a:gd name="connsiteY0" fmla="*/ 2462044 h 2462044"/>
                <a:gd name="connsiteX1" fmla="*/ 2286907 w 11259688"/>
                <a:gd name="connsiteY1" fmla="*/ 831909 h 2462044"/>
                <a:gd name="connsiteX2" fmla="*/ 4287157 w 11259688"/>
                <a:gd name="connsiteY2" fmla="*/ 132501 h 2462044"/>
                <a:gd name="connsiteX3" fmla="*/ 6630307 w 11259688"/>
                <a:gd name="connsiteY3" fmla="*/ 4594 h 2462044"/>
                <a:gd name="connsiteX4" fmla="*/ 9487807 w 11259688"/>
                <a:gd name="connsiteY4" fmla="*/ 204619 h 2462044"/>
                <a:gd name="connsiteX5" fmla="*/ 10602232 w 11259688"/>
                <a:gd name="connsiteY5" fmla="*/ 804694 h 2462044"/>
                <a:gd name="connsiteX6" fmla="*/ 11259457 w 11259688"/>
                <a:gd name="connsiteY6" fmla="*/ 1290469 h 2462044"/>
                <a:gd name="connsiteX7" fmla="*/ 10659382 w 11259688"/>
                <a:gd name="connsiteY7" fmla="*/ 1833394 h 2462044"/>
                <a:gd name="connsiteX8" fmla="*/ 9316357 w 11259688"/>
                <a:gd name="connsiteY8" fmla="*/ 1890544 h 2462044"/>
                <a:gd name="connsiteX9" fmla="*/ 2715532 w 11259688"/>
                <a:gd name="connsiteY9" fmla="*/ 2233444 h 2462044"/>
                <a:gd name="connsiteX10" fmla="*/ 564696 w 11259688"/>
                <a:gd name="connsiteY10" fmla="*/ 2445716 h 2462044"/>
                <a:gd name="connsiteX0" fmla="*/ 0 w 11259688"/>
                <a:gd name="connsiteY0" fmla="*/ 2462044 h 2462044"/>
                <a:gd name="connsiteX1" fmla="*/ 2286907 w 11259688"/>
                <a:gd name="connsiteY1" fmla="*/ 831909 h 2462044"/>
                <a:gd name="connsiteX2" fmla="*/ 4287157 w 11259688"/>
                <a:gd name="connsiteY2" fmla="*/ 132501 h 2462044"/>
                <a:gd name="connsiteX3" fmla="*/ 6630307 w 11259688"/>
                <a:gd name="connsiteY3" fmla="*/ 4594 h 2462044"/>
                <a:gd name="connsiteX4" fmla="*/ 9487807 w 11259688"/>
                <a:gd name="connsiteY4" fmla="*/ 204619 h 2462044"/>
                <a:gd name="connsiteX5" fmla="*/ 10602232 w 11259688"/>
                <a:gd name="connsiteY5" fmla="*/ 804694 h 2462044"/>
                <a:gd name="connsiteX6" fmla="*/ 11259457 w 11259688"/>
                <a:gd name="connsiteY6" fmla="*/ 1290469 h 2462044"/>
                <a:gd name="connsiteX7" fmla="*/ 10659382 w 11259688"/>
                <a:gd name="connsiteY7" fmla="*/ 1833394 h 2462044"/>
                <a:gd name="connsiteX8" fmla="*/ 9316357 w 11259688"/>
                <a:gd name="connsiteY8" fmla="*/ 1890544 h 2462044"/>
                <a:gd name="connsiteX9" fmla="*/ 2715532 w 11259688"/>
                <a:gd name="connsiteY9" fmla="*/ 2233444 h 2462044"/>
                <a:gd name="connsiteX10" fmla="*/ 564696 w 11259688"/>
                <a:gd name="connsiteY10" fmla="*/ 2445716 h 2462044"/>
                <a:gd name="connsiteX0" fmla="*/ 0 w 11259688"/>
                <a:gd name="connsiteY0" fmla="*/ 2462044 h 2462044"/>
                <a:gd name="connsiteX1" fmla="*/ 2286907 w 11259688"/>
                <a:gd name="connsiteY1" fmla="*/ 831909 h 2462044"/>
                <a:gd name="connsiteX2" fmla="*/ 4287157 w 11259688"/>
                <a:gd name="connsiteY2" fmla="*/ 132501 h 2462044"/>
                <a:gd name="connsiteX3" fmla="*/ 6630307 w 11259688"/>
                <a:gd name="connsiteY3" fmla="*/ 4594 h 2462044"/>
                <a:gd name="connsiteX4" fmla="*/ 9487807 w 11259688"/>
                <a:gd name="connsiteY4" fmla="*/ 204619 h 2462044"/>
                <a:gd name="connsiteX5" fmla="*/ 10602232 w 11259688"/>
                <a:gd name="connsiteY5" fmla="*/ 804694 h 2462044"/>
                <a:gd name="connsiteX6" fmla="*/ 11259457 w 11259688"/>
                <a:gd name="connsiteY6" fmla="*/ 1290469 h 2462044"/>
                <a:gd name="connsiteX7" fmla="*/ 10659382 w 11259688"/>
                <a:gd name="connsiteY7" fmla="*/ 1833394 h 2462044"/>
                <a:gd name="connsiteX8" fmla="*/ 9316357 w 11259688"/>
                <a:gd name="connsiteY8" fmla="*/ 1890544 h 2462044"/>
                <a:gd name="connsiteX9" fmla="*/ 2701018 w 11259688"/>
                <a:gd name="connsiteY9" fmla="*/ 2291501 h 2462044"/>
                <a:gd name="connsiteX10" fmla="*/ 564696 w 11259688"/>
                <a:gd name="connsiteY10" fmla="*/ 2445716 h 2462044"/>
                <a:gd name="connsiteX0" fmla="*/ 0 w 11259731"/>
                <a:gd name="connsiteY0" fmla="*/ 2462044 h 2462044"/>
                <a:gd name="connsiteX1" fmla="*/ 2286907 w 11259731"/>
                <a:gd name="connsiteY1" fmla="*/ 831909 h 2462044"/>
                <a:gd name="connsiteX2" fmla="*/ 4287157 w 11259731"/>
                <a:gd name="connsiteY2" fmla="*/ 132501 h 2462044"/>
                <a:gd name="connsiteX3" fmla="*/ 6630307 w 11259731"/>
                <a:gd name="connsiteY3" fmla="*/ 4594 h 2462044"/>
                <a:gd name="connsiteX4" fmla="*/ 9487807 w 11259731"/>
                <a:gd name="connsiteY4" fmla="*/ 204619 h 2462044"/>
                <a:gd name="connsiteX5" fmla="*/ 10718346 w 11259731"/>
                <a:gd name="connsiteY5" fmla="*/ 804694 h 2462044"/>
                <a:gd name="connsiteX6" fmla="*/ 11259457 w 11259731"/>
                <a:gd name="connsiteY6" fmla="*/ 1290469 h 2462044"/>
                <a:gd name="connsiteX7" fmla="*/ 10659382 w 11259731"/>
                <a:gd name="connsiteY7" fmla="*/ 1833394 h 2462044"/>
                <a:gd name="connsiteX8" fmla="*/ 9316357 w 11259731"/>
                <a:gd name="connsiteY8" fmla="*/ 1890544 h 2462044"/>
                <a:gd name="connsiteX9" fmla="*/ 2701018 w 11259731"/>
                <a:gd name="connsiteY9" fmla="*/ 2291501 h 2462044"/>
                <a:gd name="connsiteX10" fmla="*/ 564696 w 11259731"/>
                <a:gd name="connsiteY10" fmla="*/ 2445716 h 2462044"/>
                <a:gd name="connsiteX0" fmla="*/ 0 w 11317745"/>
                <a:gd name="connsiteY0" fmla="*/ 2462044 h 2462044"/>
                <a:gd name="connsiteX1" fmla="*/ 2286907 w 11317745"/>
                <a:gd name="connsiteY1" fmla="*/ 831909 h 2462044"/>
                <a:gd name="connsiteX2" fmla="*/ 4287157 w 11317745"/>
                <a:gd name="connsiteY2" fmla="*/ 132501 h 2462044"/>
                <a:gd name="connsiteX3" fmla="*/ 6630307 w 11317745"/>
                <a:gd name="connsiteY3" fmla="*/ 4594 h 2462044"/>
                <a:gd name="connsiteX4" fmla="*/ 9487807 w 11317745"/>
                <a:gd name="connsiteY4" fmla="*/ 204619 h 2462044"/>
                <a:gd name="connsiteX5" fmla="*/ 10718346 w 11317745"/>
                <a:gd name="connsiteY5" fmla="*/ 804694 h 2462044"/>
                <a:gd name="connsiteX6" fmla="*/ 11317514 w 11317745"/>
                <a:gd name="connsiteY6" fmla="*/ 1319498 h 2462044"/>
                <a:gd name="connsiteX7" fmla="*/ 10659382 w 11317745"/>
                <a:gd name="connsiteY7" fmla="*/ 1833394 h 2462044"/>
                <a:gd name="connsiteX8" fmla="*/ 9316357 w 11317745"/>
                <a:gd name="connsiteY8" fmla="*/ 1890544 h 2462044"/>
                <a:gd name="connsiteX9" fmla="*/ 2701018 w 11317745"/>
                <a:gd name="connsiteY9" fmla="*/ 2291501 h 2462044"/>
                <a:gd name="connsiteX10" fmla="*/ 564696 w 11317745"/>
                <a:gd name="connsiteY10" fmla="*/ 2445716 h 2462044"/>
                <a:gd name="connsiteX0" fmla="*/ 0 w 11333962"/>
                <a:gd name="connsiteY0" fmla="*/ 2462044 h 2462044"/>
                <a:gd name="connsiteX1" fmla="*/ 2286907 w 11333962"/>
                <a:gd name="connsiteY1" fmla="*/ 831909 h 2462044"/>
                <a:gd name="connsiteX2" fmla="*/ 4287157 w 11333962"/>
                <a:gd name="connsiteY2" fmla="*/ 132501 h 2462044"/>
                <a:gd name="connsiteX3" fmla="*/ 6630307 w 11333962"/>
                <a:gd name="connsiteY3" fmla="*/ 4594 h 2462044"/>
                <a:gd name="connsiteX4" fmla="*/ 9487807 w 11333962"/>
                <a:gd name="connsiteY4" fmla="*/ 204619 h 2462044"/>
                <a:gd name="connsiteX5" fmla="*/ 10718346 w 11333962"/>
                <a:gd name="connsiteY5" fmla="*/ 804694 h 2462044"/>
                <a:gd name="connsiteX6" fmla="*/ 11317514 w 11333962"/>
                <a:gd name="connsiteY6" fmla="*/ 1319498 h 2462044"/>
                <a:gd name="connsiteX7" fmla="*/ 10659382 w 11333962"/>
                <a:gd name="connsiteY7" fmla="*/ 1833394 h 2462044"/>
                <a:gd name="connsiteX8" fmla="*/ 9316357 w 11333962"/>
                <a:gd name="connsiteY8" fmla="*/ 1890544 h 2462044"/>
                <a:gd name="connsiteX9" fmla="*/ 2701018 w 11333962"/>
                <a:gd name="connsiteY9" fmla="*/ 2291501 h 2462044"/>
                <a:gd name="connsiteX10" fmla="*/ 564696 w 11333962"/>
                <a:gd name="connsiteY10" fmla="*/ 2445716 h 2462044"/>
                <a:gd name="connsiteX0" fmla="*/ 0 w 11334034"/>
                <a:gd name="connsiteY0" fmla="*/ 2462044 h 2462044"/>
                <a:gd name="connsiteX1" fmla="*/ 2286907 w 11334034"/>
                <a:gd name="connsiteY1" fmla="*/ 831909 h 2462044"/>
                <a:gd name="connsiteX2" fmla="*/ 4287157 w 11334034"/>
                <a:gd name="connsiteY2" fmla="*/ 132501 h 2462044"/>
                <a:gd name="connsiteX3" fmla="*/ 6630307 w 11334034"/>
                <a:gd name="connsiteY3" fmla="*/ 4594 h 2462044"/>
                <a:gd name="connsiteX4" fmla="*/ 9487807 w 11334034"/>
                <a:gd name="connsiteY4" fmla="*/ 204619 h 2462044"/>
                <a:gd name="connsiteX5" fmla="*/ 10718346 w 11334034"/>
                <a:gd name="connsiteY5" fmla="*/ 804694 h 2462044"/>
                <a:gd name="connsiteX6" fmla="*/ 11317514 w 11334034"/>
                <a:gd name="connsiteY6" fmla="*/ 1319498 h 2462044"/>
                <a:gd name="connsiteX7" fmla="*/ 10659382 w 11334034"/>
                <a:gd name="connsiteY7" fmla="*/ 1833394 h 2462044"/>
                <a:gd name="connsiteX8" fmla="*/ 9301842 w 11334034"/>
                <a:gd name="connsiteY8" fmla="*/ 1934087 h 2462044"/>
                <a:gd name="connsiteX9" fmla="*/ 2701018 w 11334034"/>
                <a:gd name="connsiteY9" fmla="*/ 2291501 h 2462044"/>
                <a:gd name="connsiteX10" fmla="*/ 564696 w 11334034"/>
                <a:gd name="connsiteY10" fmla="*/ 2445716 h 2462044"/>
                <a:gd name="connsiteX0" fmla="*/ 0 w 11317647"/>
                <a:gd name="connsiteY0" fmla="*/ 2462044 h 2462044"/>
                <a:gd name="connsiteX1" fmla="*/ 2286907 w 11317647"/>
                <a:gd name="connsiteY1" fmla="*/ 831909 h 2462044"/>
                <a:gd name="connsiteX2" fmla="*/ 4287157 w 11317647"/>
                <a:gd name="connsiteY2" fmla="*/ 132501 h 2462044"/>
                <a:gd name="connsiteX3" fmla="*/ 6630307 w 11317647"/>
                <a:gd name="connsiteY3" fmla="*/ 4594 h 2462044"/>
                <a:gd name="connsiteX4" fmla="*/ 9487807 w 11317647"/>
                <a:gd name="connsiteY4" fmla="*/ 204619 h 2462044"/>
                <a:gd name="connsiteX5" fmla="*/ 10718346 w 11317647"/>
                <a:gd name="connsiteY5" fmla="*/ 804694 h 2462044"/>
                <a:gd name="connsiteX6" fmla="*/ 11317514 w 11317647"/>
                <a:gd name="connsiteY6" fmla="*/ 1319498 h 2462044"/>
                <a:gd name="connsiteX7" fmla="*/ 10673897 w 11317647"/>
                <a:gd name="connsiteY7" fmla="*/ 1789851 h 2462044"/>
                <a:gd name="connsiteX8" fmla="*/ 9301842 w 11317647"/>
                <a:gd name="connsiteY8" fmla="*/ 1934087 h 2462044"/>
                <a:gd name="connsiteX9" fmla="*/ 2701018 w 11317647"/>
                <a:gd name="connsiteY9" fmla="*/ 2291501 h 2462044"/>
                <a:gd name="connsiteX10" fmla="*/ 564696 w 11317647"/>
                <a:gd name="connsiteY10" fmla="*/ 2445716 h 2462044"/>
                <a:gd name="connsiteX0" fmla="*/ 0 w 11317647"/>
                <a:gd name="connsiteY0" fmla="*/ 2462044 h 2462044"/>
                <a:gd name="connsiteX1" fmla="*/ 2286907 w 11317647"/>
                <a:gd name="connsiteY1" fmla="*/ 831909 h 2462044"/>
                <a:gd name="connsiteX2" fmla="*/ 4287157 w 11317647"/>
                <a:gd name="connsiteY2" fmla="*/ 132501 h 2462044"/>
                <a:gd name="connsiteX3" fmla="*/ 6630307 w 11317647"/>
                <a:gd name="connsiteY3" fmla="*/ 4594 h 2462044"/>
                <a:gd name="connsiteX4" fmla="*/ 9487807 w 11317647"/>
                <a:gd name="connsiteY4" fmla="*/ 204619 h 2462044"/>
                <a:gd name="connsiteX5" fmla="*/ 10718346 w 11317647"/>
                <a:gd name="connsiteY5" fmla="*/ 804694 h 2462044"/>
                <a:gd name="connsiteX6" fmla="*/ 11317514 w 11317647"/>
                <a:gd name="connsiteY6" fmla="*/ 1319498 h 2462044"/>
                <a:gd name="connsiteX7" fmla="*/ 10673897 w 11317647"/>
                <a:gd name="connsiteY7" fmla="*/ 1789851 h 2462044"/>
                <a:gd name="connsiteX8" fmla="*/ 9301842 w 11317647"/>
                <a:gd name="connsiteY8" fmla="*/ 1934087 h 2462044"/>
                <a:gd name="connsiteX9" fmla="*/ 2701018 w 11317647"/>
                <a:gd name="connsiteY9" fmla="*/ 2291501 h 2462044"/>
                <a:gd name="connsiteX10" fmla="*/ 564696 w 11317647"/>
                <a:gd name="connsiteY10" fmla="*/ 2445716 h 2462044"/>
                <a:gd name="connsiteX0" fmla="*/ 0 w 11317647"/>
                <a:gd name="connsiteY0" fmla="*/ 2462044 h 2462044"/>
                <a:gd name="connsiteX1" fmla="*/ 2286907 w 11317647"/>
                <a:gd name="connsiteY1" fmla="*/ 831909 h 2462044"/>
                <a:gd name="connsiteX2" fmla="*/ 4287157 w 11317647"/>
                <a:gd name="connsiteY2" fmla="*/ 132501 h 2462044"/>
                <a:gd name="connsiteX3" fmla="*/ 6630307 w 11317647"/>
                <a:gd name="connsiteY3" fmla="*/ 4594 h 2462044"/>
                <a:gd name="connsiteX4" fmla="*/ 9487807 w 11317647"/>
                <a:gd name="connsiteY4" fmla="*/ 204619 h 2462044"/>
                <a:gd name="connsiteX5" fmla="*/ 10718346 w 11317647"/>
                <a:gd name="connsiteY5" fmla="*/ 804694 h 2462044"/>
                <a:gd name="connsiteX6" fmla="*/ 11317514 w 11317647"/>
                <a:gd name="connsiteY6" fmla="*/ 1319498 h 2462044"/>
                <a:gd name="connsiteX7" fmla="*/ 10673897 w 11317647"/>
                <a:gd name="connsiteY7" fmla="*/ 1847908 h 2462044"/>
                <a:gd name="connsiteX8" fmla="*/ 9301842 w 11317647"/>
                <a:gd name="connsiteY8" fmla="*/ 1934087 h 2462044"/>
                <a:gd name="connsiteX9" fmla="*/ 2701018 w 11317647"/>
                <a:gd name="connsiteY9" fmla="*/ 2291501 h 2462044"/>
                <a:gd name="connsiteX10" fmla="*/ 564696 w 11317647"/>
                <a:gd name="connsiteY10" fmla="*/ 2445716 h 2462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17647" h="2462044">
                  <a:moveTo>
                    <a:pt x="0" y="2462044"/>
                  </a:moveTo>
                  <a:cubicBezTo>
                    <a:pt x="1182914" y="1373018"/>
                    <a:pt x="1412724" y="1336281"/>
                    <a:pt x="2286907" y="831909"/>
                  </a:cubicBezTo>
                  <a:cubicBezTo>
                    <a:pt x="3161090" y="327537"/>
                    <a:pt x="3563257" y="270387"/>
                    <a:pt x="4287157" y="132501"/>
                  </a:cubicBezTo>
                  <a:cubicBezTo>
                    <a:pt x="5011057" y="-5385"/>
                    <a:pt x="5763532" y="-7426"/>
                    <a:pt x="6630307" y="4594"/>
                  </a:cubicBezTo>
                  <a:cubicBezTo>
                    <a:pt x="7497082" y="16614"/>
                    <a:pt x="8806467" y="71269"/>
                    <a:pt x="9487807" y="204619"/>
                  </a:cubicBezTo>
                  <a:cubicBezTo>
                    <a:pt x="10169147" y="337969"/>
                    <a:pt x="10413395" y="618881"/>
                    <a:pt x="10718346" y="804694"/>
                  </a:cubicBezTo>
                  <a:cubicBezTo>
                    <a:pt x="11023297" y="990507"/>
                    <a:pt x="11324922" y="1145629"/>
                    <a:pt x="11317514" y="1319498"/>
                  </a:cubicBezTo>
                  <a:cubicBezTo>
                    <a:pt x="11310106" y="1493367"/>
                    <a:pt x="10879213" y="1730962"/>
                    <a:pt x="10673897" y="1847908"/>
                  </a:cubicBezTo>
                  <a:cubicBezTo>
                    <a:pt x="10468581" y="1964854"/>
                    <a:pt x="10630655" y="1860155"/>
                    <a:pt x="9301842" y="1934087"/>
                  </a:cubicBezTo>
                  <a:lnTo>
                    <a:pt x="2701018" y="2291501"/>
                  </a:lnTo>
                  <a:cubicBezTo>
                    <a:pt x="1244827" y="2376773"/>
                    <a:pt x="1276803" y="2394311"/>
                    <a:pt x="564696" y="2445716"/>
                  </a:cubicBezTo>
                </a:path>
              </a:pathLst>
            </a:custGeom>
            <a:gradFill>
              <a:gsLst>
                <a:gs pos="0">
                  <a:srgbClr val="EEF2F9">
                    <a:alpha val="61000"/>
                  </a:srgbClr>
                </a:gs>
                <a:gs pos="63000">
                  <a:srgbClr val="4F5053"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26">
                <a:defRPr/>
              </a:pPr>
              <a:endParaRPr lang="zh-CN" altLang="en-US" sz="2399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8573749" y="4476750"/>
              <a:ext cx="2105263" cy="5210175"/>
            </a:xfrm>
            <a:custGeom>
              <a:avLst/>
              <a:gdLst>
                <a:gd name="connsiteX0" fmla="*/ 1057275 w 2149706"/>
                <a:gd name="connsiteY0" fmla="*/ 0 h 4829175"/>
                <a:gd name="connsiteX1" fmla="*/ 1743075 w 2149706"/>
                <a:gd name="connsiteY1" fmla="*/ 600075 h 4829175"/>
                <a:gd name="connsiteX2" fmla="*/ 2085975 w 2149706"/>
                <a:gd name="connsiteY2" fmla="*/ 942975 h 4829175"/>
                <a:gd name="connsiteX3" fmla="*/ 2143125 w 2149706"/>
                <a:gd name="connsiteY3" fmla="*/ 1085850 h 4829175"/>
                <a:gd name="connsiteX4" fmla="*/ 2000250 w 2149706"/>
                <a:gd name="connsiteY4" fmla="*/ 1600200 h 4829175"/>
                <a:gd name="connsiteX5" fmla="*/ 1485900 w 2149706"/>
                <a:gd name="connsiteY5" fmla="*/ 2314575 h 4829175"/>
                <a:gd name="connsiteX6" fmla="*/ 885825 w 2149706"/>
                <a:gd name="connsiteY6" fmla="*/ 3000375 h 4829175"/>
                <a:gd name="connsiteX7" fmla="*/ 314325 w 2149706"/>
                <a:gd name="connsiteY7" fmla="*/ 3771900 h 4829175"/>
                <a:gd name="connsiteX8" fmla="*/ 0 w 2149706"/>
                <a:gd name="connsiteY8" fmla="*/ 4829175 h 4829175"/>
                <a:gd name="connsiteX0" fmla="*/ 714375 w 2149706"/>
                <a:gd name="connsiteY0" fmla="*/ 0 h 5229225"/>
                <a:gd name="connsiteX1" fmla="*/ 1743075 w 2149706"/>
                <a:gd name="connsiteY1" fmla="*/ 1000125 h 5229225"/>
                <a:gd name="connsiteX2" fmla="*/ 2085975 w 2149706"/>
                <a:gd name="connsiteY2" fmla="*/ 1343025 h 5229225"/>
                <a:gd name="connsiteX3" fmla="*/ 2143125 w 2149706"/>
                <a:gd name="connsiteY3" fmla="*/ 1485900 h 5229225"/>
                <a:gd name="connsiteX4" fmla="*/ 2000250 w 2149706"/>
                <a:gd name="connsiteY4" fmla="*/ 2000250 h 5229225"/>
                <a:gd name="connsiteX5" fmla="*/ 1485900 w 2149706"/>
                <a:gd name="connsiteY5" fmla="*/ 2714625 h 5229225"/>
                <a:gd name="connsiteX6" fmla="*/ 885825 w 2149706"/>
                <a:gd name="connsiteY6" fmla="*/ 3400425 h 5229225"/>
                <a:gd name="connsiteX7" fmla="*/ 314325 w 2149706"/>
                <a:gd name="connsiteY7" fmla="*/ 4171950 h 5229225"/>
                <a:gd name="connsiteX8" fmla="*/ 0 w 2149706"/>
                <a:gd name="connsiteY8" fmla="*/ 5229225 h 5229225"/>
                <a:gd name="connsiteX0" fmla="*/ 714375 w 2149706"/>
                <a:gd name="connsiteY0" fmla="*/ 0 h 5229225"/>
                <a:gd name="connsiteX1" fmla="*/ 1743075 w 2149706"/>
                <a:gd name="connsiteY1" fmla="*/ 800100 h 5229225"/>
                <a:gd name="connsiteX2" fmla="*/ 2085975 w 2149706"/>
                <a:gd name="connsiteY2" fmla="*/ 1343025 h 5229225"/>
                <a:gd name="connsiteX3" fmla="*/ 2143125 w 2149706"/>
                <a:gd name="connsiteY3" fmla="*/ 1485900 h 5229225"/>
                <a:gd name="connsiteX4" fmla="*/ 2000250 w 2149706"/>
                <a:gd name="connsiteY4" fmla="*/ 2000250 h 5229225"/>
                <a:gd name="connsiteX5" fmla="*/ 1485900 w 2149706"/>
                <a:gd name="connsiteY5" fmla="*/ 2714625 h 5229225"/>
                <a:gd name="connsiteX6" fmla="*/ 885825 w 2149706"/>
                <a:gd name="connsiteY6" fmla="*/ 3400425 h 5229225"/>
                <a:gd name="connsiteX7" fmla="*/ 314325 w 2149706"/>
                <a:gd name="connsiteY7" fmla="*/ 4171950 h 5229225"/>
                <a:gd name="connsiteX8" fmla="*/ 0 w 2149706"/>
                <a:gd name="connsiteY8" fmla="*/ 5229225 h 5229225"/>
                <a:gd name="connsiteX0" fmla="*/ 714375 w 2105263"/>
                <a:gd name="connsiteY0" fmla="*/ 0 h 5229225"/>
                <a:gd name="connsiteX1" fmla="*/ 1743075 w 2105263"/>
                <a:gd name="connsiteY1" fmla="*/ 800100 h 5229225"/>
                <a:gd name="connsiteX2" fmla="*/ 2085975 w 2105263"/>
                <a:gd name="connsiteY2" fmla="*/ 1343025 h 5229225"/>
                <a:gd name="connsiteX3" fmla="*/ 2000250 w 2105263"/>
                <a:gd name="connsiteY3" fmla="*/ 2000250 h 5229225"/>
                <a:gd name="connsiteX4" fmla="*/ 1485900 w 2105263"/>
                <a:gd name="connsiteY4" fmla="*/ 2714625 h 5229225"/>
                <a:gd name="connsiteX5" fmla="*/ 885825 w 2105263"/>
                <a:gd name="connsiteY5" fmla="*/ 3400425 h 5229225"/>
                <a:gd name="connsiteX6" fmla="*/ 314325 w 2105263"/>
                <a:gd name="connsiteY6" fmla="*/ 4171950 h 5229225"/>
                <a:gd name="connsiteX7" fmla="*/ 0 w 2105263"/>
                <a:gd name="connsiteY7" fmla="*/ 5229225 h 5229225"/>
                <a:gd name="connsiteX0" fmla="*/ 657225 w 2105263"/>
                <a:gd name="connsiteY0" fmla="*/ 0 h 5210175"/>
                <a:gd name="connsiteX1" fmla="*/ 1743075 w 2105263"/>
                <a:gd name="connsiteY1" fmla="*/ 781050 h 5210175"/>
                <a:gd name="connsiteX2" fmla="*/ 2085975 w 2105263"/>
                <a:gd name="connsiteY2" fmla="*/ 1323975 h 5210175"/>
                <a:gd name="connsiteX3" fmla="*/ 2000250 w 2105263"/>
                <a:gd name="connsiteY3" fmla="*/ 1981200 h 5210175"/>
                <a:gd name="connsiteX4" fmla="*/ 1485900 w 2105263"/>
                <a:gd name="connsiteY4" fmla="*/ 2695575 h 5210175"/>
                <a:gd name="connsiteX5" fmla="*/ 885825 w 2105263"/>
                <a:gd name="connsiteY5" fmla="*/ 3381375 h 5210175"/>
                <a:gd name="connsiteX6" fmla="*/ 314325 w 2105263"/>
                <a:gd name="connsiteY6" fmla="*/ 4152900 h 5210175"/>
                <a:gd name="connsiteX7" fmla="*/ 0 w 2105263"/>
                <a:gd name="connsiteY7" fmla="*/ 5210175 h 5210175"/>
                <a:gd name="connsiteX0" fmla="*/ 657225 w 2105263"/>
                <a:gd name="connsiteY0" fmla="*/ 0 h 5210175"/>
                <a:gd name="connsiteX1" fmla="*/ 1743075 w 2105263"/>
                <a:gd name="connsiteY1" fmla="*/ 781050 h 5210175"/>
                <a:gd name="connsiteX2" fmla="*/ 2085975 w 2105263"/>
                <a:gd name="connsiteY2" fmla="*/ 1323975 h 5210175"/>
                <a:gd name="connsiteX3" fmla="*/ 2000250 w 2105263"/>
                <a:gd name="connsiteY3" fmla="*/ 1981200 h 5210175"/>
                <a:gd name="connsiteX4" fmla="*/ 1485900 w 2105263"/>
                <a:gd name="connsiteY4" fmla="*/ 2695575 h 5210175"/>
                <a:gd name="connsiteX5" fmla="*/ 885825 w 2105263"/>
                <a:gd name="connsiteY5" fmla="*/ 3381375 h 5210175"/>
                <a:gd name="connsiteX6" fmla="*/ 314325 w 2105263"/>
                <a:gd name="connsiteY6" fmla="*/ 4152900 h 5210175"/>
                <a:gd name="connsiteX7" fmla="*/ 0 w 2105263"/>
                <a:gd name="connsiteY7" fmla="*/ 5210175 h 521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5263" h="5210175">
                  <a:moveTo>
                    <a:pt x="657225" y="0"/>
                  </a:moveTo>
                  <a:cubicBezTo>
                    <a:pt x="1009650" y="240506"/>
                    <a:pt x="1504950" y="560388"/>
                    <a:pt x="1743075" y="781050"/>
                  </a:cubicBezTo>
                  <a:cubicBezTo>
                    <a:pt x="1981200" y="1001713"/>
                    <a:pt x="2043113" y="1123950"/>
                    <a:pt x="2085975" y="1323975"/>
                  </a:cubicBezTo>
                  <a:cubicBezTo>
                    <a:pt x="2128838" y="1524000"/>
                    <a:pt x="2100262" y="1752600"/>
                    <a:pt x="2000250" y="1981200"/>
                  </a:cubicBezTo>
                  <a:cubicBezTo>
                    <a:pt x="1900238" y="2209800"/>
                    <a:pt x="1671637" y="2462213"/>
                    <a:pt x="1485900" y="2695575"/>
                  </a:cubicBezTo>
                  <a:cubicBezTo>
                    <a:pt x="1300163" y="2928937"/>
                    <a:pt x="1081087" y="3138488"/>
                    <a:pt x="885825" y="3381375"/>
                  </a:cubicBezTo>
                  <a:cubicBezTo>
                    <a:pt x="690563" y="3624262"/>
                    <a:pt x="461962" y="3848100"/>
                    <a:pt x="314325" y="4152900"/>
                  </a:cubicBezTo>
                  <a:cubicBezTo>
                    <a:pt x="166687" y="4457700"/>
                    <a:pt x="83343" y="4833937"/>
                    <a:pt x="0" y="5210175"/>
                  </a:cubicBezTo>
                </a:path>
              </a:pathLst>
            </a:custGeom>
            <a:noFill/>
            <a:ln w="57150" cap="flat" cmpd="sng" algn="ctr">
              <a:gradFill>
                <a:gsLst>
                  <a:gs pos="0">
                    <a:srgbClr val="EEF2F9">
                      <a:alpha val="0"/>
                    </a:srgbClr>
                  </a:gs>
                  <a:gs pos="14000">
                    <a:srgbClr val="EEF2F9"/>
                  </a:gs>
                  <a:gs pos="49000">
                    <a:sysClr val="windowText" lastClr="000000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lIns="40619" tIns="20310" rIns="40619" bIns="20310" rtlCol="0" anchor="ctr"/>
            <a:lstStyle/>
            <a:p>
              <a:pPr algn="ctr" defTabSz="1218526">
                <a:defRPr/>
              </a:pPr>
              <a:endParaRPr lang="zh-CN" altLang="en-US" sz="2399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8370303" y="4800600"/>
              <a:ext cx="3116847" cy="5257800"/>
            </a:xfrm>
            <a:custGeom>
              <a:avLst/>
              <a:gdLst>
                <a:gd name="connsiteX0" fmla="*/ 2973972 w 2973972"/>
                <a:gd name="connsiteY0" fmla="*/ 0 h 5257800"/>
                <a:gd name="connsiteX1" fmla="*/ 1345197 w 2973972"/>
                <a:gd name="connsiteY1" fmla="*/ 1057275 h 5257800"/>
                <a:gd name="connsiteX2" fmla="*/ 316497 w 2973972"/>
                <a:gd name="connsiteY2" fmla="*/ 1885950 h 5257800"/>
                <a:gd name="connsiteX3" fmla="*/ 2172 w 2973972"/>
                <a:gd name="connsiteY3" fmla="*/ 2943225 h 5257800"/>
                <a:gd name="connsiteX4" fmla="*/ 202197 w 2973972"/>
                <a:gd name="connsiteY4" fmla="*/ 5257800 h 5257800"/>
                <a:gd name="connsiteX0" fmla="*/ 3116847 w 3116847"/>
                <a:gd name="connsiteY0" fmla="*/ 0 h 5257800"/>
                <a:gd name="connsiteX1" fmla="*/ 1345197 w 3116847"/>
                <a:gd name="connsiteY1" fmla="*/ 1057275 h 5257800"/>
                <a:gd name="connsiteX2" fmla="*/ 316497 w 3116847"/>
                <a:gd name="connsiteY2" fmla="*/ 1885950 h 5257800"/>
                <a:gd name="connsiteX3" fmla="*/ 2172 w 3116847"/>
                <a:gd name="connsiteY3" fmla="*/ 2943225 h 5257800"/>
                <a:gd name="connsiteX4" fmla="*/ 202197 w 3116847"/>
                <a:gd name="connsiteY4" fmla="*/ 5257800 h 525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847" h="5257800">
                  <a:moveTo>
                    <a:pt x="3116847" y="0"/>
                  </a:moveTo>
                  <a:cubicBezTo>
                    <a:pt x="2523916" y="371475"/>
                    <a:pt x="1811922" y="742950"/>
                    <a:pt x="1345197" y="1057275"/>
                  </a:cubicBezTo>
                  <a:cubicBezTo>
                    <a:pt x="878472" y="1371600"/>
                    <a:pt x="540334" y="1571625"/>
                    <a:pt x="316497" y="1885950"/>
                  </a:cubicBezTo>
                  <a:cubicBezTo>
                    <a:pt x="92659" y="2200275"/>
                    <a:pt x="21222" y="2381250"/>
                    <a:pt x="2172" y="2943225"/>
                  </a:cubicBezTo>
                  <a:cubicBezTo>
                    <a:pt x="-16878" y="3505200"/>
                    <a:pt x="92659" y="4381500"/>
                    <a:pt x="202197" y="5257800"/>
                  </a:cubicBezTo>
                </a:path>
              </a:pathLst>
            </a:custGeom>
            <a:noFill/>
            <a:ln w="57150" cap="flat" cmpd="sng" algn="ctr">
              <a:gradFill>
                <a:gsLst>
                  <a:gs pos="0">
                    <a:srgbClr val="EEF2F9">
                      <a:alpha val="0"/>
                    </a:srgbClr>
                  </a:gs>
                  <a:gs pos="24000">
                    <a:srgbClr val="EEF2F9"/>
                  </a:gs>
                  <a:gs pos="31000">
                    <a:sysClr val="windowText" lastClr="000000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lIns="40619" tIns="20310" rIns="40619" bIns="20310" rtlCol="0" anchor="ctr"/>
            <a:lstStyle/>
            <a:p>
              <a:pPr algn="ctr" defTabSz="1218526">
                <a:defRPr/>
              </a:pPr>
              <a:endParaRPr lang="zh-CN" altLang="en-US" sz="2399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8943975" y="5857875"/>
              <a:ext cx="10229850" cy="628650"/>
            </a:xfrm>
            <a:custGeom>
              <a:avLst/>
              <a:gdLst>
                <a:gd name="connsiteX0" fmla="*/ 0 w 10229850"/>
                <a:gd name="connsiteY0" fmla="*/ 628650 h 628650"/>
                <a:gd name="connsiteX1" fmla="*/ 10229850 w 10229850"/>
                <a:gd name="connsiteY1" fmla="*/ 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29850" h="628650">
                  <a:moveTo>
                    <a:pt x="0" y="628650"/>
                  </a:moveTo>
                  <a:lnTo>
                    <a:pt x="10229850" y="0"/>
                  </a:lnTo>
                </a:path>
              </a:pathLst>
            </a:custGeom>
            <a:noFill/>
            <a:ln w="57150" cap="flat" cmpd="sng" algn="ctr">
              <a:gradFill>
                <a:gsLst>
                  <a:gs pos="9000">
                    <a:srgbClr val="EEF2F9">
                      <a:alpha val="0"/>
                    </a:srgbClr>
                  </a:gs>
                  <a:gs pos="44000">
                    <a:srgbClr val="EEF2F9"/>
                  </a:gs>
                  <a:gs pos="74000">
                    <a:sysClr val="windowText" lastClr="000000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lIns="40619" tIns="20310" rIns="40619" bIns="20310" rtlCol="0" anchor="ctr"/>
            <a:lstStyle/>
            <a:p>
              <a:pPr algn="ctr" defTabSz="1218526">
                <a:defRPr/>
              </a:pPr>
              <a:endParaRPr lang="zh-CN" altLang="en-US" sz="2399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71525" y="7743825"/>
              <a:ext cx="228600" cy="2314575"/>
            </a:xfrm>
            <a:custGeom>
              <a:avLst/>
              <a:gdLst>
                <a:gd name="connsiteX0" fmla="*/ 228600 w 228600"/>
                <a:gd name="connsiteY0" fmla="*/ 0 h 2314575"/>
                <a:gd name="connsiteX1" fmla="*/ 57150 w 228600"/>
                <a:gd name="connsiteY1" fmla="*/ 942975 h 2314575"/>
                <a:gd name="connsiteX2" fmla="*/ 0 w 228600"/>
                <a:gd name="connsiteY2" fmla="*/ 1400175 h 2314575"/>
                <a:gd name="connsiteX3" fmla="*/ 28575 w 228600"/>
                <a:gd name="connsiteY3" fmla="*/ 1714500 h 2314575"/>
                <a:gd name="connsiteX4" fmla="*/ 142875 w 228600"/>
                <a:gd name="connsiteY4" fmla="*/ 2314575 h 231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2314575">
                  <a:moveTo>
                    <a:pt x="228600" y="0"/>
                  </a:moveTo>
                  <a:cubicBezTo>
                    <a:pt x="161925" y="354806"/>
                    <a:pt x="95250" y="709613"/>
                    <a:pt x="57150" y="942975"/>
                  </a:cubicBezTo>
                  <a:cubicBezTo>
                    <a:pt x="19050" y="1176338"/>
                    <a:pt x="4762" y="1271588"/>
                    <a:pt x="0" y="1400175"/>
                  </a:cubicBezTo>
                  <a:cubicBezTo>
                    <a:pt x="-4762" y="1528762"/>
                    <a:pt x="4763" y="1562100"/>
                    <a:pt x="28575" y="1714500"/>
                  </a:cubicBezTo>
                  <a:cubicBezTo>
                    <a:pt x="52387" y="1866900"/>
                    <a:pt x="97631" y="2090737"/>
                    <a:pt x="142875" y="2314575"/>
                  </a:cubicBezTo>
                </a:path>
              </a:pathLst>
            </a:custGeom>
            <a:noFill/>
            <a:ln w="57150" cap="flat" cmpd="sng" algn="ctr">
              <a:gradFill>
                <a:gsLst>
                  <a:gs pos="0">
                    <a:srgbClr val="EEF2F9">
                      <a:alpha val="0"/>
                    </a:srgbClr>
                  </a:gs>
                  <a:gs pos="37000">
                    <a:srgbClr val="EEF2F9"/>
                  </a:gs>
                  <a:gs pos="67000">
                    <a:sysClr val="windowText" lastClr="000000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lIns="40619" tIns="20310" rIns="40619" bIns="20310" rtlCol="0" anchor="ctr"/>
            <a:lstStyle/>
            <a:p>
              <a:pPr algn="ctr" defTabSz="1218526">
                <a:defRPr/>
              </a:pPr>
              <a:endParaRPr lang="zh-CN" altLang="en-US" sz="2399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857250" y="8115300"/>
              <a:ext cx="2000250" cy="571500"/>
            </a:xfrm>
            <a:custGeom>
              <a:avLst/>
              <a:gdLst>
                <a:gd name="connsiteX0" fmla="*/ 0 w 2000250"/>
                <a:gd name="connsiteY0" fmla="*/ 571500 h 571500"/>
                <a:gd name="connsiteX1" fmla="*/ 314325 w 2000250"/>
                <a:gd name="connsiteY1" fmla="*/ 314325 h 571500"/>
                <a:gd name="connsiteX2" fmla="*/ 1057275 w 2000250"/>
                <a:gd name="connsiteY2" fmla="*/ 200025 h 571500"/>
                <a:gd name="connsiteX3" fmla="*/ 2000250 w 2000250"/>
                <a:gd name="connsiteY3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0250" h="571500">
                  <a:moveTo>
                    <a:pt x="0" y="571500"/>
                  </a:moveTo>
                  <a:cubicBezTo>
                    <a:pt x="69056" y="473868"/>
                    <a:pt x="138113" y="376237"/>
                    <a:pt x="314325" y="314325"/>
                  </a:cubicBezTo>
                  <a:cubicBezTo>
                    <a:pt x="490537" y="252413"/>
                    <a:pt x="776288" y="252412"/>
                    <a:pt x="1057275" y="200025"/>
                  </a:cubicBezTo>
                  <a:cubicBezTo>
                    <a:pt x="1338263" y="147637"/>
                    <a:pt x="1669256" y="73818"/>
                    <a:pt x="2000250" y="0"/>
                  </a:cubicBezTo>
                </a:path>
              </a:pathLst>
            </a:custGeom>
            <a:noFill/>
            <a:ln w="57150" cap="flat" cmpd="sng" algn="ctr">
              <a:gradFill>
                <a:gsLst>
                  <a:gs pos="0">
                    <a:srgbClr val="EEF2F9">
                      <a:alpha val="0"/>
                    </a:srgbClr>
                  </a:gs>
                  <a:gs pos="37000">
                    <a:srgbClr val="EEF2F9"/>
                  </a:gs>
                  <a:gs pos="67000">
                    <a:sysClr val="windowText" lastClr="000000">
                      <a:alpha val="0"/>
                    </a:sysClr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lIns="40619" tIns="20310" rIns="40619" bIns="20310" rtlCol="0" anchor="ctr"/>
            <a:lstStyle/>
            <a:p>
              <a:pPr algn="ctr" defTabSz="1218526">
                <a:defRPr/>
              </a:pPr>
              <a:endParaRPr lang="zh-CN" altLang="en-US" sz="2399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38194" y="4015119"/>
              <a:ext cx="4741562" cy="2261856"/>
            </a:xfrm>
            <a:custGeom>
              <a:avLst/>
              <a:gdLst>
                <a:gd name="connsiteX0" fmla="*/ 257175 w 4730669"/>
                <a:gd name="connsiteY0" fmla="*/ 2204051 h 2261201"/>
                <a:gd name="connsiteX1" fmla="*/ 1685925 w 4730669"/>
                <a:gd name="connsiteY1" fmla="*/ 1289651 h 2261201"/>
                <a:gd name="connsiteX2" fmla="*/ 3686175 w 4730669"/>
                <a:gd name="connsiteY2" fmla="*/ 289526 h 2261201"/>
                <a:gd name="connsiteX3" fmla="*/ 4714875 w 4730669"/>
                <a:gd name="connsiteY3" fmla="*/ 3776 h 2261201"/>
                <a:gd name="connsiteX4" fmla="*/ 4200525 w 4730669"/>
                <a:gd name="connsiteY4" fmla="*/ 175226 h 2261201"/>
                <a:gd name="connsiteX5" fmla="*/ 2771775 w 4730669"/>
                <a:gd name="connsiteY5" fmla="*/ 832451 h 2261201"/>
                <a:gd name="connsiteX6" fmla="*/ 1543050 w 4730669"/>
                <a:gd name="connsiteY6" fmla="*/ 1632551 h 2261201"/>
                <a:gd name="connsiteX7" fmla="*/ 600075 w 4730669"/>
                <a:gd name="connsiteY7" fmla="*/ 2118326 h 2261201"/>
                <a:gd name="connsiteX8" fmla="*/ 0 w 4730669"/>
                <a:gd name="connsiteY8" fmla="*/ 2261201 h 2261201"/>
                <a:gd name="connsiteX0" fmla="*/ 257175 w 4730039"/>
                <a:gd name="connsiteY0" fmla="*/ 2204706 h 2261856"/>
                <a:gd name="connsiteX1" fmla="*/ 1685925 w 4730039"/>
                <a:gd name="connsiteY1" fmla="*/ 1290306 h 2261856"/>
                <a:gd name="connsiteX2" fmla="*/ 3686175 w 4730039"/>
                <a:gd name="connsiteY2" fmla="*/ 290181 h 2261856"/>
                <a:gd name="connsiteX3" fmla="*/ 4714875 w 4730039"/>
                <a:gd name="connsiteY3" fmla="*/ 4431 h 2261856"/>
                <a:gd name="connsiteX4" fmla="*/ 4200525 w 4730039"/>
                <a:gd name="connsiteY4" fmla="*/ 175881 h 2261856"/>
                <a:gd name="connsiteX5" fmla="*/ 2867025 w 4730039"/>
                <a:gd name="connsiteY5" fmla="*/ 909306 h 2261856"/>
                <a:gd name="connsiteX6" fmla="*/ 1543050 w 4730039"/>
                <a:gd name="connsiteY6" fmla="*/ 1633206 h 2261856"/>
                <a:gd name="connsiteX7" fmla="*/ 600075 w 4730039"/>
                <a:gd name="connsiteY7" fmla="*/ 2118981 h 2261856"/>
                <a:gd name="connsiteX8" fmla="*/ 0 w 4730039"/>
                <a:gd name="connsiteY8" fmla="*/ 2261856 h 2261856"/>
                <a:gd name="connsiteX0" fmla="*/ 257175 w 4741562"/>
                <a:gd name="connsiteY0" fmla="*/ 2204706 h 2261856"/>
                <a:gd name="connsiteX1" fmla="*/ 1685925 w 4741562"/>
                <a:gd name="connsiteY1" fmla="*/ 1290306 h 2261856"/>
                <a:gd name="connsiteX2" fmla="*/ 3457575 w 4741562"/>
                <a:gd name="connsiteY2" fmla="*/ 290181 h 2261856"/>
                <a:gd name="connsiteX3" fmla="*/ 4714875 w 4741562"/>
                <a:gd name="connsiteY3" fmla="*/ 4431 h 2261856"/>
                <a:gd name="connsiteX4" fmla="*/ 4200525 w 4741562"/>
                <a:gd name="connsiteY4" fmla="*/ 175881 h 2261856"/>
                <a:gd name="connsiteX5" fmla="*/ 2867025 w 4741562"/>
                <a:gd name="connsiteY5" fmla="*/ 909306 h 2261856"/>
                <a:gd name="connsiteX6" fmla="*/ 1543050 w 4741562"/>
                <a:gd name="connsiteY6" fmla="*/ 1633206 h 2261856"/>
                <a:gd name="connsiteX7" fmla="*/ 600075 w 4741562"/>
                <a:gd name="connsiteY7" fmla="*/ 2118981 h 2261856"/>
                <a:gd name="connsiteX8" fmla="*/ 0 w 4741562"/>
                <a:gd name="connsiteY8" fmla="*/ 2261856 h 226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1562" h="2261856">
                  <a:moveTo>
                    <a:pt x="257175" y="2204706"/>
                  </a:moveTo>
                  <a:cubicBezTo>
                    <a:pt x="685800" y="1907049"/>
                    <a:pt x="1152525" y="1609393"/>
                    <a:pt x="1685925" y="1290306"/>
                  </a:cubicBezTo>
                  <a:cubicBezTo>
                    <a:pt x="2219325" y="971219"/>
                    <a:pt x="2952750" y="504493"/>
                    <a:pt x="3457575" y="290181"/>
                  </a:cubicBezTo>
                  <a:cubicBezTo>
                    <a:pt x="3962400" y="75869"/>
                    <a:pt x="4591050" y="23481"/>
                    <a:pt x="4714875" y="4431"/>
                  </a:cubicBezTo>
                  <a:cubicBezTo>
                    <a:pt x="4838700" y="-14619"/>
                    <a:pt x="4508500" y="25069"/>
                    <a:pt x="4200525" y="175881"/>
                  </a:cubicBezTo>
                  <a:cubicBezTo>
                    <a:pt x="3892550" y="326694"/>
                    <a:pt x="3309937" y="666419"/>
                    <a:pt x="2867025" y="909306"/>
                  </a:cubicBezTo>
                  <a:lnTo>
                    <a:pt x="1543050" y="1633206"/>
                  </a:lnTo>
                  <a:cubicBezTo>
                    <a:pt x="1165225" y="1834819"/>
                    <a:pt x="857250" y="2014206"/>
                    <a:pt x="600075" y="2118981"/>
                  </a:cubicBezTo>
                  <a:cubicBezTo>
                    <a:pt x="342900" y="2223756"/>
                    <a:pt x="171450" y="2242806"/>
                    <a:pt x="0" y="2261856"/>
                  </a:cubicBezTo>
                </a:path>
              </a:pathLst>
            </a:custGeom>
            <a:gradFill flip="none" rotWithShape="1">
              <a:gsLst>
                <a:gs pos="0">
                  <a:srgbClr val="EEF2F9">
                    <a:alpha val="61000"/>
                  </a:srgbClr>
                </a:gs>
                <a:gs pos="100000">
                  <a:srgbClr val="4F5053">
                    <a:alpha val="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26">
                <a:defRPr/>
              </a:pPr>
              <a:endParaRPr lang="zh-CN" altLang="en-US" sz="2399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4343846" y="3280879"/>
            <a:ext cx="1899098" cy="784205"/>
          </a:xfrm>
          <a:custGeom>
            <a:avLst/>
            <a:gdLst>
              <a:gd name="connsiteX0" fmla="*/ 4274288 w 4274288"/>
              <a:gd name="connsiteY0" fmla="*/ 0 h 1765005"/>
              <a:gd name="connsiteX1" fmla="*/ 0 w 4274288"/>
              <a:gd name="connsiteY1" fmla="*/ 0 h 1765005"/>
              <a:gd name="connsiteX2" fmla="*/ 0 w 4274288"/>
              <a:gd name="connsiteY2" fmla="*/ 1765005 h 176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74288" h="1765005">
                <a:moveTo>
                  <a:pt x="4274288" y="0"/>
                </a:moveTo>
                <a:lnTo>
                  <a:pt x="0" y="0"/>
                </a:lnTo>
                <a:lnTo>
                  <a:pt x="0" y="1765005"/>
                </a:lnTo>
              </a:path>
            </a:pathLst>
          </a:custGeom>
          <a:noFill/>
          <a:ln w="57150" cap="flat" cmpd="sng" algn="ctr">
            <a:gradFill flip="none" rotWithShape="1">
              <a:gsLst>
                <a:gs pos="9000">
                  <a:srgbClr val="EEF2F9">
                    <a:alpha val="0"/>
                  </a:srgbClr>
                </a:gs>
                <a:gs pos="44000">
                  <a:srgbClr val="EEF2F9"/>
                </a:gs>
                <a:gs pos="74000">
                  <a:sysClr val="windowText" lastClr="000000">
                    <a:alpha val="0"/>
                  </a:sysClr>
                </a:gs>
              </a:gsLst>
              <a:lin ang="8100000" scaled="1"/>
              <a:tileRect/>
            </a:gradFill>
            <a:prstDash val="solid"/>
          </a:ln>
          <a:effectLst/>
        </p:spPr>
        <p:txBody>
          <a:bodyPr lIns="40611" tIns="20307" rIns="40611" bIns="20307" rtlCol="0" anchor="ctr"/>
          <a:lstStyle/>
          <a:p>
            <a:pPr algn="ctr" defTabSz="1218526">
              <a:defRPr/>
            </a:pPr>
            <a:endParaRPr lang="zh-CN" altLang="en-US" sz="2399" kern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5" name="任意多边形 14"/>
          <p:cNvSpPr/>
          <p:nvPr/>
        </p:nvSpPr>
        <p:spPr>
          <a:xfrm rot="10800000">
            <a:off x="6233904" y="3872801"/>
            <a:ext cx="1736898" cy="1020834"/>
          </a:xfrm>
          <a:custGeom>
            <a:avLst/>
            <a:gdLst>
              <a:gd name="connsiteX0" fmla="*/ 4274288 w 4274288"/>
              <a:gd name="connsiteY0" fmla="*/ 0 h 1765005"/>
              <a:gd name="connsiteX1" fmla="*/ 0 w 4274288"/>
              <a:gd name="connsiteY1" fmla="*/ 0 h 1765005"/>
              <a:gd name="connsiteX2" fmla="*/ 0 w 4274288"/>
              <a:gd name="connsiteY2" fmla="*/ 1765005 h 176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74288" h="1765005">
                <a:moveTo>
                  <a:pt x="4274288" y="0"/>
                </a:moveTo>
                <a:lnTo>
                  <a:pt x="0" y="0"/>
                </a:lnTo>
                <a:lnTo>
                  <a:pt x="0" y="1765005"/>
                </a:lnTo>
              </a:path>
            </a:pathLst>
          </a:custGeom>
          <a:noFill/>
          <a:ln w="57150" cap="flat" cmpd="sng" algn="ctr">
            <a:gradFill flip="none" rotWithShape="1">
              <a:gsLst>
                <a:gs pos="9000">
                  <a:srgbClr val="EEF2F9">
                    <a:alpha val="0"/>
                  </a:srgbClr>
                </a:gs>
                <a:gs pos="44000">
                  <a:srgbClr val="EEF2F9"/>
                </a:gs>
                <a:gs pos="74000">
                  <a:sysClr val="windowText" lastClr="000000">
                    <a:alpha val="0"/>
                  </a:sysClr>
                </a:gs>
              </a:gsLst>
              <a:lin ang="8100000" scaled="1"/>
              <a:tileRect/>
            </a:gradFill>
            <a:prstDash val="solid"/>
          </a:ln>
          <a:effectLst/>
        </p:spPr>
        <p:txBody>
          <a:bodyPr lIns="40611" tIns="20307" rIns="40611" bIns="20307" rtlCol="0" anchor="ctr"/>
          <a:lstStyle/>
          <a:p>
            <a:pPr algn="ctr" defTabSz="1218526">
              <a:defRPr/>
            </a:pPr>
            <a:endParaRPr lang="zh-CN" altLang="en-US" sz="2399" kern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43846" y="3644648"/>
            <a:ext cx="3599030" cy="1056679"/>
          </a:xfrm>
          <a:prstGeom prst="rect">
            <a:avLst/>
          </a:prstGeom>
          <a:noFill/>
        </p:spPr>
        <p:txBody>
          <a:bodyPr wrap="square" lIns="40619" tIns="20310" rIns="40619" bIns="20310">
            <a:spAutoFit/>
          </a:bodyPr>
          <a:lstStyle/>
          <a:p>
            <a:pPr algn="ctr" defTabSz="1218526">
              <a:defRPr/>
            </a:pPr>
            <a:r>
              <a:rPr lang="zh-CN" altLang="en-US" sz="6600" b="1" kern="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谢谢观看</a:t>
            </a:r>
            <a:endParaRPr lang="zh-CN" altLang="en-US" sz="2800" kern="0" spc="267" dirty="0">
              <a:solidFill>
                <a:prstClr val="white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4308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480" y="912634"/>
            <a:ext cx="7117778" cy="5000184"/>
          </a:xfrm>
          <a:prstGeom prst="rect">
            <a:avLst/>
          </a:prstGeom>
          <a:solidFill>
            <a:sysClr val="window" lastClr="FFFFFF">
              <a:alpha val="10000"/>
            </a:sysClr>
          </a:solidFill>
          <a:ln w="9525" cap="flat" cmpd="sng" algn="ctr">
            <a:noFill/>
            <a:prstDash val="solid"/>
          </a:ln>
          <a:effectLst>
            <a:outerShdw blurRad="469900" dir="5400000" sx="99000" sy="99000" algn="ctr" rotWithShape="0">
              <a:sysClr val="window" lastClr="FFFFFF">
                <a:alpha val="69000"/>
              </a:sys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322644" y="5941127"/>
            <a:ext cx="5546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 </a:t>
            </a:r>
            <a:r>
              <a:rPr lang="zh-CN" altLang="zh-CN" kern="1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Times New Roman" panose="02020603050405020304" pitchFamily="18" charset="0"/>
              </a:rPr>
              <a:t>从总体来看，我国汽车产销量基本保持稳定增长态势</a:t>
            </a:r>
            <a:endParaRPr lang="zh-CN" altLang="en-US" sz="2800" dirty="0">
              <a:solidFill>
                <a:prstClr val="white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997373" y="524237"/>
            <a:ext cx="192021" cy="192021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830818" y="524237"/>
            <a:ext cx="192021" cy="192021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1166041" y="32785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b="1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汽车市场概况</a:t>
            </a:r>
          </a:p>
        </p:txBody>
      </p:sp>
    </p:spTree>
    <p:extLst>
      <p:ext uri="{BB962C8B-B14F-4D97-AF65-F5344CB8AC3E}">
        <p14:creationId xmlns:p14="http://schemas.microsoft.com/office/powerpoint/2010/main" val="168189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/>
          </p:nvPr>
        </p:nvGraphicFramePr>
        <p:xfrm>
          <a:off x="727214" y="2555431"/>
          <a:ext cx="4320000" cy="2625581"/>
        </p:xfrm>
        <a:graphic>
          <a:graphicData uri="http://schemas.openxmlformats.org/drawingml/2006/table">
            <a:tbl>
              <a:tblPr>
                <a:tableStyleId>{74C1A8A3-306A-4EB7-A6B1-4F7E0EB9C5D6}</a:tableStyleId>
              </a:tblPr>
              <a:tblGrid>
                <a:gridCol w="720000"/>
                <a:gridCol w="1800000"/>
                <a:gridCol w="1800000"/>
              </a:tblGrid>
              <a:tr h="4069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排名</a:t>
                      </a:r>
                      <a:endParaRPr lang="zh-CN" altLang="en-US" sz="20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solidFill>
                      <a:srgbClr val="00AD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企业</a:t>
                      </a:r>
                      <a:endParaRPr lang="zh-CN" altLang="en-US" sz="20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solidFill>
                      <a:srgbClr val="00AD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2013</a:t>
                      </a:r>
                      <a:r>
                        <a:rPr lang="zh-CN" altLang="en-US" sz="2000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年销量</a:t>
                      </a:r>
                      <a:endParaRPr lang="zh-CN" altLang="en-US" sz="20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solidFill>
                      <a:srgbClr val="00ADEF"/>
                    </a:solidFill>
                  </a:tcPr>
                </a:tc>
              </a:tr>
              <a:tr h="41118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1</a:t>
                      </a:r>
                      <a:endParaRPr lang="en-US" altLang="zh-CN" sz="2000" b="0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上海通用</a:t>
                      </a:r>
                      <a:endParaRPr lang="zh-CN" altLang="en-US" sz="2000" b="0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1575167</a:t>
                      </a:r>
                      <a:endParaRPr lang="en-US" altLang="zh-CN" sz="2000" b="0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41118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2</a:t>
                      </a:r>
                      <a:endParaRPr lang="en-US" altLang="zh-CN" sz="2000" b="0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上海大众</a:t>
                      </a:r>
                      <a:endParaRPr lang="zh-CN" altLang="en-US" sz="2000" b="0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1525008</a:t>
                      </a:r>
                      <a:endParaRPr lang="zh-CN" altLang="en-US" sz="2000" b="0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406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3</a:t>
                      </a:r>
                      <a:endParaRPr lang="en-US" altLang="zh-CN" sz="2000" b="0" i="0" u="none" strike="noStrike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一汽大众</a:t>
                      </a:r>
                      <a:endParaRPr lang="zh-CN" altLang="en-US" sz="2000" b="0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1512206</a:t>
                      </a:r>
                      <a:endParaRPr lang="en-US" altLang="zh-CN" sz="2000" b="0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5782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4</a:t>
                      </a:r>
                      <a:endParaRPr lang="en-US" altLang="zh-CN" sz="2000" b="0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上汽通用五菱</a:t>
                      </a:r>
                      <a:endParaRPr lang="zh-CN" altLang="en-US" sz="2000" b="0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1425563</a:t>
                      </a:r>
                      <a:endParaRPr lang="en-US" altLang="zh-CN" sz="2000" b="0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41118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5</a:t>
                      </a:r>
                      <a:endParaRPr lang="en-US" altLang="zh-CN" sz="2000" b="0" i="0" u="none" strike="noStrike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北京现代</a:t>
                      </a:r>
                      <a:endParaRPr lang="zh-CN" altLang="en-US" sz="2000" b="0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1030808</a:t>
                      </a:r>
                      <a:endParaRPr lang="en-US" altLang="zh-CN" sz="2000" b="0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566820" y="2010004"/>
            <a:ext cx="24945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各大厂商销量及排名</a:t>
            </a:r>
          </a:p>
        </p:txBody>
      </p:sp>
      <p:sp>
        <p:nvSpPr>
          <p:cNvPr id="5" name="燕尾形 4"/>
          <p:cNvSpPr/>
          <p:nvPr/>
        </p:nvSpPr>
        <p:spPr>
          <a:xfrm>
            <a:off x="997373" y="524237"/>
            <a:ext cx="192021" cy="192021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830818" y="524237"/>
            <a:ext cx="192021" cy="192021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1166041" y="32785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b="1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汽车市场概况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179211" y="1035744"/>
            <a:ext cx="7241729" cy="4916746"/>
            <a:chOff x="5179211" y="1035744"/>
            <a:chExt cx="7241729" cy="4916746"/>
          </a:xfrm>
        </p:grpSpPr>
        <p:sp>
          <p:nvSpPr>
            <p:cNvPr id="14" name="矩形 13"/>
            <p:cNvSpPr/>
            <p:nvPr/>
          </p:nvSpPr>
          <p:spPr>
            <a:xfrm>
              <a:off x="10134567" y="3275851"/>
              <a:ext cx="228637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轿车：</a:t>
              </a:r>
              <a:r>
                <a:rPr lang="en-US" altLang="zh-CN" sz="24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1212.79</a:t>
              </a:r>
              <a:endParaRPr lang="zh-CN" altLang="en-US" sz="24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179211" y="1035744"/>
              <a:ext cx="6954345" cy="4916746"/>
              <a:chOff x="5179211" y="1035744"/>
              <a:chExt cx="6954345" cy="4916746"/>
            </a:xfrm>
          </p:grpSpPr>
          <p:graphicFrame>
            <p:nvGraphicFramePr>
              <p:cNvPr id="12" name="图表 11"/>
              <p:cNvGraphicFramePr/>
              <p:nvPr>
                <p:extLst/>
              </p:nvPr>
            </p:nvGraphicFramePr>
            <p:xfrm>
              <a:off x="5179211" y="1035744"/>
              <a:ext cx="6954345" cy="463623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3" name="矩形 12"/>
              <p:cNvSpPr/>
              <p:nvPr/>
            </p:nvSpPr>
            <p:spPr>
              <a:xfrm>
                <a:off x="10134567" y="4829345"/>
                <a:ext cx="175788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prstClr val="white"/>
                    </a:solidFill>
                    <a:latin typeface="张海山草泥马体" panose="02000000000000000000" pitchFamily="2" charset="-122"/>
                    <a:ea typeface="张海山草泥马体" panose="02000000000000000000" pitchFamily="2" charset="-122"/>
                  </a:rPr>
                  <a:t>单位：万辆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6972368" y="2083725"/>
                <a:ext cx="2156265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000" dirty="0">
                    <a:solidFill>
                      <a:prstClr val="white"/>
                    </a:solidFill>
                    <a:latin typeface="张海山草泥马体" panose="02000000000000000000" pitchFamily="2" charset="-122"/>
                    <a:ea typeface="张海山草泥马体" panose="02000000000000000000" pitchFamily="2" charset="-122"/>
                  </a:rPr>
                  <a:t>MPV</a:t>
                </a:r>
                <a:r>
                  <a:rPr lang="zh-CN" altLang="en-US" sz="2000" dirty="0">
                    <a:solidFill>
                      <a:prstClr val="white"/>
                    </a:solidFill>
                    <a:latin typeface="张海山草泥马体" panose="02000000000000000000" pitchFamily="2" charset="-122"/>
                    <a:ea typeface="张海山草泥马体" panose="02000000000000000000" pitchFamily="2" charset="-122"/>
                  </a:rPr>
                  <a:t>：</a:t>
                </a:r>
                <a:endParaRPr lang="en-US" altLang="zh-CN" sz="20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endParaRPr>
              </a:p>
              <a:p>
                <a:r>
                  <a:rPr lang="en-US" altLang="zh-CN" sz="2000" dirty="0">
                    <a:solidFill>
                      <a:prstClr val="white"/>
                    </a:solidFill>
                    <a:latin typeface="张海山草泥马体" panose="02000000000000000000" pitchFamily="2" charset="-122"/>
                    <a:ea typeface="张海山草泥马体" panose="02000000000000000000" pitchFamily="2" charset="-122"/>
                  </a:rPr>
                  <a:t>131.04</a:t>
                </a:r>
                <a:endParaRPr lang="zh-CN" altLang="en-US" sz="20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5725071" y="2860352"/>
                <a:ext cx="154266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>
                    <a:solidFill>
                      <a:prstClr val="white"/>
                    </a:solidFill>
                    <a:latin typeface="张海山草泥马体" panose="02000000000000000000" pitchFamily="2" charset="-122"/>
                    <a:ea typeface="张海山草泥马体" panose="02000000000000000000" pitchFamily="2" charset="-122"/>
                  </a:rPr>
                  <a:t>SUV</a:t>
                </a:r>
                <a:r>
                  <a:rPr lang="zh-CN" altLang="en-US" sz="2400" dirty="0">
                    <a:solidFill>
                      <a:prstClr val="white"/>
                    </a:solidFill>
                    <a:latin typeface="张海山草泥马体" panose="02000000000000000000" pitchFamily="2" charset="-122"/>
                    <a:ea typeface="张海山草泥马体" panose="02000000000000000000" pitchFamily="2" charset="-122"/>
                  </a:rPr>
                  <a:t>：</a:t>
                </a:r>
                <a:r>
                  <a:rPr lang="en-US" altLang="zh-CN" sz="2400" dirty="0">
                    <a:solidFill>
                      <a:prstClr val="white"/>
                    </a:solidFill>
                    <a:latin typeface="张海山草泥马体" panose="02000000000000000000" pitchFamily="2" charset="-122"/>
                    <a:ea typeface="张海山草泥马体" panose="02000000000000000000" pitchFamily="2" charset="-122"/>
                  </a:rPr>
                  <a:t>303.97</a:t>
                </a:r>
                <a:endParaRPr lang="zh-CN" altLang="en-US" sz="24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945624" y="3760090"/>
                <a:ext cx="158358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prstClr val="white"/>
                    </a:solidFill>
                    <a:latin typeface="张海山草泥马体" panose="02000000000000000000" pitchFamily="2" charset="-122"/>
                    <a:ea typeface="张海山草泥马体" panose="02000000000000000000" pitchFamily="2" charset="-122"/>
                  </a:rPr>
                  <a:t>微客：</a:t>
                </a:r>
                <a:r>
                  <a:rPr lang="en-US" altLang="zh-CN" sz="2400" dirty="0">
                    <a:solidFill>
                      <a:prstClr val="white"/>
                    </a:solidFill>
                    <a:latin typeface="张海山草泥马体" panose="02000000000000000000" pitchFamily="2" charset="-122"/>
                    <a:ea typeface="张海山草泥马体" panose="02000000000000000000" pitchFamily="2" charset="-122"/>
                  </a:rPr>
                  <a:t>155.35</a:t>
                </a:r>
                <a:endParaRPr lang="zh-CN" altLang="en-US" sz="24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101266" y="5490825"/>
                <a:ext cx="539682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solidFill>
                      <a:prstClr val="white"/>
                    </a:solidFill>
                    <a:latin typeface="张海山草泥马体" panose="02000000000000000000" pitchFamily="2" charset="-122"/>
                    <a:ea typeface="张海山草泥马体" panose="02000000000000000000" pitchFamily="2" charset="-122"/>
                  </a:rPr>
                  <a:t>广义乘用车销量总计</a:t>
                </a:r>
                <a:r>
                  <a:rPr lang="en-US" altLang="zh-CN" sz="2400" dirty="0">
                    <a:solidFill>
                      <a:prstClr val="white"/>
                    </a:solidFill>
                    <a:latin typeface="张海山草泥马体" panose="02000000000000000000" pitchFamily="2" charset="-122"/>
                    <a:ea typeface="张海山草泥马体" panose="02000000000000000000" pitchFamily="2" charset="-122"/>
                  </a:rPr>
                  <a:t>1793.15</a:t>
                </a:r>
                <a:r>
                  <a:rPr lang="zh-CN" altLang="en-US" sz="2400" dirty="0">
                    <a:solidFill>
                      <a:prstClr val="white"/>
                    </a:solidFill>
                    <a:latin typeface="张海山草泥马体" panose="02000000000000000000" pitchFamily="2" charset="-122"/>
                    <a:ea typeface="张海山草泥马体" panose="02000000000000000000" pitchFamily="2" charset="-122"/>
                  </a:rPr>
                  <a:t>万辆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762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/>
          </p:nvPr>
        </p:nvGraphicFramePr>
        <p:xfrm>
          <a:off x="1713238" y="1819356"/>
          <a:ext cx="8942614" cy="37537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8111"/>
                <a:gridCol w="1098434"/>
                <a:gridCol w="1340461"/>
                <a:gridCol w="1340461"/>
                <a:gridCol w="1340461"/>
                <a:gridCol w="1514225"/>
                <a:gridCol w="1340461"/>
              </a:tblGrid>
              <a:tr h="668455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altLang="zh-CN" sz="2800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2013</a:t>
                      </a:r>
                      <a:r>
                        <a:rPr lang="zh-CN" altLang="en-US" sz="2800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全年汽车销量排行榜（</a:t>
                      </a:r>
                      <a:r>
                        <a:rPr lang="en-US" altLang="zh-CN" sz="2800" u="none" strike="noStrike" dirty="0" smtClean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TOP 5</a:t>
                      </a:r>
                      <a:r>
                        <a:rPr lang="zh-CN" altLang="en-US" sz="2800" u="none" strike="noStrike" dirty="0" smtClean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）</a:t>
                      </a:r>
                      <a:endParaRPr lang="zh-CN" altLang="en-US" sz="28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solidFill>
                      <a:srgbClr val="00ADE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2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solidFill>
                      <a:srgbClr val="00ADE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solidFill>
                      <a:srgbClr val="00AD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8848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排名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国别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车级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厂商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品牌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车型</a:t>
                      </a:r>
                      <a:endParaRPr lang="zh-CN" altLang="en-US" sz="1600" b="1" i="0" u="none" strike="noStrike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全年累计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48848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1</a:t>
                      </a:r>
                      <a:endParaRPr lang="en-US" altLang="zh-CN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德国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A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上海大众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大众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rgbClr val="FF0000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大众朗逸</a:t>
                      </a:r>
                      <a:endParaRPr lang="zh-CN" alt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374056</a:t>
                      </a:r>
                      <a:endParaRPr lang="en-US" altLang="zh-CN" sz="1600" b="1" i="0" u="none" strike="noStrike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48848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2</a:t>
                      </a:r>
                      <a:endParaRPr lang="en-US" altLang="zh-CN" sz="1600" b="1" i="0" u="none" strike="noStrike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美国</a:t>
                      </a:r>
                      <a:endParaRPr lang="zh-CN" altLang="en-US" sz="1600" b="1" i="0" u="none" strike="noStrike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A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上海通用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别克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rgbClr val="FF0000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别克凯越</a:t>
                      </a:r>
                      <a:endParaRPr lang="zh-CN" alt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296183</a:t>
                      </a:r>
                      <a:endParaRPr lang="en-US" altLang="zh-CN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48848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3</a:t>
                      </a:r>
                      <a:endParaRPr lang="en-US" altLang="zh-CN" sz="1600" b="1" i="0" u="none" strike="noStrike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德国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A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一汽大众</a:t>
                      </a:r>
                      <a:endParaRPr lang="zh-CN" altLang="en-US" sz="1600" b="1" i="0" u="none" strike="noStrike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大众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大众速腾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271188</a:t>
                      </a:r>
                      <a:endParaRPr lang="en-US" altLang="zh-CN" sz="1600" b="1" i="0" u="none" strike="noStrike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48848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4</a:t>
                      </a:r>
                      <a:endParaRPr lang="en-US" altLang="zh-CN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德国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A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一汽大众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大众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大众捷达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263408</a:t>
                      </a:r>
                      <a:endParaRPr lang="en-US" altLang="zh-CN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6428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5</a:t>
                      </a:r>
                      <a:endParaRPr lang="en-US" altLang="zh-CN" sz="1600" b="1" i="0" u="none" strike="noStrike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美国</a:t>
                      </a:r>
                      <a:endParaRPr lang="zh-CN" altLang="en-US" sz="1600" b="1" i="0" u="none" strike="noStrike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A0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上海通用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雪佛兰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雪佛兰赛欧三厢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u="none" strike="noStrike" dirty="0">
                          <a:solidFill>
                            <a:schemeClr val="bg1"/>
                          </a:solidFill>
                          <a:effectLst/>
                          <a:latin typeface="张海山草泥马体" panose="02000000000000000000" pitchFamily="2" charset="-122"/>
                          <a:ea typeface="张海山草泥马体" panose="02000000000000000000" pitchFamily="2" charset="-122"/>
                        </a:rPr>
                        <a:t>263163</a:t>
                      </a:r>
                      <a:endParaRPr lang="en-US" altLang="zh-CN" sz="1600" b="1" i="0" u="none" strike="noStrike" dirty="0">
                        <a:solidFill>
                          <a:schemeClr val="bg1"/>
                        </a:solidFill>
                        <a:effectLst/>
                        <a:latin typeface="张海山草泥马体" panose="02000000000000000000" pitchFamily="2" charset="-122"/>
                        <a:ea typeface="张海山草泥马体" panose="02000000000000000000" pitchFamily="2" charset="-122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</a:tbl>
          </a:graphicData>
        </a:graphic>
      </p:graphicFrame>
      <p:sp>
        <p:nvSpPr>
          <p:cNvPr id="4" name="燕尾形 3"/>
          <p:cNvSpPr/>
          <p:nvPr/>
        </p:nvSpPr>
        <p:spPr>
          <a:xfrm>
            <a:off x="997373" y="524237"/>
            <a:ext cx="192021" cy="192021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830818" y="524237"/>
            <a:ext cx="192021" cy="192021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1166041" y="32785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b="1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汽车市场概况</a:t>
            </a:r>
          </a:p>
        </p:txBody>
      </p:sp>
    </p:spTree>
    <p:extLst>
      <p:ext uri="{BB962C8B-B14F-4D97-AF65-F5344CB8AC3E}">
        <p14:creationId xmlns:p14="http://schemas.microsoft.com/office/powerpoint/2010/main" val="56877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35011" y="1107832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购买动机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25972" y="1908128"/>
            <a:ext cx="5774826" cy="4320000"/>
            <a:chOff x="644635" y="1645004"/>
            <a:chExt cx="6380666" cy="4672141"/>
          </a:xfrm>
        </p:grpSpPr>
        <p:graphicFrame>
          <p:nvGraphicFramePr>
            <p:cNvPr id="6" name="图表 5"/>
            <p:cNvGraphicFramePr/>
            <p:nvPr>
              <p:extLst/>
            </p:nvPr>
          </p:nvGraphicFramePr>
          <p:xfrm>
            <a:off x="644635" y="1645004"/>
            <a:ext cx="6380666" cy="467214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" name="矩形 6"/>
            <p:cNvSpPr/>
            <p:nvPr/>
          </p:nvSpPr>
          <p:spPr>
            <a:xfrm>
              <a:off x="3855519" y="2919401"/>
              <a:ext cx="1620957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舒适生活</a:t>
              </a:r>
              <a:endParaRPr lang="en-US" altLang="zh-CN" sz="28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  <a:p>
              <a:r>
                <a:rPr lang="en-US" altLang="zh-CN" sz="28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(25%)</a:t>
              </a:r>
              <a:endParaRPr lang="zh-CN" altLang="en-US" sz="28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658051" y="4489899"/>
              <a:ext cx="1620957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社会地位</a:t>
              </a:r>
              <a:endParaRPr lang="en-US" altLang="zh-CN" sz="28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  <a:p>
              <a:r>
                <a:rPr lang="en-US" altLang="zh-CN" sz="28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(28%)</a:t>
              </a:r>
              <a:endParaRPr lang="zh-CN" altLang="en-US" sz="28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909695" y="4306583"/>
              <a:ext cx="1620957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方便交通</a:t>
              </a:r>
              <a:endParaRPr lang="en-US" altLang="zh-CN" sz="28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  <a:p>
              <a:r>
                <a:rPr lang="en-US" altLang="zh-CN" sz="28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(18%)</a:t>
              </a:r>
              <a:endParaRPr lang="zh-CN" altLang="en-US" sz="28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037094" y="2827906"/>
              <a:ext cx="1620957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张扬个性</a:t>
              </a:r>
              <a:endParaRPr lang="en-US" altLang="zh-CN" sz="28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  <a:p>
              <a:r>
                <a:rPr lang="en-US" altLang="zh-CN" sz="28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(24%)</a:t>
              </a:r>
              <a:endParaRPr lang="zh-CN" altLang="en-US" sz="28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77752" y="1908128"/>
            <a:ext cx="6373544" cy="4320000"/>
            <a:chOff x="5207566" y="1777500"/>
            <a:chExt cx="6356537" cy="4237691"/>
          </a:xfrm>
        </p:grpSpPr>
        <p:graphicFrame>
          <p:nvGraphicFramePr>
            <p:cNvPr id="15" name="图表 14"/>
            <p:cNvGraphicFramePr/>
            <p:nvPr>
              <p:extLst/>
            </p:nvPr>
          </p:nvGraphicFramePr>
          <p:xfrm>
            <a:off x="5207566" y="1777500"/>
            <a:ext cx="6356537" cy="42376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6" name="矩形 15"/>
            <p:cNvSpPr/>
            <p:nvPr/>
          </p:nvSpPr>
          <p:spPr>
            <a:xfrm>
              <a:off x="6673048" y="2987534"/>
              <a:ext cx="1835759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45</a:t>
              </a:r>
              <a:r>
                <a:rPr lang="zh-CN" altLang="en-US" sz="28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岁以上</a:t>
              </a:r>
              <a:endParaRPr lang="en-US" altLang="zh-CN" sz="28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  <a:p>
              <a:r>
                <a:rPr lang="zh-CN" altLang="en-US" sz="28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（</a:t>
              </a:r>
              <a:r>
                <a:rPr lang="en-US" altLang="zh-CN" sz="28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31%</a:t>
              </a:r>
              <a:r>
                <a:rPr lang="zh-CN" altLang="en-US" sz="28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）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550192" y="4408079"/>
              <a:ext cx="1597447" cy="8151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25</a:t>
              </a:r>
              <a:r>
                <a:rPr lang="zh-CN" altLang="en-US" sz="24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岁以下</a:t>
              </a:r>
              <a:endParaRPr lang="en-US" altLang="zh-CN" sz="24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  <a:p>
              <a:r>
                <a:rPr lang="zh-CN" altLang="en-US" sz="24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（</a:t>
              </a:r>
              <a:r>
                <a:rPr lang="en-US" altLang="zh-CN" sz="24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12%</a:t>
              </a:r>
              <a:r>
                <a:rPr lang="zh-CN" altLang="en-US" sz="24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）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359517" y="3179620"/>
              <a:ext cx="1877437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25-45</a:t>
              </a:r>
              <a:r>
                <a:rPr lang="zh-CN" altLang="en-US" sz="28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岁</a:t>
              </a:r>
              <a:endParaRPr lang="en-US" altLang="zh-CN" sz="28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  <a:p>
              <a:r>
                <a:rPr lang="zh-CN" altLang="en-US" sz="28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（</a:t>
              </a:r>
              <a:r>
                <a:rPr lang="en-US" altLang="zh-CN" sz="28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57%</a:t>
              </a:r>
              <a:r>
                <a:rPr lang="zh-CN" altLang="en-US" sz="2800" dirty="0">
                  <a:solidFill>
                    <a:prstClr val="whit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）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7219881" y="1107832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年龄分布</a:t>
            </a:r>
          </a:p>
        </p:txBody>
      </p:sp>
      <p:sp>
        <p:nvSpPr>
          <p:cNvPr id="17" name="燕尾形 16"/>
          <p:cNvSpPr/>
          <p:nvPr/>
        </p:nvSpPr>
        <p:spPr>
          <a:xfrm>
            <a:off x="997373" y="524237"/>
            <a:ext cx="192021" cy="192021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830818" y="524237"/>
            <a:ext cx="192021" cy="192021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23" name="TextBox 2"/>
          <p:cNvSpPr txBox="1"/>
          <p:nvPr/>
        </p:nvSpPr>
        <p:spPr>
          <a:xfrm>
            <a:off x="1166041" y="32785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b="1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汽车市场概况</a:t>
            </a:r>
          </a:p>
        </p:txBody>
      </p:sp>
    </p:spTree>
    <p:extLst>
      <p:ext uri="{BB962C8B-B14F-4D97-AF65-F5344CB8AC3E}">
        <p14:creationId xmlns:p14="http://schemas.microsoft.com/office/powerpoint/2010/main" val="103193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66922" y="1702662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40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简约流畅</a:t>
            </a:r>
          </a:p>
        </p:txBody>
      </p:sp>
      <p:sp>
        <p:nvSpPr>
          <p:cNvPr id="3" name="矩形 2"/>
          <p:cNvSpPr/>
          <p:nvPr/>
        </p:nvSpPr>
        <p:spPr>
          <a:xfrm>
            <a:off x="8666922" y="3468582"/>
            <a:ext cx="33085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大气洗练的车头造型</a:t>
            </a:r>
          </a:p>
          <a:p>
            <a:pPr marL="342900" indent="-342900" defTabSz="6858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宽厚有劲的车尾设计</a:t>
            </a:r>
          </a:p>
          <a:p>
            <a:pPr marL="342900" indent="-342900" defTabSz="685800">
              <a:lnSpc>
                <a:spcPct val="150000"/>
              </a:lnSpc>
              <a:buFontTx/>
              <a:buBlip>
                <a:blip r:embed="rId3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简约动感的车侧线条</a:t>
            </a:r>
          </a:p>
        </p:txBody>
      </p:sp>
      <p:sp>
        <p:nvSpPr>
          <p:cNvPr id="4" name="矩形 3"/>
          <p:cNvSpPr/>
          <p:nvPr/>
        </p:nvSpPr>
        <p:spPr>
          <a:xfrm>
            <a:off x="8781222" y="2609599"/>
            <a:ext cx="1598618" cy="659933"/>
          </a:xfrm>
          <a:prstGeom prst="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zh-CN" altLang="en-US" sz="3600" b="1" kern="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外观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1357" y="1322209"/>
            <a:ext cx="7560000" cy="4292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" t="6350" r="1305" b="13677"/>
          <a:stretch/>
        </p:blipFill>
        <p:spPr bwMode="auto">
          <a:xfrm>
            <a:off x="721357" y="1322209"/>
            <a:ext cx="7560000" cy="4292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1357" y="1342331"/>
            <a:ext cx="7560000" cy="425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1357" y="1351782"/>
            <a:ext cx="7560000" cy="423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1357" y="1351782"/>
            <a:ext cx="7560000" cy="423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558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xit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xit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8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332696" y="3635054"/>
            <a:ext cx="6120000" cy="2275075"/>
            <a:chOff x="4518991" y="3978965"/>
            <a:chExt cx="5562600" cy="2636838"/>
          </a:xfrm>
        </p:grpSpPr>
        <p:pic>
          <p:nvPicPr>
            <p:cNvPr id="11" name="Picture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8991" y="3978965"/>
              <a:ext cx="2743200" cy="1290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2191" y="3978965"/>
              <a:ext cx="2743200" cy="130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8991" y="5274365"/>
              <a:ext cx="2743200" cy="1295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2191" y="5274365"/>
              <a:ext cx="2819400" cy="1341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矩形 17"/>
          <p:cNvSpPr/>
          <p:nvPr/>
        </p:nvSpPr>
        <p:spPr>
          <a:xfrm>
            <a:off x="8666922" y="1702662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40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和谐舒畅</a:t>
            </a:r>
          </a:p>
        </p:txBody>
      </p:sp>
      <p:sp>
        <p:nvSpPr>
          <p:cNvPr id="19" name="矩形 18"/>
          <p:cNvSpPr/>
          <p:nvPr/>
        </p:nvSpPr>
        <p:spPr>
          <a:xfrm>
            <a:off x="8666922" y="3468582"/>
            <a:ext cx="33085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>
              <a:lnSpc>
                <a:spcPct val="150000"/>
              </a:lnSpc>
              <a:buFontTx/>
              <a:buBlip>
                <a:blip r:embed="rId7"/>
              </a:buBlip>
            </a:pPr>
            <a:r>
              <a:rPr lang="en-US" altLang="zh-CN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Arc</a:t>
            </a: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曲面立体美学</a:t>
            </a:r>
          </a:p>
          <a:p>
            <a:pPr marL="342900" indent="-342900" defTabSz="685800">
              <a:lnSpc>
                <a:spcPct val="150000"/>
              </a:lnSpc>
              <a:buFontTx/>
              <a:buBlip>
                <a:blip r:embed="rId7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开阔的驾乘空间</a:t>
            </a:r>
          </a:p>
        </p:txBody>
      </p:sp>
      <p:sp>
        <p:nvSpPr>
          <p:cNvPr id="20" name="矩形 19"/>
          <p:cNvSpPr/>
          <p:nvPr/>
        </p:nvSpPr>
        <p:spPr>
          <a:xfrm>
            <a:off x="8781222" y="2609599"/>
            <a:ext cx="1598618" cy="659933"/>
          </a:xfrm>
          <a:prstGeom prst="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zh-CN" altLang="en-US" sz="3600" b="1" kern="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内饰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332696" y="803652"/>
            <a:ext cx="6120000" cy="2450834"/>
            <a:chOff x="0" y="-339203"/>
            <a:chExt cx="5699446" cy="2822381"/>
          </a:xfrm>
        </p:grpSpPr>
        <p:pic>
          <p:nvPicPr>
            <p:cNvPr id="22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20" y="1063691"/>
              <a:ext cx="2880000" cy="1419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39203"/>
              <a:ext cx="2880000" cy="140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7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9446" y="-339203"/>
              <a:ext cx="2880000" cy="1414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9446" y="1066862"/>
              <a:ext cx="2880000" cy="1416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8952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275249" y="1581662"/>
            <a:ext cx="6695935" cy="3641246"/>
            <a:chOff x="2204003" y="1740723"/>
            <a:chExt cx="6695935" cy="3641246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6185" y="1749569"/>
              <a:ext cx="4103753" cy="363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4003" y="1740723"/>
              <a:ext cx="2825198" cy="1777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9801" y="3518244"/>
              <a:ext cx="2819400" cy="1863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8631035" y="1702662"/>
            <a:ext cx="32624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400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随心自在驾驭</a:t>
            </a:r>
          </a:p>
        </p:txBody>
      </p:sp>
      <p:sp>
        <p:nvSpPr>
          <p:cNvPr id="10" name="矩形 9"/>
          <p:cNvSpPr/>
          <p:nvPr/>
        </p:nvSpPr>
        <p:spPr>
          <a:xfrm>
            <a:off x="8666922" y="3468582"/>
            <a:ext cx="33085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>
              <a:lnSpc>
                <a:spcPct val="150000"/>
              </a:lnSpc>
              <a:buFontTx/>
              <a:buBlip>
                <a:blip r:embed="rId6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丰沛强劲动力</a:t>
            </a:r>
          </a:p>
          <a:p>
            <a:pPr marL="342900" indent="-342900" defTabSz="685800">
              <a:lnSpc>
                <a:spcPct val="150000"/>
              </a:lnSpc>
              <a:buFontTx/>
              <a:buBlip>
                <a:blip r:embed="rId6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成熟精确变速箱</a:t>
            </a:r>
            <a:endParaRPr lang="en-US" altLang="zh-CN" sz="2400" b="1" dirty="0">
              <a:solidFill>
                <a:prstClr val="white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  <a:p>
            <a:pPr marL="342900" indent="-342900" defTabSz="685800">
              <a:lnSpc>
                <a:spcPct val="150000"/>
              </a:lnSpc>
              <a:buFontTx/>
              <a:buBlip>
                <a:blip r:embed="rId6"/>
              </a:buBlip>
            </a:pPr>
            <a:r>
              <a:rPr lang="zh-CN" altLang="en-US" sz="2400" b="1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扎实的科技底盘</a:t>
            </a:r>
          </a:p>
        </p:txBody>
      </p:sp>
      <p:sp>
        <p:nvSpPr>
          <p:cNvPr id="11" name="矩形 10"/>
          <p:cNvSpPr/>
          <p:nvPr/>
        </p:nvSpPr>
        <p:spPr>
          <a:xfrm>
            <a:off x="8781222" y="2609599"/>
            <a:ext cx="1598618" cy="659933"/>
          </a:xfrm>
          <a:prstGeom prst="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zh-CN" altLang="en-US" sz="3600" b="1" kern="0" dirty="0">
                <a:solidFill>
                  <a:prstClr val="whit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操控</a:t>
            </a:r>
          </a:p>
        </p:txBody>
      </p:sp>
    </p:spTree>
    <p:extLst>
      <p:ext uri="{BB962C8B-B14F-4D97-AF65-F5344CB8AC3E}">
        <p14:creationId xmlns:p14="http://schemas.microsoft.com/office/powerpoint/2010/main" val="373852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1 https://12sc.taobao.com/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清风素材 https://12sc.taobao.com/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639</Words>
  <Application>Microsoft Office PowerPoint</Application>
  <PresentationFormat>自定义</PresentationFormat>
  <Paragraphs>232</Paragraphs>
  <Slides>25</Slides>
  <Notes>20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清风素材1 https://12sc.taobao.com/</vt:lpstr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6</cp:revision>
  <dcterms:created xsi:type="dcterms:W3CDTF">2014-03-16T12:24:25Z</dcterms:created>
  <dcterms:modified xsi:type="dcterms:W3CDTF">2016-09-26T03:44:37Z</dcterms:modified>
  <cp:category>https://800sucai.taobao.com</cp:category>
  <cp:contentStatus>12sc.taobao.com</cp:contentStatus>
</cp:coreProperties>
</file>