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74" r:id="rId2"/>
    <p:sldId id="275" r:id="rId3"/>
    <p:sldId id="261" r:id="rId4"/>
    <p:sldId id="291" r:id="rId5"/>
    <p:sldId id="292" r:id="rId6"/>
    <p:sldId id="293" r:id="rId7"/>
    <p:sldId id="289" r:id="rId8"/>
    <p:sldId id="270" r:id="rId9"/>
    <p:sldId id="277" r:id="rId10"/>
    <p:sldId id="278" r:id="rId11"/>
    <p:sldId id="282" r:id="rId12"/>
    <p:sldId id="280" r:id="rId13"/>
    <p:sldId id="281" r:id="rId14"/>
    <p:sldId id="287" r:id="rId15"/>
    <p:sldId id="284" r:id="rId16"/>
    <p:sldId id="285" r:id="rId17"/>
    <p:sldId id="288" r:id="rId18"/>
    <p:sldId id="290" r:id="rId19"/>
    <p:sldId id="294" r:id="rId20"/>
    <p:sldId id="295" r:id="rId21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B2B07"/>
    <a:srgbClr val="951C3D"/>
    <a:srgbClr val="4544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2264" autoAdjust="0"/>
  </p:normalViewPr>
  <p:slideViewPr>
    <p:cSldViewPr snapToGrid="0">
      <p:cViewPr>
        <p:scale>
          <a:sx n="104" d="100"/>
          <a:sy n="104" d="100"/>
        </p:scale>
        <p:origin x="-804" y="-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EED944E2-015A-4153-80F9-175E9532049D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24D880BF-B5D4-46BC-ABDD-46B21AFDDE1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61149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特殊字体：李旭科毛笔行书</a:t>
            </a:r>
          </a:p>
        </p:txBody>
      </p:sp>
      <p:sp>
        <p:nvSpPr>
          <p:cNvPr id="3994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fld id="{F0D59C29-D385-45AA-B93D-35B71530EF3C}" type="slidenum">
              <a:rPr lang="zh-CN" altLang="en-US" smtClean="0"/>
              <a:pPr/>
              <a:t>1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096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fld id="{EAD62A60-4CE1-4940-B5DA-06BC548FEBCF}" type="slidenum">
              <a:rPr lang="zh-CN" altLang="en-US" smtClean="0"/>
              <a:pPr/>
              <a:t>9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198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fld id="{D21A9C74-2062-47EC-9D61-97F7A07AD242}" type="slidenum">
              <a:rPr lang="zh-CN" altLang="en-US" smtClean="0"/>
              <a:pPr/>
              <a:t>11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30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fld id="{72F09862-940B-4C71-8040-C706318E9529}" type="slidenum">
              <a:rPr lang="zh-CN" altLang="en-US" smtClean="0"/>
              <a:pPr/>
              <a:t>15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403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fld id="{95F8CD19-CBD9-415D-B621-766A7EE5CD74}" type="slidenum">
              <a:rPr lang="zh-CN" altLang="en-US" smtClean="0"/>
              <a:pPr/>
              <a:t>16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特殊字体：李旭科毛笔行书</a:t>
            </a:r>
          </a:p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506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fld id="{5AB03F3C-98F8-4736-BD27-90A710F1A2C0}" type="slidenum">
              <a:rPr lang="zh-CN" altLang="en-US" smtClean="0"/>
              <a:pPr/>
              <a:t>18</a:t>
            </a:fld>
            <a:endParaRPr lang="zh-CN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D39D38-FA20-4279-93C4-29CE972B95BF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0332F7-6313-414C-8CEA-F424FD6D432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237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8328E8-E493-4ADF-BBD2-A1FE116544AF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3FB25A-4ACD-4353-822F-5E955CD89E5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82318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774B08-CD68-4A8E-89CC-3FA4BC48D758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C79008-F1C8-4A46-8F99-FEC56505110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89047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77566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39702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430891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541106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3B507-A49B-407D-8B7D-97FA3FB69B24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9137C5-F393-41E1-A54A-BC187996ED9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48386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3FDDA6-D2AB-46D9-9301-AD6BED55A7B1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6FC1E9-C28A-4AA0-AF48-8D9855F9246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8611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9B6FEF-6220-4351-8CC7-E22DD5429F21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9012F2-6638-4FE6-9060-AC74018F88D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11412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06FAD2-A532-42E8-8804-AE799313FC8B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0E3CF0-15E6-4C6E-9720-64CA31FC19F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0114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E4A40A-994F-4D5A-95A6-A911A8647B7D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05166-3F67-4573-AFBB-3720136A8CE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15074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03411A-FE58-4CCD-86F1-7C55DD7AEDC2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F3BB5F-6829-4A98-8302-26CB918B0F0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51791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CC4570-3071-4A97-A082-9D236B497328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EA2F0C-6CB9-47C3-811D-66248584636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52289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38364D-E986-4C81-A841-D8BF02CA789E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23DA81-DBAE-4405-8208-7921F69C17C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5518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7640D91-9C28-4716-9D7F-1A5DE28B470D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42066D75-EB36-4B6D-9643-7750A16C153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5" r:id="rId1"/>
    <p:sldLayoutId id="2147483846" r:id="rId2"/>
    <p:sldLayoutId id="2147483847" r:id="rId3"/>
    <p:sldLayoutId id="2147483848" r:id="rId4"/>
    <p:sldLayoutId id="2147483849" r:id="rId5"/>
    <p:sldLayoutId id="2147483850" r:id="rId6"/>
    <p:sldLayoutId id="2147483851" r:id="rId7"/>
    <p:sldLayoutId id="2147483852" r:id="rId8"/>
    <p:sldLayoutId id="2147483853" r:id="rId9"/>
    <p:sldLayoutId id="2147483854" r:id="rId10"/>
    <p:sldLayoutId id="2147483855" r:id="rId11"/>
    <p:sldLayoutId id="2147483857" r:id="rId12"/>
    <p:sldLayoutId id="2147483858" r:id="rId13"/>
    <p:sldLayoutId id="2147483859" r:id="rId14"/>
    <p:sldLayoutId id="2147483860" r:id="rId15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10.png"/><Relationship Id="rId7" Type="http://schemas.openxmlformats.org/officeDocument/2006/relationships/image" Target="../media/image2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5" Type="http://schemas.openxmlformats.org/officeDocument/2006/relationships/image" Target="../media/image26.jpeg"/><Relationship Id="rId4" Type="http://schemas.openxmlformats.org/officeDocument/2006/relationships/image" Target="../media/image25.jpeg"/><Relationship Id="rId9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10.png"/><Relationship Id="rId7" Type="http://schemas.openxmlformats.org/officeDocument/2006/relationships/image" Target="../media/image35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png"/><Relationship Id="rId5" Type="http://schemas.openxmlformats.org/officeDocument/2006/relationships/image" Target="../media/image33.jpeg"/><Relationship Id="rId4" Type="http://schemas.openxmlformats.org/officeDocument/2006/relationships/image" Target="../media/image32.png"/><Relationship Id="rId9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24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4.png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88825" cy="3557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文本框 2"/>
          <p:cNvSpPr txBox="1">
            <a:spLocks noChangeArrowheads="1"/>
          </p:cNvSpPr>
          <p:nvPr/>
        </p:nvSpPr>
        <p:spPr bwMode="auto">
          <a:xfrm>
            <a:off x="3441700" y="5908675"/>
            <a:ext cx="2044700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000">
                <a:solidFill>
                  <a:srgbClr val="BB2B07"/>
                </a:solidFill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2000">
                <a:solidFill>
                  <a:srgbClr val="BB2B07"/>
                </a:solidFill>
                <a:latin typeface="微软雅黑" pitchFamily="34" charset="-122"/>
                <a:ea typeface="微软雅黑" pitchFamily="34" charset="-122"/>
              </a:rPr>
              <a:t>水墨呈现</a:t>
            </a:r>
            <a:r>
              <a:rPr lang="en-US" altLang="zh-CN" sz="2000">
                <a:solidFill>
                  <a:srgbClr val="BB2B07"/>
                </a:solidFill>
                <a:latin typeface="微软雅黑" pitchFamily="34" charset="-122"/>
                <a:ea typeface="微软雅黑" pitchFamily="34" charset="-122"/>
              </a:rPr>
              <a:t>】</a:t>
            </a:r>
            <a:endParaRPr lang="zh-CN" altLang="en-US" sz="2000">
              <a:solidFill>
                <a:srgbClr val="BB2B07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460" name="文本框 4"/>
          <p:cNvSpPr txBox="1">
            <a:spLocks noChangeArrowheads="1"/>
          </p:cNvSpPr>
          <p:nvPr/>
        </p:nvSpPr>
        <p:spPr bwMode="auto">
          <a:xfrm>
            <a:off x="6940550" y="5908675"/>
            <a:ext cx="20447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000">
                <a:solidFill>
                  <a:srgbClr val="BB2B07"/>
                </a:solidFill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2000">
                <a:solidFill>
                  <a:srgbClr val="BB2B07"/>
                </a:solidFill>
                <a:latin typeface="微软雅黑" pitchFamily="34" charset="-122"/>
                <a:ea typeface="微软雅黑" pitchFamily="34" charset="-122"/>
              </a:rPr>
              <a:t>匠心独运</a:t>
            </a:r>
            <a:r>
              <a:rPr lang="en-US" altLang="zh-CN" sz="2000">
                <a:solidFill>
                  <a:srgbClr val="BB2B07"/>
                </a:solidFill>
                <a:latin typeface="微软雅黑" pitchFamily="34" charset="-122"/>
                <a:ea typeface="微软雅黑" pitchFamily="34" charset="-122"/>
              </a:rPr>
              <a:t>】</a:t>
            </a:r>
            <a:endParaRPr lang="zh-CN" altLang="en-US" sz="2000">
              <a:solidFill>
                <a:srgbClr val="BB2B07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461" name="文本框 5"/>
          <p:cNvSpPr txBox="1">
            <a:spLocks noChangeArrowheads="1"/>
          </p:cNvSpPr>
          <p:nvPr/>
        </p:nvSpPr>
        <p:spPr bwMode="auto">
          <a:xfrm>
            <a:off x="5191125" y="5908675"/>
            <a:ext cx="2044700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000">
                <a:solidFill>
                  <a:srgbClr val="BB2B07"/>
                </a:solidFill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2000">
                <a:solidFill>
                  <a:srgbClr val="BB2B07"/>
                </a:solidFill>
                <a:latin typeface="微软雅黑" pitchFamily="34" charset="-122"/>
                <a:ea typeface="微软雅黑" pitchFamily="34" charset="-122"/>
              </a:rPr>
              <a:t>品位高雅</a:t>
            </a:r>
            <a:r>
              <a:rPr lang="en-US" altLang="zh-CN" sz="2000">
                <a:solidFill>
                  <a:srgbClr val="BB2B07"/>
                </a:solidFill>
                <a:latin typeface="微软雅黑" pitchFamily="34" charset="-122"/>
                <a:ea typeface="微软雅黑" pitchFamily="34" charset="-122"/>
              </a:rPr>
              <a:t>】</a:t>
            </a:r>
            <a:endParaRPr lang="zh-CN" altLang="en-US" sz="2000">
              <a:solidFill>
                <a:srgbClr val="BB2B07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5140325" y="6057900"/>
            <a:ext cx="101600" cy="10160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6867525" y="6057900"/>
            <a:ext cx="101600" cy="10160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3581400" y="5503863"/>
            <a:ext cx="4914900" cy="4016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di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封面和内页所有素材均可自由编辑替换</a:t>
            </a:r>
          </a:p>
        </p:txBody>
      </p:sp>
      <p:pic>
        <p:nvPicPr>
          <p:cNvPr id="19465" name="图片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45" t="12772" r="7167" b="28613"/>
          <a:stretch>
            <a:fillRect/>
          </a:stretch>
        </p:blipFill>
        <p:spPr bwMode="auto">
          <a:xfrm>
            <a:off x="2689225" y="4392613"/>
            <a:ext cx="6813550" cy="106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6" name="图片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6300" y="2235200"/>
            <a:ext cx="3109913" cy="238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组合 3"/>
          <p:cNvGrpSpPr>
            <a:grpSpLocks/>
          </p:cNvGrpSpPr>
          <p:nvPr/>
        </p:nvGrpSpPr>
        <p:grpSpPr bwMode="auto">
          <a:xfrm>
            <a:off x="152400" y="214313"/>
            <a:ext cx="5365750" cy="965200"/>
            <a:chOff x="193779" y="40265"/>
            <a:chExt cx="6466453" cy="1163332"/>
          </a:xfrm>
        </p:grpSpPr>
        <p:pic>
          <p:nvPicPr>
            <p:cNvPr id="28684" name="Picture 9" descr="F:\ppt素材\图标\我收集的图标\字体\3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3077989" y="-2378646"/>
              <a:ext cx="899790" cy="62646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685" name="Picture 6" descr="F:\超棒ppt模板\中国风\中国风物件\maobi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3779" y="40265"/>
              <a:ext cx="985348" cy="9853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686" name="TextBox 2"/>
            <p:cNvSpPr txBox="1">
              <a:spLocks noChangeArrowheads="1"/>
            </p:cNvSpPr>
            <p:nvPr/>
          </p:nvSpPr>
          <p:spPr bwMode="auto">
            <a:xfrm>
              <a:off x="1585183" y="633875"/>
              <a:ext cx="2674359" cy="445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chemeClr val="bg1"/>
                  </a:solidFill>
                  <a:latin typeface="楷体" pitchFamily="49" charset="-122"/>
                  <a:ea typeface="楷体" pitchFamily="49" charset="-122"/>
                </a:rPr>
                <a:t>单击此处添加标题</a:t>
              </a:r>
              <a:endParaRPr lang="zh-CN" altLang="en-US" sz="2400" b="1">
                <a:solidFill>
                  <a:schemeClr val="bg1"/>
                </a:solidFill>
                <a:latin typeface="楷体" pitchFamily="49" charset="-122"/>
                <a:ea typeface="楷体" pitchFamily="49" charset="-122"/>
              </a:endParaRPr>
            </a:p>
          </p:txBody>
        </p:sp>
      </p:grpSp>
      <p:pic>
        <p:nvPicPr>
          <p:cNvPr id="28675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2238" y="2101850"/>
            <a:ext cx="3333750" cy="186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6" name="图片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0" y="2070100"/>
            <a:ext cx="3333750" cy="1897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7" name="图片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7938" y="0"/>
            <a:ext cx="5834062" cy="697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8678" name="组合 10"/>
          <p:cNvGrpSpPr>
            <a:grpSpLocks/>
          </p:cNvGrpSpPr>
          <p:nvPr/>
        </p:nvGrpSpPr>
        <p:grpSpPr bwMode="auto">
          <a:xfrm>
            <a:off x="7404100" y="4548188"/>
            <a:ext cx="6096000" cy="1470025"/>
            <a:chOff x="7404484" y="4547689"/>
            <a:chExt cx="6096000" cy="1470697"/>
          </a:xfrm>
        </p:grpSpPr>
        <p:sp>
          <p:nvSpPr>
            <p:cNvPr id="28682" name="矩形 11"/>
            <p:cNvSpPr>
              <a:spLocks noChangeArrowheads="1"/>
            </p:cNvSpPr>
            <p:nvPr/>
          </p:nvSpPr>
          <p:spPr bwMode="auto">
            <a:xfrm>
              <a:off x="7536160" y="4941168"/>
              <a:ext cx="3741440" cy="1077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600" b="1">
                  <a:latin typeface="微软雅黑" pitchFamily="34" charset="-122"/>
                  <a:ea typeface="微软雅黑" pitchFamily="34" charset="-122"/>
                </a:rPr>
                <a:t>莲朝开而暮合，至不能合，则将落矣。</a:t>
              </a:r>
            </a:p>
            <a:p>
              <a:pPr eaLnBrk="1" hangingPunct="1"/>
              <a:r>
                <a:rPr lang="zh-CN" altLang="en-US" sz="1600" b="1">
                  <a:latin typeface="微软雅黑" pitchFamily="34" charset="-122"/>
                  <a:ea typeface="微软雅黑" pitchFamily="34" charset="-122"/>
                </a:rPr>
                <a:t>富贵而无收敛意者，尚其鉴之。</a:t>
              </a:r>
            </a:p>
            <a:p>
              <a:pPr eaLnBrk="1" hangingPunct="1"/>
              <a:r>
                <a:rPr lang="zh-CN" altLang="en-US" sz="1600" b="1">
                  <a:latin typeface="微软雅黑" pitchFamily="34" charset="-122"/>
                  <a:ea typeface="微软雅黑" pitchFamily="34" charset="-122"/>
                </a:rPr>
                <a:t>草春荣而冬枯，至於极枯，则又生矣。</a:t>
              </a:r>
            </a:p>
            <a:p>
              <a:pPr eaLnBrk="1" hangingPunct="1"/>
              <a:r>
                <a:rPr lang="zh-CN" altLang="en-US" sz="1600" b="1">
                  <a:latin typeface="微软雅黑" pitchFamily="34" charset="-122"/>
                  <a:ea typeface="微软雅黑" pitchFamily="34" charset="-122"/>
                </a:rPr>
                <a:t>困穷而有振兴志者，亦如是也。</a:t>
              </a:r>
            </a:p>
          </p:txBody>
        </p:sp>
        <p:sp>
          <p:nvSpPr>
            <p:cNvPr id="28683" name="矩形 12"/>
            <p:cNvSpPr>
              <a:spLocks noChangeArrowheads="1"/>
            </p:cNvSpPr>
            <p:nvPr/>
          </p:nvSpPr>
          <p:spPr bwMode="auto">
            <a:xfrm>
              <a:off x="7404484" y="4547689"/>
              <a:ext cx="60960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zh-CN" b="1">
                  <a:solidFill>
                    <a:srgbClr val="B70002"/>
                  </a:solidFill>
                  <a:latin typeface="微软雅黑" pitchFamily="34" charset="-122"/>
                  <a:ea typeface="微软雅黑" pitchFamily="34" charset="-122"/>
                </a:rPr>
                <a:t>《</a:t>
              </a:r>
              <a:r>
                <a:rPr lang="zh-CN" altLang="en-US" b="1">
                  <a:solidFill>
                    <a:srgbClr val="B70002"/>
                  </a:solidFill>
                  <a:latin typeface="微软雅黑" pitchFamily="34" charset="-122"/>
                  <a:ea typeface="微软雅黑" pitchFamily="34" charset="-122"/>
                </a:rPr>
                <a:t>围炉夜话</a:t>
              </a:r>
              <a:r>
                <a:rPr lang="en-US" altLang="zh-CN" b="1">
                  <a:solidFill>
                    <a:srgbClr val="B70002"/>
                  </a:solidFill>
                  <a:latin typeface="微软雅黑" pitchFamily="34" charset="-122"/>
                  <a:ea typeface="微软雅黑" pitchFamily="34" charset="-122"/>
                </a:rPr>
                <a:t>》</a:t>
              </a:r>
              <a:r>
                <a:rPr lang="zh-CN" altLang="en-US" b="1">
                  <a:solidFill>
                    <a:srgbClr val="B70002"/>
                  </a:solidFill>
                  <a:latin typeface="微软雅黑" pitchFamily="34" charset="-122"/>
                  <a:ea typeface="微软雅黑" pitchFamily="34" charset="-122"/>
                </a:rPr>
                <a:t>节选</a:t>
              </a:r>
            </a:p>
          </p:txBody>
        </p:sp>
      </p:grpSp>
      <p:pic>
        <p:nvPicPr>
          <p:cNvPr id="28679" name="图片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44" t="13612" r="19185" b="24396"/>
          <a:stretch>
            <a:fillRect/>
          </a:stretch>
        </p:blipFill>
        <p:spPr bwMode="auto">
          <a:xfrm>
            <a:off x="8551863" y="2298700"/>
            <a:ext cx="1800225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0" name="图片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0" y="4083050"/>
            <a:ext cx="3333750" cy="187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1" name="图片 1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2238" y="4083050"/>
            <a:ext cx="3333750" cy="187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Oval 63@|1FFC:0|FBC:0|LFC:16777215|LBC:16777215"/>
          <p:cNvSpPr>
            <a:spLocks noChangeArrowheads="1"/>
          </p:cNvSpPr>
          <p:nvPr/>
        </p:nvSpPr>
        <p:spPr bwMode="auto">
          <a:xfrm>
            <a:off x="5413375" y="3057525"/>
            <a:ext cx="1244600" cy="1241425"/>
          </a:xfrm>
          <a:prstGeom prst="ellipse">
            <a:avLst/>
          </a:pr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lIns="121920" tIns="60960" rIns="121920" bIns="60960"/>
          <a:lstStyle/>
          <a:p>
            <a:pPr defTabSz="137546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556" b="1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Rectangle 63@|1FFC:0|FBC:0|LFC:16777215|LBC:16777215"/>
          <p:cNvSpPr/>
          <p:nvPr/>
        </p:nvSpPr>
        <p:spPr>
          <a:xfrm>
            <a:off x="5727700" y="3354388"/>
            <a:ext cx="663575" cy="66675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>
            <a:spAutoFit/>
          </a:bodyPr>
          <a:lstStyle/>
          <a:p>
            <a:pPr algn="ctr" defTabSz="137546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733" b="1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</a:t>
            </a:r>
          </a:p>
        </p:txBody>
      </p:sp>
      <p:cxnSp>
        <p:nvCxnSpPr>
          <p:cNvPr id="45" name="Straight Connector 69@|9FFC:0|FBC:0|LFC:9868950|LBC:16777215"/>
          <p:cNvCxnSpPr/>
          <p:nvPr/>
        </p:nvCxnSpPr>
        <p:spPr>
          <a:xfrm flipH="1" flipV="1">
            <a:off x="4973638" y="1849438"/>
            <a:ext cx="295275" cy="266700"/>
          </a:xfrm>
          <a:prstGeom prst="line">
            <a:avLst/>
          </a:prstGeom>
          <a:ln w="12700">
            <a:solidFill>
              <a:srgbClr val="ADBACA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72@|9FFC:0|FBC:0|LFC:9868950|LBC:16777215"/>
          <p:cNvCxnSpPr/>
          <p:nvPr/>
        </p:nvCxnSpPr>
        <p:spPr>
          <a:xfrm flipH="1">
            <a:off x="3844925" y="1854200"/>
            <a:ext cx="1128713" cy="0"/>
          </a:xfrm>
          <a:prstGeom prst="line">
            <a:avLst/>
          </a:prstGeom>
          <a:ln w="12700">
            <a:solidFill>
              <a:srgbClr val="ADBACA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75@|9FFC:0|FBC:0|LFC:9868950|LBC:16777215"/>
          <p:cNvCxnSpPr/>
          <p:nvPr/>
        </p:nvCxnSpPr>
        <p:spPr>
          <a:xfrm flipV="1">
            <a:off x="6751638" y="1839913"/>
            <a:ext cx="295275" cy="271462"/>
          </a:xfrm>
          <a:prstGeom prst="line">
            <a:avLst/>
          </a:prstGeom>
          <a:ln w="12700">
            <a:solidFill>
              <a:srgbClr val="ADBACA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82@|9FFC:0|FBC:0|LFC:9868950|LBC:16777215"/>
          <p:cNvCxnSpPr/>
          <p:nvPr/>
        </p:nvCxnSpPr>
        <p:spPr>
          <a:xfrm flipH="1">
            <a:off x="4994275" y="5227638"/>
            <a:ext cx="295275" cy="268287"/>
          </a:xfrm>
          <a:prstGeom prst="line">
            <a:avLst/>
          </a:prstGeom>
          <a:ln w="12700">
            <a:solidFill>
              <a:srgbClr val="ADBACA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83@|9FFC:0|FBC:0|LFC:9868950|LBC:16777215"/>
          <p:cNvCxnSpPr/>
          <p:nvPr/>
        </p:nvCxnSpPr>
        <p:spPr>
          <a:xfrm flipH="1">
            <a:off x="3844925" y="5491163"/>
            <a:ext cx="1149350" cy="0"/>
          </a:xfrm>
          <a:prstGeom prst="line">
            <a:avLst/>
          </a:prstGeom>
          <a:ln w="12700">
            <a:solidFill>
              <a:srgbClr val="ADBACA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85@|9FFC:0|FBC:0|LFC:9868950|LBC:16777215"/>
          <p:cNvCxnSpPr/>
          <p:nvPr/>
        </p:nvCxnSpPr>
        <p:spPr>
          <a:xfrm>
            <a:off x="6721475" y="5245100"/>
            <a:ext cx="295275" cy="273050"/>
          </a:xfrm>
          <a:prstGeom prst="line">
            <a:avLst/>
          </a:prstGeom>
          <a:ln w="12700">
            <a:solidFill>
              <a:srgbClr val="ADBACA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76@|9FFC:0|FBC:0|LFC:9868950|LBC:16777215"/>
          <p:cNvCxnSpPr/>
          <p:nvPr/>
        </p:nvCxnSpPr>
        <p:spPr>
          <a:xfrm>
            <a:off x="7059613" y="1844675"/>
            <a:ext cx="1189037" cy="0"/>
          </a:xfrm>
          <a:prstGeom prst="line">
            <a:avLst/>
          </a:prstGeom>
          <a:ln w="12700">
            <a:solidFill>
              <a:srgbClr val="ADBACA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86@|9FFC:0|FBC:0|LFC:9868950|LBC:16777215"/>
          <p:cNvCxnSpPr/>
          <p:nvPr/>
        </p:nvCxnSpPr>
        <p:spPr>
          <a:xfrm flipV="1">
            <a:off x="7016750" y="5513388"/>
            <a:ext cx="1190625" cy="0"/>
          </a:xfrm>
          <a:prstGeom prst="line">
            <a:avLst/>
          </a:prstGeom>
          <a:ln w="12700">
            <a:solidFill>
              <a:srgbClr val="ADBACA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87"/>
          <p:cNvCxnSpPr/>
          <p:nvPr/>
        </p:nvCxnSpPr>
        <p:spPr>
          <a:xfrm flipH="1">
            <a:off x="3844925" y="3055938"/>
            <a:ext cx="569913" cy="0"/>
          </a:xfrm>
          <a:prstGeom prst="line">
            <a:avLst/>
          </a:prstGeom>
          <a:ln w="12700">
            <a:solidFill>
              <a:srgbClr val="ADBACA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89"/>
          <p:cNvCxnSpPr/>
          <p:nvPr/>
        </p:nvCxnSpPr>
        <p:spPr>
          <a:xfrm flipH="1">
            <a:off x="7675563" y="3068638"/>
            <a:ext cx="569912" cy="0"/>
          </a:xfrm>
          <a:prstGeom prst="line">
            <a:avLst/>
          </a:prstGeom>
          <a:ln w="12700">
            <a:solidFill>
              <a:srgbClr val="ADBACA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92"/>
          <p:cNvCxnSpPr/>
          <p:nvPr/>
        </p:nvCxnSpPr>
        <p:spPr>
          <a:xfrm flipH="1">
            <a:off x="3857625" y="4318000"/>
            <a:ext cx="569913" cy="0"/>
          </a:xfrm>
          <a:prstGeom prst="line">
            <a:avLst/>
          </a:prstGeom>
          <a:ln w="12700">
            <a:solidFill>
              <a:srgbClr val="ADBACA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93"/>
          <p:cNvCxnSpPr/>
          <p:nvPr/>
        </p:nvCxnSpPr>
        <p:spPr>
          <a:xfrm flipH="1">
            <a:off x="7662863" y="4330700"/>
            <a:ext cx="569912" cy="0"/>
          </a:xfrm>
          <a:prstGeom prst="line">
            <a:avLst/>
          </a:prstGeom>
          <a:ln w="12700">
            <a:solidFill>
              <a:srgbClr val="ADBACA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Freeform 7@|5FFC:0|FBC:0|LFC:16777215|LBC:16777215"/>
          <p:cNvSpPr>
            <a:spLocks/>
          </p:cNvSpPr>
          <p:nvPr/>
        </p:nvSpPr>
        <p:spPr bwMode="auto">
          <a:xfrm>
            <a:off x="6043613" y="1949450"/>
            <a:ext cx="1220787" cy="1182688"/>
          </a:xfrm>
          <a:custGeom>
            <a:avLst/>
            <a:gdLst/>
            <a:ahLst/>
            <a:cxnLst>
              <a:cxn ang="0">
                <a:pos x="228" y="162"/>
              </a:cxn>
              <a:cxn ang="0">
                <a:pos x="276" y="114"/>
              </a:cxn>
              <a:cxn ang="0">
                <a:pos x="276" y="114"/>
              </a:cxn>
              <a:cxn ang="0">
                <a:pos x="0" y="0"/>
              </a:cxn>
              <a:cxn ang="0">
                <a:pos x="0" y="217"/>
              </a:cxn>
              <a:cxn ang="0">
                <a:pos x="122" y="268"/>
              </a:cxn>
              <a:cxn ang="0">
                <a:pos x="122" y="268"/>
              </a:cxn>
              <a:cxn ang="0">
                <a:pos x="181" y="209"/>
              </a:cxn>
              <a:cxn ang="0">
                <a:pos x="226" y="208"/>
              </a:cxn>
              <a:cxn ang="0">
                <a:pos x="228" y="162"/>
              </a:cxn>
            </a:cxnLst>
            <a:rect l="0" t="0" r="r" b="b"/>
            <a:pathLst>
              <a:path w="276" h="268">
                <a:moveTo>
                  <a:pt x="228" y="162"/>
                </a:moveTo>
                <a:cubicBezTo>
                  <a:pt x="276" y="114"/>
                  <a:pt x="276" y="114"/>
                  <a:pt x="276" y="114"/>
                </a:cubicBezTo>
                <a:cubicBezTo>
                  <a:pt x="276" y="114"/>
                  <a:pt x="276" y="114"/>
                  <a:pt x="276" y="114"/>
                </a:cubicBezTo>
                <a:cubicBezTo>
                  <a:pt x="200" y="38"/>
                  <a:pt x="100" y="0"/>
                  <a:pt x="0" y="0"/>
                </a:cubicBezTo>
                <a:cubicBezTo>
                  <a:pt x="0" y="217"/>
                  <a:pt x="0" y="217"/>
                  <a:pt x="0" y="217"/>
                </a:cubicBezTo>
                <a:cubicBezTo>
                  <a:pt x="44" y="217"/>
                  <a:pt x="88" y="234"/>
                  <a:pt x="122" y="268"/>
                </a:cubicBezTo>
                <a:cubicBezTo>
                  <a:pt x="122" y="268"/>
                  <a:pt x="122" y="268"/>
                  <a:pt x="122" y="268"/>
                </a:cubicBezTo>
                <a:cubicBezTo>
                  <a:pt x="181" y="209"/>
                  <a:pt x="181" y="209"/>
                  <a:pt x="181" y="209"/>
                </a:cubicBezTo>
                <a:cubicBezTo>
                  <a:pt x="226" y="208"/>
                  <a:pt x="226" y="208"/>
                  <a:pt x="226" y="208"/>
                </a:cubicBezTo>
                <a:lnTo>
                  <a:pt x="228" y="162"/>
                </a:lnTo>
                <a:close/>
              </a:path>
            </a:pathLst>
          </a:custGeom>
          <a:solidFill>
            <a:srgbClr val="6C7176"/>
          </a:solidFill>
          <a:ln w="9525">
            <a:noFill/>
            <a:round/>
            <a:headEnd/>
            <a:tailEnd/>
          </a:ln>
        </p:spPr>
        <p:txBody>
          <a:bodyPr lIns="121920" tIns="60960" rIns="121920" bIns="60960"/>
          <a:lstStyle/>
          <a:p>
            <a:pPr defTabSz="137546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556" b="1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Rectangle 54@|1FFC:0|FBC:0|LFC:16777215|LBC:16777215"/>
          <p:cNvSpPr/>
          <p:nvPr/>
        </p:nvSpPr>
        <p:spPr>
          <a:xfrm>
            <a:off x="6313488" y="2241550"/>
            <a:ext cx="441325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137546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</a:t>
            </a:r>
          </a:p>
        </p:txBody>
      </p:sp>
      <p:sp>
        <p:nvSpPr>
          <p:cNvPr id="35" name="Freeform 9@|5FFC:2381804|FBC:16777215|LFC:16777215|LBC:16777215"/>
          <p:cNvSpPr>
            <a:spLocks/>
          </p:cNvSpPr>
          <p:nvPr/>
        </p:nvSpPr>
        <p:spPr bwMode="auto">
          <a:xfrm>
            <a:off x="4822825" y="1949450"/>
            <a:ext cx="1358900" cy="1182688"/>
          </a:xfrm>
          <a:custGeom>
            <a:avLst/>
            <a:gdLst/>
            <a:ahLst/>
            <a:cxnLst>
              <a:cxn ang="0">
                <a:pos x="276" y="67"/>
              </a:cxn>
              <a:cxn ang="0">
                <a:pos x="276" y="0"/>
              </a:cxn>
              <a:cxn ang="0">
                <a:pos x="276" y="0"/>
              </a:cxn>
              <a:cxn ang="0">
                <a:pos x="0" y="114"/>
              </a:cxn>
              <a:cxn ang="0">
                <a:pos x="153" y="268"/>
              </a:cxn>
              <a:cxn ang="0">
                <a:pos x="276" y="217"/>
              </a:cxn>
              <a:cxn ang="0">
                <a:pos x="276" y="217"/>
              </a:cxn>
              <a:cxn ang="0">
                <a:pos x="276" y="134"/>
              </a:cxn>
              <a:cxn ang="0">
                <a:pos x="307" y="101"/>
              </a:cxn>
              <a:cxn ang="0">
                <a:pos x="276" y="67"/>
              </a:cxn>
            </a:cxnLst>
            <a:rect l="0" t="0" r="r" b="b"/>
            <a:pathLst>
              <a:path w="307" h="268">
                <a:moveTo>
                  <a:pt x="276" y="67"/>
                </a:moveTo>
                <a:cubicBezTo>
                  <a:pt x="276" y="0"/>
                  <a:pt x="276" y="0"/>
                  <a:pt x="276" y="0"/>
                </a:cubicBezTo>
                <a:cubicBezTo>
                  <a:pt x="276" y="0"/>
                  <a:pt x="276" y="0"/>
                  <a:pt x="276" y="0"/>
                </a:cubicBezTo>
                <a:cubicBezTo>
                  <a:pt x="168" y="0"/>
                  <a:pt x="70" y="43"/>
                  <a:pt x="0" y="114"/>
                </a:cubicBezTo>
                <a:cubicBezTo>
                  <a:pt x="153" y="268"/>
                  <a:pt x="153" y="268"/>
                  <a:pt x="153" y="268"/>
                </a:cubicBezTo>
                <a:cubicBezTo>
                  <a:pt x="185" y="236"/>
                  <a:pt x="228" y="217"/>
                  <a:pt x="276" y="217"/>
                </a:cubicBezTo>
                <a:cubicBezTo>
                  <a:pt x="276" y="217"/>
                  <a:pt x="276" y="217"/>
                  <a:pt x="276" y="217"/>
                </a:cubicBezTo>
                <a:cubicBezTo>
                  <a:pt x="276" y="134"/>
                  <a:pt x="276" y="134"/>
                  <a:pt x="276" y="134"/>
                </a:cubicBezTo>
                <a:cubicBezTo>
                  <a:pt x="307" y="101"/>
                  <a:pt x="307" y="101"/>
                  <a:pt x="307" y="101"/>
                </a:cubicBezTo>
                <a:lnTo>
                  <a:pt x="276" y="67"/>
                </a:lnTo>
                <a:close/>
              </a:path>
            </a:pathLst>
          </a:custGeom>
          <a:solidFill>
            <a:srgbClr val="A8A8A8"/>
          </a:solidFill>
          <a:ln w="9525">
            <a:noFill/>
            <a:round/>
            <a:headEnd/>
            <a:tailEnd/>
          </a:ln>
        </p:spPr>
        <p:txBody>
          <a:bodyPr lIns="121920" tIns="60960" rIns="121920" bIns="60960"/>
          <a:lstStyle/>
          <a:p>
            <a:pPr defTabSz="137546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556" b="1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Rectangle 52@|1FFC:16777215|FBC:16777215|LFC:16777215|LBC:16777215"/>
          <p:cNvSpPr/>
          <p:nvPr/>
        </p:nvSpPr>
        <p:spPr>
          <a:xfrm>
            <a:off x="5419725" y="2165350"/>
            <a:ext cx="441325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137546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</a:t>
            </a:r>
          </a:p>
        </p:txBody>
      </p:sp>
      <p:sp>
        <p:nvSpPr>
          <p:cNvPr id="33" name="Freeform 10@|5FFC:1554685|FBC:16777215|LFC:16777215|LBC:16777215"/>
          <p:cNvSpPr>
            <a:spLocks/>
          </p:cNvSpPr>
          <p:nvPr/>
        </p:nvSpPr>
        <p:spPr bwMode="auto">
          <a:xfrm>
            <a:off x="4314825" y="2451100"/>
            <a:ext cx="1185863" cy="1220788"/>
          </a:xfrm>
          <a:custGeom>
            <a:avLst/>
            <a:gdLst/>
            <a:ahLst/>
            <a:cxnLst>
              <a:cxn ang="0">
                <a:pos x="0" y="276"/>
              </a:cxn>
              <a:cxn ang="0">
                <a:pos x="218" y="276"/>
              </a:cxn>
              <a:cxn ang="0">
                <a:pos x="268" y="154"/>
              </a:cxn>
              <a:cxn ang="0">
                <a:pos x="209" y="95"/>
              </a:cxn>
              <a:cxn ang="0">
                <a:pos x="208" y="48"/>
              </a:cxn>
              <a:cxn ang="0">
                <a:pos x="162" y="48"/>
              </a:cxn>
              <a:cxn ang="0">
                <a:pos x="115" y="0"/>
              </a:cxn>
              <a:cxn ang="0">
                <a:pos x="0" y="276"/>
              </a:cxn>
            </a:cxnLst>
            <a:rect l="0" t="0" r="r" b="b"/>
            <a:pathLst>
              <a:path w="268" h="276">
                <a:moveTo>
                  <a:pt x="0" y="276"/>
                </a:moveTo>
                <a:cubicBezTo>
                  <a:pt x="218" y="276"/>
                  <a:pt x="218" y="276"/>
                  <a:pt x="218" y="276"/>
                </a:cubicBezTo>
                <a:cubicBezTo>
                  <a:pt x="218" y="232"/>
                  <a:pt x="234" y="187"/>
                  <a:pt x="268" y="154"/>
                </a:cubicBezTo>
                <a:cubicBezTo>
                  <a:pt x="209" y="95"/>
                  <a:pt x="209" y="95"/>
                  <a:pt x="209" y="95"/>
                </a:cubicBezTo>
                <a:cubicBezTo>
                  <a:pt x="208" y="48"/>
                  <a:pt x="208" y="48"/>
                  <a:pt x="208" y="48"/>
                </a:cubicBezTo>
                <a:cubicBezTo>
                  <a:pt x="162" y="48"/>
                  <a:pt x="162" y="48"/>
                  <a:pt x="162" y="48"/>
                </a:cubicBezTo>
                <a:cubicBezTo>
                  <a:pt x="115" y="0"/>
                  <a:pt x="115" y="0"/>
                  <a:pt x="115" y="0"/>
                </a:cubicBezTo>
                <a:cubicBezTo>
                  <a:pt x="38" y="76"/>
                  <a:pt x="0" y="176"/>
                  <a:pt x="0" y="276"/>
                </a:cubicBezTo>
                <a:close/>
              </a:path>
            </a:pathLst>
          </a:custGeom>
          <a:solidFill>
            <a:srgbClr val="6C7176"/>
          </a:solidFill>
          <a:ln w="9525">
            <a:noFill/>
            <a:round/>
            <a:headEnd/>
            <a:tailEnd/>
          </a:ln>
        </p:spPr>
        <p:txBody>
          <a:bodyPr lIns="121920" tIns="60960" rIns="121920" bIns="60960"/>
          <a:lstStyle/>
          <a:p>
            <a:pPr defTabSz="137546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556" b="1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Rectangle 77@|1FFC:16777215|FBC:16777215|LFC:16777215|LBC:16777215"/>
          <p:cNvSpPr/>
          <p:nvPr/>
        </p:nvSpPr>
        <p:spPr>
          <a:xfrm>
            <a:off x="4672013" y="2841625"/>
            <a:ext cx="441325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137546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</a:t>
            </a:r>
          </a:p>
        </p:txBody>
      </p:sp>
      <p:sp>
        <p:nvSpPr>
          <p:cNvPr id="31" name="Freeform 11@|5FFC:0|FBC:0|LFC:16777215|LBC:16777215"/>
          <p:cNvSpPr>
            <a:spLocks/>
          </p:cNvSpPr>
          <p:nvPr/>
        </p:nvSpPr>
        <p:spPr bwMode="auto">
          <a:xfrm>
            <a:off x="4316413" y="3530600"/>
            <a:ext cx="1185862" cy="1360488"/>
          </a:xfrm>
          <a:custGeom>
            <a:avLst/>
            <a:gdLst/>
            <a:ahLst/>
            <a:cxnLst>
              <a:cxn ang="0">
                <a:pos x="114" y="308"/>
              </a:cxn>
              <a:cxn ang="0">
                <a:pos x="268" y="155"/>
              </a:cxn>
              <a:cxn ang="0">
                <a:pos x="217" y="32"/>
              </a:cxn>
              <a:cxn ang="0">
                <a:pos x="134" y="32"/>
              </a:cxn>
              <a:cxn ang="0">
                <a:pos x="100" y="0"/>
              </a:cxn>
              <a:cxn ang="0">
                <a:pos x="67" y="32"/>
              </a:cxn>
              <a:cxn ang="0">
                <a:pos x="0" y="32"/>
              </a:cxn>
              <a:cxn ang="0">
                <a:pos x="114" y="308"/>
              </a:cxn>
            </a:cxnLst>
            <a:rect l="0" t="0" r="r" b="b"/>
            <a:pathLst>
              <a:path w="268" h="308">
                <a:moveTo>
                  <a:pt x="114" y="308"/>
                </a:moveTo>
                <a:cubicBezTo>
                  <a:pt x="268" y="155"/>
                  <a:pt x="268" y="155"/>
                  <a:pt x="268" y="155"/>
                </a:cubicBezTo>
                <a:cubicBezTo>
                  <a:pt x="237" y="123"/>
                  <a:pt x="217" y="80"/>
                  <a:pt x="217" y="32"/>
                </a:cubicBezTo>
                <a:cubicBezTo>
                  <a:pt x="134" y="32"/>
                  <a:pt x="134" y="32"/>
                  <a:pt x="134" y="32"/>
                </a:cubicBezTo>
                <a:cubicBezTo>
                  <a:pt x="100" y="0"/>
                  <a:pt x="100" y="0"/>
                  <a:pt x="100" y="0"/>
                </a:cubicBezTo>
                <a:cubicBezTo>
                  <a:pt x="67" y="32"/>
                  <a:pt x="67" y="32"/>
                  <a:pt x="67" y="32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0"/>
                  <a:pt x="44" y="237"/>
                  <a:pt x="114" y="308"/>
                </a:cubicBezTo>
                <a:close/>
              </a:path>
            </a:pathLst>
          </a:custGeom>
          <a:solidFill>
            <a:srgbClr val="A8A8A8"/>
          </a:solidFill>
          <a:ln w="9525">
            <a:noFill/>
            <a:round/>
            <a:headEnd/>
            <a:tailEnd/>
          </a:ln>
        </p:spPr>
        <p:txBody>
          <a:bodyPr lIns="121920" tIns="60960" rIns="121920" bIns="60960"/>
          <a:lstStyle/>
          <a:p>
            <a:pPr defTabSz="137546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556" b="1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Rectangle 53@|1FFC:0|FBC:0|LFC:16777215|LBC:16777215"/>
          <p:cNvSpPr/>
          <p:nvPr/>
        </p:nvSpPr>
        <p:spPr>
          <a:xfrm>
            <a:off x="4632325" y="3721100"/>
            <a:ext cx="441325" cy="6477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137546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</a:t>
            </a:r>
          </a:p>
        </p:txBody>
      </p:sp>
      <p:sp>
        <p:nvSpPr>
          <p:cNvPr id="29" name="Freeform 12@|5FFC:14657585|FBC:16777215|LFC:16777215|LBC:16777215"/>
          <p:cNvSpPr>
            <a:spLocks/>
          </p:cNvSpPr>
          <p:nvPr/>
        </p:nvSpPr>
        <p:spPr bwMode="auto">
          <a:xfrm>
            <a:off x="4822825" y="4214813"/>
            <a:ext cx="1220788" cy="1179512"/>
          </a:xfrm>
          <a:custGeom>
            <a:avLst/>
            <a:gdLst/>
            <a:ahLst/>
            <a:cxnLst>
              <a:cxn ang="0">
                <a:pos x="276" y="267"/>
              </a:cxn>
              <a:cxn ang="0">
                <a:pos x="276" y="50"/>
              </a:cxn>
              <a:cxn ang="0">
                <a:pos x="153" y="0"/>
              </a:cxn>
              <a:cxn ang="0">
                <a:pos x="94" y="58"/>
              </a:cxn>
              <a:cxn ang="0">
                <a:pos x="48" y="60"/>
              </a:cxn>
              <a:cxn ang="0">
                <a:pos x="47" y="105"/>
              </a:cxn>
              <a:cxn ang="0">
                <a:pos x="0" y="153"/>
              </a:cxn>
              <a:cxn ang="0">
                <a:pos x="276" y="267"/>
              </a:cxn>
            </a:cxnLst>
            <a:rect l="0" t="0" r="r" b="b"/>
            <a:pathLst>
              <a:path w="276" h="267">
                <a:moveTo>
                  <a:pt x="276" y="267"/>
                </a:moveTo>
                <a:cubicBezTo>
                  <a:pt x="276" y="50"/>
                  <a:pt x="276" y="50"/>
                  <a:pt x="276" y="50"/>
                </a:cubicBezTo>
                <a:cubicBezTo>
                  <a:pt x="231" y="50"/>
                  <a:pt x="187" y="33"/>
                  <a:pt x="153" y="0"/>
                </a:cubicBezTo>
                <a:cubicBezTo>
                  <a:pt x="94" y="58"/>
                  <a:pt x="94" y="58"/>
                  <a:pt x="94" y="58"/>
                </a:cubicBezTo>
                <a:cubicBezTo>
                  <a:pt x="48" y="60"/>
                  <a:pt x="48" y="60"/>
                  <a:pt x="48" y="60"/>
                </a:cubicBezTo>
                <a:cubicBezTo>
                  <a:pt x="47" y="105"/>
                  <a:pt x="47" y="105"/>
                  <a:pt x="47" y="105"/>
                </a:cubicBezTo>
                <a:cubicBezTo>
                  <a:pt x="0" y="153"/>
                  <a:pt x="0" y="153"/>
                  <a:pt x="0" y="153"/>
                </a:cubicBezTo>
                <a:cubicBezTo>
                  <a:pt x="76" y="229"/>
                  <a:pt x="176" y="267"/>
                  <a:pt x="276" y="267"/>
                </a:cubicBezTo>
                <a:close/>
              </a:path>
            </a:pathLst>
          </a:custGeom>
          <a:solidFill>
            <a:srgbClr val="6C7176"/>
          </a:solidFill>
          <a:ln w="9525">
            <a:noFill/>
            <a:round/>
            <a:headEnd/>
            <a:tailEnd/>
          </a:ln>
        </p:spPr>
        <p:txBody>
          <a:bodyPr lIns="121920" tIns="60960" rIns="121920" bIns="60960"/>
          <a:lstStyle/>
          <a:p>
            <a:pPr defTabSz="137546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556" b="1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Rectangle 62@|1FFC:16777215|FBC:16777215|LFC:16777215|LBC:16777215"/>
          <p:cNvSpPr/>
          <p:nvPr/>
        </p:nvSpPr>
        <p:spPr>
          <a:xfrm>
            <a:off x="5300663" y="4449763"/>
            <a:ext cx="441325" cy="6461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137546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</a:t>
            </a:r>
          </a:p>
        </p:txBody>
      </p:sp>
      <p:sp>
        <p:nvSpPr>
          <p:cNvPr id="27" name="Freeform 13@|5FFC:0|FBC:0|LFC:16777215|LBC:16777215"/>
          <p:cNvSpPr>
            <a:spLocks/>
          </p:cNvSpPr>
          <p:nvPr/>
        </p:nvSpPr>
        <p:spPr bwMode="auto">
          <a:xfrm>
            <a:off x="5902325" y="4214813"/>
            <a:ext cx="1362075" cy="1179512"/>
          </a:xfrm>
          <a:custGeom>
            <a:avLst/>
            <a:gdLst/>
            <a:ahLst/>
            <a:cxnLst>
              <a:cxn ang="0">
                <a:pos x="308" y="153"/>
              </a:cxn>
              <a:cxn ang="0">
                <a:pos x="154" y="0"/>
              </a:cxn>
              <a:cxn ang="0">
                <a:pos x="32" y="50"/>
              </a:cxn>
              <a:cxn ang="0">
                <a:pos x="32" y="133"/>
              </a:cxn>
              <a:cxn ang="0">
                <a:pos x="0" y="168"/>
              </a:cxn>
              <a:cxn ang="0">
                <a:pos x="32" y="200"/>
              </a:cxn>
              <a:cxn ang="0">
                <a:pos x="32" y="267"/>
              </a:cxn>
              <a:cxn ang="0">
                <a:pos x="308" y="153"/>
              </a:cxn>
            </a:cxnLst>
            <a:rect l="0" t="0" r="r" b="b"/>
            <a:pathLst>
              <a:path w="308" h="267">
                <a:moveTo>
                  <a:pt x="308" y="153"/>
                </a:moveTo>
                <a:cubicBezTo>
                  <a:pt x="154" y="0"/>
                  <a:pt x="154" y="0"/>
                  <a:pt x="154" y="0"/>
                </a:cubicBezTo>
                <a:cubicBezTo>
                  <a:pt x="123" y="31"/>
                  <a:pt x="80" y="50"/>
                  <a:pt x="32" y="50"/>
                </a:cubicBezTo>
                <a:cubicBezTo>
                  <a:pt x="32" y="133"/>
                  <a:pt x="32" y="133"/>
                  <a:pt x="32" y="133"/>
                </a:cubicBezTo>
                <a:cubicBezTo>
                  <a:pt x="0" y="168"/>
                  <a:pt x="0" y="168"/>
                  <a:pt x="0" y="168"/>
                </a:cubicBezTo>
                <a:cubicBezTo>
                  <a:pt x="32" y="200"/>
                  <a:pt x="32" y="200"/>
                  <a:pt x="32" y="200"/>
                </a:cubicBezTo>
                <a:cubicBezTo>
                  <a:pt x="32" y="267"/>
                  <a:pt x="32" y="267"/>
                  <a:pt x="32" y="267"/>
                </a:cubicBezTo>
                <a:cubicBezTo>
                  <a:pt x="140" y="267"/>
                  <a:pt x="237" y="224"/>
                  <a:pt x="308" y="153"/>
                </a:cubicBezTo>
                <a:close/>
              </a:path>
            </a:pathLst>
          </a:custGeom>
          <a:solidFill>
            <a:srgbClr val="A8A8A8"/>
          </a:solidFill>
          <a:ln w="9525">
            <a:noFill/>
            <a:round/>
            <a:headEnd/>
            <a:tailEnd/>
          </a:ln>
        </p:spPr>
        <p:txBody>
          <a:bodyPr lIns="121920" tIns="60960" rIns="121920" bIns="60960"/>
          <a:lstStyle/>
          <a:p>
            <a:pPr defTabSz="137546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556" b="1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Rectangle 60@|1FFC:0|FBC:0|LFC:16777215|LBC:16777215"/>
          <p:cNvSpPr/>
          <p:nvPr/>
        </p:nvSpPr>
        <p:spPr>
          <a:xfrm>
            <a:off x="6261100" y="4456113"/>
            <a:ext cx="441325" cy="6477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137546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</a:t>
            </a:r>
          </a:p>
        </p:txBody>
      </p:sp>
      <p:sp>
        <p:nvSpPr>
          <p:cNvPr id="25" name="Freeform 14@|5FFC:0|FBC:0|LFC:16777215|LBC:16777215"/>
          <p:cNvSpPr>
            <a:spLocks/>
          </p:cNvSpPr>
          <p:nvPr/>
        </p:nvSpPr>
        <p:spPr bwMode="auto">
          <a:xfrm>
            <a:off x="6583363" y="3671888"/>
            <a:ext cx="1185862" cy="1219200"/>
          </a:xfrm>
          <a:custGeom>
            <a:avLst/>
            <a:gdLst/>
            <a:ahLst/>
            <a:cxnLst>
              <a:cxn ang="0">
                <a:pos x="106" y="228"/>
              </a:cxn>
              <a:cxn ang="0">
                <a:pos x="154" y="276"/>
              </a:cxn>
              <a:cxn ang="0">
                <a:pos x="154" y="276"/>
              </a:cxn>
              <a:cxn ang="0">
                <a:pos x="268" y="0"/>
              </a:cxn>
              <a:cxn ang="0">
                <a:pos x="51" y="0"/>
              </a:cxn>
              <a:cxn ang="0">
                <a:pos x="0" y="123"/>
              </a:cxn>
              <a:cxn ang="0">
                <a:pos x="0" y="123"/>
              </a:cxn>
              <a:cxn ang="0">
                <a:pos x="59" y="181"/>
              </a:cxn>
              <a:cxn ang="0">
                <a:pos x="60" y="227"/>
              </a:cxn>
              <a:cxn ang="0">
                <a:pos x="106" y="228"/>
              </a:cxn>
            </a:cxnLst>
            <a:rect l="0" t="0" r="r" b="b"/>
            <a:pathLst>
              <a:path w="268" h="276">
                <a:moveTo>
                  <a:pt x="106" y="228"/>
                </a:moveTo>
                <a:cubicBezTo>
                  <a:pt x="154" y="276"/>
                  <a:pt x="154" y="276"/>
                  <a:pt x="154" y="276"/>
                </a:cubicBezTo>
                <a:cubicBezTo>
                  <a:pt x="154" y="276"/>
                  <a:pt x="154" y="276"/>
                  <a:pt x="154" y="276"/>
                </a:cubicBezTo>
                <a:cubicBezTo>
                  <a:pt x="230" y="200"/>
                  <a:pt x="268" y="100"/>
                  <a:pt x="268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1" y="44"/>
                  <a:pt x="34" y="89"/>
                  <a:pt x="0" y="123"/>
                </a:cubicBezTo>
                <a:cubicBezTo>
                  <a:pt x="0" y="123"/>
                  <a:pt x="0" y="123"/>
                  <a:pt x="0" y="123"/>
                </a:cubicBezTo>
                <a:cubicBezTo>
                  <a:pt x="59" y="181"/>
                  <a:pt x="59" y="181"/>
                  <a:pt x="59" y="181"/>
                </a:cubicBezTo>
                <a:cubicBezTo>
                  <a:pt x="60" y="227"/>
                  <a:pt x="60" y="227"/>
                  <a:pt x="60" y="227"/>
                </a:cubicBezTo>
                <a:lnTo>
                  <a:pt x="106" y="228"/>
                </a:lnTo>
                <a:close/>
              </a:path>
            </a:pathLst>
          </a:custGeom>
          <a:solidFill>
            <a:srgbClr val="6C7176"/>
          </a:solidFill>
          <a:ln w="9525">
            <a:noFill/>
            <a:round/>
            <a:headEnd/>
            <a:tailEnd/>
          </a:ln>
        </p:spPr>
        <p:txBody>
          <a:bodyPr lIns="121920" tIns="60960" rIns="121920" bIns="60960"/>
          <a:lstStyle/>
          <a:p>
            <a:pPr defTabSz="137546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556" b="1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Rectangle 78@|1FFC:0|FBC:0|LFC:16777215|LBC:16777215"/>
          <p:cNvSpPr/>
          <p:nvPr/>
        </p:nvSpPr>
        <p:spPr>
          <a:xfrm>
            <a:off x="6980238" y="3835400"/>
            <a:ext cx="441325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137546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</a:t>
            </a:r>
          </a:p>
        </p:txBody>
      </p:sp>
      <p:sp>
        <p:nvSpPr>
          <p:cNvPr id="23" name="Freeform 15@|5FFC:0|FBC:0|LFC:16777215|LBC:16777215"/>
          <p:cNvSpPr>
            <a:spLocks/>
          </p:cNvSpPr>
          <p:nvPr/>
        </p:nvSpPr>
        <p:spPr bwMode="auto">
          <a:xfrm>
            <a:off x="6583363" y="2451100"/>
            <a:ext cx="1185862" cy="1362075"/>
          </a:xfrm>
          <a:custGeom>
            <a:avLst/>
            <a:gdLst/>
            <a:ahLst/>
            <a:cxnLst>
              <a:cxn ang="0">
                <a:pos x="201" y="276"/>
              </a:cxn>
              <a:cxn ang="0">
                <a:pos x="268" y="276"/>
              </a:cxn>
              <a:cxn ang="0">
                <a:pos x="268" y="276"/>
              </a:cxn>
              <a:cxn ang="0">
                <a:pos x="154" y="0"/>
              </a:cxn>
              <a:cxn ang="0">
                <a:pos x="0" y="154"/>
              </a:cxn>
              <a:cxn ang="0">
                <a:pos x="51" y="276"/>
              </a:cxn>
              <a:cxn ang="0">
                <a:pos x="51" y="276"/>
              </a:cxn>
              <a:cxn ang="0">
                <a:pos x="134" y="276"/>
              </a:cxn>
              <a:cxn ang="0">
                <a:pos x="166" y="308"/>
              </a:cxn>
              <a:cxn ang="0">
                <a:pos x="201" y="276"/>
              </a:cxn>
            </a:cxnLst>
            <a:rect l="0" t="0" r="r" b="b"/>
            <a:pathLst>
              <a:path w="268" h="308">
                <a:moveTo>
                  <a:pt x="201" y="276"/>
                </a:moveTo>
                <a:cubicBezTo>
                  <a:pt x="268" y="276"/>
                  <a:pt x="268" y="276"/>
                  <a:pt x="268" y="276"/>
                </a:cubicBezTo>
                <a:cubicBezTo>
                  <a:pt x="268" y="276"/>
                  <a:pt x="268" y="276"/>
                  <a:pt x="268" y="276"/>
                </a:cubicBezTo>
                <a:cubicBezTo>
                  <a:pt x="268" y="168"/>
                  <a:pt x="224" y="71"/>
                  <a:pt x="154" y="0"/>
                </a:cubicBezTo>
                <a:cubicBezTo>
                  <a:pt x="0" y="154"/>
                  <a:pt x="0" y="154"/>
                  <a:pt x="0" y="154"/>
                </a:cubicBezTo>
                <a:cubicBezTo>
                  <a:pt x="32" y="185"/>
                  <a:pt x="51" y="228"/>
                  <a:pt x="51" y="276"/>
                </a:cubicBezTo>
                <a:cubicBezTo>
                  <a:pt x="51" y="276"/>
                  <a:pt x="51" y="276"/>
                  <a:pt x="51" y="276"/>
                </a:cubicBezTo>
                <a:cubicBezTo>
                  <a:pt x="134" y="276"/>
                  <a:pt x="134" y="276"/>
                  <a:pt x="134" y="276"/>
                </a:cubicBezTo>
                <a:cubicBezTo>
                  <a:pt x="166" y="308"/>
                  <a:pt x="166" y="308"/>
                  <a:pt x="166" y="308"/>
                </a:cubicBezTo>
                <a:lnTo>
                  <a:pt x="201" y="276"/>
                </a:lnTo>
                <a:close/>
              </a:path>
            </a:pathLst>
          </a:custGeom>
          <a:solidFill>
            <a:srgbClr val="A8A8A8"/>
          </a:solidFill>
          <a:ln w="9525">
            <a:noFill/>
            <a:round/>
            <a:headEnd/>
            <a:tailEnd/>
          </a:ln>
        </p:spPr>
        <p:txBody>
          <a:bodyPr lIns="121920" tIns="60960" rIns="121920" bIns="60960"/>
          <a:lstStyle/>
          <a:p>
            <a:pPr defTabSz="137546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556" b="1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ectangle 59@|1FFC:0|FBC:0|LFC:16777215|LBC:16777215"/>
          <p:cNvSpPr/>
          <p:nvPr/>
        </p:nvSpPr>
        <p:spPr>
          <a:xfrm>
            <a:off x="7010400" y="2947988"/>
            <a:ext cx="439738" cy="6461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137546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</a:t>
            </a:r>
          </a:p>
        </p:txBody>
      </p:sp>
      <p:sp>
        <p:nvSpPr>
          <p:cNvPr id="22" name="Freeform 16"/>
          <p:cNvSpPr>
            <a:spLocks/>
          </p:cNvSpPr>
          <p:nvPr/>
        </p:nvSpPr>
        <p:spPr bwMode="auto">
          <a:xfrm>
            <a:off x="6831013" y="2659063"/>
            <a:ext cx="207962" cy="207962"/>
          </a:xfrm>
          <a:custGeom>
            <a:avLst/>
            <a:gdLst/>
            <a:ahLst/>
            <a:cxnLst>
              <a:cxn ang="0">
                <a:pos x="106" y="0"/>
              </a:cxn>
              <a:cxn ang="0">
                <a:pos x="102" y="106"/>
              </a:cxn>
              <a:cxn ang="0">
                <a:pos x="0" y="106"/>
              </a:cxn>
              <a:cxn ang="0">
                <a:pos x="106" y="0"/>
              </a:cxn>
            </a:cxnLst>
            <a:rect l="0" t="0" r="r" b="b"/>
            <a:pathLst>
              <a:path w="106" h="106">
                <a:moveTo>
                  <a:pt x="106" y="0"/>
                </a:moveTo>
                <a:lnTo>
                  <a:pt x="102" y="106"/>
                </a:lnTo>
                <a:lnTo>
                  <a:pt x="0" y="106"/>
                </a:lnTo>
                <a:lnTo>
                  <a:pt x="106" y="0"/>
                </a:lnTo>
                <a:close/>
              </a:path>
            </a:pathLst>
          </a:custGeom>
          <a:solidFill>
            <a:srgbClr val="6C7176"/>
          </a:solidFill>
          <a:ln w="9525">
            <a:noFill/>
            <a:round/>
            <a:headEnd/>
            <a:tailEnd/>
          </a:ln>
        </p:spPr>
        <p:txBody>
          <a:bodyPr lIns="121920" tIns="60960" rIns="121920" bIns="60960"/>
          <a:lstStyle/>
          <a:p>
            <a:pPr defTabSz="137546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556" b="1" dirty="0">
              <a:solidFill>
                <a:srgbClr val="198C8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TextBox 13@|17FFC:16777215|FBC:16777215|LFC:16777215|LBC:16777215"/>
          <p:cNvSpPr txBox="1"/>
          <p:nvPr/>
        </p:nvSpPr>
        <p:spPr>
          <a:xfrm>
            <a:off x="8464550" y="1616075"/>
            <a:ext cx="1954213" cy="24606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Box 13@|17FFC:16777215|FBC:16777215|LFC:16777215|LBC:16777215"/>
          <p:cNvSpPr txBox="1"/>
          <p:nvPr/>
        </p:nvSpPr>
        <p:spPr>
          <a:xfrm>
            <a:off x="8464550" y="1901825"/>
            <a:ext cx="2335213" cy="18415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Box 13@|17FFC:16777215|FBC:16777215|LFC:16777215|LBC:16777215"/>
          <p:cNvSpPr txBox="1"/>
          <p:nvPr/>
        </p:nvSpPr>
        <p:spPr>
          <a:xfrm>
            <a:off x="8464550" y="2798763"/>
            <a:ext cx="1954213" cy="246062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13@|17FFC:16777215|FBC:16777215|LFC:16777215|LBC:16777215"/>
          <p:cNvSpPr txBox="1"/>
          <p:nvPr/>
        </p:nvSpPr>
        <p:spPr>
          <a:xfrm>
            <a:off x="8464550" y="3084513"/>
            <a:ext cx="2335213" cy="18573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Box 13@|17FFC:16777215|FBC:16777215|LFC:16777215|LBC:16777215"/>
          <p:cNvSpPr txBox="1"/>
          <p:nvPr/>
        </p:nvSpPr>
        <p:spPr>
          <a:xfrm>
            <a:off x="8464550" y="4095750"/>
            <a:ext cx="1954213" cy="24606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13@|17FFC:16777215|FBC:16777215|LFC:16777215|LBC:16777215"/>
          <p:cNvSpPr txBox="1"/>
          <p:nvPr/>
        </p:nvSpPr>
        <p:spPr>
          <a:xfrm>
            <a:off x="8464550" y="4381500"/>
            <a:ext cx="2335213" cy="18415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13@|17FFC:16777215|FBC:16777215|LFC:16777215|LBC:16777215"/>
          <p:cNvSpPr txBox="1"/>
          <p:nvPr/>
        </p:nvSpPr>
        <p:spPr>
          <a:xfrm>
            <a:off x="8464550" y="5227638"/>
            <a:ext cx="1954213" cy="246062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13@|17FFC:16777215|FBC:16777215|LFC:16777215|LBC:16777215"/>
          <p:cNvSpPr txBox="1"/>
          <p:nvPr/>
        </p:nvSpPr>
        <p:spPr>
          <a:xfrm>
            <a:off x="8464550" y="5513388"/>
            <a:ext cx="2335213" cy="18573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extBox 13@|17FFC:16777215|FBC:16777215|LFC:16777215|LBC:16777215"/>
          <p:cNvSpPr txBox="1"/>
          <p:nvPr/>
        </p:nvSpPr>
        <p:spPr>
          <a:xfrm>
            <a:off x="2306638" y="1581150"/>
            <a:ext cx="1239837" cy="24606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r"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extBox 13@|17FFC:16777215|FBC:16777215|LFC:16777215|LBC:16777215"/>
          <p:cNvSpPr txBox="1"/>
          <p:nvPr/>
        </p:nvSpPr>
        <p:spPr>
          <a:xfrm>
            <a:off x="2065338" y="1866900"/>
            <a:ext cx="1481137" cy="18415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r"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extBox 13@|17FFC:16777215|FBC:16777215|LFC:16777215|LBC:16777215"/>
          <p:cNvSpPr txBox="1"/>
          <p:nvPr/>
        </p:nvSpPr>
        <p:spPr>
          <a:xfrm>
            <a:off x="2306638" y="2763838"/>
            <a:ext cx="1239837" cy="246062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r"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13@|17FFC:16777215|FBC:16777215|LFC:16777215|LBC:16777215"/>
          <p:cNvSpPr txBox="1"/>
          <p:nvPr/>
        </p:nvSpPr>
        <p:spPr>
          <a:xfrm>
            <a:off x="2065338" y="3049588"/>
            <a:ext cx="1481137" cy="18573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r"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TextBox 13@|17FFC:16777215|FBC:16777215|LFC:16777215|LBC:16777215"/>
          <p:cNvSpPr txBox="1"/>
          <p:nvPr/>
        </p:nvSpPr>
        <p:spPr>
          <a:xfrm>
            <a:off x="2306638" y="4060825"/>
            <a:ext cx="1239837" cy="24606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r"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extBox 13@|17FFC:16777215|FBC:16777215|LFC:16777215|LBC:16777215"/>
          <p:cNvSpPr txBox="1"/>
          <p:nvPr/>
        </p:nvSpPr>
        <p:spPr>
          <a:xfrm>
            <a:off x="2065338" y="4346575"/>
            <a:ext cx="1481137" cy="18415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r"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TextBox 13@|17FFC:16777215|FBC:16777215|LFC:16777215|LBC:16777215"/>
          <p:cNvSpPr txBox="1"/>
          <p:nvPr/>
        </p:nvSpPr>
        <p:spPr>
          <a:xfrm>
            <a:off x="2306638" y="5192713"/>
            <a:ext cx="1239837" cy="246062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r"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Box 13@|17FFC:16777215|FBC:16777215|LFC:16777215|LBC:16777215"/>
          <p:cNvSpPr txBox="1"/>
          <p:nvPr/>
        </p:nvSpPr>
        <p:spPr>
          <a:xfrm>
            <a:off x="2065338" y="5478463"/>
            <a:ext cx="1481137" cy="18573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r"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2" name="组合 3"/>
          <p:cNvGrpSpPr>
            <a:grpSpLocks/>
          </p:cNvGrpSpPr>
          <p:nvPr/>
        </p:nvGrpSpPr>
        <p:grpSpPr bwMode="auto">
          <a:xfrm>
            <a:off x="152400" y="214313"/>
            <a:ext cx="5365750" cy="965200"/>
            <a:chOff x="193779" y="40265"/>
            <a:chExt cx="6466453" cy="1163332"/>
          </a:xfrm>
        </p:grpSpPr>
        <p:pic>
          <p:nvPicPr>
            <p:cNvPr id="30792" name="Picture 9" descr="F:\ppt素材\图标\我收集的图标\字体\3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3077989" y="-2378646"/>
              <a:ext cx="899790" cy="62646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793" name="Picture 6" descr="F:\超棒ppt模板\中国风\中国风物件\maobi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3779" y="40265"/>
              <a:ext cx="985348" cy="9853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94" name="TextBox 2"/>
            <p:cNvSpPr txBox="1">
              <a:spLocks noChangeArrowheads="1"/>
            </p:cNvSpPr>
            <p:nvPr/>
          </p:nvSpPr>
          <p:spPr bwMode="auto">
            <a:xfrm>
              <a:off x="1585183" y="633875"/>
              <a:ext cx="2674359" cy="445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chemeClr val="bg1"/>
                  </a:solidFill>
                  <a:latin typeface="楷体" pitchFamily="49" charset="-122"/>
                  <a:ea typeface="楷体" pitchFamily="49" charset="-122"/>
                </a:rPr>
                <a:t>单击此处添加标题</a:t>
              </a:r>
              <a:endParaRPr lang="zh-CN" altLang="en-US" sz="2400" b="1">
                <a:solidFill>
                  <a:schemeClr val="bg1"/>
                </a:solidFill>
                <a:latin typeface="楷体" pitchFamily="49" charset="-122"/>
                <a:ea typeface="楷体" pitchFamily="49" charset="-122"/>
              </a:endParaRPr>
            </a:p>
          </p:txBody>
        </p:sp>
      </p:grpSp>
      <p:pic>
        <p:nvPicPr>
          <p:cNvPr id="30723" name="图片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5363" y="1614488"/>
            <a:ext cx="4056062" cy="439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24" name="组合 9"/>
          <p:cNvGrpSpPr>
            <a:grpSpLocks/>
          </p:cNvGrpSpPr>
          <p:nvPr/>
        </p:nvGrpSpPr>
        <p:grpSpPr bwMode="auto">
          <a:xfrm>
            <a:off x="5353050" y="3467100"/>
            <a:ext cx="1458913" cy="2392363"/>
            <a:chOff x="3944938" y="3621088"/>
            <a:chExt cx="1778000" cy="2914651"/>
          </a:xfrm>
        </p:grpSpPr>
        <p:sp>
          <p:nvSpPr>
            <p:cNvPr id="30758" name="Freeform 126"/>
            <p:cNvSpPr>
              <a:spLocks noEditPoints="1"/>
            </p:cNvSpPr>
            <p:nvPr/>
          </p:nvSpPr>
          <p:spPr bwMode="auto">
            <a:xfrm>
              <a:off x="4091361" y="3786494"/>
              <a:ext cx="1263651" cy="1381128"/>
            </a:xfrm>
            <a:custGeom>
              <a:avLst/>
              <a:gdLst>
                <a:gd name="T0" fmla="*/ 2147483647 w 628"/>
                <a:gd name="T1" fmla="*/ 2147483647 h 734"/>
                <a:gd name="T2" fmla="*/ 2147483647 w 628"/>
                <a:gd name="T3" fmla="*/ 2147483647 h 734"/>
                <a:gd name="T4" fmla="*/ 2147483647 w 628"/>
                <a:gd name="T5" fmla="*/ 2147483647 h 734"/>
                <a:gd name="T6" fmla="*/ 2147483647 w 628"/>
                <a:gd name="T7" fmla="*/ 2147483647 h 734"/>
                <a:gd name="T8" fmla="*/ 2147483647 w 628"/>
                <a:gd name="T9" fmla="*/ 2147483647 h 734"/>
                <a:gd name="T10" fmla="*/ 2147483647 w 628"/>
                <a:gd name="T11" fmla="*/ 2147483647 h 734"/>
                <a:gd name="T12" fmla="*/ 2147483647 w 628"/>
                <a:gd name="T13" fmla="*/ 2147483647 h 734"/>
                <a:gd name="T14" fmla="*/ 2147483647 w 628"/>
                <a:gd name="T15" fmla="*/ 2147483647 h 734"/>
                <a:gd name="T16" fmla="*/ 2147483647 w 628"/>
                <a:gd name="T17" fmla="*/ 2147483647 h 734"/>
                <a:gd name="T18" fmla="*/ 2147483647 w 628"/>
                <a:gd name="T19" fmla="*/ 2147483647 h 734"/>
                <a:gd name="T20" fmla="*/ 2147483647 w 628"/>
                <a:gd name="T21" fmla="*/ 2147483647 h 734"/>
                <a:gd name="T22" fmla="*/ 2147483647 w 628"/>
                <a:gd name="T23" fmla="*/ 2147483647 h 734"/>
                <a:gd name="T24" fmla="*/ 2147483647 w 628"/>
                <a:gd name="T25" fmla="*/ 2147483647 h 734"/>
                <a:gd name="T26" fmla="*/ 2147483647 w 628"/>
                <a:gd name="T27" fmla="*/ 2147483647 h 734"/>
                <a:gd name="T28" fmla="*/ 2147483647 w 628"/>
                <a:gd name="T29" fmla="*/ 2147483647 h 734"/>
                <a:gd name="T30" fmla="*/ 2147483647 w 628"/>
                <a:gd name="T31" fmla="*/ 2147483647 h 734"/>
                <a:gd name="T32" fmla="*/ 2147483647 w 628"/>
                <a:gd name="T33" fmla="*/ 2147483647 h 734"/>
                <a:gd name="T34" fmla="*/ 2147483647 w 628"/>
                <a:gd name="T35" fmla="*/ 2147483647 h 734"/>
                <a:gd name="T36" fmla="*/ 2147483647 w 628"/>
                <a:gd name="T37" fmla="*/ 2147483647 h 734"/>
                <a:gd name="T38" fmla="*/ 2147483647 w 628"/>
                <a:gd name="T39" fmla="*/ 2147483647 h 734"/>
                <a:gd name="T40" fmla="*/ 2147483647 w 628"/>
                <a:gd name="T41" fmla="*/ 2147483647 h 734"/>
                <a:gd name="T42" fmla="*/ 2147483647 w 628"/>
                <a:gd name="T43" fmla="*/ 2147483647 h 734"/>
                <a:gd name="T44" fmla="*/ 2147483647 w 628"/>
                <a:gd name="T45" fmla="*/ 2147483647 h 734"/>
                <a:gd name="T46" fmla="*/ 2147483647 w 628"/>
                <a:gd name="T47" fmla="*/ 2147483647 h 734"/>
                <a:gd name="T48" fmla="*/ 2147483647 w 628"/>
                <a:gd name="T49" fmla="*/ 2147483647 h 734"/>
                <a:gd name="T50" fmla="*/ 0 w 628"/>
                <a:gd name="T51" fmla="*/ 2147483647 h 734"/>
                <a:gd name="T52" fmla="*/ 2147483647 w 628"/>
                <a:gd name="T53" fmla="*/ 2147483647 h 734"/>
                <a:gd name="T54" fmla="*/ 2147483647 w 628"/>
                <a:gd name="T55" fmla="*/ 2147483647 h 734"/>
                <a:gd name="T56" fmla="*/ 2147483647 w 628"/>
                <a:gd name="T57" fmla="*/ 2147483647 h 734"/>
                <a:gd name="T58" fmla="*/ 2147483647 w 628"/>
                <a:gd name="T59" fmla="*/ 2147483647 h 734"/>
                <a:gd name="T60" fmla="*/ 0 w 628"/>
                <a:gd name="T61" fmla="*/ 2147483647 h 73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628" h="734">
                  <a:moveTo>
                    <a:pt x="411" y="695"/>
                  </a:moveTo>
                  <a:cubicBezTo>
                    <a:pt x="411" y="706"/>
                    <a:pt x="411" y="706"/>
                    <a:pt x="411" y="706"/>
                  </a:cubicBezTo>
                  <a:cubicBezTo>
                    <a:pt x="411" y="706"/>
                    <a:pt x="424" y="716"/>
                    <a:pt x="442" y="725"/>
                  </a:cubicBezTo>
                  <a:cubicBezTo>
                    <a:pt x="460" y="734"/>
                    <a:pt x="470" y="734"/>
                    <a:pt x="475" y="734"/>
                  </a:cubicBezTo>
                  <a:cubicBezTo>
                    <a:pt x="479" y="733"/>
                    <a:pt x="480" y="727"/>
                    <a:pt x="480" y="727"/>
                  </a:cubicBezTo>
                  <a:cubicBezTo>
                    <a:pt x="480" y="727"/>
                    <a:pt x="461" y="725"/>
                    <a:pt x="437" y="711"/>
                  </a:cubicBezTo>
                  <a:cubicBezTo>
                    <a:pt x="412" y="698"/>
                    <a:pt x="411" y="695"/>
                    <a:pt x="411" y="695"/>
                  </a:cubicBezTo>
                  <a:close/>
                  <a:moveTo>
                    <a:pt x="238" y="340"/>
                  </a:moveTo>
                  <a:cubicBezTo>
                    <a:pt x="238" y="340"/>
                    <a:pt x="249" y="358"/>
                    <a:pt x="244" y="380"/>
                  </a:cubicBezTo>
                  <a:cubicBezTo>
                    <a:pt x="240" y="401"/>
                    <a:pt x="231" y="409"/>
                    <a:pt x="231" y="409"/>
                  </a:cubicBezTo>
                  <a:cubicBezTo>
                    <a:pt x="233" y="413"/>
                    <a:pt x="233" y="413"/>
                    <a:pt x="233" y="413"/>
                  </a:cubicBezTo>
                  <a:cubicBezTo>
                    <a:pt x="253" y="416"/>
                    <a:pt x="253" y="416"/>
                    <a:pt x="253" y="416"/>
                  </a:cubicBezTo>
                  <a:cubicBezTo>
                    <a:pt x="253" y="416"/>
                    <a:pt x="264" y="391"/>
                    <a:pt x="260" y="366"/>
                  </a:cubicBezTo>
                  <a:cubicBezTo>
                    <a:pt x="255" y="341"/>
                    <a:pt x="249" y="340"/>
                    <a:pt x="249" y="340"/>
                  </a:cubicBezTo>
                  <a:cubicBezTo>
                    <a:pt x="238" y="340"/>
                    <a:pt x="238" y="340"/>
                    <a:pt x="238" y="340"/>
                  </a:cubicBezTo>
                  <a:close/>
                  <a:moveTo>
                    <a:pt x="486" y="79"/>
                  </a:moveTo>
                  <a:cubicBezTo>
                    <a:pt x="487" y="112"/>
                    <a:pt x="487" y="112"/>
                    <a:pt x="487" y="112"/>
                  </a:cubicBezTo>
                  <a:cubicBezTo>
                    <a:pt x="487" y="112"/>
                    <a:pt x="515" y="78"/>
                    <a:pt x="542" y="58"/>
                  </a:cubicBezTo>
                  <a:cubicBezTo>
                    <a:pt x="570" y="38"/>
                    <a:pt x="590" y="20"/>
                    <a:pt x="609" y="17"/>
                  </a:cubicBezTo>
                  <a:cubicBezTo>
                    <a:pt x="628" y="14"/>
                    <a:pt x="628" y="14"/>
                    <a:pt x="628" y="14"/>
                  </a:cubicBezTo>
                  <a:cubicBezTo>
                    <a:pt x="625" y="3"/>
                    <a:pt x="625" y="3"/>
                    <a:pt x="625" y="3"/>
                  </a:cubicBezTo>
                  <a:cubicBezTo>
                    <a:pt x="625" y="3"/>
                    <a:pt x="622" y="0"/>
                    <a:pt x="600" y="6"/>
                  </a:cubicBezTo>
                  <a:cubicBezTo>
                    <a:pt x="578" y="12"/>
                    <a:pt x="560" y="15"/>
                    <a:pt x="546" y="25"/>
                  </a:cubicBezTo>
                  <a:cubicBezTo>
                    <a:pt x="532" y="34"/>
                    <a:pt x="530" y="32"/>
                    <a:pt x="512" y="50"/>
                  </a:cubicBezTo>
                  <a:cubicBezTo>
                    <a:pt x="493" y="69"/>
                    <a:pt x="486" y="79"/>
                    <a:pt x="486" y="79"/>
                  </a:cubicBezTo>
                  <a:close/>
                  <a:moveTo>
                    <a:pt x="0" y="285"/>
                  </a:moveTo>
                  <a:cubicBezTo>
                    <a:pt x="0" y="285"/>
                    <a:pt x="14" y="306"/>
                    <a:pt x="18" y="312"/>
                  </a:cubicBezTo>
                  <a:cubicBezTo>
                    <a:pt x="22" y="318"/>
                    <a:pt x="24" y="326"/>
                    <a:pt x="24" y="326"/>
                  </a:cubicBezTo>
                  <a:cubicBezTo>
                    <a:pt x="28" y="316"/>
                    <a:pt x="28" y="316"/>
                    <a:pt x="28" y="316"/>
                  </a:cubicBezTo>
                  <a:cubicBezTo>
                    <a:pt x="6" y="258"/>
                    <a:pt x="6" y="258"/>
                    <a:pt x="6" y="258"/>
                  </a:cubicBezTo>
                  <a:lnTo>
                    <a:pt x="0" y="2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59" name="AutoShape 266"/>
            <p:cNvSpPr>
              <a:spLocks noChangeAspect="1" noChangeArrowheads="1" noTextEdit="1"/>
            </p:cNvSpPr>
            <p:nvPr/>
          </p:nvSpPr>
          <p:spPr bwMode="auto">
            <a:xfrm>
              <a:off x="3944938" y="3656013"/>
              <a:ext cx="1778000" cy="284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60" name="Freeform 268"/>
            <p:cNvSpPr>
              <a:spLocks/>
            </p:cNvSpPr>
            <p:nvPr/>
          </p:nvSpPr>
          <p:spPr bwMode="auto">
            <a:xfrm>
              <a:off x="4362451" y="4000501"/>
              <a:ext cx="244475" cy="171450"/>
            </a:xfrm>
            <a:custGeom>
              <a:avLst/>
              <a:gdLst>
                <a:gd name="T0" fmla="*/ 2147483647 w 14"/>
                <a:gd name="T1" fmla="*/ 2147483647 h 10"/>
                <a:gd name="T2" fmla="*/ 2147483647 w 14"/>
                <a:gd name="T3" fmla="*/ 2147483647 h 10"/>
                <a:gd name="T4" fmla="*/ 0 w 14"/>
                <a:gd name="T5" fmla="*/ 2147483647 h 10"/>
                <a:gd name="T6" fmla="*/ 2147483647 w 14"/>
                <a:gd name="T7" fmla="*/ 2147483647 h 10"/>
                <a:gd name="T8" fmla="*/ 2147483647 w 14"/>
                <a:gd name="T9" fmla="*/ 2147483647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" h="10">
                  <a:moveTo>
                    <a:pt x="14" y="5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" y="0"/>
                    <a:pt x="0" y="1"/>
                  </a:cubicBezTo>
                  <a:cubicBezTo>
                    <a:pt x="0" y="1"/>
                    <a:pt x="1" y="9"/>
                    <a:pt x="3" y="9"/>
                  </a:cubicBezTo>
                  <a:cubicBezTo>
                    <a:pt x="5" y="10"/>
                    <a:pt x="13" y="5"/>
                    <a:pt x="14" y="5"/>
                  </a:cubicBezTo>
                  <a:close/>
                </a:path>
              </a:pathLst>
            </a:custGeom>
            <a:solidFill>
              <a:srgbClr val="F2F2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61" name="Freeform 269"/>
            <p:cNvSpPr>
              <a:spLocks/>
            </p:cNvSpPr>
            <p:nvPr/>
          </p:nvSpPr>
          <p:spPr bwMode="auto">
            <a:xfrm>
              <a:off x="5443538" y="4033838"/>
              <a:ext cx="260350" cy="293688"/>
            </a:xfrm>
            <a:custGeom>
              <a:avLst/>
              <a:gdLst>
                <a:gd name="T0" fmla="*/ 2147483647 w 15"/>
                <a:gd name="T1" fmla="*/ 2147483647 h 17"/>
                <a:gd name="T2" fmla="*/ 2147483647 w 15"/>
                <a:gd name="T3" fmla="*/ 2147483647 h 17"/>
                <a:gd name="T4" fmla="*/ 2147483647 w 15"/>
                <a:gd name="T5" fmla="*/ 2147483647 h 17"/>
                <a:gd name="T6" fmla="*/ 2147483647 w 15"/>
                <a:gd name="T7" fmla="*/ 2147483647 h 17"/>
                <a:gd name="T8" fmla="*/ 2147483647 w 15"/>
                <a:gd name="T9" fmla="*/ 2147483647 h 17"/>
                <a:gd name="T10" fmla="*/ 2147483647 w 15"/>
                <a:gd name="T11" fmla="*/ 2147483647 h 17"/>
                <a:gd name="T12" fmla="*/ 2147483647 w 15"/>
                <a:gd name="T13" fmla="*/ 2147483647 h 17"/>
                <a:gd name="T14" fmla="*/ 2147483647 w 15"/>
                <a:gd name="T15" fmla="*/ 2147483647 h 17"/>
                <a:gd name="T16" fmla="*/ 2147483647 w 15"/>
                <a:gd name="T17" fmla="*/ 2147483647 h 17"/>
                <a:gd name="T18" fmla="*/ 2147483647 w 15"/>
                <a:gd name="T19" fmla="*/ 2147483647 h 17"/>
                <a:gd name="T20" fmla="*/ 2147483647 w 15"/>
                <a:gd name="T21" fmla="*/ 2147483647 h 17"/>
                <a:gd name="T22" fmla="*/ 2147483647 w 15"/>
                <a:gd name="T23" fmla="*/ 2147483647 h 17"/>
                <a:gd name="T24" fmla="*/ 2147483647 w 15"/>
                <a:gd name="T25" fmla="*/ 2147483647 h 17"/>
                <a:gd name="T26" fmla="*/ 0 w 15"/>
                <a:gd name="T27" fmla="*/ 2147483647 h 17"/>
                <a:gd name="T28" fmla="*/ 2147483647 w 15"/>
                <a:gd name="T29" fmla="*/ 2147483647 h 1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5" h="17">
                  <a:moveTo>
                    <a:pt x="1" y="16"/>
                  </a:moveTo>
                  <a:cubicBezTo>
                    <a:pt x="1" y="16"/>
                    <a:pt x="3" y="17"/>
                    <a:pt x="4" y="17"/>
                  </a:cubicBezTo>
                  <a:cubicBezTo>
                    <a:pt x="5" y="16"/>
                    <a:pt x="10" y="13"/>
                    <a:pt x="10" y="13"/>
                  </a:cubicBezTo>
                  <a:cubicBezTo>
                    <a:pt x="10" y="13"/>
                    <a:pt x="10" y="11"/>
                    <a:pt x="11" y="10"/>
                  </a:cubicBezTo>
                  <a:cubicBezTo>
                    <a:pt x="12" y="9"/>
                    <a:pt x="14" y="7"/>
                    <a:pt x="13" y="6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6"/>
                    <a:pt x="13" y="5"/>
                  </a:cubicBezTo>
                  <a:cubicBezTo>
                    <a:pt x="13" y="5"/>
                    <a:pt x="15" y="2"/>
                    <a:pt x="15" y="1"/>
                  </a:cubicBezTo>
                  <a:cubicBezTo>
                    <a:pt x="15" y="0"/>
                    <a:pt x="14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2" y="2"/>
                    <a:pt x="10" y="3"/>
                    <a:pt x="10" y="3"/>
                  </a:cubicBezTo>
                  <a:cubicBezTo>
                    <a:pt x="9" y="5"/>
                    <a:pt x="8" y="7"/>
                    <a:pt x="7" y="8"/>
                  </a:cubicBezTo>
                  <a:cubicBezTo>
                    <a:pt x="7" y="8"/>
                    <a:pt x="5" y="9"/>
                    <a:pt x="3" y="11"/>
                  </a:cubicBezTo>
                  <a:cubicBezTo>
                    <a:pt x="1" y="13"/>
                    <a:pt x="0" y="12"/>
                    <a:pt x="0" y="12"/>
                  </a:cubicBezTo>
                  <a:cubicBezTo>
                    <a:pt x="0" y="12"/>
                    <a:pt x="0" y="15"/>
                    <a:pt x="1" y="16"/>
                  </a:cubicBezTo>
                  <a:close/>
                </a:path>
              </a:pathLst>
            </a:custGeom>
            <a:solidFill>
              <a:srgbClr val="F1B1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62" name="Freeform 270"/>
            <p:cNvSpPr>
              <a:spLocks/>
            </p:cNvSpPr>
            <p:nvPr/>
          </p:nvSpPr>
          <p:spPr bwMode="auto">
            <a:xfrm>
              <a:off x="5461001" y="4051301"/>
              <a:ext cx="242888" cy="276225"/>
            </a:xfrm>
            <a:custGeom>
              <a:avLst/>
              <a:gdLst>
                <a:gd name="T0" fmla="*/ 2147483647 w 14"/>
                <a:gd name="T1" fmla="*/ 0 h 16"/>
                <a:gd name="T2" fmla="*/ 2147483647 w 14"/>
                <a:gd name="T3" fmla="*/ 0 h 16"/>
                <a:gd name="T4" fmla="*/ 2147483647 w 14"/>
                <a:gd name="T5" fmla="*/ 2147483647 h 16"/>
                <a:gd name="T6" fmla="*/ 2147483647 w 14"/>
                <a:gd name="T7" fmla="*/ 2147483647 h 16"/>
                <a:gd name="T8" fmla="*/ 2147483647 w 14"/>
                <a:gd name="T9" fmla="*/ 2147483647 h 16"/>
                <a:gd name="T10" fmla="*/ 2147483647 w 14"/>
                <a:gd name="T11" fmla="*/ 2147483647 h 16"/>
                <a:gd name="T12" fmla="*/ 2147483647 w 14"/>
                <a:gd name="T13" fmla="*/ 2147483647 h 16"/>
                <a:gd name="T14" fmla="*/ 0 w 14"/>
                <a:gd name="T15" fmla="*/ 2147483647 h 16"/>
                <a:gd name="T16" fmla="*/ 0 w 14"/>
                <a:gd name="T17" fmla="*/ 2147483647 h 16"/>
                <a:gd name="T18" fmla="*/ 0 w 14"/>
                <a:gd name="T19" fmla="*/ 2147483647 h 16"/>
                <a:gd name="T20" fmla="*/ 2147483647 w 14"/>
                <a:gd name="T21" fmla="*/ 2147483647 h 16"/>
                <a:gd name="T22" fmla="*/ 2147483647 w 14"/>
                <a:gd name="T23" fmla="*/ 2147483647 h 16"/>
                <a:gd name="T24" fmla="*/ 2147483647 w 14"/>
                <a:gd name="T25" fmla="*/ 2147483647 h 16"/>
                <a:gd name="T26" fmla="*/ 2147483647 w 14"/>
                <a:gd name="T27" fmla="*/ 2147483647 h 16"/>
                <a:gd name="T28" fmla="*/ 2147483647 w 14"/>
                <a:gd name="T29" fmla="*/ 2147483647 h 16"/>
                <a:gd name="T30" fmla="*/ 2147483647 w 14"/>
                <a:gd name="T31" fmla="*/ 2147483647 h 16"/>
                <a:gd name="T32" fmla="*/ 2147483647 w 14"/>
                <a:gd name="T33" fmla="*/ 0 h 1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4" h="16">
                  <a:moveTo>
                    <a:pt x="14" y="0"/>
                  </a:moveTo>
                  <a:cubicBezTo>
                    <a:pt x="14" y="0"/>
                    <a:pt x="14" y="0"/>
                    <a:pt x="13" y="0"/>
                  </a:cubicBezTo>
                  <a:cubicBezTo>
                    <a:pt x="14" y="1"/>
                    <a:pt x="11" y="4"/>
                    <a:pt x="11" y="4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1" y="6"/>
                    <a:pt x="11" y="7"/>
                  </a:cubicBezTo>
                  <a:cubicBezTo>
                    <a:pt x="10" y="8"/>
                    <a:pt x="8" y="11"/>
                    <a:pt x="8" y="11"/>
                  </a:cubicBezTo>
                  <a:cubicBezTo>
                    <a:pt x="8" y="11"/>
                    <a:pt x="6" y="13"/>
                    <a:pt x="3" y="14"/>
                  </a:cubicBezTo>
                  <a:cubicBezTo>
                    <a:pt x="1" y="16"/>
                    <a:pt x="0" y="13"/>
                    <a:pt x="0" y="1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2" y="16"/>
                    <a:pt x="3" y="16"/>
                  </a:cubicBezTo>
                  <a:cubicBezTo>
                    <a:pt x="4" y="15"/>
                    <a:pt x="9" y="12"/>
                    <a:pt x="9" y="12"/>
                  </a:cubicBezTo>
                  <a:cubicBezTo>
                    <a:pt x="9" y="12"/>
                    <a:pt x="9" y="10"/>
                    <a:pt x="10" y="9"/>
                  </a:cubicBezTo>
                  <a:cubicBezTo>
                    <a:pt x="11" y="8"/>
                    <a:pt x="13" y="6"/>
                    <a:pt x="12" y="5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5"/>
                    <a:pt x="12" y="4"/>
                  </a:cubicBezTo>
                  <a:cubicBezTo>
                    <a:pt x="12" y="4"/>
                    <a:pt x="14" y="1"/>
                    <a:pt x="14" y="0"/>
                  </a:cubicBezTo>
                  <a:close/>
                </a:path>
              </a:pathLst>
            </a:custGeom>
            <a:solidFill>
              <a:srgbClr val="E99D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63" name="Freeform 271"/>
            <p:cNvSpPr>
              <a:spLocks/>
            </p:cNvSpPr>
            <p:nvPr/>
          </p:nvSpPr>
          <p:spPr bwMode="auto">
            <a:xfrm>
              <a:off x="5600701" y="4138613"/>
              <a:ext cx="52388" cy="68263"/>
            </a:xfrm>
            <a:custGeom>
              <a:avLst/>
              <a:gdLst>
                <a:gd name="T0" fmla="*/ 0 w 3"/>
                <a:gd name="T1" fmla="*/ 2147483647 h 4"/>
                <a:gd name="T2" fmla="*/ 2147483647 w 3"/>
                <a:gd name="T3" fmla="*/ 2147483647 h 4"/>
                <a:gd name="T4" fmla="*/ 2147483647 w 3"/>
                <a:gd name="T5" fmla="*/ 0 h 4"/>
                <a:gd name="T6" fmla="*/ 0 w 3"/>
                <a:gd name="T7" fmla="*/ 2147483647 h 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" h="4">
                  <a:moveTo>
                    <a:pt x="0" y="4"/>
                  </a:moveTo>
                  <a:cubicBezTo>
                    <a:pt x="0" y="4"/>
                    <a:pt x="2" y="2"/>
                    <a:pt x="3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0" y="4"/>
                    <a:pt x="0" y="4"/>
                  </a:cubicBezTo>
                  <a:close/>
                </a:path>
              </a:pathLst>
            </a:custGeom>
            <a:solidFill>
              <a:srgbClr val="E99D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64" name="Freeform 272"/>
            <p:cNvSpPr>
              <a:spLocks/>
            </p:cNvSpPr>
            <p:nvPr/>
          </p:nvSpPr>
          <p:spPr bwMode="auto">
            <a:xfrm>
              <a:off x="5600701" y="4068763"/>
              <a:ext cx="69850" cy="69850"/>
            </a:xfrm>
            <a:custGeom>
              <a:avLst/>
              <a:gdLst>
                <a:gd name="T0" fmla="*/ 0 w 4"/>
                <a:gd name="T1" fmla="*/ 2147483647 h 4"/>
                <a:gd name="T2" fmla="*/ 2147483647 w 4"/>
                <a:gd name="T3" fmla="*/ 2147483647 h 4"/>
                <a:gd name="T4" fmla="*/ 2147483647 w 4"/>
                <a:gd name="T5" fmla="*/ 0 h 4"/>
                <a:gd name="T6" fmla="*/ 2147483647 w 4"/>
                <a:gd name="T7" fmla="*/ 2147483647 h 4"/>
                <a:gd name="T8" fmla="*/ 0 w 4"/>
                <a:gd name="T9" fmla="*/ 2147483647 h 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" h="4">
                  <a:moveTo>
                    <a:pt x="0" y="4"/>
                  </a:moveTo>
                  <a:cubicBezTo>
                    <a:pt x="0" y="4"/>
                    <a:pt x="1" y="3"/>
                    <a:pt x="2" y="2"/>
                  </a:cubicBezTo>
                  <a:cubicBezTo>
                    <a:pt x="2" y="2"/>
                    <a:pt x="4" y="0"/>
                    <a:pt x="4" y="0"/>
                  </a:cubicBezTo>
                  <a:cubicBezTo>
                    <a:pt x="2" y="2"/>
                    <a:pt x="2" y="2"/>
                    <a:pt x="2" y="2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rgbClr val="E99D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65" name="Freeform 273"/>
            <p:cNvSpPr>
              <a:spLocks/>
            </p:cNvSpPr>
            <p:nvPr/>
          </p:nvSpPr>
          <p:spPr bwMode="auto">
            <a:xfrm>
              <a:off x="5495926" y="4171951"/>
              <a:ext cx="69850" cy="155575"/>
            </a:xfrm>
            <a:custGeom>
              <a:avLst/>
              <a:gdLst>
                <a:gd name="T0" fmla="*/ 2147483647 w 4"/>
                <a:gd name="T1" fmla="*/ 0 h 9"/>
                <a:gd name="T2" fmla="*/ 0 w 4"/>
                <a:gd name="T3" fmla="*/ 2147483647 h 9"/>
                <a:gd name="T4" fmla="*/ 2147483647 w 4"/>
                <a:gd name="T5" fmla="*/ 2147483647 h 9"/>
                <a:gd name="T6" fmla="*/ 2147483647 w 4"/>
                <a:gd name="T7" fmla="*/ 0 h 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" h="9">
                  <a:moveTo>
                    <a:pt x="3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4" y="4"/>
                    <a:pt x="3" y="0"/>
                  </a:cubicBezTo>
                  <a:close/>
                </a:path>
              </a:pathLst>
            </a:cu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66" name="Freeform 274"/>
            <p:cNvSpPr>
              <a:spLocks/>
            </p:cNvSpPr>
            <p:nvPr/>
          </p:nvSpPr>
          <p:spPr bwMode="auto">
            <a:xfrm>
              <a:off x="4084638" y="4983163"/>
              <a:ext cx="139700" cy="206375"/>
            </a:xfrm>
            <a:custGeom>
              <a:avLst/>
              <a:gdLst>
                <a:gd name="T0" fmla="*/ 0 w 8"/>
                <a:gd name="T1" fmla="*/ 0 h 12"/>
                <a:gd name="T2" fmla="*/ 0 w 8"/>
                <a:gd name="T3" fmla="*/ 2147483647 h 12"/>
                <a:gd name="T4" fmla="*/ 2147483647 w 8"/>
                <a:gd name="T5" fmla="*/ 2147483647 h 12"/>
                <a:gd name="T6" fmla="*/ 2147483647 w 8"/>
                <a:gd name="T7" fmla="*/ 0 h 12"/>
                <a:gd name="T8" fmla="*/ 0 w 8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" h="12">
                  <a:moveTo>
                    <a:pt x="0" y="0"/>
                  </a:moveTo>
                  <a:cubicBezTo>
                    <a:pt x="0" y="0"/>
                    <a:pt x="0" y="9"/>
                    <a:pt x="0" y="10"/>
                  </a:cubicBezTo>
                  <a:cubicBezTo>
                    <a:pt x="1" y="11"/>
                    <a:pt x="8" y="12"/>
                    <a:pt x="8" y="12"/>
                  </a:cubicBezTo>
                  <a:cubicBezTo>
                    <a:pt x="4" y="0"/>
                    <a:pt x="4" y="0"/>
                    <a:pt x="4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67" name="Freeform 275"/>
            <p:cNvSpPr>
              <a:spLocks/>
            </p:cNvSpPr>
            <p:nvPr/>
          </p:nvSpPr>
          <p:spPr bwMode="auto">
            <a:xfrm>
              <a:off x="4362451" y="3879851"/>
              <a:ext cx="209550" cy="258763"/>
            </a:xfrm>
            <a:custGeom>
              <a:avLst/>
              <a:gdLst>
                <a:gd name="T0" fmla="*/ 2147483647 w 12"/>
                <a:gd name="T1" fmla="*/ 2147483647 h 15"/>
                <a:gd name="T2" fmla="*/ 2147483647 w 12"/>
                <a:gd name="T3" fmla="*/ 2147483647 h 15"/>
                <a:gd name="T4" fmla="*/ 2147483647 w 12"/>
                <a:gd name="T5" fmla="*/ 2147483647 h 15"/>
                <a:gd name="T6" fmla="*/ 2147483647 w 12"/>
                <a:gd name="T7" fmla="*/ 2147483647 h 15"/>
                <a:gd name="T8" fmla="*/ 0 w 12"/>
                <a:gd name="T9" fmla="*/ 2147483647 h 15"/>
                <a:gd name="T10" fmla="*/ 0 w 12"/>
                <a:gd name="T11" fmla="*/ 2147483647 h 15"/>
                <a:gd name="T12" fmla="*/ 2147483647 w 12"/>
                <a:gd name="T13" fmla="*/ 2147483647 h 1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" h="15">
                  <a:moveTo>
                    <a:pt x="12" y="7"/>
                  </a:moveTo>
                  <a:cubicBezTo>
                    <a:pt x="11" y="9"/>
                    <a:pt x="11" y="9"/>
                    <a:pt x="11" y="9"/>
                  </a:cubicBezTo>
                  <a:cubicBezTo>
                    <a:pt x="11" y="9"/>
                    <a:pt x="7" y="14"/>
                    <a:pt x="6" y="15"/>
                  </a:cubicBezTo>
                  <a:cubicBezTo>
                    <a:pt x="5" y="15"/>
                    <a:pt x="2" y="13"/>
                    <a:pt x="2" y="1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1" y="4"/>
                    <a:pt x="0" y="2"/>
                  </a:cubicBezTo>
                  <a:cubicBezTo>
                    <a:pt x="0" y="0"/>
                    <a:pt x="9" y="6"/>
                    <a:pt x="12" y="7"/>
                  </a:cubicBezTo>
                  <a:close/>
                </a:path>
              </a:pathLst>
            </a:custGeom>
            <a:solidFill>
              <a:srgbClr val="D081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68" name="Freeform 276"/>
            <p:cNvSpPr>
              <a:spLocks/>
            </p:cNvSpPr>
            <p:nvPr/>
          </p:nvSpPr>
          <p:spPr bwMode="auto">
            <a:xfrm>
              <a:off x="4379913" y="3965576"/>
              <a:ext cx="157163" cy="173038"/>
            </a:xfrm>
            <a:custGeom>
              <a:avLst/>
              <a:gdLst>
                <a:gd name="T0" fmla="*/ 2147483647 w 9"/>
                <a:gd name="T1" fmla="*/ 0 h 10"/>
                <a:gd name="T2" fmla="*/ 2147483647 w 9"/>
                <a:gd name="T3" fmla="*/ 2147483647 h 10"/>
                <a:gd name="T4" fmla="*/ 2147483647 w 9"/>
                <a:gd name="T5" fmla="*/ 2147483647 h 10"/>
                <a:gd name="T6" fmla="*/ 2147483647 w 9"/>
                <a:gd name="T7" fmla="*/ 2147483647 h 10"/>
                <a:gd name="T8" fmla="*/ 2147483647 w 9"/>
                <a:gd name="T9" fmla="*/ 2147483647 h 10"/>
                <a:gd name="T10" fmla="*/ 0 w 9"/>
                <a:gd name="T11" fmla="*/ 2147483647 h 10"/>
                <a:gd name="T12" fmla="*/ 2147483647 w 9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" h="10">
                  <a:moveTo>
                    <a:pt x="1" y="0"/>
                  </a:moveTo>
                  <a:cubicBezTo>
                    <a:pt x="1" y="0"/>
                    <a:pt x="3" y="3"/>
                    <a:pt x="3" y="4"/>
                  </a:cubicBezTo>
                  <a:cubicBezTo>
                    <a:pt x="4" y="5"/>
                    <a:pt x="7" y="6"/>
                    <a:pt x="9" y="6"/>
                  </a:cubicBezTo>
                  <a:cubicBezTo>
                    <a:pt x="7" y="8"/>
                    <a:pt x="6" y="9"/>
                    <a:pt x="5" y="10"/>
                  </a:cubicBezTo>
                  <a:cubicBezTo>
                    <a:pt x="4" y="10"/>
                    <a:pt x="1" y="8"/>
                    <a:pt x="1" y="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4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E99D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69" name="Freeform 277"/>
            <p:cNvSpPr>
              <a:spLocks/>
            </p:cNvSpPr>
            <p:nvPr/>
          </p:nvSpPr>
          <p:spPr bwMode="auto">
            <a:xfrm>
              <a:off x="4310063" y="3621088"/>
              <a:ext cx="296863" cy="309563"/>
            </a:xfrm>
            <a:custGeom>
              <a:avLst/>
              <a:gdLst>
                <a:gd name="T0" fmla="*/ 2147483647 w 17"/>
                <a:gd name="T1" fmla="*/ 2147483647 h 18"/>
                <a:gd name="T2" fmla="*/ 2147483647 w 17"/>
                <a:gd name="T3" fmla="*/ 2147483647 h 18"/>
                <a:gd name="T4" fmla="*/ 2147483647 w 17"/>
                <a:gd name="T5" fmla="*/ 2147483647 h 18"/>
                <a:gd name="T6" fmla="*/ 2147483647 w 17"/>
                <a:gd name="T7" fmla="*/ 2147483647 h 18"/>
                <a:gd name="T8" fmla="*/ 2147483647 w 17"/>
                <a:gd name="T9" fmla="*/ 2147483647 h 18"/>
                <a:gd name="T10" fmla="*/ 0 w 17"/>
                <a:gd name="T11" fmla="*/ 2147483647 h 18"/>
                <a:gd name="T12" fmla="*/ 2147483647 w 17"/>
                <a:gd name="T13" fmla="*/ 2147483647 h 18"/>
                <a:gd name="T14" fmla="*/ 2147483647 w 17"/>
                <a:gd name="T15" fmla="*/ 2147483647 h 1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7" h="18">
                  <a:moveTo>
                    <a:pt x="16" y="6"/>
                  </a:moveTo>
                  <a:cubicBezTo>
                    <a:pt x="16" y="6"/>
                    <a:pt x="17" y="5"/>
                    <a:pt x="17" y="4"/>
                  </a:cubicBezTo>
                  <a:cubicBezTo>
                    <a:pt x="17" y="4"/>
                    <a:pt x="15" y="1"/>
                    <a:pt x="13" y="1"/>
                  </a:cubicBezTo>
                  <a:cubicBezTo>
                    <a:pt x="11" y="0"/>
                    <a:pt x="6" y="1"/>
                    <a:pt x="6" y="1"/>
                  </a:cubicBezTo>
                  <a:cubicBezTo>
                    <a:pt x="6" y="1"/>
                    <a:pt x="2" y="3"/>
                    <a:pt x="1" y="5"/>
                  </a:cubicBezTo>
                  <a:cubicBezTo>
                    <a:pt x="0" y="8"/>
                    <a:pt x="0" y="10"/>
                    <a:pt x="0" y="10"/>
                  </a:cubicBezTo>
                  <a:cubicBezTo>
                    <a:pt x="0" y="10"/>
                    <a:pt x="0" y="14"/>
                    <a:pt x="2" y="16"/>
                  </a:cubicBezTo>
                  <a:cubicBezTo>
                    <a:pt x="2" y="16"/>
                    <a:pt x="7" y="18"/>
                    <a:pt x="16" y="6"/>
                  </a:cubicBezTo>
                  <a:close/>
                </a:path>
              </a:pathLst>
            </a:custGeom>
            <a:solidFill>
              <a:srgbClr val="1212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70" name="Freeform 278"/>
            <p:cNvSpPr>
              <a:spLocks/>
            </p:cNvSpPr>
            <p:nvPr/>
          </p:nvSpPr>
          <p:spPr bwMode="auto">
            <a:xfrm>
              <a:off x="4310063" y="3706813"/>
              <a:ext cx="331788" cy="327025"/>
            </a:xfrm>
            <a:custGeom>
              <a:avLst/>
              <a:gdLst>
                <a:gd name="T0" fmla="*/ 2147483647 w 19"/>
                <a:gd name="T1" fmla="*/ 2147483647 h 19"/>
                <a:gd name="T2" fmla="*/ 2147483647 w 19"/>
                <a:gd name="T3" fmla="*/ 2147483647 h 19"/>
                <a:gd name="T4" fmla="*/ 2147483647 w 19"/>
                <a:gd name="T5" fmla="*/ 2147483647 h 19"/>
                <a:gd name="T6" fmla="*/ 2147483647 w 19"/>
                <a:gd name="T7" fmla="*/ 2147483647 h 19"/>
                <a:gd name="T8" fmla="*/ 2147483647 w 19"/>
                <a:gd name="T9" fmla="*/ 2147483647 h 19"/>
                <a:gd name="T10" fmla="*/ 2147483647 w 19"/>
                <a:gd name="T11" fmla="*/ 2147483647 h 19"/>
                <a:gd name="T12" fmla="*/ 2147483647 w 19"/>
                <a:gd name="T13" fmla="*/ 2147483647 h 19"/>
                <a:gd name="T14" fmla="*/ 2147483647 w 19"/>
                <a:gd name="T15" fmla="*/ 2147483647 h 19"/>
                <a:gd name="T16" fmla="*/ 2147483647 w 19"/>
                <a:gd name="T17" fmla="*/ 2147483647 h 19"/>
                <a:gd name="T18" fmla="*/ 2147483647 w 19"/>
                <a:gd name="T19" fmla="*/ 2147483647 h 19"/>
                <a:gd name="T20" fmla="*/ 2147483647 w 19"/>
                <a:gd name="T21" fmla="*/ 2147483647 h 19"/>
                <a:gd name="T22" fmla="*/ 2147483647 w 19"/>
                <a:gd name="T23" fmla="*/ 2147483647 h 19"/>
                <a:gd name="T24" fmla="*/ 2147483647 w 19"/>
                <a:gd name="T25" fmla="*/ 2147483647 h 19"/>
                <a:gd name="T26" fmla="*/ 2147483647 w 19"/>
                <a:gd name="T27" fmla="*/ 2147483647 h 19"/>
                <a:gd name="T28" fmla="*/ 2147483647 w 19"/>
                <a:gd name="T29" fmla="*/ 2147483647 h 19"/>
                <a:gd name="T30" fmla="*/ 2147483647 w 19"/>
                <a:gd name="T31" fmla="*/ 2147483647 h 19"/>
                <a:gd name="T32" fmla="*/ 2147483647 w 19"/>
                <a:gd name="T33" fmla="*/ 2147483647 h 19"/>
                <a:gd name="T34" fmla="*/ 2147483647 w 19"/>
                <a:gd name="T35" fmla="*/ 2147483647 h 19"/>
                <a:gd name="T36" fmla="*/ 2147483647 w 19"/>
                <a:gd name="T37" fmla="*/ 2147483647 h 19"/>
                <a:gd name="T38" fmla="*/ 2147483647 w 19"/>
                <a:gd name="T39" fmla="*/ 2147483647 h 1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19" h="19">
                  <a:moveTo>
                    <a:pt x="15" y="18"/>
                  </a:moveTo>
                  <a:cubicBezTo>
                    <a:pt x="15" y="18"/>
                    <a:pt x="13" y="19"/>
                    <a:pt x="13" y="19"/>
                  </a:cubicBezTo>
                  <a:cubicBezTo>
                    <a:pt x="12" y="19"/>
                    <a:pt x="9" y="18"/>
                    <a:pt x="7" y="16"/>
                  </a:cubicBezTo>
                  <a:cubicBezTo>
                    <a:pt x="5" y="14"/>
                    <a:pt x="5" y="13"/>
                    <a:pt x="5" y="13"/>
                  </a:cubicBezTo>
                  <a:cubicBezTo>
                    <a:pt x="5" y="13"/>
                    <a:pt x="4" y="13"/>
                    <a:pt x="4" y="13"/>
                  </a:cubicBezTo>
                  <a:cubicBezTo>
                    <a:pt x="3" y="13"/>
                    <a:pt x="2" y="11"/>
                    <a:pt x="2" y="10"/>
                  </a:cubicBezTo>
                  <a:cubicBezTo>
                    <a:pt x="1" y="10"/>
                    <a:pt x="0" y="8"/>
                    <a:pt x="1" y="7"/>
                  </a:cubicBezTo>
                  <a:cubicBezTo>
                    <a:pt x="2" y="6"/>
                    <a:pt x="4" y="7"/>
                    <a:pt x="4" y="7"/>
                  </a:cubicBezTo>
                  <a:cubicBezTo>
                    <a:pt x="4" y="8"/>
                    <a:pt x="5" y="10"/>
                    <a:pt x="5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5" y="8"/>
                    <a:pt x="5" y="7"/>
                  </a:cubicBezTo>
                  <a:cubicBezTo>
                    <a:pt x="6" y="7"/>
                    <a:pt x="8" y="4"/>
                    <a:pt x="8" y="4"/>
                  </a:cubicBezTo>
                  <a:cubicBezTo>
                    <a:pt x="8" y="4"/>
                    <a:pt x="7" y="3"/>
                    <a:pt x="7" y="3"/>
                  </a:cubicBezTo>
                  <a:cubicBezTo>
                    <a:pt x="7" y="3"/>
                    <a:pt x="9" y="1"/>
                    <a:pt x="9" y="1"/>
                  </a:cubicBezTo>
                  <a:cubicBezTo>
                    <a:pt x="10" y="0"/>
                    <a:pt x="14" y="0"/>
                    <a:pt x="16" y="1"/>
                  </a:cubicBezTo>
                  <a:cubicBezTo>
                    <a:pt x="16" y="1"/>
                    <a:pt x="18" y="3"/>
                    <a:pt x="18" y="5"/>
                  </a:cubicBezTo>
                  <a:cubicBezTo>
                    <a:pt x="18" y="5"/>
                    <a:pt x="18" y="6"/>
                    <a:pt x="17" y="7"/>
                  </a:cubicBezTo>
                  <a:cubicBezTo>
                    <a:pt x="17" y="7"/>
                    <a:pt x="19" y="8"/>
                    <a:pt x="18" y="11"/>
                  </a:cubicBezTo>
                  <a:cubicBezTo>
                    <a:pt x="18" y="13"/>
                    <a:pt x="17" y="15"/>
                    <a:pt x="16" y="16"/>
                  </a:cubicBezTo>
                  <a:cubicBezTo>
                    <a:pt x="16" y="17"/>
                    <a:pt x="16" y="18"/>
                    <a:pt x="15" y="18"/>
                  </a:cubicBezTo>
                  <a:close/>
                </a:path>
              </a:pathLst>
            </a:custGeom>
            <a:solidFill>
              <a:srgbClr val="F1B1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71" name="Freeform 279"/>
            <p:cNvSpPr>
              <a:spLocks/>
            </p:cNvSpPr>
            <p:nvPr/>
          </p:nvSpPr>
          <p:spPr bwMode="auto">
            <a:xfrm>
              <a:off x="4310063" y="3706813"/>
              <a:ext cx="279400" cy="327025"/>
            </a:xfrm>
            <a:custGeom>
              <a:avLst/>
              <a:gdLst>
                <a:gd name="T0" fmla="*/ 2147483647 w 16"/>
                <a:gd name="T1" fmla="*/ 2147483647 h 19"/>
                <a:gd name="T2" fmla="*/ 2147483647 w 16"/>
                <a:gd name="T3" fmla="*/ 2147483647 h 19"/>
                <a:gd name="T4" fmla="*/ 2147483647 w 16"/>
                <a:gd name="T5" fmla="*/ 2147483647 h 19"/>
                <a:gd name="T6" fmla="*/ 2147483647 w 16"/>
                <a:gd name="T7" fmla="*/ 2147483647 h 19"/>
                <a:gd name="T8" fmla="*/ 2147483647 w 16"/>
                <a:gd name="T9" fmla="*/ 2147483647 h 19"/>
                <a:gd name="T10" fmla="*/ 2147483647 w 16"/>
                <a:gd name="T11" fmla="*/ 2147483647 h 19"/>
                <a:gd name="T12" fmla="*/ 2147483647 w 16"/>
                <a:gd name="T13" fmla="*/ 2147483647 h 19"/>
                <a:gd name="T14" fmla="*/ 2147483647 w 16"/>
                <a:gd name="T15" fmla="*/ 2147483647 h 19"/>
                <a:gd name="T16" fmla="*/ 2147483647 w 16"/>
                <a:gd name="T17" fmla="*/ 0 h 19"/>
                <a:gd name="T18" fmla="*/ 2147483647 w 16"/>
                <a:gd name="T19" fmla="*/ 2147483647 h 19"/>
                <a:gd name="T20" fmla="*/ 2147483647 w 16"/>
                <a:gd name="T21" fmla="*/ 2147483647 h 19"/>
                <a:gd name="T22" fmla="*/ 2147483647 w 16"/>
                <a:gd name="T23" fmla="*/ 2147483647 h 19"/>
                <a:gd name="T24" fmla="*/ 2147483647 w 16"/>
                <a:gd name="T25" fmla="*/ 2147483647 h 19"/>
                <a:gd name="T26" fmla="*/ 2147483647 w 16"/>
                <a:gd name="T27" fmla="*/ 2147483647 h 19"/>
                <a:gd name="T28" fmla="*/ 2147483647 w 16"/>
                <a:gd name="T29" fmla="*/ 2147483647 h 19"/>
                <a:gd name="T30" fmla="*/ 2147483647 w 16"/>
                <a:gd name="T31" fmla="*/ 2147483647 h 19"/>
                <a:gd name="T32" fmla="*/ 2147483647 w 16"/>
                <a:gd name="T33" fmla="*/ 2147483647 h 19"/>
                <a:gd name="T34" fmla="*/ 2147483647 w 16"/>
                <a:gd name="T35" fmla="*/ 2147483647 h 19"/>
                <a:gd name="T36" fmla="*/ 2147483647 w 16"/>
                <a:gd name="T37" fmla="*/ 2147483647 h 19"/>
                <a:gd name="T38" fmla="*/ 2147483647 w 16"/>
                <a:gd name="T39" fmla="*/ 2147483647 h 19"/>
                <a:gd name="T40" fmla="*/ 2147483647 w 16"/>
                <a:gd name="T41" fmla="*/ 2147483647 h 19"/>
                <a:gd name="T42" fmla="*/ 2147483647 w 16"/>
                <a:gd name="T43" fmla="*/ 2147483647 h 19"/>
                <a:gd name="T44" fmla="*/ 2147483647 w 16"/>
                <a:gd name="T45" fmla="*/ 2147483647 h 19"/>
                <a:gd name="T46" fmla="*/ 2147483647 w 16"/>
                <a:gd name="T47" fmla="*/ 2147483647 h 19"/>
                <a:gd name="T48" fmla="*/ 2147483647 w 16"/>
                <a:gd name="T49" fmla="*/ 2147483647 h 1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6" h="19">
                  <a:moveTo>
                    <a:pt x="1" y="7"/>
                  </a:moveTo>
                  <a:cubicBezTo>
                    <a:pt x="2" y="6"/>
                    <a:pt x="4" y="7"/>
                    <a:pt x="4" y="7"/>
                  </a:cubicBezTo>
                  <a:cubicBezTo>
                    <a:pt x="4" y="8"/>
                    <a:pt x="5" y="10"/>
                    <a:pt x="5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5" y="8"/>
                    <a:pt x="5" y="7"/>
                  </a:cubicBezTo>
                  <a:cubicBezTo>
                    <a:pt x="6" y="7"/>
                    <a:pt x="8" y="4"/>
                    <a:pt x="8" y="4"/>
                  </a:cubicBezTo>
                  <a:cubicBezTo>
                    <a:pt x="8" y="4"/>
                    <a:pt x="7" y="3"/>
                    <a:pt x="7" y="3"/>
                  </a:cubicBezTo>
                  <a:cubicBezTo>
                    <a:pt x="7" y="3"/>
                    <a:pt x="9" y="1"/>
                    <a:pt x="9" y="1"/>
                  </a:cubicBezTo>
                  <a:cubicBezTo>
                    <a:pt x="9" y="0"/>
                    <a:pt x="9" y="0"/>
                    <a:pt x="10" y="0"/>
                  </a:cubicBezTo>
                  <a:cubicBezTo>
                    <a:pt x="11" y="2"/>
                    <a:pt x="12" y="5"/>
                    <a:pt x="12" y="5"/>
                  </a:cubicBezTo>
                  <a:cubicBezTo>
                    <a:pt x="11" y="5"/>
                    <a:pt x="10" y="6"/>
                    <a:pt x="10" y="6"/>
                  </a:cubicBezTo>
                  <a:cubicBezTo>
                    <a:pt x="10" y="6"/>
                    <a:pt x="10" y="7"/>
                    <a:pt x="10" y="7"/>
                  </a:cubicBezTo>
                  <a:cubicBezTo>
                    <a:pt x="9" y="8"/>
                    <a:pt x="8" y="8"/>
                    <a:pt x="8" y="8"/>
                  </a:cubicBezTo>
                  <a:cubicBezTo>
                    <a:pt x="8" y="8"/>
                    <a:pt x="8" y="10"/>
                    <a:pt x="9" y="11"/>
                  </a:cubicBezTo>
                  <a:cubicBezTo>
                    <a:pt x="10" y="12"/>
                    <a:pt x="11" y="11"/>
                    <a:pt x="11" y="11"/>
                  </a:cubicBezTo>
                  <a:cubicBezTo>
                    <a:pt x="10" y="12"/>
                    <a:pt x="11" y="14"/>
                    <a:pt x="11" y="15"/>
                  </a:cubicBezTo>
                  <a:cubicBezTo>
                    <a:pt x="11" y="16"/>
                    <a:pt x="12" y="17"/>
                    <a:pt x="13" y="18"/>
                  </a:cubicBezTo>
                  <a:cubicBezTo>
                    <a:pt x="14" y="18"/>
                    <a:pt x="15" y="18"/>
                    <a:pt x="16" y="17"/>
                  </a:cubicBezTo>
                  <a:cubicBezTo>
                    <a:pt x="16" y="18"/>
                    <a:pt x="16" y="18"/>
                    <a:pt x="15" y="18"/>
                  </a:cubicBezTo>
                  <a:cubicBezTo>
                    <a:pt x="15" y="18"/>
                    <a:pt x="13" y="19"/>
                    <a:pt x="13" y="19"/>
                  </a:cubicBezTo>
                  <a:cubicBezTo>
                    <a:pt x="12" y="19"/>
                    <a:pt x="9" y="18"/>
                    <a:pt x="7" y="16"/>
                  </a:cubicBezTo>
                  <a:cubicBezTo>
                    <a:pt x="5" y="14"/>
                    <a:pt x="5" y="13"/>
                    <a:pt x="5" y="13"/>
                  </a:cubicBezTo>
                  <a:cubicBezTo>
                    <a:pt x="5" y="13"/>
                    <a:pt x="4" y="13"/>
                    <a:pt x="4" y="13"/>
                  </a:cubicBezTo>
                  <a:cubicBezTo>
                    <a:pt x="3" y="13"/>
                    <a:pt x="2" y="11"/>
                    <a:pt x="2" y="10"/>
                  </a:cubicBezTo>
                  <a:cubicBezTo>
                    <a:pt x="1" y="10"/>
                    <a:pt x="0" y="8"/>
                    <a:pt x="1" y="7"/>
                  </a:cubicBezTo>
                  <a:close/>
                </a:path>
              </a:pathLst>
            </a:custGeom>
            <a:solidFill>
              <a:srgbClr val="E99D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72" name="Freeform 280"/>
            <p:cNvSpPr>
              <a:spLocks/>
            </p:cNvSpPr>
            <p:nvPr/>
          </p:nvSpPr>
          <p:spPr bwMode="auto">
            <a:xfrm>
              <a:off x="4154488" y="5776913"/>
              <a:ext cx="190500" cy="85725"/>
            </a:xfrm>
            <a:custGeom>
              <a:avLst/>
              <a:gdLst>
                <a:gd name="T0" fmla="*/ 2147483647 w 11"/>
                <a:gd name="T1" fmla="*/ 2147483647 h 5"/>
                <a:gd name="T2" fmla="*/ 2147483647 w 11"/>
                <a:gd name="T3" fmla="*/ 0 h 5"/>
                <a:gd name="T4" fmla="*/ 2147483647 w 11"/>
                <a:gd name="T5" fmla="*/ 2147483647 h 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" h="5">
                  <a:moveTo>
                    <a:pt x="5" y="5"/>
                  </a:moveTo>
                  <a:cubicBezTo>
                    <a:pt x="10" y="5"/>
                    <a:pt x="11" y="0"/>
                    <a:pt x="6" y="0"/>
                  </a:cubicBezTo>
                  <a:cubicBezTo>
                    <a:pt x="2" y="0"/>
                    <a:pt x="0" y="5"/>
                    <a:pt x="5" y="5"/>
                  </a:cubicBezTo>
                  <a:close/>
                </a:path>
              </a:pathLst>
            </a:custGeom>
            <a:solidFill>
              <a:srgbClr val="1212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73" name="Freeform 281"/>
            <p:cNvSpPr>
              <a:spLocks/>
            </p:cNvSpPr>
            <p:nvPr/>
          </p:nvSpPr>
          <p:spPr bwMode="auto">
            <a:xfrm>
              <a:off x="4067176" y="6345238"/>
              <a:ext cx="225425" cy="190500"/>
            </a:xfrm>
            <a:custGeom>
              <a:avLst/>
              <a:gdLst>
                <a:gd name="T0" fmla="*/ 2147483647 w 13"/>
                <a:gd name="T1" fmla="*/ 0 h 11"/>
                <a:gd name="T2" fmla="*/ 0 w 13"/>
                <a:gd name="T3" fmla="*/ 2147483647 h 11"/>
                <a:gd name="T4" fmla="*/ 2147483647 w 13"/>
                <a:gd name="T5" fmla="*/ 2147483647 h 11"/>
                <a:gd name="T6" fmla="*/ 2147483647 w 13"/>
                <a:gd name="T7" fmla="*/ 2147483647 h 11"/>
                <a:gd name="T8" fmla="*/ 2147483647 w 13"/>
                <a:gd name="T9" fmla="*/ 2147483647 h 11"/>
                <a:gd name="T10" fmla="*/ 2147483647 w 13"/>
                <a:gd name="T11" fmla="*/ 0 h 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3" h="11">
                  <a:moveTo>
                    <a:pt x="4" y="0"/>
                  </a:moveTo>
                  <a:cubicBezTo>
                    <a:pt x="4" y="0"/>
                    <a:pt x="0" y="6"/>
                    <a:pt x="0" y="10"/>
                  </a:cubicBezTo>
                  <a:cubicBezTo>
                    <a:pt x="0" y="10"/>
                    <a:pt x="11" y="11"/>
                    <a:pt x="11" y="7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3" y="7"/>
                    <a:pt x="13" y="1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74" name="Freeform 282"/>
            <p:cNvSpPr>
              <a:spLocks/>
            </p:cNvSpPr>
            <p:nvPr/>
          </p:nvSpPr>
          <p:spPr bwMode="auto">
            <a:xfrm>
              <a:off x="4676776" y="6311901"/>
              <a:ext cx="261938" cy="223838"/>
            </a:xfrm>
            <a:custGeom>
              <a:avLst/>
              <a:gdLst>
                <a:gd name="T0" fmla="*/ 2147483647 w 15"/>
                <a:gd name="T1" fmla="*/ 2147483647 h 13"/>
                <a:gd name="T2" fmla="*/ 2147483647 w 15"/>
                <a:gd name="T3" fmla="*/ 2147483647 h 13"/>
                <a:gd name="T4" fmla="*/ 2147483647 w 15"/>
                <a:gd name="T5" fmla="*/ 2147483647 h 13"/>
                <a:gd name="T6" fmla="*/ 2147483647 w 15"/>
                <a:gd name="T7" fmla="*/ 2147483647 h 13"/>
                <a:gd name="T8" fmla="*/ 2147483647 w 15"/>
                <a:gd name="T9" fmla="*/ 2147483647 h 13"/>
                <a:gd name="T10" fmla="*/ 2147483647 w 15"/>
                <a:gd name="T11" fmla="*/ 2147483647 h 13"/>
                <a:gd name="T12" fmla="*/ 2147483647 w 15"/>
                <a:gd name="T13" fmla="*/ 2147483647 h 13"/>
                <a:gd name="T14" fmla="*/ 2147483647 w 15"/>
                <a:gd name="T15" fmla="*/ 2147483647 h 13"/>
                <a:gd name="T16" fmla="*/ 2147483647 w 15"/>
                <a:gd name="T17" fmla="*/ 2147483647 h 1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5" h="13">
                  <a:moveTo>
                    <a:pt x="1" y="2"/>
                  </a:moveTo>
                  <a:cubicBezTo>
                    <a:pt x="1" y="2"/>
                    <a:pt x="0" y="6"/>
                    <a:pt x="1" y="7"/>
                  </a:cubicBezTo>
                  <a:cubicBezTo>
                    <a:pt x="1" y="7"/>
                    <a:pt x="3" y="9"/>
                    <a:pt x="5" y="9"/>
                  </a:cubicBezTo>
                  <a:cubicBezTo>
                    <a:pt x="5" y="9"/>
                    <a:pt x="5" y="11"/>
                    <a:pt x="6" y="12"/>
                  </a:cubicBezTo>
                  <a:cubicBezTo>
                    <a:pt x="6" y="12"/>
                    <a:pt x="5" y="11"/>
                    <a:pt x="5" y="11"/>
                  </a:cubicBezTo>
                  <a:cubicBezTo>
                    <a:pt x="5" y="11"/>
                    <a:pt x="13" y="13"/>
                    <a:pt x="15" y="12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1" y="5"/>
                    <a:pt x="10" y="2"/>
                  </a:cubicBezTo>
                  <a:cubicBezTo>
                    <a:pt x="9" y="0"/>
                    <a:pt x="1" y="2"/>
                    <a:pt x="1" y="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75" name="Freeform 283"/>
            <p:cNvSpPr>
              <a:spLocks/>
            </p:cNvSpPr>
            <p:nvPr/>
          </p:nvSpPr>
          <p:spPr bwMode="auto">
            <a:xfrm>
              <a:off x="4084638" y="4810126"/>
              <a:ext cx="819150" cy="1622425"/>
            </a:xfrm>
            <a:custGeom>
              <a:avLst/>
              <a:gdLst>
                <a:gd name="T0" fmla="*/ 2147483647 w 47"/>
                <a:gd name="T1" fmla="*/ 2147483647 h 94"/>
                <a:gd name="T2" fmla="*/ 2147483647 w 47"/>
                <a:gd name="T3" fmla="*/ 2147483647 h 94"/>
                <a:gd name="T4" fmla="*/ 2147483647 w 47"/>
                <a:gd name="T5" fmla="*/ 2147483647 h 94"/>
                <a:gd name="T6" fmla="*/ 2147483647 w 47"/>
                <a:gd name="T7" fmla="*/ 2147483647 h 94"/>
                <a:gd name="T8" fmla="*/ 2147483647 w 47"/>
                <a:gd name="T9" fmla="*/ 2147483647 h 94"/>
                <a:gd name="T10" fmla="*/ 2147483647 w 47"/>
                <a:gd name="T11" fmla="*/ 2147483647 h 94"/>
                <a:gd name="T12" fmla="*/ 2147483647 w 47"/>
                <a:gd name="T13" fmla="*/ 2147483647 h 94"/>
                <a:gd name="T14" fmla="*/ 2147483647 w 47"/>
                <a:gd name="T15" fmla="*/ 2147483647 h 94"/>
                <a:gd name="T16" fmla="*/ 2147483647 w 47"/>
                <a:gd name="T17" fmla="*/ 2147483647 h 94"/>
                <a:gd name="T18" fmla="*/ 2147483647 w 47"/>
                <a:gd name="T19" fmla="*/ 2147483647 h 94"/>
                <a:gd name="T20" fmla="*/ 2147483647 w 47"/>
                <a:gd name="T21" fmla="*/ 2147483647 h 94"/>
                <a:gd name="T22" fmla="*/ 2147483647 w 47"/>
                <a:gd name="T23" fmla="*/ 2147483647 h 94"/>
                <a:gd name="T24" fmla="*/ 2147483647 w 47"/>
                <a:gd name="T25" fmla="*/ 2147483647 h 94"/>
                <a:gd name="T26" fmla="*/ 2147483647 w 47"/>
                <a:gd name="T27" fmla="*/ 2147483647 h 94"/>
                <a:gd name="T28" fmla="*/ 2147483647 w 47"/>
                <a:gd name="T29" fmla="*/ 2147483647 h 94"/>
                <a:gd name="T30" fmla="*/ 2147483647 w 47"/>
                <a:gd name="T31" fmla="*/ 2147483647 h 94"/>
                <a:gd name="T32" fmla="*/ 2147483647 w 47"/>
                <a:gd name="T33" fmla="*/ 0 h 94"/>
                <a:gd name="T34" fmla="*/ 2147483647 w 47"/>
                <a:gd name="T35" fmla="*/ 2147483647 h 94"/>
                <a:gd name="T36" fmla="*/ 2147483647 w 47"/>
                <a:gd name="T37" fmla="*/ 2147483647 h 94"/>
                <a:gd name="T38" fmla="*/ 2147483647 w 47"/>
                <a:gd name="T39" fmla="*/ 2147483647 h 94"/>
                <a:gd name="T40" fmla="*/ 2147483647 w 47"/>
                <a:gd name="T41" fmla="*/ 2147483647 h 94"/>
                <a:gd name="T42" fmla="*/ 2147483647 w 47"/>
                <a:gd name="T43" fmla="*/ 2147483647 h 94"/>
                <a:gd name="T44" fmla="*/ 2147483647 w 47"/>
                <a:gd name="T45" fmla="*/ 2147483647 h 94"/>
                <a:gd name="T46" fmla="*/ 2147483647 w 47"/>
                <a:gd name="T47" fmla="*/ 2147483647 h 94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7" h="94">
                  <a:moveTo>
                    <a:pt x="3" y="90"/>
                  </a:moveTo>
                  <a:cubicBezTo>
                    <a:pt x="3" y="90"/>
                    <a:pt x="12" y="92"/>
                    <a:pt x="13" y="89"/>
                  </a:cubicBezTo>
                  <a:cubicBezTo>
                    <a:pt x="14" y="86"/>
                    <a:pt x="12" y="79"/>
                    <a:pt x="12" y="79"/>
                  </a:cubicBezTo>
                  <a:cubicBezTo>
                    <a:pt x="12" y="79"/>
                    <a:pt x="17" y="49"/>
                    <a:pt x="17" y="48"/>
                  </a:cubicBezTo>
                  <a:cubicBezTo>
                    <a:pt x="18" y="48"/>
                    <a:pt x="21" y="36"/>
                    <a:pt x="23" y="27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9" y="83"/>
                    <a:pt x="35" y="89"/>
                  </a:cubicBezTo>
                  <a:cubicBezTo>
                    <a:pt x="35" y="89"/>
                    <a:pt x="41" y="94"/>
                    <a:pt x="45" y="91"/>
                  </a:cubicBezTo>
                  <a:cubicBezTo>
                    <a:pt x="45" y="91"/>
                    <a:pt x="47" y="89"/>
                    <a:pt x="45" y="82"/>
                  </a:cubicBezTo>
                  <a:cubicBezTo>
                    <a:pt x="45" y="82"/>
                    <a:pt x="46" y="71"/>
                    <a:pt x="44" y="66"/>
                  </a:cubicBezTo>
                  <a:cubicBezTo>
                    <a:pt x="44" y="66"/>
                    <a:pt x="43" y="48"/>
                    <a:pt x="43" y="44"/>
                  </a:cubicBezTo>
                  <a:cubicBezTo>
                    <a:pt x="43" y="40"/>
                    <a:pt x="41" y="21"/>
                    <a:pt x="42" y="18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39" y="9"/>
                    <a:pt x="39" y="9"/>
                    <a:pt x="39" y="9"/>
                  </a:cubicBezTo>
                  <a:cubicBezTo>
                    <a:pt x="39" y="2"/>
                    <a:pt x="39" y="2"/>
                    <a:pt x="39" y="2"/>
                  </a:cubicBezTo>
                  <a:cubicBezTo>
                    <a:pt x="39" y="2"/>
                    <a:pt x="28" y="5"/>
                    <a:pt x="22" y="4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4" y="11"/>
                    <a:pt x="3" y="13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3" y="36"/>
                    <a:pt x="5" y="41"/>
                  </a:cubicBezTo>
                  <a:cubicBezTo>
                    <a:pt x="5" y="41"/>
                    <a:pt x="2" y="65"/>
                    <a:pt x="3" y="70"/>
                  </a:cubicBezTo>
                  <a:cubicBezTo>
                    <a:pt x="3" y="70"/>
                    <a:pt x="0" y="81"/>
                    <a:pt x="1" y="83"/>
                  </a:cubicBezTo>
                  <a:cubicBezTo>
                    <a:pt x="2" y="86"/>
                    <a:pt x="3" y="90"/>
                    <a:pt x="3" y="90"/>
                  </a:cubicBezTo>
                  <a:close/>
                </a:path>
              </a:pathLst>
            </a:custGeom>
            <a:solidFill>
              <a:srgbClr val="1212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76" name="Rectangle 284"/>
            <p:cNvSpPr>
              <a:spLocks noChangeArrowheads="1"/>
            </p:cNvSpPr>
            <p:nvPr/>
          </p:nvSpPr>
          <p:spPr bwMode="auto">
            <a:xfrm>
              <a:off x="4606926" y="5053013"/>
              <a:ext cx="1588" cy="158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sp>
          <p:nvSpPr>
            <p:cNvPr id="30777" name="Freeform 285"/>
            <p:cNvSpPr>
              <a:spLocks/>
            </p:cNvSpPr>
            <p:nvPr/>
          </p:nvSpPr>
          <p:spPr bwMode="auto">
            <a:xfrm>
              <a:off x="4711701" y="5121276"/>
              <a:ext cx="17463" cy="0"/>
            </a:xfrm>
            <a:custGeom>
              <a:avLst/>
              <a:gdLst>
                <a:gd name="T0" fmla="*/ 0 w 1"/>
                <a:gd name="T1" fmla="*/ 2147483647 w 1"/>
                <a:gd name="T2" fmla="*/ 0 w 1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78" name="Freeform 286"/>
            <p:cNvSpPr>
              <a:spLocks/>
            </p:cNvSpPr>
            <p:nvPr/>
          </p:nvSpPr>
          <p:spPr bwMode="auto">
            <a:xfrm>
              <a:off x="4711701" y="5241926"/>
              <a:ext cx="17463" cy="0"/>
            </a:xfrm>
            <a:custGeom>
              <a:avLst/>
              <a:gdLst>
                <a:gd name="T0" fmla="*/ 0 w 1"/>
                <a:gd name="T1" fmla="*/ 2147483647 w 1"/>
                <a:gd name="T2" fmla="*/ 0 w 1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79" name="Freeform 287"/>
            <p:cNvSpPr>
              <a:spLocks/>
            </p:cNvSpPr>
            <p:nvPr/>
          </p:nvSpPr>
          <p:spPr bwMode="auto">
            <a:xfrm>
              <a:off x="4137026" y="4948238"/>
              <a:ext cx="679450" cy="1449388"/>
            </a:xfrm>
            <a:custGeom>
              <a:avLst/>
              <a:gdLst>
                <a:gd name="T0" fmla="*/ 2147483647 w 39"/>
                <a:gd name="T1" fmla="*/ 2147483647 h 84"/>
                <a:gd name="T2" fmla="*/ 2147483647 w 39"/>
                <a:gd name="T3" fmla="*/ 2147483647 h 84"/>
                <a:gd name="T4" fmla="*/ 2147483647 w 39"/>
                <a:gd name="T5" fmla="*/ 2147483647 h 84"/>
                <a:gd name="T6" fmla="*/ 2147483647 w 39"/>
                <a:gd name="T7" fmla="*/ 2147483647 h 84"/>
                <a:gd name="T8" fmla="*/ 2147483647 w 39"/>
                <a:gd name="T9" fmla="*/ 2147483647 h 84"/>
                <a:gd name="T10" fmla="*/ 2147483647 w 39"/>
                <a:gd name="T11" fmla="*/ 2147483647 h 84"/>
                <a:gd name="T12" fmla="*/ 2147483647 w 39"/>
                <a:gd name="T13" fmla="*/ 2147483647 h 84"/>
                <a:gd name="T14" fmla="*/ 2147483647 w 39"/>
                <a:gd name="T15" fmla="*/ 2147483647 h 84"/>
                <a:gd name="T16" fmla="*/ 2147483647 w 39"/>
                <a:gd name="T17" fmla="*/ 2147483647 h 84"/>
                <a:gd name="T18" fmla="*/ 2147483647 w 39"/>
                <a:gd name="T19" fmla="*/ 2147483647 h 84"/>
                <a:gd name="T20" fmla="*/ 2147483647 w 39"/>
                <a:gd name="T21" fmla="*/ 2147483647 h 84"/>
                <a:gd name="T22" fmla="*/ 2147483647 w 39"/>
                <a:gd name="T23" fmla="*/ 2147483647 h 84"/>
                <a:gd name="T24" fmla="*/ 2147483647 w 39"/>
                <a:gd name="T25" fmla="*/ 2147483647 h 84"/>
                <a:gd name="T26" fmla="*/ 2147483647 w 39"/>
                <a:gd name="T27" fmla="*/ 2147483647 h 84"/>
                <a:gd name="T28" fmla="*/ 2147483647 w 39"/>
                <a:gd name="T29" fmla="*/ 2147483647 h 84"/>
                <a:gd name="T30" fmla="*/ 2147483647 w 39"/>
                <a:gd name="T31" fmla="*/ 0 h 84"/>
                <a:gd name="T32" fmla="*/ 2147483647 w 39"/>
                <a:gd name="T33" fmla="*/ 2147483647 h 84"/>
                <a:gd name="T34" fmla="*/ 2147483647 w 39"/>
                <a:gd name="T35" fmla="*/ 2147483647 h 84"/>
                <a:gd name="T36" fmla="*/ 2147483647 w 39"/>
                <a:gd name="T37" fmla="*/ 2147483647 h 84"/>
                <a:gd name="T38" fmla="*/ 0 w 39"/>
                <a:gd name="T39" fmla="*/ 2147483647 h 84"/>
                <a:gd name="T40" fmla="*/ 2147483647 w 39"/>
                <a:gd name="T41" fmla="*/ 2147483647 h 84"/>
                <a:gd name="T42" fmla="*/ 2147483647 w 39"/>
                <a:gd name="T43" fmla="*/ 2147483647 h 84"/>
                <a:gd name="T44" fmla="*/ 2147483647 w 39"/>
                <a:gd name="T45" fmla="*/ 2147483647 h 84"/>
                <a:gd name="T46" fmla="*/ 2147483647 w 39"/>
                <a:gd name="T47" fmla="*/ 2147483647 h 84"/>
                <a:gd name="T48" fmla="*/ 2147483647 w 39"/>
                <a:gd name="T49" fmla="*/ 2147483647 h 84"/>
                <a:gd name="T50" fmla="*/ 2147483647 w 39"/>
                <a:gd name="T51" fmla="*/ 2147483647 h 84"/>
                <a:gd name="T52" fmla="*/ 2147483647 w 39"/>
                <a:gd name="T53" fmla="*/ 2147483647 h 84"/>
                <a:gd name="T54" fmla="*/ 2147483647 w 39"/>
                <a:gd name="T55" fmla="*/ 2147483647 h 84"/>
                <a:gd name="T56" fmla="*/ 2147483647 w 39"/>
                <a:gd name="T57" fmla="*/ 2147483647 h 84"/>
                <a:gd name="T58" fmla="*/ 2147483647 w 39"/>
                <a:gd name="T59" fmla="*/ 2147483647 h 84"/>
                <a:gd name="T60" fmla="*/ 2147483647 w 39"/>
                <a:gd name="T61" fmla="*/ 2147483647 h 84"/>
                <a:gd name="T62" fmla="*/ 2147483647 w 39"/>
                <a:gd name="T63" fmla="*/ 2147483647 h 84"/>
                <a:gd name="T64" fmla="*/ 2147483647 w 39"/>
                <a:gd name="T65" fmla="*/ 2147483647 h 84"/>
                <a:gd name="T66" fmla="*/ 2147483647 w 39"/>
                <a:gd name="T67" fmla="*/ 2147483647 h 84"/>
                <a:gd name="T68" fmla="*/ 2147483647 w 39"/>
                <a:gd name="T69" fmla="*/ 2147483647 h 84"/>
                <a:gd name="T70" fmla="*/ 2147483647 w 39"/>
                <a:gd name="T71" fmla="*/ 2147483647 h 84"/>
                <a:gd name="T72" fmla="*/ 2147483647 w 39"/>
                <a:gd name="T73" fmla="*/ 2147483647 h 84"/>
                <a:gd name="T74" fmla="*/ 2147483647 w 39"/>
                <a:gd name="T75" fmla="*/ 2147483647 h 84"/>
                <a:gd name="T76" fmla="*/ 2147483647 w 39"/>
                <a:gd name="T77" fmla="*/ 2147483647 h 84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39" h="84">
                  <a:moveTo>
                    <a:pt x="39" y="84"/>
                  </a:moveTo>
                  <a:cubicBezTo>
                    <a:pt x="38" y="80"/>
                    <a:pt x="38" y="76"/>
                    <a:pt x="37" y="74"/>
                  </a:cubicBezTo>
                  <a:cubicBezTo>
                    <a:pt x="35" y="71"/>
                    <a:pt x="35" y="66"/>
                    <a:pt x="35" y="66"/>
                  </a:cubicBezTo>
                  <a:cubicBezTo>
                    <a:pt x="38" y="65"/>
                    <a:pt x="39" y="54"/>
                    <a:pt x="39" y="54"/>
                  </a:cubicBezTo>
                  <a:cubicBezTo>
                    <a:pt x="39" y="54"/>
                    <a:pt x="35" y="59"/>
                    <a:pt x="34" y="58"/>
                  </a:cubicBezTo>
                  <a:cubicBezTo>
                    <a:pt x="32" y="58"/>
                    <a:pt x="33" y="56"/>
                    <a:pt x="34" y="51"/>
                  </a:cubicBezTo>
                  <a:cubicBezTo>
                    <a:pt x="34" y="46"/>
                    <a:pt x="32" y="32"/>
                    <a:pt x="32" y="32"/>
                  </a:cubicBezTo>
                  <a:cubicBezTo>
                    <a:pt x="32" y="37"/>
                    <a:pt x="32" y="44"/>
                    <a:pt x="32" y="44"/>
                  </a:cubicBezTo>
                  <a:cubicBezTo>
                    <a:pt x="32" y="44"/>
                    <a:pt x="28" y="30"/>
                    <a:pt x="27" y="25"/>
                  </a:cubicBezTo>
                  <a:cubicBezTo>
                    <a:pt x="27" y="22"/>
                    <a:pt x="32" y="18"/>
                    <a:pt x="33" y="17"/>
                  </a:cubicBezTo>
                  <a:cubicBezTo>
                    <a:pt x="28" y="20"/>
                    <a:pt x="24" y="17"/>
                    <a:pt x="24" y="17"/>
                  </a:cubicBezTo>
                  <a:cubicBezTo>
                    <a:pt x="26" y="16"/>
                    <a:pt x="31" y="12"/>
                    <a:pt x="33" y="10"/>
                  </a:cubicBezTo>
                  <a:cubicBezTo>
                    <a:pt x="30" y="12"/>
                    <a:pt x="23" y="14"/>
                    <a:pt x="23" y="14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5" y="10"/>
                    <a:pt x="20" y="12"/>
                    <a:pt x="18" y="8"/>
                  </a:cubicBezTo>
                  <a:cubicBezTo>
                    <a:pt x="15" y="4"/>
                    <a:pt x="10" y="0"/>
                    <a:pt x="10" y="0"/>
                  </a:cubicBezTo>
                  <a:cubicBezTo>
                    <a:pt x="12" y="3"/>
                    <a:pt x="13" y="11"/>
                    <a:pt x="13" y="11"/>
                  </a:cubicBezTo>
                  <a:cubicBezTo>
                    <a:pt x="13" y="11"/>
                    <a:pt x="13" y="10"/>
                    <a:pt x="7" y="7"/>
                  </a:cubicBezTo>
                  <a:cubicBezTo>
                    <a:pt x="4" y="6"/>
                    <a:pt x="3" y="3"/>
                    <a:pt x="3" y="1"/>
                  </a:cubicBezTo>
                  <a:cubicBezTo>
                    <a:pt x="1" y="3"/>
                    <a:pt x="0" y="4"/>
                    <a:pt x="0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3" y="17"/>
                    <a:pt x="18" y="15"/>
                    <a:pt x="16" y="17"/>
                  </a:cubicBezTo>
                  <a:cubicBezTo>
                    <a:pt x="13" y="19"/>
                    <a:pt x="5" y="15"/>
                    <a:pt x="5" y="15"/>
                  </a:cubicBezTo>
                  <a:cubicBezTo>
                    <a:pt x="7" y="19"/>
                    <a:pt x="13" y="20"/>
                    <a:pt x="13" y="20"/>
                  </a:cubicBezTo>
                  <a:cubicBezTo>
                    <a:pt x="13" y="20"/>
                    <a:pt x="13" y="26"/>
                    <a:pt x="9" y="34"/>
                  </a:cubicBezTo>
                  <a:cubicBezTo>
                    <a:pt x="5" y="43"/>
                    <a:pt x="9" y="50"/>
                    <a:pt x="9" y="50"/>
                  </a:cubicBezTo>
                  <a:cubicBezTo>
                    <a:pt x="6" y="49"/>
                    <a:pt x="5" y="40"/>
                    <a:pt x="5" y="40"/>
                  </a:cubicBezTo>
                  <a:cubicBezTo>
                    <a:pt x="5" y="40"/>
                    <a:pt x="5" y="53"/>
                    <a:pt x="4" y="58"/>
                  </a:cubicBezTo>
                  <a:cubicBezTo>
                    <a:pt x="3" y="63"/>
                    <a:pt x="7" y="73"/>
                    <a:pt x="7" y="73"/>
                  </a:cubicBezTo>
                  <a:cubicBezTo>
                    <a:pt x="3" y="73"/>
                    <a:pt x="2" y="63"/>
                    <a:pt x="2" y="63"/>
                  </a:cubicBezTo>
                  <a:cubicBezTo>
                    <a:pt x="1" y="64"/>
                    <a:pt x="3" y="73"/>
                    <a:pt x="4" y="76"/>
                  </a:cubicBezTo>
                  <a:cubicBezTo>
                    <a:pt x="5" y="78"/>
                    <a:pt x="5" y="81"/>
                    <a:pt x="4" y="83"/>
                  </a:cubicBezTo>
                  <a:cubicBezTo>
                    <a:pt x="7" y="83"/>
                    <a:pt x="10" y="83"/>
                    <a:pt x="10" y="81"/>
                  </a:cubicBezTo>
                  <a:cubicBezTo>
                    <a:pt x="11" y="78"/>
                    <a:pt x="9" y="71"/>
                    <a:pt x="9" y="71"/>
                  </a:cubicBezTo>
                  <a:cubicBezTo>
                    <a:pt x="9" y="71"/>
                    <a:pt x="14" y="41"/>
                    <a:pt x="14" y="40"/>
                  </a:cubicBezTo>
                  <a:cubicBezTo>
                    <a:pt x="15" y="40"/>
                    <a:pt x="18" y="28"/>
                    <a:pt x="20" y="19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1" y="22"/>
                    <a:pt x="26" y="75"/>
                    <a:pt x="32" y="81"/>
                  </a:cubicBezTo>
                  <a:cubicBezTo>
                    <a:pt x="32" y="81"/>
                    <a:pt x="35" y="84"/>
                    <a:pt x="39" y="8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80" name="Freeform 288"/>
            <p:cNvSpPr>
              <a:spLocks/>
            </p:cNvSpPr>
            <p:nvPr/>
          </p:nvSpPr>
          <p:spPr bwMode="auto">
            <a:xfrm>
              <a:off x="4119563" y="4983163"/>
              <a:ext cx="104775" cy="155575"/>
            </a:xfrm>
            <a:custGeom>
              <a:avLst/>
              <a:gdLst>
                <a:gd name="T0" fmla="*/ 0 w 6"/>
                <a:gd name="T1" fmla="*/ 2147483647 h 9"/>
                <a:gd name="T2" fmla="*/ 2147483647 w 6"/>
                <a:gd name="T3" fmla="*/ 2147483647 h 9"/>
                <a:gd name="T4" fmla="*/ 2147483647 w 6"/>
                <a:gd name="T5" fmla="*/ 2147483647 h 9"/>
                <a:gd name="T6" fmla="*/ 2147483647 w 6"/>
                <a:gd name="T7" fmla="*/ 0 h 9"/>
                <a:gd name="T8" fmla="*/ 0 w 6"/>
                <a:gd name="T9" fmla="*/ 2147483647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9">
                  <a:moveTo>
                    <a:pt x="0" y="4"/>
                  </a:moveTo>
                  <a:cubicBezTo>
                    <a:pt x="0" y="4"/>
                    <a:pt x="1" y="8"/>
                    <a:pt x="3" y="9"/>
                  </a:cubicBezTo>
                  <a:cubicBezTo>
                    <a:pt x="3" y="9"/>
                    <a:pt x="3" y="6"/>
                    <a:pt x="3" y="4"/>
                  </a:cubicBezTo>
                  <a:cubicBezTo>
                    <a:pt x="3" y="4"/>
                    <a:pt x="6" y="2"/>
                    <a:pt x="5" y="0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rgbClr val="E99D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81" name="Freeform 289"/>
            <p:cNvSpPr>
              <a:spLocks/>
            </p:cNvSpPr>
            <p:nvPr/>
          </p:nvSpPr>
          <p:spPr bwMode="auto">
            <a:xfrm>
              <a:off x="4171951" y="4017963"/>
              <a:ext cx="609600" cy="862013"/>
            </a:xfrm>
            <a:custGeom>
              <a:avLst/>
              <a:gdLst>
                <a:gd name="T0" fmla="*/ 2147483647 w 35"/>
                <a:gd name="T1" fmla="*/ 0 h 50"/>
                <a:gd name="T2" fmla="*/ 2147483647 w 35"/>
                <a:gd name="T3" fmla="*/ 2147483647 h 50"/>
                <a:gd name="T4" fmla="*/ 2147483647 w 35"/>
                <a:gd name="T5" fmla="*/ 2147483647 h 50"/>
                <a:gd name="T6" fmla="*/ 2147483647 w 35"/>
                <a:gd name="T7" fmla="*/ 2147483647 h 50"/>
                <a:gd name="T8" fmla="*/ 2147483647 w 35"/>
                <a:gd name="T9" fmla="*/ 2147483647 h 50"/>
                <a:gd name="T10" fmla="*/ 2147483647 w 35"/>
                <a:gd name="T11" fmla="*/ 2147483647 h 50"/>
                <a:gd name="T12" fmla="*/ 2147483647 w 35"/>
                <a:gd name="T13" fmla="*/ 2147483647 h 50"/>
                <a:gd name="T14" fmla="*/ 0 w 35"/>
                <a:gd name="T15" fmla="*/ 2147483647 h 50"/>
                <a:gd name="T16" fmla="*/ 2147483647 w 35"/>
                <a:gd name="T17" fmla="*/ 0 h 5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5" h="50">
                  <a:moveTo>
                    <a:pt x="11" y="0"/>
                  </a:moveTo>
                  <a:cubicBezTo>
                    <a:pt x="11" y="0"/>
                    <a:pt x="13" y="5"/>
                    <a:pt x="15" y="5"/>
                  </a:cubicBezTo>
                  <a:cubicBezTo>
                    <a:pt x="15" y="5"/>
                    <a:pt x="19" y="7"/>
                    <a:pt x="22" y="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" y="49"/>
                    <a:pt x="1" y="49"/>
                    <a:pt x="1" y="49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11" y="0"/>
                  </a:lnTo>
                  <a:close/>
                </a:path>
              </a:pathLst>
            </a:custGeom>
            <a:solidFill>
              <a:srgbClr val="F2F2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82" name="Freeform 290"/>
            <p:cNvSpPr>
              <a:spLocks/>
            </p:cNvSpPr>
            <p:nvPr/>
          </p:nvSpPr>
          <p:spPr bwMode="auto">
            <a:xfrm>
              <a:off x="4292601" y="4121151"/>
              <a:ext cx="122238" cy="120650"/>
            </a:xfrm>
            <a:custGeom>
              <a:avLst/>
              <a:gdLst>
                <a:gd name="T0" fmla="*/ 0 w 77"/>
                <a:gd name="T1" fmla="*/ 2147483647 h 76"/>
                <a:gd name="T2" fmla="*/ 2147483647 w 77"/>
                <a:gd name="T3" fmla="*/ 0 h 76"/>
                <a:gd name="T4" fmla="*/ 0 w 77"/>
                <a:gd name="T5" fmla="*/ 2147483647 h 76"/>
                <a:gd name="T6" fmla="*/ 0 w 77"/>
                <a:gd name="T7" fmla="*/ 2147483647 h 7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7" h="76">
                  <a:moveTo>
                    <a:pt x="0" y="54"/>
                  </a:moveTo>
                  <a:lnTo>
                    <a:pt x="77" y="0"/>
                  </a:lnTo>
                  <a:lnTo>
                    <a:pt x="0" y="76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83" name="Freeform 291"/>
            <p:cNvSpPr>
              <a:spLocks/>
            </p:cNvSpPr>
            <p:nvPr/>
          </p:nvSpPr>
          <p:spPr bwMode="auto">
            <a:xfrm>
              <a:off x="4467226" y="4138613"/>
              <a:ext cx="279400" cy="688975"/>
            </a:xfrm>
            <a:custGeom>
              <a:avLst/>
              <a:gdLst>
                <a:gd name="T0" fmla="*/ 0 w 16"/>
                <a:gd name="T1" fmla="*/ 0 h 40"/>
                <a:gd name="T2" fmla="*/ 2147483647 w 16"/>
                <a:gd name="T3" fmla="*/ 2147483647 h 40"/>
                <a:gd name="T4" fmla="*/ 2147483647 w 16"/>
                <a:gd name="T5" fmla="*/ 2147483647 h 40"/>
                <a:gd name="T6" fmla="*/ 2147483647 w 16"/>
                <a:gd name="T7" fmla="*/ 2147483647 h 40"/>
                <a:gd name="T8" fmla="*/ 2147483647 w 16"/>
                <a:gd name="T9" fmla="*/ 2147483647 h 40"/>
                <a:gd name="T10" fmla="*/ 2147483647 w 16"/>
                <a:gd name="T11" fmla="*/ 2147483647 h 40"/>
                <a:gd name="T12" fmla="*/ 2147483647 w 16"/>
                <a:gd name="T13" fmla="*/ 2147483647 h 40"/>
                <a:gd name="T14" fmla="*/ 2147483647 w 16"/>
                <a:gd name="T15" fmla="*/ 2147483647 h 40"/>
                <a:gd name="T16" fmla="*/ 2147483647 w 16"/>
                <a:gd name="T17" fmla="*/ 2147483647 h 40"/>
                <a:gd name="T18" fmla="*/ 0 w 16"/>
                <a:gd name="T19" fmla="*/ 0 h 4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6" h="40">
                  <a:moveTo>
                    <a:pt x="0" y="0"/>
                  </a:moveTo>
                  <a:cubicBezTo>
                    <a:pt x="6" y="5"/>
                    <a:pt x="6" y="5"/>
                    <a:pt x="6" y="5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7" y="40"/>
                    <a:pt x="4" y="37"/>
                  </a:cubicBezTo>
                  <a:cubicBezTo>
                    <a:pt x="4" y="37"/>
                    <a:pt x="10" y="39"/>
                    <a:pt x="10" y="33"/>
                  </a:cubicBezTo>
                  <a:cubicBezTo>
                    <a:pt x="9" y="27"/>
                    <a:pt x="6" y="28"/>
                    <a:pt x="4" y="25"/>
                  </a:cubicBezTo>
                  <a:cubicBezTo>
                    <a:pt x="4" y="25"/>
                    <a:pt x="6" y="25"/>
                    <a:pt x="6" y="21"/>
                  </a:cubicBezTo>
                  <a:cubicBezTo>
                    <a:pt x="6" y="16"/>
                    <a:pt x="5" y="7"/>
                    <a:pt x="5" y="7"/>
                  </a:cubicBezTo>
                  <a:cubicBezTo>
                    <a:pt x="5" y="7"/>
                    <a:pt x="3" y="4"/>
                    <a:pt x="0" y="0"/>
                  </a:cubicBezTo>
                  <a:close/>
                </a:path>
              </a:pathLst>
            </a:cu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84" name="Freeform 292"/>
            <p:cNvSpPr>
              <a:spLocks/>
            </p:cNvSpPr>
            <p:nvPr/>
          </p:nvSpPr>
          <p:spPr bwMode="auto">
            <a:xfrm>
              <a:off x="3962401" y="4033838"/>
              <a:ext cx="382588" cy="1087438"/>
            </a:xfrm>
            <a:custGeom>
              <a:avLst/>
              <a:gdLst>
                <a:gd name="T0" fmla="*/ 2147483647 w 22"/>
                <a:gd name="T1" fmla="*/ 2147483647 h 63"/>
                <a:gd name="T2" fmla="*/ 2147483647 w 22"/>
                <a:gd name="T3" fmla="*/ 2147483647 h 63"/>
                <a:gd name="T4" fmla="*/ 2147483647 w 22"/>
                <a:gd name="T5" fmla="*/ 2147483647 h 63"/>
                <a:gd name="T6" fmla="*/ 2147483647 w 22"/>
                <a:gd name="T7" fmla="*/ 0 h 63"/>
                <a:gd name="T8" fmla="*/ 2147483647 w 22"/>
                <a:gd name="T9" fmla="*/ 2147483647 h 63"/>
                <a:gd name="T10" fmla="*/ 2147483647 w 22"/>
                <a:gd name="T11" fmla="*/ 2147483647 h 63"/>
                <a:gd name="T12" fmla="*/ 0 w 22"/>
                <a:gd name="T13" fmla="*/ 2147483647 h 63"/>
                <a:gd name="T14" fmla="*/ 2147483647 w 22"/>
                <a:gd name="T15" fmla="*/ 2147483647 h 63"/>
                <a:gd name="T16" fmla="*/ 2147483647 w 22"/>
                <a:gd name="T17" fmla="*/ 2147483647 h 6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2" h="63">
                  <a:moveTo>
                    <a:pt x="9" y="63"/>
                  </a:moveTo>
                  <a:cubicBezTo>
                    <a:pt x="9" y="63"/>
                    <a:pt x="10" y="58"/>
                    <a:pt x="15" y="56"/>
                  </a:cubicBezTo>
                  <a:cubicBezTo>
                    <a:pt x="15" y="56"/>
                    <a:pt x="20" y="44"/>
                    <a:pt x="20" y="33"/>
                  </a:cubicBezTo>
                  <a:cubicBezTo>
                    <a:pt x="21" y="21"/>
                    <a:pt x="20" y="4"/>
                    <a:pt x="22" y="0"/>
                  </a:cubicBezTo>
                  <a:cubicBezTo>
                    <a:pt x="22" y="0"/>
                    <a:pt x="20" y="1"/>
                    <a:pt x="18" y="4"/>
                  </a:cubicBezTo>
                  <a:cubicBezTo>
                    <a:pt x="18" y="4"/>
                    <a:pt x="8" y="5"/>
                    <a:pt x="5" y="7"/>
                  </a:cubicBezTo>
                  <a:cubicBezTo>
                    <a:pt x="5" y="7"/>
                    <a:pt x="1" y="17"/>
                    <a:pt x="0" y="35"/>
                  </a:cubicBezTo>
                  <a:cubicBezTo>
                    <a:pt x="0" y="35"/>
                    <a:pt x="2" y="45"/>
                    <a:pt x="2" y="47"/>
                  </a:cubicBezTo>
                  <a:cubicBezTo>
                    <a:pt x="3" y="48"/>
                    <a:pt x="6" y="56"/>
                    <a:pt x="9" y="63"/>
                  </a:cubicBezTo>
                  <a:close/>
                </a:path>
              </a:pathLst>
            </a:custGeom>
            <a:solidFill>
              <a:srgbClr val="1212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85" name="Freeform 293"/>
            <p:cNvSpPr>
              <a:spLocks/>
            </p:cNvSpPr>
            <p:nvPr/>
          </p:nvSpPr>
          <p:spPr bwMode="auto">
            <a:xfrm>
              <a:off x="4292601" y="4827588"/>
              <a:ext cx="436563" cy="103188"/>
            </a:xfrm>
            <a:custGeom>
              <a:avLst/>
              <a:gdLst>
                <a:gd name="T0" fmla="*/ 2147483647 w 25"/>
                <a:gd name="T1" fmla="*/ 0 h 6"/>
                <a:gd name="T2" fmla="*/ 2147483647 w 25"/>
                <a:gd name="T3" fmla="*/ 2147483647 h 6"/>
                <a:gd name="T4" fmla="*/ 0 w 25"/>
                <a:gd name="T5" fmla="*/ 2147483647 h 6"/>
                <a:gd name="T6" fmla="*/ 2147483647 w 25"/>
                <a:gd name="T7" fmla="*/ 2147483647 h 6"/>
                <a:gd name="T8" fmla="*/ 2147483647 w 25"/>
                <a:gd name="T9" fmla="*/ 0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" h="6">
                  <a:moveTo>
                    <a:pt x="24" y="0"/>
                  </a:moveTo>
                  <a:cubicBezTo>
                    <a:pt x="15" y="3"/>
                    <a:pt x="5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5" y="6"/>
                    <a:pt x="25" y="2"/>
                  </a:cubicBez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86" name="Freeform 294"/>
            <p:cNvSpPr>
              <a:spLocks/>
            </p:cNvSpPr>
            <p:nvPr/>
          </p:nvSpPr>
          <p:spPr bwMode="auto">
            <a:xfrm>
              <a:off x="4189413" y="4138613"/>
              <a:ext cx="138113" cy="603250"/>
            </a:xfrm>
            <a:custGeom>
              <a:avLst/>
              <a:gdLst>
                <a:gd name="T0" fmla="*/ 2147483647 w 8"/>
                <a:gd name="T1" fmla="*/ 2147483647 h 35"/>
                <a:gd name="T2" fmla="*/ 2147483647 w 8"/>
                <a:gd name="T3" fmla="*/ 2147483647 h 35"/>
                <a:gd name="T4" fmla="*/ 2147483647 w 8"/>
                <a:gd name="T5" fmla="*/ 2147483647 h 35"/>
                <a:gd name="T6" fmla="*/ 2147483647 w 8"/>
                <a:gd name="T7" fmla="*/ 2147483647 h 35"/>
                <a:gd name="T8" fmla="*/ 2147483647 w 8"/>
                <a:gd name="T9" fmla="*/ 2147483647 h 35"/>
                <a:gd name="T10" fmla="*/ 2147483647 w 8"/>
                <a:gd name="T11" fmla="*/ 0 h 35"/>
                <a:gd name="T12" fmla="*/ 2147483647 w 8"/>
                <a:gd name="T13" fmla="*/ 2147483647 h 35"/>
                <a:gd name="T14" fmla="*/ 0 w 8"/>
                <a:gd name="T15" fmla="*/ 2147483647 h 35"/>
                <a:gd name="T16" fmla="*/ 2147483647 w 8"/>
                <a:gd name="T17" fmla="*/ 2147483647 h 3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" h="35">
                  <a:moveTo>
                    <a:pt x="6" y="35"/>
                  </a:moveTo>
                  <a:cubicBezTo>
                    <a:pt x="7" y="32"/>
                    <a:pt x="7" y="29"/>
                    <a:pt x="7" y="27"/>
                  </a:cubicBezTo>
                  <a:cubicBezTo>
                    <a:pt x="7" y="26"/>
                    <a:pt x="7" y="26"/>
                    <a:pt x="8" y="25"/>
                  </a:cubicBezTo>
                  <a:cubicBezTo>
                    <a:pt x="5" y="17"/>
                    <a:pt x="1" y="4"/>
                    <a:pt x="1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2" y="2"/>
                    <a:pt x="1" y="0"/>
                    <a:pt x="1" y="0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1" y="4"/>
                    <a:pt x="0" y="4"/>
                    <a:pt x="0" y="4"/>
                  </a:cubicBezTo>
                  <a:cubicBezTo>
                    <a:pt x="4" y="17"/>
                    <a:pt x="6" y="28"/>
                    <a:pt x="6" y="3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87" name="Freeform 295"/>
            <p:cNvSpPr>
              <a:spLocks/>
            </p:cNvSpPr>
            <p:nvPr/>
          </p:nvSpPr>
          <p:spPr bwMode="auto">
            <a:xfrm>
              <a:off x="4206876" y="4414838"/>
              <a:ext cx="17463" cy="68263"/>
            </a:xfrm>
            <a:custGeom>
              <a:avLst/>
              <a:gdLst>
                <a:gd name="T0" fmla="*/ 0 w 1"/>
                <a:gd name="T1" fmla="*/ 2147483647 h 4"/>
                <a:gd name="T2" fmla="*/ 0 w 1"/>
                <a:gd name="T3" fmla="*/ 2147483647 h 4"/>
                <a:gd name="T4" fmla="*/ 0 w 1"/>
                <a:gd name="T5" fmla="*/ 2147483647 h 4"/>
                <a:gd name="T6" fmla="*/ 0 w 1"/>
                <a:gd name="T7" fmla="*/ 2147483647 h 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" h="4">
                  <a:moveTo>
                    <a:pt x="0" y="1"/>
                  </a:moveTo>
                  <a:cubicBezTo>
                    <a:pt x="0" y="0"/>
                    <a:pt x="0" y="2"/>
                    <a:pt x="0" y="4"/>
                  </a:cubicBezTo>
                  <a:cubicBezTo>
                    <a:pt x="0" y="3"/>
                    <a:pt x="1" y="3"/>
                    <a:pt x="0" y="2"/>
                  </a:cubicBezTo>
                  <a:cubicBezTo>
                    <a:pt x="0" y="2"/>
                    <a:pt x="0" y="2"/>
                    <a:pt x="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88" name="Freeform 296"/>
            <p:cNvSpPr>
              <a:spLocks/>
            </p:cNvSpPr>
            <p:nvPr/>
          </p:nvSpPr>
          <p:spPr bwMode="auto">
            <a:xfrm>
              <a:off x="4014788" y="4224338"/>
              <a:ext cx="227013" cy="776288"/>
            </a:xfrm>
            <a:custGeom>
              <a:avLst/>
              <a:gdLst>
                <a:gd name="T0" fmla="*/ 2147483647 w 13"/>
                <a:gd name="T1" fmla="*/ 2147483647 h 45"/>
                <a:gd name="T2" fmla="*/ 2147483647 w 13"/>
                <a:gd name="T3" fmla="*/ 2147483647 h 45"/>
                <a:gd name="T4" fmla="*/ 2147483647 w 13"/>
                <a:gd name="T5" fmla="*/ 2147483647 h 45"/>
                <a:gd name="T6" fmla="*/ 2147483647 w 13"/>
                <a:gd name="T7" fmla="*/ 2147483647 h 45"/>
                <a:gd name="T8" fmla="*/ 2147483647 w 13"/>
                <a:gd name="T9" fmla="*/ 2147483647 h 45"/>
                <a:gd name="T10" fmla="*/ 2147483647 w 13"/>
                <a:gd name="T11" fmla="*/ 2147483647 h 45"/>
                <a:gd name="T12" fmla="*/ 2147483647 w 13"/>
                <a:gd name="T13" fmla="*/ 2147483647 h 45"/>
                <a:gd name="T14" fmla="*/ 2147483647 w 13"/>
                <a:gd name="T15" fmla="*/ 0 h 45"/>
                <a:gd name="T16" fmla="*/ 2147483647 w 13"/>
                <a:gd name="T17" fmla="*/ 2147483647 h 45"/>
                <a:gd name="T18" fmla="*/ 0 w 13"/>
                <a:gd name="T19" fmla="*/ 2147483647 h 45"/>
                <a:gd name="T20" fmla="*/ 2147483647 w 13"/>
                <a:gd name="T21" fmla="*/ 2147483647 h 45"/>
                <a:gd name="T22" fmla="*/ 2147483647 w 13"/>
                <a:gd name="T23" fmla="*/ 2147483647 h 45"/>
                <a:gd name="T24" fmla="*/ 2147483647 w 13"/>
                <a:gd name="T25" fmla="*/ 2147483647 h 45"/>
                <a:gd name="T26" fmla="*/ 0 w 13"/>
                <a:gd name="T27" fmla="*/ 2147483647 h 45"/>
                <a:gd name="T28" fmla="*/ 2147483647 w 13"/>
                <a:gd name="T29" fmla="*/ 2147483647 h 45"/>
                <a:gd name="T30" fmla="*/ 2147483647 w 13"/>
                <a:gd name="T31" fmla="*/ 2147483647 h 45"/>
                <a:gd name="T32" fmla="*/ 2147483647 w 13"/>
                <a:gd name="T33" fmla="*/ 2147483647 h 45"/>
                <a:gd name="T34" fmla="*/ 2147483647 w 13"/>
                <a:gd name="T35" fmla="*/ 2147483647 h 45"/>
                <a:gd name="T36" fmla="*/ 2147483647 w 13"/>
                <a:gd name="T37" fmla="*/ 2147483647 h 4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13" h="45">
                  <a:moveTo>
                    <a:pt x="13" y="42"/>
                  </a:moveTo>
                  <a:cubicBezTo>
                    <a:pt x="12" y="38"/>
                    <a:pt x="12" y="33"/>
                    <a:pt x="12" y="33"/>
                  </a:cubicBezTo>
                  <a:cubicBezTo>
                    <a:pt x="12" y="27"/>
                    <a:pt x="11" y="20"/>
                    <a:pt x="11" y="15"/>
                  </a:cubicBezTo>
                  <a:cubicBezTo>
                    <a:pt x="11" y="20"/>
                    <a:pt x="10" y="28"/>
                    <a:pt x="10" y="28"/>
                  </a:cubicBezTo>
                  <a:cubicBezTo>
                    <a:pt x="10" y="24"/>
                    <a:pt x="9" y="12"/>
                    <a:pt x="9" y="12"/>
                  </a:cubicBezTo>
                  <a:cubicBezTo>
                    <a:pt x="9" y="12"/>
                    <a:pt x="9" y="33"/>
                    <a:pt x="9" y="33"/>
                  </a:cubicBezTo>
                  <a:cubicBezTo>
                    <a:pt x="6" y="29"/>
                    <a:pt x="5" y="20"/>
                    <a:pt x="5" y="20"/>
                  </a:cubicBezTo>
                  <a:cubicBezTo>
                    <a:pt x="6" y="14"/>
                    <a:pt x="4" y="0"/>
                    <a:pt x="4" y="0"/>
                  </a:cubicBezTo>
                  <a:cubicBezTo>
                    <a:pt x="4" y="0"/>
                    <a:pt x="6" y="17"/>
                    <a:pt x="4" y="19"/>
                  </a:cubicBezTo>
                  <a:cubicBezTo>
                    <a:pt x="2" y="20"/>
                    <a:pt x="0" y="14"/>
                    <a:pt x="0" y="14"/>
                  </a:cubicBezTo>
                  <a:cubicBezTo>
                    <a:pt x="0" y="19"/>
                    <a:pt x="3" y="20"/>
                    <a:pt x="3" y="20"/>
                  </a:cubicBezTo>
                  <a:cubicBezTo>
                    <a:pt x="3" y="20"/>
                    <a:pt x="2" y="22"/>
                    <a:pt x="2" y="22"/>
                  </a:cubicBezTo>
                  <a:cubicBezTo>
                    <a:pt x="4" y="22"/>
                    <a:pt x="4" y="24"/>
                    <a:pt x="4" y="24"/>
                  </a:cubicBezTo>
                  <a:cubicBezTo>
                    <a:pt x="3" y="24"/>
                    <a:pt x="0" y="26"/>
                    <a:pt x="0" y="26"/>
                  </a:cubicBezTo>
                  <a:cubicBezTo>
                    <a:pt x="2" y="25"/>
                    <a:pt x="4" y="26"/>
                    <a:pt x="4" y="26"/>
                  </a:cubicBezTo>
                  <a:cubicBezTo>
                    <a:pt x="3" y="25"/>
                    <a:pt x="1" y="27"/>
                    <a:pt x="1" y="27"/>
                  </a:cubicBezTo>
                  <a:cubicBezTo>
                    <a:pt x="4" y="26"/>
                    <a:pt x="5" y="29"/>
                    <a:pt x="6" y="30"/>
                  </a:cubicBezTo>
                  <a:cubicBezTo>
                    <a:pt x="6" y="31"/>
                    <a:pt x="10" y="40"/>
                    <a:pt x="12" y="45"/>
                  </a:cubicBezTo>
                  <a:cubicBezTo>
                    <a:pt x="12" y="45"/>
                    <a:pt x="13" y="44"/>
                    <a:pt x="13" y="4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89" name="Freeform 297"/>
            <p:cNvSpPr>
              <a:spLocks/>
            </p:cNvSpPr>
            <p:nvPr/>
          </p:nvSpPr>
          <p:spPr bwMode="auto">
            <a:xfrm>
              <a:off x="4537076" y="4068763"/>
              <a:ext cx="1028700" cy="1155700"/>
            </a:xfrm>
            <a:custGeom>
              <a:avLst/>
              <a:gdLst>
                <a:gd name="T0" fmla="*/ 0 w 59"/>
                <a:gd name="T1" fmla="*/ 2147483647 h 67"/>
                <a:gd name="T2" fmla="*/ 2147483647 w 59"/>
                <a:gd name="T3" fmla="*/ 2147483647 h 67"/>
                <a:gd name="T4" fmla="*/ 2147483647 w 59"/>
                <a:gd name="T5" fmla="*/ 2147483647 h 67"/>
                <a:gd name="T6" fmla="*/ 2147483647 w 59"/>
                <a:gd name="T7" fmla="*/ 2147483647 h 67"/>
                <a:gd name="T8" fmla="*/ 2147483647 w 59"/>
                <a:gd name="T9" fmla="*/ 2147483647 h 67"/>
                <a:gd name="T10" fmla="*/ 2147483647 w 59"/>
                <a:gd name="T11" fmla="*/ 2147483647 h 67"/>
                <a:gd name="T12" fmla="*/ 2147483647 w 59"/>
                <a:gd name="T13" fmla="*/ 2147483647 h 67"/>
                <a:gd name="T14" fmla="*/ 2147483647 w 59"/>
                <a:gd name="T15" fmla="*/ 2147483647 h 67"/>
                <a:gd name="T16" fmla="*/ 2147483647 w 59"/>
                <a:gd name="T17" fmla="*/ 2147483647 h 67"/>
                <a:gd name="T18" fmla="*/ 2147483647 w 59"/>
                <a:gd name="T19" fmla="*/ 2147483647 h 67"/>
                <a:gd name="T20" fmla="*/ 2147483647 w 59"/>
                <a:gd name="T21" fmla="*/ 2147483647 h 67"/>
                <a:gd name="T22" fmla="*/ 2147483647 w 59"/>
                <a:gd name="T23" fmla="*/ 2147483647 h 67"/>
                <a:gd name="T24" fmla="*/ 2147483647 w 59"/>
                <a:gd name="T25" fmla="*/ 2147483647 h 67"/>
                <a:gd name="T26" fmla="*/ 2147483647 w 59"/>
                <a:gd name="T27" fmla="*/ 2147483647 h 67"/>
                <a:gd name="T28" fmla="*/ 2147483647 w 59"/>
                <a:gd name="T29" fmla="*/ 2147483647 h 67"/>
                <a:gd name="T30" fmla="*/ 2147483647 w 59"/>
                <a:gd name="T31" fmla="*/ 2147483647 h 67"/>
                <a:gd name="T32" fmla="*/ 2147483647 w 59"/>
                <a:gd name="T33" fmla="*/ 2147483647 h 67"/>
                <a:gd name="T34" fmla="*/ 2147483647 w 59"/>
                <a:gd name="T35" fmla="*/ 2147483647 h 67"/>
                <a:gd name="T36" fmla="*/ 2147483647 w 59"/>
                <a:gd name="T37" fmla="*/ 0 h 67"/>
                <a:gd name="T38" fmla="*/ 0 w 59"/>
                <a:gd name="T39" fmla="*/ 2147483647 h 67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59" h="67">
                  <a:moveTo>
                    <a:pt x="0" y="2"/>
                  </a:moveTo>
                  <a:cubicBezTo>
                    <a:pt x="0" y="2"/>
                    <a:pt x="0" y="19"/>
                    <a:pt x="2" y="28"/>
                  </a:cubicBezTo>
                  <a:cubicBezTo>
                    <a:pt x="2" y="28"/>
                    <a:pt x="11" y="61"/>
                    <a:pt x="21" y="67"/>
                  </a:cubicBezTo>
                  <a:cubicBezTo>
                    <a:pt x="21" y="67"/>
                    <a:pt x="25" y="65"/>
                    <a:pt x="25" y="64"/>
                  </a:cubicBezTo>
                  <a:cubicBezTo>
                    <a:pt x="25" y="63"/>
                    <a:pt x="20" y="34"/>
                    <a:pt x="20" y="31"/>
                  </a:cubicBezTo>
                  <a:cubicBezTo>
                    <a:pt x="19" y="29"/>
                    <a:pt x="18" y="18"/>
                    <a:pt x="18" y="18"/>
                  </a:cubicBezTo>
                  <a:cubicBezTo>
                    <a:pt x="18" y="18"/>
                    <a:pt x="27" y="19"/>
                    <a:pt x="29" y="20"/>
                  </a:cubicBezTo>
                  <a:cubicBezTo>
                    <a:pt x="29" y="20"/>
                    <a:pt x="29" y="21"/>
                    <a:pt x="31" y="21"/>
                  </a:cubicBezTo>
                  <a:cubicBezTo>
                    <a:pt x="33" y="21"/>
                    <a:pt x="41" y="19"/>
                    <a:pt x="42" y="19"/>
                  </a:cubicBezTo>
                  <a:cubicBezTo>
                    <a:pt x="44" y="19"/>
                    <a:pt x="57" y="16"/>
                    <a:pt x="58" y="16"/>
                  </a:cubicBezTo>
                  <a:cubicBezTo>
                    <a:pt x="59" y="15"/>
                    <a:pt x="57" y="8"/>
                    <a:pt x="56" y="7"/>
                  </a:cubicBezTo>
                  <a:cubicBezTo>
                    <a:pt x="56" y="6"/>
                    <a:pt x="37" y="8"/>
                    <a:pt x="33" y="9"/>
                  </a:cubicBezTo>
                  <a:cubicBezTo>
                    <a:pt x="33" y="9"/>
                    <a:pt x="25" y="8"/>
                    <a:pt x="24" y="8"/>
                  </a:cubicBezTo>
                  <a:cubicBezTo>
                    <a:pt x="23" y="8"/>
                    <a:pt x="20" y="8"/>
                    <a:pt x="20" y="8"/>
                  </a:cubicBezTo>
                  <a:cubicBezTo>
                    <a:pt x="20" y="8"/>
                    <a:pt x="20" y="6"/>
                    <a:pt x="19" y="6"/>
                  </a:cubicBezTo>
                  <a:cubicBezTo>
                    <a:pt x="19" y="6"/>
                    <a:pt x="17" y="6"/>
                    <a:pt x="17" y="6"/>
                  </a:cubicBezTo>
                  <a:cubicBezTo>
                    <a:pt x="17" y="6"/>
                    <a:pt x="17" y="3"/>
                    <a:pt x="15" y="2"/>
                  </a:cubicBezTo>
                  <a:cubicBezTo>
                    <a:pt x="13" y="1"/>
                    <a:pt x="8" y="1"/>
                    <a:pt x="7" y="1"/>
                  </a:cubicBezTo>
                  <a:cubicBezTo>
                    <a:pt x="6" y="0"/>
                    <a:pt x="2" y="0"/>
                    <a:pt x="2" y="0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90" name="Freeform 298"/>
            <p:cNvSpPr>
              <a:spLocks/>
            </p:cNvSpPr>
            <p:nvPr/>
          </p:nvSpPr>
          <p:spPr bwMode="auto">
            <a:xfrm>
              <a:off x="4537076" y="4086226"/>
              <a:ext cx="993775" cy="1052513"/>
            </a:xfrm>
            <a:custGeom>
              <a:avLst/>
              <a:gdLst>
                <a:gd name="T0" fmla="*/ 2147483647 w 57"/>
                <a:gd name="T1" fmla="*/ 2147483647 h 61"/>
                <a:gd name="T2" fmla="*/ 2147483647 w 57"/>
                <a:gd name="T3" fmla="*/ 2147483647 h 61"/>
                <a:gd name="T4" fmla="*/ 2147483647 w 57"/>
                <a:gd name="T5" fmla="*/ 2147483647 h 61"/>
                <a:gd name="T6" fmla="*/ 2147483647 w 57"/>
                <a:gd name="T7" fmla="*/ 2147483647 h 61"/>
                <a:gd name="T8" fmla="*/ 2147483647 w 57"/>
                <a:gd name="T9" fmla="*/ 2147483647 h 61"/>
                <a:gd name="T10" fmla="*/ 2147483647 w 57"/>
                <a:gd name="T11" fmla="*/ 2147483647 h 61"/>
                <a:gd name="T12" fmla="*/ 2147483647 w 57"/>
                <a:gd name="T13" fmla="*/ 2147483647 h 61"/>
                <a:gd name="T14" fmla="*/ 2147483647 w 57"/>
                <a:gd name="T15" fmla="*/ 2147483647 h 61"/>
                <a:gd name="T16" fmla="*/ 2147483647 w 57"/>
                <a:gd name="T17" fmla="*/ 2147483647 h 61"/>
                <a:gd name="T18" fmla="*/ 2147483647 w 57"/>
                <a:gd name="T19" fmla="*/ 2147483647 h 61"/>
                <a:gd name="T20" fmla="*/ 2147483647 w 57"/>
                <a:gd name="T21" fmla="*/ 2147483647 h 61"/>
                <a:gd name="T22" fmla="*/ 2147483647 w 57"/>
                <a:gd name="T23" fmla="*/ 2147483647 h 61"/>
                <a:gd name="T24" fmla="*/ 2147483647 w 57"/>
                <a:gd name="T25" fmla="*/ 2147483647 h 61"/>
                <a:gd name="T26" fmla="*/ 2147483647 w 57"/>
                <a:gd name="T27" fmla="*/ 2147483647 h 61"/>
                <a:gd name="T28" fmla="*/ 2147483647 w 57"/>
                <a:gd name="T29" fmla="*/ 2147483647 h 61"/>
                <a:gd name="T30" fmla="*/ 2147483647 w 57"/>
                <a:gd name="T31" fmla="*/ 2147483647 h 61"/>
                <a:gd name="T32" fmla="*/ 2147483647 w 57"/>
                <a:gd name="T33" fmla="*/ 0 h 61"/>
                <a:gd name="T34" fmla="*/ 2147483647 w 57"/>
                <a:gd name="T35" fmla="*/ 2147483647 h 61"/>
                <a:gd name="T36" fmla="*/ 2147483647 w 57"/>
                <a:gd name="T37" fmla="*/ 2147483647 h 61"/>
                <a:gd name="T38" fmla="*/ 2147483647 w 57"/>
                <a:gd name="T39" fmla="*/ 2147483647 h 61"/>
                <a:gd name="T40" fmla="*/ 2147483647 w 57"/>
                <a:gd name="T41" fmla="*/ 0 h 61"/>
                <a:gd name="T42" fmla="*/ 0 w 57"/>
                <a:gd name="T43" fmla="*/ 2147483647 h 61"/>
                <a:gd name="T44" fmla="*/ 0 w 57"/>
                <a:gd name="T45" fmla="*/ 2147483647 h 61"/>
                <a:gd name="T46" fmla="*/ 2147483647 w 57"/>
                <a:gd name="T47" fmla="*/ 2147483647 h 61"/>
                <a:gd name="T48" fmla="*/ 2147483647 w 57"/>
                <a:gd name="T49" fmla="*/ 2147483647 h 61"/>
                <a:gd name="T50" fmla="*/ 2147483647 w 57"/>
                <a:gd name="T51" fmla="*/ 2147483647 h 61"/>
                <a:gd name="T52" fmla="*/ 2147483647 w 57"/>
                <a:gd name="T53" fmla="*/ 2147483647 h 61"/>
                <a:gd name="T54" fmla="*/ 2147483647 w 57"/>
                <a:gd name="T55" fmla="*/ 2147483647 h 61"/>
                <a:gd name="T56" fmla="*/ 2147483647 w 57"/>
                <a:gd name="T57" fmla="*/ 2147483647 h 61"/>
                <a:gd name="T58" fmla="*/ 2147483647 w 57"/>
                <a:gd name="T59" fmla="*/ 2147483647 h 61"/>
                <a:gd name="T60" fmla="*/ 2147483647 w 57"/>
                <a:gd name="T61" fmla="*/ 2147483647 h 61"/>
                <a:gd name="T62" fmla="*/ 2147483647 w 57"/>
                <a:gd name="T63" fmla="*/ 2147483647 h 61"/>
                <a:gd name="T64" fmla="*/ 2147483647 w 57"/>
                <a:gd name="T65" fmla="*/ 2147483647 h 61"/>
                <a:gd name="T66" fmla="*/ 2147483647 w 57"/>
                <a:gd name="T67" fmla="*/ 2147483647 h 61"/>
                <a:gd name="T68" fmla="*/ 2147483647 w 57"/>
                <a:gd name="T69" fmla="*/ 2147483647 h 61"/>
                <a:gd name="T70" fmla="*/ 2147483647 w 57"/>
                <a:gd name="T71" fmla="*/ 2147483647 h 61"/>
                <a:gd name="T72" fmla="*/ 2147483647 w 57"/>
                <a:gd name="T73" fmla="*/ 2147483647 h 61"/>
                <a:gd name="T74" fmla="*/ 2147483647 w 57"/>
                <a:gd name="T75" fmla="*/ 2147483647 h 61"/>
                <a:gd name="T76" fmla="*/ 2147483647 w 57"/>
                <a:gd name="T77" fmla="*/ 2147483647 h 61"/>
                <a:gd name="T78" fmla="*/ 2147483647 w 57"/>
                <a:gd name="T79" fmla="*/ 2147483647 h 61"/>
                <a:gd name="T80" fmla="*/ 2147483647 w 57"/>
                <a:gd name="T81" fmla="*/ 2147483647 h 61"/>
                <a:gd name="T82" fmla="*/ 2147483647 w 57"/>
                <a:gd name="T83" fmla="*/ 2147483647 h 6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57" h="61">
                  <a:moveTo>
                    <a:pt x="55" y="7"/>
                  </a:moveTo>
                  <a:cubicBezTo>
                    <a:pt x="54" y="6"/>
                    <a:pt x="33" y="9"/>
                    <a:pt x="33" y="9"/>
                  </a:cubicBezTo>
                  <a:cubicBezTo>
                    <a:pt x="33" y="9"/>
                    <a:pt x="26" y="15"/>
                    <a:pt x="23" y="15"/>
                  </a:cubicBezTo>
                  <a:cubicBezTo>
                    <a:pt x="23" y="15"/>
                    <a:pt x="31" y="11"/>
                    <a:pt x="29" y="9"/>
                  </a:cubicBezTo>
                  <a:cubicBezTo>
                    <a:pt x="28" y="7"/>
                    <a:pt x="22" y="15"/>
                    <a:pt x="22" y="15"/>
                  </a:cubicBezTo>
                  <a:cubicBezTo>
                    <a:pt x="22" y="15"/>
                    <a:pt x="23" y="11"/>
                    <a:pt x="26" y="9"/>
                  </a:cubicBezTo>
                  <a:cubicBezTo>
                    <a:pt x="26" y="9"/>
                    <a:pt x="23" y="8"/>
                    <a:pt x="20" y="15"/>
                  </a:cubicBezTo>
                  <a:cubicBezTo>
                    <a:pt x="20" y="15"/>
                    <a:pt x="20" y="11"/>
                    <a:pt x="21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3" y="8"/>
                    <a:pt x="21" y="8"/>
                    <a:pt x="20" y="9"/>
                  </a:cubicBezTo>
                  <a:cubicBezTo>
                    <a:pt x="19" y="10"/>
                    <a:pt x="18" y="13"/>
                    <a:pt x="18" y="13"/>
                  </a:cubicBezTo>
                  <a:cubicBezTo>
                    <a:pt x="18" y="13"/>
                    <a:pt x="17" y="8"/>
                    <a:pt x="19" y="8"/>
                  </a:cubicBezTo>
                  <a:cubicBezTo>
                    <a:pt x="19" y="8"/>
                    <a:pt x="16" y="6"/>
                    <a:pt x="16" y="10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7" y="15"/>
                    <a:pt x="12" y="4"/>
                    <a:pt x="16" y="1"/>
                  </a:cubicBezTo>
                  <a:cubicBezTo>
                    <a:pt x="16" y="1"/>
                    <a:pt x="15" y="1"/>
                    <a:pt x="15" y="1"/>
                  </a:cubicBezTo>
                  <a:cubicBezTo>
                    <a:pt x="14" y="0"/>
                    <a:pt x="13" y="0"/>
                    <a:pt x="12" y="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7" y="1"/>
                    <a:pt x="7" y="1"/>
                  </a:cubicBezTo>
                  <a:cubicBezTo>
                    <a:pt x="8" y="1"/>
                    <a:pt x="9" y="3"/>
                    <a:pt x="10" y="3"/>
                  </a:cubicBezTo>
                  <a:cubicBezTo>
                    <a:pt x="10" y="3"/>
                    <a:pt x="4" y="2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" y="2"/>
                    <a:pt x="4" y="4"/>
                    <a:pt x="4" y="4"/>
                  </a:cubicBezTo>
                  <a:cubicBezTo>
                    <a:pt x="5" y="5"/>
                    <a:pt x="2" y="8"/>
                    <a:pt x="2" y="16"/>
                  </a:cubicBezTo>
                  <a:cubicBezTo>
                    <a:pt x="2" y="19"/>
                    <a:pt x="2" y="22"/>
                    <a:pt x="1" y="24"/>
                  </a:cubicBezTo>
                  <a:cubicBezTo>
                    <a:pt x="1" y="25"/>
                    <a:pt x="2" y="26"/>
                    <a:pt x="2" y="27"/>
                  </a:cubicBezTo>
                  <a:cubicBezTo>
                    <a:pt x="2" y="27"/>
                    <a:pt x="2" y="28"/>
                    <a:pt x="3" y="30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5" y="30"/>
                    <a:pt x="6" y="31"/>
                  </a:cubicBezTo>
                  <a:cubicBezTo>
                    <a:pt x="8" y="32"/>
                    <a:pt x="15" y="54"/>
                    <a:pt x="16" y="55"/>
                  </a:cubicBezTo>
                  <a:cubicBezTo>
                    <a:pt x="17" y="55"/>
                    <a:pt x="21" y="61"/>
                    <a:pt x="21" y="61"/>
                  </a:cubicBezTo>
                  <a:cubicBezTo>
                    <a:pt x="21" y="61"/>
                    <a:pt x="19" y="39"/>
                    <a:pt x="19" y="38"/>
                  </a:cubicBezTo>
                  <a:cubicBezTo>
                    <a:pt x="19" y="36"/>
                    <a:pt x="18" y="17"/>
                    <a:pt x="18" y="17"/>
                  </a:cubicBezTo>
                  <a:cubicBezTo>
                    <a:pt x="18" y="17"/>
                    <a:pt x="24" y="17"/>
                    <a:pt x="25" y="16"/>
                  </a:cubicBezTo>
                  <a:cubicBezTo>
                    <a:pt x="26" y="16"/>
                    <a:pt x="31" y="15"/>
                    <a:pt x="32" y="15"/>
                  </a:cubicBezTo>
                  <a:cubicBezTo>
                    <a:pt x="32" y="15"/>
                    <a:pt x="30" y="16"/>
                    <a:pt x="31" y="17"/>
                  </a:cubicBezTo>
                  <a:cubicBezTo>
                    <a:pt x="32" y="18"/>
                    <a:pt x="37" y="17"/>
                    <a:pt x="39" y="16"/>
                  </a:cubicBezTo>
                  <a:cubicBezTo>
                    <a:pt x="40" y="16"/>
                    <a:pt x="57" y="14"/>
                    <a:pt x="57" y="14"/>
                  </a:cubicBezTo>
                  <a:cubicBezTo>
                    <a:pt x="57" y="14"/>
                    <a:pt x="57" y="8"/>
                    <a:pt x="55" y="7"/>
                  </a:cubicBezTo>
                  <a:close/>
                </a:path>
              </a:pathLst>
            </a:custGeom>
            <a:solidFill>
              <a:srgbClr val="1212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91" name="Freeform 299"/>
            <p:cNvSpPr>
              <a:spLocks/>
            </p:cNvSpPr>
            <p:nvPr/>
          </p:nvSpPr>
          <p:spPr bwMode="auto">
            <a:xfrm>
              <a:off x="4344988" y="4086226"/>
              <a:ext cx="157163" cy="708025"/>
            </a:xfrm>
            <a:custGeom>
              <a:avLst/>
              <a:gdLst>
                <a:gd name="T0" fmla="*/ 0 w 9"/>
                <a:gd name="T1" fmla="*/ 2147483647 h 41"/>
                <a:gd name="T2" fmla="*/ 2147483647 w 9"/>
                <a:gd name="T3" fmla="*/ 2147483647 h 41"/>
                <a:gd name="T4" fmla="*/ 2147483647 w 9"/>
                <a:gd name="T5" fmla="*/ 2147483647 h 41"/>
                <a:gd name="T6" fmla="*/ 2147483647 w 9"/>
                <a:gd name="T7" fmla="*/ 2147483647 h 41"/>
                <a:gd name="T8" fmla="*/ 2147483647 w 9"/>
                <a:gd name="T9" fmla="*/ 2147483647 h 41"/>
                <a:gd name="T10" fmla="*/ 2147483647 w 9"/>
                <a:gd name="T11" fmla="*/ 2147483647 h 41"/>
                <a:gd name="T12" fmla="*/ 2147483647 w 9"/>
                <a:gd name="T13" fmla="*/ 2147483647 h 41"/>
                <a:gd name="T14" fmla="*/ 2147483647 w 9"/>
                <a:gd name="T15" fmla="*/ 2147483647 h 41"/>
                <a:gd name="T16" fmla="*/ 2147483647 w 9"/>
                <a:gd name="T17" fmla="*/ 2147483647 h 41"/>
                <a:gd name="T18" fmla="*/ 0 w 9"/>
                <a:gd name="T19" fmla="*/ 2147483647 h 4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9" h="41">
                  <a:moveTo>
                    <a:pt x="0" y="37"/>
                  </a:moveTo>
                  <a:cubicBezTo>
                    <a:pt x="5" y="41"/>
                    <a:pt x="5" y="41"/>
                    <a:pt x="5" y="41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6"/>
                    <a:pt x="8" y="10"/>
                    <a:pt x="8" y="9"/>
                  </a:cubicBezTo>
                  <a:cubicBezTo>
                    <a:pt x="8" y="8"/>
                    <a:pt x="6" y="5"/>
                    <a:pt x="6" y="5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0"/>
                    <a:pt x="5" y="1"/>
                  </a:cubicBezTo>
                  <a:cubicBezTo>
                    <a:pt x="3" y="2"/>
                    <a:pt x="3" y="5"/>
                    <a:pt x="3" y="5"/>
                  </a:cubicBezTo>
                  <a:cubicBezTo>
                    <a:pt x="1" y="9"/>
                    <a:pt x="1" y="9"/>
                    <a:pt x="1" y="9"/>
                  </a:cubicBezTo>
                  <a:lnTo>
                    <a:pt x="0" y="37"/>
                  </a:lnTo>
                  <a:close/>
                </a:path>
              </a:pathLst>
            </a:custGeom>
            <a:solidFill>
              <a:srgbClr val="1212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0725" name="组合 10"/>
          <p:cNvGrpSpPr>
            <a:grpSpLocks/>
          </p:cNvGrpSpPr>
          <p:nvPr/>
        </p:nvGrpSpPr>
        <p:grpSpPr bwMode="auto">
          <a:xfrm>
            <a:off x="9896475" y="3481388"/>
            <a:ext cx="1541463" cy="2378075"/>
            <a:chOff x="3763963" y="460375"/>
            <a:chExt cx="1878012" cy="2897188"/>
          </a:xfrm>
        </p:grpSpPr>
        <p:sp>
          <p:nvSpPr>
            <p:cNvPr id="30728" name="AutoShape 69"/>
            <p:cNvSpPr>
              <a:spLocks noChangeAspect="1" noChangeArrowheads="1" noTextEdit="1"/>
            </p:cNvSpPr>
            <p:nvPr/>
          </p:nvSpPr>
          <p:spPr bwMode="auto">
            <a:xfrm>
              <a:off x="3779838" y="476250"/>
              <a:ext cx="1862137" cy="2881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29" name="Freeform 71"/>
            <p:cNvSpPr>
              <a:spLocks/>
            </p:cNvSpPr>
            <p:nvPr/>
          </p:nvSpPr>
          <p:spPr bwMode="auto">
            <a:xfrm>
              <a:off x="4657725" y="776288"/>
              <a:ext cx="182562" cy="179388"/>
            </a:xfrm>
            <a:custGeom>
              <a:avLst/>
              <a:gdLst>
                <a:gd name="T0" fmla="*/ 0 w 12"/>
                <a:gd name="T1" fmla="*/ 2147483647 h 12"/>
                <a:gd name="T2" fmla="*/ 0 w 12"/>
                <a:gd name="T3" fmla="*/ 2147483647 h 12"/>
                <a:gd name="T4" fmla="*/ 2147483647 w 12"/>
                <a:gd name="T5" fmla="*/ 2147483647 h 12"/>
                <a:gd name="T6" fmla="*/ 2147483647 w 12"/>
                <a:gd name="T7" fmla="*/ 2147483647 h 12"/>
                <a:gd name="T8" fmla="*/ 2147483647 w 12"/>
                <a:gd name="T9" fmla="*/ 2147483647 h 12"/>
                <a:gd name="T10" fmla="*/ 2147483647 w 12"/>
                <a:gd name="T11" fmla="*/ 2147483647 h 12"/>
                <a:gd name="T12" fmla="*/ 0 w 12"/>
                <a:gd name="T13" fmla="*/ 2147483647 h 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" h="12">
                  <a:moveTo>
                    <a:pt x="0" y="1"/>
                  </a:moveTo>
                  <a:cubicBezTo>
                    <a:pt x="0" y="1"/>
                    <a:pt x="0" y="6"/>
                    <a:pt x="0" y="6"/>
                  </a:cubicBezTo>
                  <a:cubicBezTo>
                    <a:pt x="0" y="6"/>
                    <a:pt x="3" y="12"/>
                    <a:pt x="4" y="12"/>
                  </a:cubicBezTo>
                  <a:cubicBezTo>
                    <a:pt x="6" y="12"/>
                    <a:pt x="10" y="11"/>
                    <a:pt x="10" y="10"/>
                  </a:cubicBezTo>
                  <a:cubicBezTo>
                    <a:pt x="11" y="10"/>
                    <a:pt x="12" y="6"/>
                    <a:pt x="12" y="6"/>
                  </a:cubicBezTo>
                  <a:cubicBezTo>
                    <a:pt x="12" y="6"/>
                    <a:pt x="12" y="2"/>
                    <a:pt x="12" y="1"/>
                  </a:cubicBezTo>
                  <a:cubicBezTo>
                    <a:pt x="12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F1B1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30" name="Freeform 72"/>
            <p:cNvSpPr>
              <a:spLocks/>
            </p:cNvSpPr>
            <p:nvPr/>
          </p:nvSpPr>
          <p:spPr bwMode="auto">
            <a:xfrm>
              <a:off x="3779838" y="955675"/>
              <a:ext cx="120650" cy="104775"/>
            </a:xfrm>
            <a:custGeom>
              <a:avLst/>
              <a:gdLst>
                <a:gd name="T0" fmla="*/ 2147483647 w 8"/>
                <a:gd name="T1" fmla="*/ 2147483647 h 7"/>
                <a:gd name="T2" fmla="*/ 2147483647 w 8"/>
                <a:gd name="T3" fmla="*/ 2147483647 h 7"/>
                <a:gd name="T4" fmla="*/ 2147483647 w 8"/>
                <a:gd name="T5" fmla="*/ 2147483647 h 7"/>
                <a:gd name="T6" fmla="*/ 2147483647 w 8"/>
                <a:gd name="T7" fmla="*/ 2147483647 h 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8" h="7">
                  <a:moveTo>
                    <a:pt x="2" y="6"/>
                  </a:moveTo>
                  <a:cubicBezTo>
                    <a:pt x="2" y="6"/>
                    <a:pt x="0" y="2"/>
                    <a:pt x="3" y="1"/>
                  </a:cubicBezTo>
                  <a:cubicBezTo>
                    <a:pt x="7" y="0"/>
                    <a:pt x="8" y="4"/>
                    <a:pt x="8" y="4"/>
                  </a:cubicBezTo>
                  <a:cubicBezTo>
                    <a:pt x="8" y="4"/>
                    <a:pt x="2" y="7"/>
                    <a:pt x="2" y="6"/>
                  </a:cubicBezTo>
                  <a:close/>
                </a:path>
              </a:pathLst>
            </a:cu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31" name="Freeform 73"/>
            <p:cNvSpPr>
              <a:spLocks/>
            </p:cNvSpPr>
            <p:nvPr/>
          </p:nvSpPr>
          <p:spPr bwMode="auto">
            <a:xfrm>
              <a:off x="5505450" y="1016000"/>
              <a:ext cx="106362" cy="119063"/>
            </a:xfrm>
            <a:custGeom>
              <a:avLst/>
              <a:gdLst>
                <a:gd name="T0" fmla="*/ 0 w 7"/>
                <a:gd name="T1" fmla="*/ 2147483647 h 8"/>
                <a:gd name="T2" fmla="*/ 2147483647 w 7"/>
                <a:gd name="T3" fmla="*/ 2147483647 h 8"/>
                <a:gd name="T4" fmla="*/ 2147483647 w 7"/>
                <a:gd name="T5" fmla="*/ 2147483647 h 8"/>
                <a:gd name="T6" fmla="*/ 2147483647 w 7"/>
                <a:gd name="T7" fmla="*/ 2147483647 h 8"/>
                <a:gd name="T8" fmla="*/ 0 w 7"/>
                <a:gd name="T9" fmla="*/ 2147483647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" h="8">
                  <a:moveTo>
                    <a:pt x="0" y="4"/>
                  </a:moveTo>
                  <a:cubicBezTo>
                    <a:pt x="0" y="4"/>
                    <a:pt x="1" y="8"/>
                    <a:pt x="3" y="8"/>
                  </a:cubicBezTo>
                  <a:cubicBezTo>
                    <a:pt x="4" y="8"/>
                    <a:pt x="7" y="7"/>
                    <a:pt x="7" y="6"/>
                  </a:cubicBezTo>
                  <a:cubicBezTo>
                    <a:pt x="7" y="5"/>
                    <a:pt x="7" y="3"/>
                    <a:pt x="5" y="1"/>
                  </a:cubicBezTo>
                  <a:cubicBezTo>
                    <a:pt x="4" y="0"/>
                    <a:pt x="0" y="4"/>
                    <a:pt x="0" y="4"/>
                  </a:cubicBezTo>
                  <a:close/>
                </a:path>
              </a:pathLst>
            </a:cu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32" name="Freeform 74"/>
            <p:cNvSpPr>
              <a:spLocks/>
            </p:cNvSpPr>
            <p:nvPr/>
          </p:nvSpPr>
          <p:spPr bwMode="auto">
            <a:xfrm>
              <a:off x="4310063" y="1525588"/>
              <a:ext cx="877887" cy="434975"/>
            </a:xfrm>
            <a:custGeom>
              <a:avLst/>
              <a:gdLst>
                <a:gd name="T0" fmla="*/ 0 w 58"/>
                <a:gd name="T1" fmla="*/ 2147483647 h 29"/>
                <a:gd name="T2" fmla="*/ 2147483647 w 58"/>
                <a:gd name="T3" fmla="*/ 2147483647 h 29"/>
                <a:gd name="T4" fmla="*/ 2147483647 w 58"/>
                <a:gd name="T5" fmla="*/ 2147483647 h 29"/>
                <a:gd name="T6" fmla="*/ 2147483647 w 58"/>
                <a:gd name="T7" fmla="*/ 2147483647 h 29"/>
                <a:gd name="T8" fmla="*/ 2147483647 w 58"/>
                <a:gd name="T9" fmla="*/ 2147483647 h 29"/>
                <a:gd name="T10" fmla="*/ 2147483647 w 58"/>
                <a:gd name="T11" fmla="*/ 0 h 29"/>
                <a:gd name="T12" fmla="*/ 0 w 58"/>
                <a:gd name="T13" fmla="*/ 2147483647 h 2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8" h="29">
                  <a:moveTo>
                    <a:pt x="0" y="26"/>
                  </a:moveTo>
                  <a:cubicBezTo>
                    <a:pt x="0" y="26"/>
                    <a:pt x="6" y="29"/>
                    <a:pt x="17" y="29"/>
                  </a:cubicBezTo>
                  <a:cubicBezTo>
                    <a:pt x="29" y="29"/>
                    <a:pt x="58" y="27"/>
                    <a:pt x="58" y="27"/>
                  </a:cubicBezTo>
                  <a:cubicBezTo>
                    <a:pt x="58" y="28"/>
                    <a:pt x="58" y="27"/>
                    <a:pt x="58" y="27"/>
                  </a:cubicBezTo>
                  <a:cubicBezTo>
                    <a:pt x="50" y="1"/>
                    <a:pt x="50" y="1"/>
                    <a:pt x="50" y="1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0" y="21"/>
                    <a:pt x="0" y="2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33" name="Freeform 75"/>
            <p:cNvSpPr>
              <a:spLocks/>
            </p:cNvSpPr>
            <p:nvPr/>
          </p:nvSpPr>
          <p:spPr bwMode="auto">
            <a:xfrm>
              <a:off x="4446588" y="1601788"/>
              <a:ext cx="635000" cy="1604963"/>
            </a:xfrm>
            <a:custGeom>
              <a:avLst/>
              <a:gdLst>
                <a:gd name="T0" fmla="*/ 0 w 42"/>
                <a:gd name="T1" fmla="*/ 2147483647 h 107"/>
                <a:gd name="T2" fmla="*/ 2147483647 w 42"/>
                <a:gd name="T3" fmla="*/ 2147483647 h 107"/>
                <a:gd name="T4" fmla="*/ 2147483647 w 42"/>
                <a:gd name="T5" fmla="*/ 2147483647 h 107"/>
                <a:gd name="T6" fmla="*/ 2147483647 w 42"/>
                <a:gd name="T7" fmla="*/ 2147483647 h 107"/>
                <a:gd name="T8" fmla="*/ 2147483647 w 42"/>
                <a:gd name="T9" fmla="*/ 2147483647 h 107"/>
                <a:gd name="T10" fmla="*/ 2147483647 w 42"/>
                <a:gd name="T11" fmla="*/ 2147483647 h 107"/>
                <a:gd name="T12" fmla="*/ 2147483647 w 42"/>
                <a:gd name="T13" fmla="*/ 2147483647 h 107"/>
                <a:gd name="T14" fmla="*/ 2147483647 w 42"/>
                <a:gd name="T15" fmla="*/ 2147483647 h 107"/>
                <a:gd name="T16" fmla="*/ 2147483647 w 42"/>
                <a:gd name="T17" fmla="*/ 2147483647 h 107"/>
                <a:gd name="T18" fmla="*/ 2147483647 w 42"/>
                <a:gd name="T19" fmla="*/ 2147483647 h 107"/>
                <a:gd name="T20" fmla="*/ 2147483647 w 42"/>
                <a:gd name="T21" fmla="*/ 2147483647 h 107"/>
                <a:gd name="T22" fmla="*/ 2147483647 w 42"/>
                <a:gd name="T23" fmla="*/ 2147483647 h 107"/>
                <a:gd name="T24" fmla="*/ 2147483647 w 42"/>
                <a:gd name="T25" fmla="*/ 2147483647 h 107"/>
                <a:gd name="T26" fmla="*/ 2147483647 w 42"/>
                <a:gd name="T27" fmla="*/ 2147483647 h 107"/>
                <a:gd name="T28" fmla="*/ 2147483647 w 42"/>
                <a:gd name="T29" fmla="*/ 2147483647 h 107"/>
                <a:gd name="T30" fmla="*/ 2147483647 w 42"/>
                <a:gd name="T31" fmla="*/ 2147483647 h 107"/>
                <a:gd name="T32" fmla="*/ 2147483647 w 42"/>
                <a:gd name="T33" fmla="*/ 2147483647 h 107"/>
                <a:gd name="T34" fmla="*/ 2147483647 w 42"/>
                <a:gd name="T35" fmla="*/ 2147483647 h 107"/>
                <a:gd name="T36" fmla="*/ 2147483647 w 42"/>
                <a:gd name="T37" fmla="*/ 2147483647 h 107"/>
                <a:gd name="T38" fmla="*/ 2147483647 w 42"/>
                <a:gd name="T39" fmla="*/ 2147483647 h 107"/>
                <a:gd name="T40" fmla="*/ 2147483647 w 42"/>
                <a:gd name="T41" fmla="*/ 2147483647 h 107"/>
                <a:gd name="T42" fmla="*/ 2147483647 w 42"/>
                <a:gd name="T43" fmla="*/ 2147483647 h 107"/>
                <a:gd name="T44" fmla="*/ 2147483647 w 42"/>
                <a:gd name="T45" fmla="*/ 0 h 107"/>
                <a:gd name="T46" fmla="*/ 0 w 42"/>
                <a:gd name="T47" fmla="*/ 2147483647 h 107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2" h="107">
                  <a:moveTo>
                    <a:pt x="0" y="8"/>
                  </a:moveTo>
                  <a:cubicBezTo>
                    <a:pt x="0" y="8"/>
                    <a:pt x="1" y="28"/>
                    <a:pt x="2" y="32"/>
                  </a:cubicBezTo>
                  <a:cubicBezTo>
                    <a:pt x="4" y="35"/>
                    <a:pt x="5" y="43"/>
                    <a:pt x="5" y="44"/>
                  </a:cubicBezTo>
                  <a:cubicBezTo>
                    <a:pt x="5" y="45"/>
                    <a:pt x="4" y="65"/>
                    <a:pt x="7" y="71"/>
                  </a:cubicBezTo>
                  <a:cubicBezTo>
                    <a:pt x="7" y="71"/>
                    <a:pt x="9" y="100"/>
                    <a:pt x="11" y="101"/>
                  </a:cubicBezTo>
                  <a:cubicBezTo>
                    <a:pt x="11" y="101"/>
                    <a:pt x="8" y="106"/>
                    <a:pt x="11" y="107"/>
                  </a:cubicBezTo>
                  <a:cubicBezTo>
                    <a:pt x="11" y="107"/>
                    <a:pt x="21" y="106"/>
                    <a:pt x="23" y="107"/>
                  </a:cubicBezTo>
                  <a:cubicBezTo>
                    <a:pt x="23" y="107"/>
                    <a:pt x="24" y="104"/>
                    <a:pt x="23" y="103"/>
                  </a:cubicBezTo>
                  <a:cubicBezTo>
                    <a:pt x="22" y="102"/>
                    <a:pt x="21" y="99"/>
                    <a:pt x="21" y="99"/>
                  </a:cubicBezTo>
                  <a:cubicBezTo>
                    <a:pt x="21" y="99"/>
                    <a:pt x="25" y="94"/>
                    <a:pt x="24" y="93"/>
                  </a:cubicBezTo>
                  <a:cubicBezTo>
                    <a:pt x="23" y="91"/>
                    <a:pt x="19" y="43"/>
                    <a:pt x="21" y="38"/>
                  </a:cubicBezTo>
                  <a:cubicBezTo>
                    <a:pt x="21" y="38"/>
                    <a:pt x="23" y="50"/>
                    <a:pt x="24" y="50"/>
                  </a:cubicBezTo>
                  <a:cubicBezTo>
                    <a:pt x="24" y="50"/>
                    <a:pt x="25" y="62"/>
                    <a:pt x="26" y="63"/>
                  </a:cubicBezTo>
                  <a:cubicBezTo>
                    <a:pt x="26" y="63"/>
                    <a:pt x="30" y="84"/>
                    <a:pt x="26" y="87"/>
                  </a:cubicBezTo>
                  <a:cubicBezTo>
                    <a:pt x="26" y="87"/>
                    <a:pt x="25" y="95"/>
                    <a:pt x="28" y="96"/>
                  </a:cubicBezTo>
                  <a:cubicBezTo>
                    <a:pt x="36" y="97"/>
                    <a:pt x="36" y="97"/>
                    <a:pt x="36" y="97"/>
                  </a:cubicBezTo>
                  <a:cubicBezTo>
                    <a:pt x="36" y="97"/>
                    <a:pt x="38" y="92"/>
                    <a:pt x="38" y="91"/>
                  </a:cubicBezTo>
                  <a:cubicBezTo>
                    <a:pt x="39" y="89"/>
                    <a:pt x="39" y="87"/>
                    <a:pt x="38" y="85"/>
                  </a:cubicBezTo>
                  <a:cubicBezTo>
                    <a:pt x="38" y="84"/>
                    <a:pt x="37" y="61"/>
                    <a:pt x="39" y="60"/>
                  </a:cubicBezTo>
                  <a:cubicBezTo>
                    <a:pt x="41" y="58"/>
                    <a:pt x="42" y="55"/>
                    <a:pt x="39" y="52"/>
                  </a:cubicBezTo>
                  <a:cubicBezTo>
                    <a:pt x="39" y="52"/>
                    <a:pt x="42" y="24"/>
                    <a:pt x="41" y="20"/>
                  </a:cubicBezTo>
                  <a:cubicBezTo>
                    <a:pt x="40" y="17"/>
                    <a:pt x="40" y="2"/>
                    <a:pt x="40" y="2"/>
                  </a:cubicBezTo>
                  <a:cubicBezTo>
                    <a:pt x="2" y="0"/>
                    <a:pt x="2" y="0"/>
                    <a:pt x="2" y="0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1212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34" name="Freeform 76"/>
            <p:cNvSpPr>
              <a:spLocks/>
            </p:cNvSpPr>
            <p:nvPr/>
          </p:nvSpPr>
          <p:spPr bwMode="auto">
            <a:xfrm>
              <a:off x="4446588" y="1601788"/>
              <a:ext cx="271462" cy="223838"/>
            </a:xfrm>
            <a:custGeom>
              <a:avLst/>
              <a:gdLst>
                <a:gd name="T0" fmla="*/ 2147483647 w 18"/>
                <a:gd name="T1" fmla="*/ 2147483647 h 15"/>
                <a:gd name="T2" fmla="*/ 0 w 18"/>
                <a:gd name="T3" fmla="*/ 2147483647 h 15"/>
                <a:gd name="T4" fmla="*/ 0 w 18"/>
                <a:gd name="T5" fmla="*/ 2147483647 h 15"/>
                <a:gd name="T6" fmla="*/ 2147483647 w 18"/>
                <a:gd name="T7" fmla="*/ 2147483647 h 15"/>
                <a:gd name="T8" fmla="*/ 2147483647 w 18"/>
                <a:gd name="T9" fmla="*/ 2147483647 h 15"/>
                <a:gd name="T10" fmla="*/ 2147483647 w 18"/>
                <a:gd name="T11" fmla="*/ 2147483647 h 15"/>
                <a:gd name="T12" fmla="*/ 2147483647 w 18"/>
                <a:gd name="T13" fmla="*/ 0 h 15"/>
                <a:gd name="T14" fmla="*/ 2147483647 w 18"/>
                <a:gd name="T15" fmla="*/ 0 h 15"/>
                <a:gd name="T16" fmla="*/ 2147483647 w 18"/>
                <a:gd name="T17" fmla="*/ 2147483647 h 1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8" h="15">
                  <a:moveTo>
                    <a:pt x="2" y="2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11"/>
                    <a:pt x="0" y="15"/>
                  </a:cubicBezTo>
                  <a:cubicBezTo>
                    <a:pt x="1" y="13"/>
                    <a:pt x="3" y="12"/>
                    <a:pt x="4" y="11"/>
                  </a:cubicBezTo>
                  <a:cubicBezTo>
                    <a:pt x="7" y="8"/>
                    <a:pt x="4" y="8"/>
                    <a:pt x="7" y="7"/>
                  </a:cubicBezTo>
                  <a:cubicBezTo>
                    <a:pt x="10" y="7"/>
                    <a:pt x="15" y="11"/>
                    <a:pt x="18" y="1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lnTo>
                    <a:pt x="2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35" name="Freeform 77"/>
            <p:cNvSpPr>
              <a:spLocks/>
            </p:cNvSpPr>
            <p:nvPr/>
          </p:nvSpPr>
          <p:spPr bwMode="auto">
            <a:xfrm>
              <a:off x="4551363" y="1616075"/>
              <a:ext cx="530225" cy="1590675"/>
            </a:xfrm>
            <a:custGeom>
              <a:avLst/>
              <a:gdLst>
                <a:gd name="T0" fmla="*/ 2147483647 w 35"/>
                <a:gd name="T1" fmla="*/ 2147483647 h 106"/>
                <a:gd name="T2" fmla="*/ 2147483647 w 35"/>
                <a:gd name="T3" fmla="*/ 2147483647 h 106"/>
                <a:gd name="T4" fmla="*/ 2147483647 w 35"/>
                <a:gd name="T5" fmla="*/ 2147483647 h 106"/>
                <a:gd name="T6" fmla="*/ 2147483647 w 35"/>
                <a:gd name="T7" fmla="*/ 2147483647 h 106"/>
                <a:gd name="T8" fmla="*/ 2147483647 w 35"/>
                <a:gd name="T9" fmla="*/ 2147483647 h 106"/>
                <a:gd name="T10" fmla="*/ 2147483647 w 35"/>
                <a:gd name="T11" fmla="*/ 2147483647 h 106"/>
                <a:gd name="T12" fmla="*/ 2147483647 w 35"/>
                <a:gd name="T13" fmla="*/ 2147483647 h 106"/>
                <a:gd name="T14" fmla="*/ 2147483647 w 35"/>
                <a:gd name="T15" fmla="*/ 2147483647 h 106"/>
                <a:gd name="T16" fmla="*/ 2147483647 w 35"/>
                <a:gd name="T17" fmla="*/ 0 h 106"/>
                <a:gd name="T18" fmla="*/ 0 w 35"/>
                <a:gd name="T19" fmla="*/ 2147483647 h 106"/>
                <a:gd name="T20" fmla="*/ 2147483647 w 35"/>
                <a:gd name="T21" fmla="*/ 2147483647 h 106"/>
                <a:gd name="T22" fmla="*/ 0 w 35"/>
                <a:gd name="T23" fmla="*/ 2147483647 h 106"/>
                <a:gd name="T24" fmla="*/ 2147483647 w 35"/>
                <a:gd name="T25" fmla="*/ 2147483647 h 106"/>
                <a:gd name="T26" fmla="*/ 2147483647 w 35"/>
                <a:gd name="T27" fmla="*/ 2147483647 h 106"/>
                <a:gd name="T28" fmla="*/ 0 w 35"/>
                <a:gd name="T29" fmla="*/ 2147483647 h 106"/>
                <a:gd name="T30" fmla="*/ 2147483647 w 35"/>
                <a:gd name="T31" fmla="*/ 2147483647 h 106"/>
                <a:gd name="T32" fmla="*/ 0 w 35"/>
                <a:gd name="T33" fmla="*/ 2147483647 h 106"/>
                <a:gd name="T34" fmla="*/ 2147483647 w 35"/>
                <a:gd name="T35" fmla="*/ 2147483647 h 106"/>
                <a:gd name="T36" fmla="*/ 2147483647 w 35"/>
                <a:gd name="T37" fmla="*/ 2147483647 h 106"/>
                <a:gd name="T38" fmla="*/ 2147483647 w 35"/>
                <a:gd name="T39" fmla="*/ 2147483647 h 106"/>
                <a:gd name="T40" fmla="*/ 2147483647 w 35"/>
                <a:gd name="T41" fmla="*/ 2147483647 h 106"/>
                <a:gd name="T42" fmla="*/ 2147483647 w 35"/>
                <a:gd name="T43" fmla="*/ 2147483647 h 106"/>
                <a:gd name="T44" fmla="*/ 2147483647 w 35"/>
                <a:gd name="T45" fmla="*/ 2147483647 h 106"/>
                <a:gd name="T46" fmla="*/ 2147483647 w 35"/>
                <a:gd name="T47" fmla="*/ 2147483647 h 106"/>
                <a:gd name="T48" fmla="*/ 2147483647 w 35"/>
                <a:gd name="T49" fmla="*/ 2147483647 h 106"/>
                <a:gd name="T50" fmla="*/ 2147483647 w 35"/>
                <a:gd name="T51" fmla="*/ 2147483647 h 106"/>
                <a:gd name="T52" fmla="*/ 2147483647 w 35"/>
                <a:gd name="T53" fmla="*/ 2147483647 h 106"/>
                <a:gd name="T54" fmla="*/ 2147483647 w 35"/>
                <a:gd name="T55" fmla="*/ 2147483647 h 106"/>
                <a:gd name="T56" fmla="*/ 2147483647 w 35"/>
                <a:gd name="T57" fmla="*/ 2147483647 h 106"/>
                <a:gd name="T58" fmla="*/ 2147483647 w 35"/>
                <a:gd name="T59" fmla="*/ 2147483647 h 106"/>
                <a:gd name="T60" fmla="*/ 2147483647 w 35"/>
                <a:gd name="T61" fmla="*/ 2147483647 h 106"/>
                <a:gd name="T62" fmla="*/ 2147483647 w 35"/>
                <a:gd name="T63" fmla="*/ 2147483647 h 106"/>
                <a:gd name="T64" fmla="*/ 2147483647 w 35"/>
                <a:gd name="T65" fmla="*/ 2147483647 h 106"/>
                <a:gd name="T66" fmla="*/ 2147483647 w 35"/>
                <a:gd name="T67" fmla="*/ 2147483647 h 106"/>
                <a:gd name="T68" fmla="*/ 2147483647 w 35"/>
                <a:gd name="T69" fmla="*/ 2147483647 h 106"/>
                <a:gd name="T70" fmla="*/ 2147483647 w 35"/>
                <a:gd name="T71" fmla="*/ 2147483647 h 106"/>
                <a:gd name="T72" fmla="*/ 2147483647 w 35"/>
                <a:gd name="T73" fmla="*/ 2147483647 h 106"/>
                <a:gd name="T74" fmla="*/ 2147483647 w 35"/>
                <a:gd name="T75" fmla="*/ 2147483647 h 106"/>
                <a:gd name="T76" fmla="*/ 2147483647 w 35"/>
                <a:gd name="T77" fmla="*/ 2147483647 h 106"/>
                <a:gd name="T78" fmla="*/ 2147483647 w 35"/>
                <a:gd name="T79" fmla="*/ 2147483647 h 106"/>
                <a:gd name="T80" fmla="*/ 2147483647 w 35"/>
                <a:gd name="T81" fmla="*/ 2147483647 h 106"/>
                <a:gd name="T82" fmla="*/ 2147483647 w 35"/>
                <a:gd name="T83" fmla="*/ 2147483647 h 10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35" h="106">
                  <a:moveTo>
                    <a:pt x="27" y="84"/>
                  </a:moveTo>
                  <a:cubicBezTo>
                    <a:pt x="27" y="84"/>
                    <a:pt x="25" y="74"/>
                    <a:pt x="25" y="71"/>
                  </a:cubicBezTo>
                  <a:cubicBezTo>
                    <a:pt x="27" y="63"/>
                    <a:pt x="20" y="39"/>
                    <a:pt x="19" y="36"/>
                  </a:cubicBezTo>
                  <a:cubicBezTo>
                    <a:pt x="19" y="33"/>
                    <a:pt x="18" y="25"/>
                    <a:pt x="17" y="23"/>
                  </a:cubicBezTo>
                  <a:cubicBezTo>
                    <a:pt x="16" y="21"/>
                    <a:pt x="26" y="24"/>
                    <a:pt x="29" y="25"/>
                  </a:cubicBezTo>
                  <a:cubicBezTo>
                    <a:pt x="31" y="26"/>
                    <a:pt x="33" y="32"/>
                    <a:pt x="33" y="37"/>
                  </a:cubicBezTo>
                  <a:cubicBezTo>
                    <a:pt x="34" y="29"/>
                    <a:pt x="35" y="21"/>
                    <a:pt x="34" y="19"/>
                  </a:cubicBezTo>
                  <a:cubicBezTo>
                    <a:pt x="33" y="16"/>
                    <a:pt x="33" y="1"/>
                    <a:pt x="33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4" y="5"/>
                    <a:pt x="16" y="14"/>
                    <a:pt x="12" y="17"/>
                  </a:cubicBezTo>
                  <a:cubicBezTo>
                    <a:pt x="9" y="21"/>
                    <a:pt x="0" y="19"/>
                    <a:pt x="0" y="19"/>
                  </a:cubicBezTo>
                  <a:cubicBezTo>
                    <a:pt x="0" y="19"/>
                    <a:pt x="0" y="19"/>
                    <a:pt x="4" y="20"/>
                  </a:cubicBezTo>
                  <a:cubicBezTo>
                    <a:pt x="8" y="22"/>
                    <a:pt x="7" y="25"/>
                    <a:pt x="7" y="25"/>
                  </a:cubicBezTo>
                  <a:cubicBezTo>
                    <a:pt x="1" y="23"/>
                    <a:pt x="0" y="25"/>
                    <a:pt x="0" y="25"/>
                  </a:cubicBezTo>
                  <a:cubicBezTo>
                    <a:pt x="5" y="26"/>
                    <a:pt x="9" y="29"/>
                    <a:pt x="9" y="29"/>
                  </a:cubicBezTo>
                  <a:cubicBezTo>
                    <a:pt x="3" y="26"/>
                    <a:pt x="0" y="30"/>
                    <a:pt x="0" y="30"/>
                  </a:cubicBezTo>
                  <a:cubicBezTo>
                    <a:pt x="0" y="30"/>
                    <a:pt x="5" y="27"/>
                    <a:pt x="7" y="30"/>
                  </a:cubicBezTo>
                  <a:cubicBezTo>
                    <a:pt x="8" y="34"/>
                    <a:pt x="9" y="53"/>
                    <a:pt x="9" y="56"/>
                  </a:cubicBezTo>
                  <a:cubicBezTo>
                    <a:pt x="9" y="59"/>
                    <a:pt x="12" y="74"/>
                    <a:pt x="13" y="76"/>
                  </a:cubicBezTo>
                  <a:cubicBezTo>
                    <a:pt x="14" y="78"/>
                    <a:pt x="13" y="87"/>
                    <a:pt x="11" y="85"/>
                  </a:cubicBezTo>
                  <a:cubicBezTo>
                    <a:pt x="10" y="83"/>
                    <a:pt x="4" y="39"/>
                    <a:pt x="4" y="39"/>
                  </a:cubicBezTo>
                  <a:cubicBezTo>
                    <a:pt x="9" y="86"/>
                    <a:pt x="9" y="86"/>
                    <a:pt x="9" y="86"/>
                  </a:cubicBezTo>
                  <a:cubicBezTo>
                    <a:pt x="9" y="86"/>
                    <a:pt x="10" y="93"/>
                    <a:pt x="12" y="96"/>
                  </a:cubicBezTo>
                  <a:cubicBezTo>
                    <a:pt x="14" y="99"/>
                    <a:pt x="12" y="100"/>
                    <a:pt x="12" y="100"/>
                  </a:cubicBezTo>
                  <a:cubicBezTo>
                    <a:pt x="11" y="100"/>
                    <a:pt x="6" y="97"/>
                    <a:pt x="2" y="94"/>
                  </a:cubicBezTo>
                  <a:cubicBezTo>
                    <a:pt x="3" y="98"/>
                    <a:pt x="3" y="100"/>
                    <a:pt x="4" y="100"/>
                  </a:cubicBezTo>
                  <a:cubicBezTo>
                    <a:pt x="4" y="100"/>
                    <a:pt x="1" y="105"/>
                    <a:pt x="4" y="106"/>
                  </a:cubicBezTo>
                  <a:cubicBezTo>
                    <a:pt x="4" y="106"/>
                    <a:pt x="14" y="105"/>
                    <a:pt x="16" y="106"/>
                  </a:cubicBezTo>
                  <a:cubicBezTo>
                    <a:pt x="16" y="106"/>
                    <a:pt x="18" y="102"/>
                    <a:pt x="17" y="101"/>
                  </a:cubicBezTo>
                  <a:cubicBezTo>
                    <a:pt x="16" y="100"/>
                    <a:pt x="17" y="98"/>
                    <a:pt x="17" y="98"/>
                  </a:cubicBezTo>
                  <a:cubicBezTo>
                    <a:pt x="17" y="98"/>
                    <a:pt x="18" y="93"/>
                    <a:pt x="17" y="92"/>
                  </a:cubicBezTo>
                  <a:cubicBezTo>
                    <a:pt x="16" y="90"/>
                    <a:pt x="12" y="42"/>
                    <a:pt x="14" y="37"/>
                  </a:cubicBezTo>
                  <a:cubicBezTo>
                    <a:pt x="14" y="37"/>
                    <a:pt x="15" y="49"/>
                    <a:pt x="16" y="49"/>
                  </a:cubicBezTo>
                  <a:cubicBezTo>
                    <a:pt x="16" y="49"/>
                    <a:pt x="17" y="62"/>
                    <a:pt x="19" y="63"/>
                  </a:cubicBezTo>
                  <a:cubicBezTo>
                    <a:pt x="19" y="63"/>
                    <a:pt x="21" y="83"/>
                    <a:pt x="19" y="86"/>
                  </a:cubicBezTo>
                  <a:cubicBezTo>
                    <a:pt x="19" y="86"/>
                    <a:pt x="18" y="94"/>
                    <a:pt x="21" y="95"/>
                  </a:cubicBezTo>
                  <a:cubicBezTo>
                    <a:pt x="29" y="96"/>
                    <a:pt x="29" y="96"/>
                    <a:pt x="29" y="96"/>
                  </a:cubicBezTo>
                  <a:cubicBezTo>
                    <a:pt x="29" y="96"/>
                    <a:pt x="31" y="91"/>
                    <a:pt x="31" y="90"/>
                  </a:cubicBezTo>
                  <a:cubicBezTo>
                    <a:pt x="32" y="88"/>
                    <a:pt x="32" y="86"/>
                    <a:pt x="31" y="84"/>
                  </a:cubicBezTo>
                  <a:cubicBezTo>
                    <a:pt x="31" y="84"/>
                    <a:pt x="31" y="84"/>
                    <a:pt x="31" y="84"/>
                  </a:cubicBezTo>
                  <a:cubicBezTo>
                    <a:pt x="29" y="84"/>
                    <a:pt x="27" y="84"/>
                    <a:pt x="27" y="8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36" name="Freeform 78"/>
            <p:cNvSpPr>
              <a:spLocks/>
            </p:cNvSpPr>
            <p:nvPr/>
          </p:nvSpPr>
          <p:spPr bwMode="auto">
            <a:xfrm>
              <a:off x="4657725" y="790575"/>
              <a:ext cx="136525" cy="165100"/>
            </a:xfrm>
            <a:custGeom>
              <a:avLst/>
              <a:gdLst>
                <a:gd name="T0" fmla="*/ 0 w 9"/>
                <a:gd name="T1" fmla="*/ 0 h 11"/>
                <a:gd name="T2" fmla="*/ 0 w 9"/>
                <a:gd name="T3" fmla="*/ 2147483647 h 11"/>
                <a:gd name="T4" fmla="*/ 2147483647 w 9"/>
                <a:gd name="T5" fmla="*/ 2147483647 h 11"/>
                <a:gd name="T6" fmla="*/ 2147483647 w 9"/>
                <a:gd name="T7" fmla="*/ 2147483647 h 11"/>
                <a:gd name="T8" fmla="*/ 2147483647 w 9"/>
                <a:gd name="T9" fmla="*/ 2147483647 h 11"/>
                <a:gd name="T10" fmla="*/ 2147483647 w 9"/>
                <a:gd name="T11" fmla="*/ 2147483647 h 11"/>
                <a:gd name="T12" fmla="*/ 2147483647 w 9"/>
                <a:gd name="T13" fmla="*/ 2147483647 h 11"/>
                <a:gd name="T14" fmla="*/ 2147483647 w 9"/>
                <a:gd name="T15" fmla="*/ 2147483647 h 11"/>
                <a:gd name="T16" fmla="*/ 2147483647 w 9"/>
                <a:gd name="T17" fmla="*/ 0 h 11"/>
                <a:gd name="T18" fmla="*/ 0 w 9"/>
                <a:gd name="T19" fmla="*/ 0 h 1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9" h="11">
                  <a:moveTo>
                    <a:pt x="0" y="0"/>
                  </a:moveTo>
                  <a:cubicBezTo>
                    <a:pt x="0" y="0"/>
                    <a:pt x="0" y="5"/>
                    <a:pt x="0" y="5"/>
                  </a:cubicBezTo>
                  <a:cubicBezTo>
                    <a:pt x="0" y="5"/>
                    <a:pt x="3" y="11"/>
                    <a:pt x="4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0"/>
                    <a:pt x="5" y="9"/>
                    <a:pt x="6" y="9"/>
                  </a:cubicBezTo>
                  <a:cubicBezTo>
                    <a:pt x="7" y="8"/>
                    <a:pt x="6" y="7"/>
                    <a:pt x="6" y="7"/>
                  </a:cubicBezTo>
                  <a:cubicBezTo>
                    <a:pt x="6" y="7"/>
                    <a:pt x="8" y="7"/>
                    <a:pt x="8" y="6"/>
                  </a:cubicBezTo>
                  <a:cubicBezTo>
                    <a:pt x="8" y="5"/>
                    <a:pt x="9" y="4"/>
                    <a:pt x="9" y="4"/>
                  </a:cubicBezTo>
                  <a:cubicBezTo>
                    <a:pt x="9" y="4"/>
                    <a:pt x="5" y="2"/>
                    <a:pt x="2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D081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37" name="Freeform 79"/>
            <p:cNvSpPr>
              <a:spLocks/>
            </p:cNvSpPr>
            <p:nvPr/>
          </p:nvSpPr>
          <p:spPr bwMode="auto">
            <a:xfrm>
              <a:off x="4446588" y="865188"/>
              <a:ext cx="635000" cy="901700"/>
            </a:xfrm>
            <a:custGeom>
              <a:avLst/>
              <a:gdLst>
                <a:gd name="T0" fmla="*/ 0 w 42"/>
                <a:gd name="T1" fmla="*/ 2147483647 h 60"/>
                <a:gd name="T2" fmla="*/ 2147483647 w 42"/>
                <a:gd name="T3" fmla="*/ 2147483647 h 60"/>
                <a:gd name="T4" fmla="*/ 2147483647 w 42"/>
                <a:gd name="T5" fmla="*/ 2147483647 h 60"/>
                <a:gd name="T6" fmla="*/ 2147483647 w 42"/>
                <a:gd name="T7" fmla="*/ 2147483647 h 60"/>
                <a:gd name="T8" fmla="*/ 2147483647 w 42"/>
                <a:gd name="T9" fmla="*/ 0 h 60"/>
                <a:gd name="T10" fmla="*/ 2147483647 w 42"/>
                <a:gd name="T11" fmla="*/ 2147483647 h 60"/>
                <a:gd name="T12" fmla="*/ 2147483647 w 42"/>
                <a:gd name="T13" fmla="*/ 2147483647 h 60"/>
                <a:gd name="T14" fmla="*/ 2147483647 w 42"/>
                <a:gd name="T15" fmla="*/ 0 h 60"/>
                <a:gd name="T16" fmla="*/ 2147483647 w 42"/>
                <a:gd name="T17" fmla="*/ 0 h 60"/>
                <a:gd name="T18" fmla="*/ 2147483647 w 42"/>
                <a:gd name="T19" fmla="*/ 2147483647 h 60"/>
                <a:gd name="T20" fmla="*/ 0 w 42"/>
                <a:gd name="T21" fmla="*/ 2147483647 h 6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2" h="60">
                  <a:moveTo>
                    <a:pt x="0" y="49"/>
                  </a:moveTo>
                  <a:cubicBezTo>
                    <a:pt x="0" y="49"/>
                    <a:pt x="13" y="60"/>
                    <a:pt x="21" y="59"/>
                  </a:cubicBezTo>
                  <a:cubicBezTo>
                    <a:pt x="28" y="59"/>
                    <a:pt x="41" y="53"/>
                    <a:pt x="41" y="49"/>
                  </a:cubicBezTo>
                  <a:cubicBezTo>
                    <a:pt x="42" y="45"/>
                    <a:pt x="35" y="12"/>
                    <a:pt x="35" y="12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20"/>
                    <a:pt x="5" y="20"/>
                    <a:pt x="5" y="20"/>
                  </a:cubicBezTo>
                  <a:lnTo>
                    <a:pt x="0" y="49"/>
                  </a:lnTo>
                  <a:close/>
                </a:path>
              </a:pathLst>
            </a:custGeom>
            <a:solidFill>
              <a:srgbClr val="F2F2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38" name="Freeform 80"/>
            <p:cNvSpPr>
              <a:spLocks/>
            </p:cNvSpPr>
            <p:nvPr/>
          </p:nvSpPr>
          <p:spPr bwMode="auto">
            <a:xfrm>
              <a:off x="4446588" y="881063"/>
              <a:ext cx="241300" cy="749300"/>
            </a:xfrm>
            <a:custGeom>
              <a:avLst/>
              <a:gdLst>
                <a:gd name="T0" fmla="*/ 2147483647 w 16"/>
                <a:gd name="T1" fmla="*/ 2147483647 h 50"/>
                <a:gd name="T2" fmla="*/ 2147483647 w 16"/>
                <a:gd name="T3" fmla="*/ 2147483647 h 50"/>
                <a:gd name="T4" fmla="*/ 2147483647 w 16"/>
                <a:gd name="T5" fmla="*/ 2147483647 h 50"/>
                <a:gd name="T6" fmla="*/ 2147483647 w 16"/>
                <a:gd name="T7" fmla="*/ 2147483647 h 50"/>
                <a:gd name="T8" fmla="*/ 2147483647 w 16"/>
                <a:gd name="T9" fmla="*/ 2147483647 h 50"/>
                <a:gd name="T10" fmla="*/ 2147483647 w 16"/>
                <a:gd name="T11" fmla="*/ 2147483647 h 50"/>
                <a:gd name="T12" fmla="*/ 2147483647 w 16"/>
                <a:gd name="T13" fmla="*/ 2147483647 h 50"/>
                <a:gd name="T14" fmla="*/ 2147483647 w 16"/>
                <a:gd name="T15" fmla="*/ 2147483647 h 50"/>
                <a:gd name="T16" fmla="*/ 2147483647 w 16"/>
                <a:gd name="T17" fmla="*/ 2147483647 h 50"/>
                <a:gd name="T18" fmla="*/ 2147483647 w 16"/>
                <a:gd name="T19" fmla="*/ 2147483647 h 50"/>
                <a:gd name="T20" fmla="*/ 2147483647 w 16"/>
                <a:gd name="T21" fmla="*/ 0 h 50"/>
                <a:gd name="T22" fmla="*/ 2147483647 w 16"/>
                <a:gd name="T23" fmla="*/ 2147483647 h 50"/>
                <a:gd name="T24" fmla="*/ 2147483647 w 16"/>
                <a:gd name="T25" fmla="*/ 2147483647 h 50"/>
                <a:gd name="T26" fmla="*/ 0 w 16"/>
                <a:gd name="T27" fmla="*/ 2147483647 h 50"/>
                <a:gd name="T28" fmla="*/ 2147483647 w 16"/>
                <a:gd name="T29" fmla="*/ 2147483647 h 50"/>
                <a:gd name="T30" fmla="*/ 2147483647 w 16"/>
                <a:gd name="T31" fmla="*/ 2147483647 h 5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6" h="50">
                  <a:moveTo>
                    <a:pt x="9" y="47"/>
                  </a:moveTo>
                  <a:cubicBezTo>
                    <a:pt x="9" y="47"/>
                    <a:pt x="5" y="46"/>
                    <a:pt x="7" y="40"/>
                  </a:cubicBezTo>
                  <a:cubicBezTo>
                    <a:pt x="7" y="40"/>
                    <a:pt x="7" y="45"/>
                    <a:pt x="11" y="46"/>
                  </a:cubicBezTo>
                  <a:cubicBezTo>
                    <a:pt x="11" y="46"/>
                    <a:pt x="6" y="42"/>
                    <a:pt x="7" y="30"/>
                  </a:cubicBezTo>
                  <a:cubicBezTo>
                    <a:pt x="7" y="30"/>
                    <a:pt x="8" y="41"/>
                    <a:pt x="13" y="43"/>
                  </a:cubicBezTo>
                  <a:cubicBezTo>
                    <a:pt x="13" y="43"/>
                    <a:pt x="7" y="36"/>
                    <a:pt x="11" y="32"/>
                  </a:cubicBezTo>
                  <a:cubicBezTo>
                    <a:pt x="11" y="32"/>
                    <a:pt x="11" y="35"/>
                    <a:pt x="14" y="33"/>
                  </a:cubicBezTo>
                  <a:cubicBezTo>
                    <a:pt x="14" y="33"/>
                    <a:pt x="9" y="32"/>
                    <a:pt x="11" y="24"/>
                  </a:cubicBezTo>
                  <a:cubicBezTo>
                    <a:pt x="12" y="16"/>
                    <a:pt x="12" y="3"/>
                    <a:pt x="12" y="3"/>
                  </a:cubicBezTo>
                  <a:cubicBezTo>
                    <a:pt x="12" y="3"/>
                    <a:pt x="14" y="6"/>
                    <a:pt x="16" y="6"/>
                  </a:cubicBezTo>
                  <a:cubicBezTo>
                    <a:pt x="16" y="6"/>
                    <a:pt x="12" y="5"/>
                    <a:pt x="12" y="0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6" y="16"/>
                    <a:pt x="5" y="19"/>
                    <a:pt x="4" y="23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8"/>
                    <a:pt x="1" y="49"/>
                    <a:pt x="3" y="50"/>
                  </a:cubicBezTo>
                  <a:cubicBezTo>
                    <a:pt x="4" y="49"/>
                    <a:pt x="6" y="46"/>
                    <a:pt x="9" y="47"/>
                  </a:cubicBezTo>
                  <a:close/>
                </a:path>
              </a:pathLst>
            </a:cu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39" name="Freeform 81"/>
            <p:cNvSpPr>
              <a:spLocks/>
            </p:cNvSpPr>
            <p:nvPr/>
          </p:nvSpPr>
          <p:spPr bwMode="auto">
            <a:xfrm>
              <a:off x="4794250" y="895350"/>
              <a:ext cx="76200" cy="74613"/>
            </a:xfrm>
            <a:custGeom>
              <a:avLst/>
              <a:gdLst>
                <a:gd name="T0" fmla="*/ 2147483647 w 5"/>
                <a:gd name="T1" fmla="*/ 0 h 5"/>
                <a:gd name="T2" fmla="*/ 0 w 5"/>
                <a:gd name="T3" fmla="*/ 2147483647 h 5"/>
                <a:gd name="T4" fmla="*/ 2147483647 w 5"/>
                <a:gd name="T5" fmla="*/ 0 h 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" h="5">
                  <a:moveTo>
                    <a:pt x="5" y="0"/>
                  </a:moveTo>
                  <a:cubicBezTo>
                    <a:pt x="3" y="2"/>
                    <a:pt x="2" y="4"/>
                    <a:pt x="0" y="5"/>
                  </a:cubicBezTo>
                  <a:cubicBezTo>
                    <a:pt x="0" y="5"/>
                    <a:pt x="2" y="4"/>
                    <a:pt x="5" y="0"/>
                  </a:cubicBezTo>
                  <a:close/>
                </a:path>
              </a:pathLst>
            </a:cu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40" name="Freeform 82"/>
            <p:cNvSpPr>
              <a:spLocks/>
            </p:cNvSpPr>
            <p:nvPr/>
          </p:nvSpPr>
          <p:spPr bwMode="auto">
            <a:xfrm>
              <a:off x="4840288" y="925513"/>
              <a:ext cx="241300" cy="750888"/>
            </a:xfrm>
            <a:custGeom>
              <a:avLst/>
              <a:gdLst>
                <a:gd name="T0" fmla="*/ 2147483647 w 16"/>
                <a:gd name="T1" fmla="*/ 2147483647 h 50"/>
                <a:gd name="T2" fmla="*/ 2147483647 w 16"/>
                <a:gd name="T3" fmla="*/ 2147483647 h 50"/>
                <a:gd name="T4" fmla="*/ 2147483647 w 16"/>
                <a:gd name="T5" fmla="*/ 0 h 50"/>
                <a:gd name="T6" fmla="*/ 0 w 16"/>
                <a:gd name="T7" fmla="*/ 2147483647 h 50"/>
                <a:gd name="T8" fmla="*/ 2147483647 w 16"/>
                <a:gd name="T9" fmla="*/ 2147483647 h 50"/>
                <a:gd name="T10" fmla="*/ 2147483647 w 16"/>
                <a:gd name="T11" fmla="*/ 2147483647 h 50"/>
                <a:gd name="T12" fmla="*/ 2147483647 w 16"/>
                <a:gd name="T13" fmla="*/ 2147483647 h 50"/>
                <a:gd name="T14" fmla="*/ 2147483647 w 16"/>
                <a:gd name="T15" fmla="*/ 2147483647 h 50"/>
                <a:gd name="T16" fmla="*/ 2147483647 w 16"/>
                <a:gd name="T17" fmla="*/ 2147483647 h 50"/>
                <a:gd name="T18" fmla="*/ 2147483647 w 16"/>
                <a:gd name="T19" fmla="*/ 2147483647 h 50"/>
                <a:gd name="T20" fmla="*/ 2147483647 w 16"/>
                <a:gd name="T21" fmla="*/ 2147483647 h 50"/>
                <a:gd name="T22" fmla="*/ 2147483647 w 16"/>
                <a:gd name="T23" fmla="*/ 2147483647 h 5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6" h="50">
                  <a:moveTo>
                    <a:pt x="15" y="45"/>
                  </a:moveTo>
                  <a:cubicBezTo>
                    <a:pt x="16" y="41"/>
                    <a:pt x="9" y="8"/>
                    <a:pt x="9" y="8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4"/>
                    <a:pt x="3" y="8"/>
                    <a:pt x="0" y="10"/>
                  </a:cubicBezTo>
                  <a:cubicBezTo>
                    <a:pt x="1" y="9"/>
                    <a:pt x="3" y="8"/>
                    <a:pt x="4" y="6"/>
                  </a:cubicBezTo>
                  <a:cubicBezTo>
                    <a:pt x="4" y="6"/>
                    <a:pt x="7" y="20"/>
                    <a:pt x="4" y="28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2"/>
                    <a:pt x="11" y="34"/>
                    <a:pt x="6" y="36"/>
                  </a:cubicBezTo>
                  <a:cubicBezTo>
                    <a:pt x="6" y="36"/>
                    <a:pt x="7" y="46"/>
                    <a:pt x="6" y="49"/>
                  </a:cubicBezTo>
                  <a:cubicBezTo>
                    <a:pt x="6" y="49"/>
                    <a:pt x="8" y="43"/>
                    <a:pt x="9" y="45"/>
                  </a:cubicBezTo>
                  <a:cubicBezTo>
                    <a:pt x="10" y="46"/>
                    <a:pt x="11" y="48"/>
                    <a:pt x="10" y="50"/>
                  </a:cubicBezTo>
                  <a:cubicBezTo>
                    <a:pt x="13" y="48"/>
                    <a:pt x="15" y="47"/>
                    <a:pt x="15" y="45"/>
                  </a:cubicBezTo>
                  <a:close/>
                </a:path>
              </a:pathLst>
            </a:cu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41" name="Freeform 83"/>
            <p:cNvSpPr>
              <a:spLocks/>
            </p:cNvSpPr>
            <p:nvPr/>
          </p:nvSpPr>
          <p:spPr bwMode="auto">
            <a:xfrm>
              <a:off x="5445125" y="955675"/>
              <a:ext cx="106362" cy="150813"/>
            </a:xfrm>
            <a:custGeom>
              <a:avLst/>
              <a:gdLst>
                <a:gd name="T0" fmla="*/ 0 w 7"/>
                <a:gd name="T1" fmla="*/ 2147483647 h 10"/>
                <a:gd name="T2" fmla="*/ 2147483647 w 7"/>
                <a:gd name="T3" fmla="*/ 2147483647 h 10"/>
                <a:gd name="T4" fmla="*/ 2147483647 w 7"/>
                <a:gd name="T5" fmla="*/ 2147483647 h 10"/>
                <a:gd name="T6" fmla="*/ 2147483647 w 7"/>
                <a:gd name="T7" fmla="*/ 2147483647 h 10"/>
                <a:gd name="T8" fmla="*/ 2147483647 w 7"/>
                <a:gd name="T9" fmla="*/ 2147483647 h 10"/>
                <a:gd name="T10" fmla="*/ 2147483647 w 7"/>
                <a:gd name="T11" fmla="*/ 2147483647 h 10"/>
                <a:gd name="T12" fmla="*/ 2147483647 w 7"/>
                <a:gd name="T13" fmla="*/ 2147483647 h 10"/>
                <a:gd name="T14" fmla="*/ 2147483647 w 7"/>
                <a:gd name="T15" fmla="*/ 2147483647 h 10"/>
                <a:gd name="T16" fmla="*/ 2147483647 w 7"/>
                <a:gd name="T17" fmla="*/ 2147483647 h 10"/>
                <a:gd name="T18" fmla="*/ 0 w 7"/>
                <a:gd name="T19" fmla="*/ 2147483647 h 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7" h="10">
                  <a:moveTo>
                    <a:pt x="0" y="1"/>
                  </a:moveTo>
                  <a:cubicBezTo>
                    <a:pt x="1" y="2"/>
                    <a:pt x="1" y="3"/>
                    <a:pt x="1" y="3"/>
                  </a:cubicBezTo>
                  <a:cubicBezTo>
                    <a:pt x="2" y="5"/>
                    <a:pt x="7" y="10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7"/>
                    <a:pt x="7" y="7"/>
                  </a:cubicBezTo>
                  <a:cubicBezTo>
                    <a:pt x="7" y="6"/>
                    <a:pt x="6" y="4"/>
                    <a:pt x="5" y="4"/>
                  </a:cubicBezTo>
                  <a:cubicBezTo>
                    <a:pt x="5" y="4"/>
                    <a:pt x="5" y="2"/>
                    <a:pt x="4" y="2"/>
                  </a:cubicBezTo>
                  <a:cubicBezTo>
                    <a:pt x="4" y="2"/>
                    <a:pt x="4" y="0"/>
                    <a:pt x="3" y="1"/>
                  </a:cubicBezTo>
                  <a:cubicBezTo>
                    <a:pt x="2" y="2"/>
                    <a:pt x="1" y="1"/>
                    <a:pt x="0" y="1"/>
                  </a:cubicBezTo>
                  <a:close/>
                </a:path>
              </a:pathLst>
            </a:custGeom>
            <a:solidFill>
              <a:srgbClr val="D081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42" name="Freeform 84"/>
            <p:cNvSpPr>
              <a:spLocks/>
            </p:cNvSpPr>
            <p:nvPr/>
          </p:nvSpPr>
          <p:spPr bwMode="auto">
            <a:xfrm>
              <a:off x="4597400" y="504825"/>
              <a:ext cx="303212" cy="376238"/>
            </a:xfrm>
            <a:custGeom>
              <a:avLst/>
              <a:gdLst>
                <a:gd name="T0" fmla="*/ 2147483647 w 20"/>
                <a:gd name="T1" fmla="*/ 2147483647 h 25"/>
                <a:gd name="T2" fmla="*/ 2147483647 w 20"/>
                <a:gd name="T3" fmla="*/ 2147483647 h 25"/>
                <a:gd name="T4" fmla="*/ 2147483647 w 20"/>
                <a:gd name="T5" fmla="*/ 2147483647 h 25"/>
                <a:gd name="T6" fmla="*/ 2147483647 w 20"/>
                <a:gd name="T7" fmla="*/ 2147483647 h 25"/>
                <a:gd name="T8" fmla="*/ 2147483647 w 20"/>
                <a:gd name="T9" fmla="*/ 2147483647 h 25"/>
                <a:gd name="T10" fmla="*/ 2147483647 w 20"/>
                <a:gd name="T11" fmla="*/ 2147483647 h 25"/>
                <a:gd name="T12" fmla="*/ 2147483647 w 20"/>
                <a:gd name="T13" fmla="*/ 2147483647 h 25"/>
                <a:gd name="T14" fmla="*/ 2147483647 w 20"/>
                <a:gd name="T15" fmla="*/ 2147483647 h 25"/>
                <a:gd name="T16" fmla="*/ 2147483647 w 20"/>
                <a:gd name="T17" fmla="*/ 2147483647 h 25"/>
                <a:gd name="T18" fmla="*/ 2147483647 w 20"/>
                <a:gd name="T19" fmla="*/ 2147483647 h 25"/>
                <a:gd name="T20" fmla="*/ 0 w 20"/>
                <a:gd name="T21" fmla="*/ 2147483647 h 25"/>
                <a:gd name="T22" fmla="*/ 2147483647 w 20"/>
                <a:gd name="T23" fmla="*/ 2147483647 h 25"/>
                <a:gd name="T24" fmla="*/ 2147483647 w 20"/>
                <a:gd name="T25" fmla="*/ 2147483647 h 25"/>
                <a:gd name="T26" fmla="*/ 2147483647 w 20"/>
                <a:gd name="T27" fmla="*/ 2147483647 h 25"/>
                <a:gd name="T28" fmla="*/ 2147483647 w 20"/>
                <a:gd name="T29" fmla="*/ 2147483647 h 2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0" h="25">
                  <a:moveTo>
                    <a:pt x="10" y="25"/>
                  </a:moveTo>
                  <a:cubicBezTo>
                    <a:pt x="11" y="24"/>
                    <a:pt x="13" y="24"/>
                    <a:pt x="13" y="24"/>
                  </a:cubicBezTo>
                  <a:cubicBezTo>
                    <a:pt x="13" y="23"/>
                    <a:pt x="16" y="21"/>
                    <a:pt x="16" y="20"/>
                  </a:cubicBezTo>
                  <a:cubicBezTo>
                    <a:pt x="17" y="20"/>
                    <a:pt x="17" y="16"/>
                    <a:pt x="17" y="16"/>
                  </a:cubicBezTo>
                  <a:cubicBezTo>
                    <a:pt x="17" y="16"/>
                    <a:pt x="18" y="16"/>
                    <a:pt x="19" y="15"/>
                  </a:cubicBezTo>
                  <a:cubicBezTo>
                    <a:pt x="19" y="15"/>
                    <a:pt x="20" y="11"/>
                    <a:pt x="19" y="10"/>
                  </a:cubicBezTo>
                  <a:cubicBezTo>
                    <a:pt x="18" y="9"/>
                    <a:pt x="18" y="3"/>
                    <a:pt x="16" y="2"/>
                  </a:cubicBezTo>
                  <a:cubicBezTo>
                    <a:pt x="14" y="1"/>
                    <a:pt x="8" y="0"/>
                    <a:pt x="7" y="1"/>
                  </a:cubicBezTo>
                  <a:cubicBezTo>
                    <a:pt x="5" y="2"/>
                    <a:pt x="2" y="7"/>
                    <a:pt x="2" y="8"/>
                  </a:cubicBezTo>
                  <a:cubicBezTo>
                    <a:pt x="2" y="9"/>
                    <a:pt x="2" y="11"/>
                    <a:pt x="2" y="11"/>
                  </a:cubicBezTo>
                  <a:cubicBezTo>
                    <a:pt x="2" y="11"/>
                    <a:pt x="0" y="11"/>
                    <a:pt x="0" y="11"/>
                  </a:cubicBezTo>
                  <a:cubicBezTo>
                    <a:pt x="0" y="11"/>
                    <a:pt x="1" y="16"/>
                    <a:pt x="2" y="16"/>
                  </a:cubicBezTo>
                  <a:cubicBezTo>
                    <a:pt x="2" y="16"/>
                    <a:pt x="2" y="16"/>
                    <a:pt x="3" y="16"/>
                  </a:cubicBezTo>
                  <a:cubicBezTo>
                    <a:pt x="3" y="16"/>
                    <a:pt x="3" y="19"/>
                    <a:pt x="4" y="20"/>
                  </a:cubicBezTo>
                  <a:cubicBezTo>
                    <a:pt x="5" y="21"/>
                    <a:pt x="7" y="25"/>
                    <a:pt x="10" y="25"/>
                  </a:cubicBezTo>
                  <a:close/>
                </a:path>
              </a:pathLst>
            </a:custGeom>
            <a:solidFill>
              <a:srgbClr val="F1B1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43" name="Freeform 85"/>
            <p:cNvSpPr>
              <a:spLocks/>
            </p:cNvSpPr>
            <p:nvPr/>
          </p:nvSpPr>
          <p:spPr bwMode="auto">
            <a:xfrm>
              <a:off x="5430838" y="865188"/>
              <a:ext cx="196850" cy="211138"/>
            </a:xfrm>
            <a:custGeom>
              <a:avLst/>
              <a:gdLst>
                <a:gd name="T0" fmla="*/ 0 w 13"/>
                <a:gd name="T1" fmla="*/ 2147483647 h 14"/>
                <a:gd name="T2" fmla="*/ 0 w 13"/>
                <a:gd name="T3" fmla="*/ 2147483647 h 14"/>
                <a:gd name="T4" fmla="*/ 0 w 13"/>
                <a:gd name="T5" fmla="*/ 2147483647 h 14"/>
                <a:gd name="T6" fmla="*/ 0 w 13"/>
                <a:gd name="T7" fmla="*/ 2147483647 h 14"/>
                <a:gd name="T8" fmla="*/ 0 w 13"/>
                <a:gd name="T9" fmla="*/ 2147483647 h 14"/>
                <a:gd name="T10" fmla="*/ 2147483647 w 13"/>
                <a:gd name="T11" fmla="*/ 2147483647 h 14"/>
                <a:gd name="T12" fmla="*/ 2147483647 w 13"/>
                <a:gd name="T13" fmla="*/ 2147483647 h 14"/>
                <a:gd name="T14" fmla="*/ 2147483647 w 13"/>
                <a:gd name="T15" fmla="*/ 2147483647 h 14"/>
                <a:gd name="T16" fmla="*/ 2147483647 w 13"/>
                <a:gd name="T17" fmla="*/ 2147483647 h 14"/>
                <a:gd name="T18" fmla="*/ 2147483647 w 13"/>
                <a:gd name="T19" fmla="*/ 2147483647 h 14"/>
                <a:gd name="T20" fmla="*/ 2147483647 w 13"/>
                <a:gd name="T21" fmla="*/ 2147483647 h 14"/>
                <a:gd name="T22" fmla="*/ 2147483647 w 13"/>
                <a:gd name="T23" fmla="*/ 2147483647 h 14"/>
                <a:gd name="T24" fmla="*/ 2147483647 w 13"/>
                <a:gd name="T25" fmla="*/ 2147483647 h 14"/>
                <a:gd name="T26" fmla="*/ 2147483647 w 13"/>
                <a:gd name="T27" fmla="*/ 2147483647 h 14"/>
                <a:gd name="T28" fmla="*/ 2147483647 w 13"/>
                <a:gd name="T29" fmla="*/ 2147483647 h 14"/>
                <a:gd name="T30" fmla="*/ 2147483647 w 13"/>
                <a:gd name="T31" fmla="*/ 2147483647 h 14"/>
                <a:gd name="T32" fmla="*/ 2147483647 w 13"/>
                <a:gd name="T33" fmla="*/ 2147483647 h 14"/>
                <a:gd name="T34" fmla="*/ 2147483647 w 13"/>
                <a:gd name="T35" fmla="*/ 2147483647 h 14"/>
                <a:gd name="T36" fmla="*/ 2147483647 w 13"/>
                <a:gd name="T37" fmla="*/ 2147483647 h 14"/>
                <a:gd name="T38" fmla="*/ 2147483647 w 13"/>
                <a:gd name="T39" fmla="*/ 2147483647 h 14"/>
                <a:gd name="T40" fmla="*/ 2147483647 w 13"/>
                <a:gd name="T41" fmla="*/ 2147483647 h 14"/>
                <a:gd name="T42" fmla="*/ 2147483647 w 13"/>
                <a:gd name="T43" fmla="*/ 2147483647 h 14"/>
                <a:gd name="T44" fmla="*/ 2147483647 w 13"/>
                <a:gd name="T45" fmla="*/ 2147483647 h 14"/>
                <a:gd name="T46" fmla="*/ 2147483647 w 13"/>
                <a:gd name="T47" fmla="*/ 2147483647 h 14"/>
                <a:gd name="T48" fmla="*/ 2147483647 w 13"/>
                <a:gd name="T49" fmla="*/ 2147483647 h 14"/>
                <a:gd name="T50" fmla="*/ 2147483647 w 13"/>
                <a:gd name="T51" fmla="*/ 2147483647 h 14"/>
                <a:gd name="T52" fmla="*/ 2147483647 w 13"/>
                <a:gd name="T53" fmla="*/ 2147483647 h 14"/>
                <a:gd name="T54" fmla="*/ 2147483647 w 13"/>
                <a:gd name="T55" fmla="*/ 2147483647 h 14"/>
                <a:gd name="T56" fmla="*/ 2147483647 w 13"/>
                <a:gd name="T57" fmla="*/ 2147483647 h 14"/>
                <a:gd name="T58" fmla="*/ 2147483647 w 13"/>
                <a:gd name="T59" fmla="*/ 2147483647 h 14"/>
                <a:gd name="T60" fmla="*/ 2147483647 w 13"/>
                <a:gd name="T61" fmla="*/ 2147483647 h 14"/>
                <a:gd name="T62" fmla="*/ 2147483647 w 13"/>
                <a:gd name="T63" fmla="*/ 2147483647 h 14"/>
                <a:gd name="T64" fmla="*/ 2147483647 w 13"/>
                <a:gd name="T65" fmla="*/ 2147483647 h 14"/>
                <a:gd name="T66" fmla="*/ 2147483647 w 13"/>
                <a:gd name="T67" fmla="*/ 2147483647 h 14"/>
                <a:gd name="T68" fmla="*/ 2147483647 w 13"/>
                <a:gd name="T69" fmla="*/ 2147483647 h 14"/>
                <a:gd name="T70" fmla="*/ 2147483647 w 13"/>
                <a:gd name="T71" fmla="*/ 2147483647 h 14"/>
                <a:gd name="T72" fmla="*/ 2147483647 w 13"/>
                <a:gd name="T73" fmla="*/ 2147483647 h 14"/>
                <a:gd name="T74" fmla="*/ 2147483647 w 13"/>
                <a:gd name="T75" fmla="*/ 2147483647 h 14"/>
                <a:gd name="T76" fmla="*/ 2147483647 w 13"/>
                <a:gd name="T77" fmla="*/ 2147483647 h 14"/>
                <a:gd name="T78" fmla="*/ 2147483647 w 13"/>
                <a:gd name="T79" fmla="*/ 2147483647 h 14"/>
                <a:gd name="T80" fmla="*/ 2147483647 w 13"/>
                <a:gd name="T81" fmla="*/ 2147483647 h 14"/>
                <a:gd name="T82" fmla="*/ 2147483647 w 13"/>
                <a:gd name="T83" fmla="*/ 2147483647 h 14"/>
                <a:gd name="T84" fmla="*/ 2147483647 w 13"/>
                <a:gd name="T85" fmla="*/ 2147483647 h 14"/>
                <a:gd name="T86" fmla="*/ 2147483647 w 13"/>
                <a:gd name="T87" fmla="*/ 2147483647 h 14"/>
                <a:gd name="T88" fmla="*/ 2147483647 w 13"/>
                <a:gd name="T89" fmla="*/ 2147483647 h 14"/>
                <a:gd name="T90" fmla="*/ 2147483647 w 13"/>
                <a:gd name="T91" fmla="*/ 2147483647 h 14"/>
                <a:gd name="T92" fmla="*/ 2147483647 w 13"/>
                <a:gd name="T93" fmla="*/ 2147483647 h 14"/>
                <a:gd name="T94" fmla="*/ 2147483647 w 13"/>
                <a:gd name="T95" fmla="*/ 2147483647 h 14"/>
                <a:gd name="T96" fmla="*/ 2147483647 w 13"/>
                <a:gd name="T97" fmla="*/ 2147483647 h 14"/>
                <a:gd name="T98" fmla="*/ 2147483647 w 13"/>
                <a:gd name="T99" fmla="*/ 2147483647 h 14"/>
                <a:gd name="T100" fmla="*/ 2147483647 w 13"/>
                <a:gd name="T101" fmla="*/ 2147483647 h 14"/>
                <a:gd name="T102" fmla="*/ 2147483647 w 13"/>
                <a:gd name="T103" fmla="*/ 2147483647 h 14"/>
                <a:gd name="T104" fmla="*/ 2147483647 w 13"/>
                <a:gd name="T105" fmla="*/ 2147483647 h 14"/>
                <a:gd name="T106" fmla="*/ 2147483647 w 13"/>
                <a:gd name="T107" fmla="*/ 2147483647 h 14"/>
                <a:gd name="T108" fmla="*/ 2147483647 w 13"/>
                <a:gd name="T109" fmla="*/ 2147483647 h 14"/>
                <a:gd name="T110" fmla="*/ 2147483647 w 13"/>
                <a:gd name="T111" fmla="*/ 2147483647 h 14"/>
                <a:gd name="T112" fmla="*/ 2147483647 w 13"/>
                <a:gd name="T113" fmla="*/ 2147483647 h 14"/>
                <a:gd name="T114" fmla="*/ 2147483647 w 13"/>
                <a:gd name="T115" fmla="*/ 2147483647 h 14"/>
                <a:gd name="T116" fmla="*/ 2147483647 w 13"/>
                <a:gd name="T117" fmla="*/ 2147483647 h 14"/>
                <a:gd name="T118" fmla="*/ 0 w 13"/>
                <a:gd name="T119" fmla="*/ 2147483647 h 14"/>
                <a:gd name="T120" fmla="*/ 0 w 13"/>
                <a:gd name="T121" fmla="*/ 2147483647 h 14"/>
                <a:gd name="T122" fmla="*/ 0 w 13"/>
                <a:gd name="T123" fmla="*/ 2147483647 h 1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3" h="14"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1" y="6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3" y="8"/>
                    <a:pt x="4" y="7"/>
                  </a:cubicBezTo>
                  <a:cubicBezTo>
                    <a:pt x="5" y="6"/>
                    <a:pt x="5" y="8"/>
                    <a:pt x="5" y="8"/>
                  </a:cubicBezTo>
                  <a:cubicBezTo>
                    <a:pt x="6" y="8"/>
                    <a:pt x="6" y="10"/>
                    <a:pt x="6" y="10"/>
                  </a:cubicBezTo>
                  <a:cubicBezTo>
                    <a:pt x="7" y="10"/>
                    <a:pt x="8" y="12"/>
                    <a:pt x="8" y="13"/>
                  </a:cubicBezTo>
                  <a:cubicBezTo>
                    <a:pt x="8" y="13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3"/>
                    <a:pt x="9" y="13"/>
                    <a:pt x="10" y="13"/>
                  </a:cubicBezTo>
                  <a:cubicBezTo>
                    <a:pt x="10" y="13"/>
                    <a:pt x="10" y="13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9"/>
                    <a:pt x="12" y="9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8"/>
                    <a:pt x="13" y="8"/>
                    <a:pt x="13" y="8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6"/>
                    <a:pt x="12" y="5"/>
                    <a:pt x="12" y="5"/>
                  </a:cubicBezTo>
                  <a:cubicBezTo>
                    <a:pt x="12" y="5"/>
                    <a:pt x="12" y="4"/>
                    <a:pt x="12" y="4"/>
                  </a:cubicBezTo>
                  <a:cubicBezTo>
                    <a:pt x="12" y="4"/>
                    <a:pt x="11" y="3"/>
                    <a:pt x="11" y="3"/>
                  </a:cubicBezTo>
                  <a:cubicBezTo>
                    <a:pt x="11" y="3"/>
                    <a:pt x="11" y="2"/>
                    <a:pt x="11" y="2"/>
                  </a:cubicBezTo>
                  <a:cubicBezTo>
                    <a:pt x="10" y="2"/>
                    <a:pt x="9" y="2"/>
                    <a:pt x="9" y="2"/>
                  </a:cubicBezTo>
                  <a:cubicBezTo>
                    <a:pt x="9" y="2"/>
                    <a:pt x="9" y="2"/>
                    <a:pt x="9" y="1"/>
                  </a:cubicBezTo>
                  <a:cubicBezTo>
                    <a:pt x="9" y="0"/>
                    <a:pt x="5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1" y="2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lose/>
                </a:path>
              </a:pathLst>
            </a:custGeom>
            <a:solidFill>
              <a:srgbClr val="F1B1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44" name="Freeform 86"/>
            <p:cNvSpPr>
              <a:spLocks/>
            </p:cNvSpPr>
            <p:nvPr/>
          </p:nvSpPr>
          <p:spPr bwMode="auto">
            <a:xfrm>
              <a:off x="5430838" y="881063"/>
              <a:ext cx="196850" cy="195263"/>
            </a:xfrm>
            <a:custGeom>
              <a:avLst/>
              <a:gdLst>
                <a:gd name="T0" fmla="*/ 0 w 13"/>
                <a:gd name="T1" fmla="*/ 2147483647 h 13"/>
                <a:gd name="T2" fmla="*/ 0 w 13"/>
                <a:gd name="T3" fmla="*/ 2147483647 h 13"/>
                <a:gd name="T4" fmla="*/ 0 w 13"/>
                <a:gd name="T5" fmla="*/ 2147483647 h 13"/>
                <a:gd name="T6" fmla="*/ 0 w 13"/>
                <a:gd name="T7" fmla="*/ 2147483647 h 13"/>
                <a:gd name="T8" fmla="*/ 0 w 13"/>
                <a:gd name="T9" fmla="*/ 2147483647 h 13"/>
                <a:gd name="T10" fmla="*/ 2147483647 w 13"/>
                <a:gd name="T11" fmla="*/ 2147483647 h 13"/>
                <a:gd name="T12" fmla="*/ 2147483647 w 13"/>
                <a:gd name="T13" fmla="*/ 2147483647 h 13"/>
                <a:gd name="T14" fmla="*/ 2147483647 w 13"/>
                <a:gd name="T15" fmla="*/ 2147483647 h 13"/>
                <a:gd name="T16" fmla="*/ 2147483647 w 13"/>
                <a:gd name="T17" fmla="*/ 2147483647 h 13"/>
                <a:gd name="T18" fmla="*/ 2147483647 w 13"/>
                <a:gd name="T19" fmla="*/ 2147483647 h 13"/>
                <a:gd name="T20" fmla="*/ 2147483647 w 13"/>
                <a:gd name="T21" fmla="*/ 2147483647 h 13"/>
                <a:gd name="T22" fmla="*/ 2147483647 w 13"/>
                <a:gd name="T23" fmla="*/ 2147483647 h 13"/>
                <a:gd name="T24" fmla="*/ 2147483647 w 13"/>
                <a:gd name="T25" fmla="*/ 2147483647 h 13"/>
                <a:gd name="T26" fmla="*/ 2147483647 w 13"/>
                <a:gd name="T27" fmla="*/ 2147483647 h 13"/>
                <a:gd name="T28" fmla="*/ 2147483647 w 13"/>
                <a:gd name="T29" fmla="*/ 2147483647 h 13"/>
                <a:gd name="T30" fmla="*/ 2147483647 w 13"/>
                <a:gd name="T31" fmla="*/ 2147483647 h 13"/>
                <a:gd name="T32" fmla="*/ 2147483647 w 13"/>
                <a:gd name="T33" fmla="*/ 2147483647 h 13"/>
                <a:gd name="T34" fmla="*/ 2147483647 w 13"/>
                <a:gd name="T35" fmla="*/ 2147483647 h 13"/>
                <a:gd name="T36" fmla="*/ 2147483647 w 13"/>
                <a:gd name="T37" fmla="*/ 2147483647 h 13"/>
                <a:gd name="T38" fmla="*/ 2147483647 w 13"/>
                <a:gd name="T39" fmla="*/ 2147483647 h 13"/>
                <a:gd name="T40" fmla="*/ 2147483647 w 13"/>
                <a:gd name="T41" fmla="*/ 2147483647 h 13"/>
                <a:gd name="T42" fmla="*/ 2147483647 w 13"/>
                <a:gd name="T43" fmla="*/ 2147483647 h 13"/>
                <a:gd name="T44" fmla="*/ 2147483647 w 13"/>
                <a:gd name="T45" fmla="*/ 2147483647 h 13"/>
                <a:gd name="T46" fmla="*/ 2147483647 w 13"/>
                <a:gd name="T47" fmla="*/ 2147483647 h 13"/>
                <a:gd name="T48" fmla="*/ 2147483647 w 13"/>
                <a:gd name="T49" fmla="*/ 2147483647 h 13"/>
                <a:gd name="T50" fmla="*/ 2147483647 w 13"/>
                <a:gd name="T51" fmla="*/ 2147483647 h 13"/>
                <a:gd name="T52" fmla="*/ 2147483647 w 13"/>
                <a:gd name="T53" fmla="*/ 2147483647 h 13"/>
                <a:gd name="T54" fmla="*/ 2147483647 w 13"/>
                <a:gd name="T55" fmla="*/ 2147483647 h 13"/>
                <a:gd name="T56" fmla="*/ 2147483647 w 13"/>
                <a:gd name="T57" fmla="*/ 2147483647 h 13"/>
                <a:gd name="T58" fmla="*/ 2147483647 w 13"/>
                <a:gd name="T59" fmla="*/ 2147483647 h 13"/>
                <a:gd name="T60" fmla="*/ 2147483647 w 13"/>
                <a:gd name="T61" fmla="*/ 2147483647 h 13"/>
                <a:gd name="T62" fmla="*/ 2147483647 w 13"/>
                <a:gd name="T63" fmla="*/ 2147483647 h 13"/>
                <a:gd name="T64" fmla="*/ 2147483647 w 13"/>
                <a:gd name="T65" fmla="*/ 2147483647 h 13"/>
                <a:gd name="T66" fmla="*/ 2147483647 w 13"/>
                <a:gd name="T67" fmla="*/ 2147483647 h 13"/>
                <a:gd name="T68" fmla="*/ 2147483647 w 13"/>
                <a:gd name="T69" fmla="*/ 2147483647 h 13"/>
                <a:gd name="T70" fmla="*/ 2147483647 w 13"/>
                <a:gd name="T71" fmla="*/ 2147483647 h 13"/>
                <a:gd name="T72" fmla="*/ 2147483647 w 13"/>
                <a:gd name="T73" fmla="*/ 2147483647 h 13"/>
                <a:gd name="T74" fmla="*/ 2147483647 w 13"/>
                <a:gd name="T75" fmla="*/ 2147483647 h 13"/>
                <a:gd name="T76" fmla="*/ 2147483647 w 13"/>
                <a:gd name="T77" fmla="*/ 2147483647 h 13"/>
                <a:gd name="T78" fmla="*/ 2147483647 w 13"/>
                <a:gd name="T79" fmla="*/ 2147483647 h 13"/>
                <a:gd name="T80" fmla="*/ 2147483647 w 13"/>
                <a:gd name="T81" fmla="*/ 2147483647 h 13"/>
                <a:gd name="T82" fmla="*/ 2147483647 w 13"/>
                <a:gd name="T83" fmla="*/ 2147483647 h 13"/>
                <a:gd name="T84" fmla="*/ 2147483647 w 13"/>
                <a:gd name="T85" fmla="*/ 2147483647 h 13"/>
                <a:gd name="T86" fmla="*/ 2147483647 w 13"/>
                <a:gd name="T87" fmla="*/ 2147483647 h 13"/>
                <a:gd name="T88" fmla="*/ 2147483647 w 13"/>
                <a:gd name="T89" fmla="*/ 2147483647 h 13"/>
                <a:gd name="T90" fmla="*/ 2147483647 w 13"/>
                <a:gd name="T91" fmla="*/ 0 h 13"/>
                <a:gd name="T92" fmla="*/ 2147483647 w 13"/>
                <a:gd name="T93" fmla="*/ 0 h 13"/>
                <a:gd name="T94" fmla="*/ 2147483647 w 13"/>
                <a:gd name="T95" fmla="*/ 0 h 13"/>
                <a:gd name="T96" fmla="*/ 2147483647 w 13"/>
                <a:gd name="T97" fmla="*/ 0 h 13"/>
                <a:gd name="T98" fmla="*/ 2147483647 w 13"/>
                <a:gd name="T99" fmla="*/ 0 h 13"/>
                <a:gd name="T100" fmla="*/ 2147483647 w 13"/>
                <a:gd name="T101" fmla="*/ 0 h 13"/>
                <a:gd name="T102" fmla="*/ 2147483647 w 13"/>
                <a:gd name="T103" fmla="*/ 2147483647 h 13"/>
                <a:gd name="T104" fmla="*/ 2147483647 w 13"/>
                <a:gd name="T105" fmla="*/ 2147483647 h 13"/>
                <a:gd name="T106" fmla="*/ 2147483647 w 13"/>
                <a:gd name="T107" fmla="*/ 2147483647 h 13"/>
                <a:gd name="T108" fmla="*/ 2147483647 w 13"/>
                <a:gd name="T109" fmla="*/ 2147483647 h 13"/>
                <a:gd name="T110" fmla="*/ 2147483647 w 13"/>
                <a:gd name="T111" fmla="*/ 2147483647 h 13"/>
                <a:gd name="T112" fmla="*/ 2147483647 w 13"/>
                <a:gd name="T113" fmla="*/ 2147483647 h 13"/>
                <a:gd name="T114" fmla="*/ 2147483647 w 13"/>
                <a:gd name="T115" fmla="*/ 2147483647 h 13"/>
                <a:gd name="T116" fmla="*/ 2147483647 w 13"/>
                <a:gd name="T117" fmla="*/ 2147483647 h 13"/>
                <a:gd name="T118" fmla="*/ 2147483647 w 13"/>
                <a:gd name="T119" fmla="*/ 2147483647 h 13"/>
                <a:gd name="T120" fmla="*/ 0 w 13"/>
                <a:gd name="T121" fmla="*/ 2147483647 h 13"/>
                <a:gd name="T122" fmla="*/ 0 w 13"/>
                <a:gd name="T123" fmla="*/ 2147483647 h 13"/>
                <a:gd name="T124" fmla="*/ 0 w 13"/>
                <a:gd name="T125" fmla="*/ 2147483647 h 1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3" h="13"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3" y="7"/>
                    <a:pt x="4" y="6"/>
                  </a:cubicBezTo>
                  <a:cubicBezTo>
                    <a:pt x="5" y="5"/>
                    <a:pt x="5" y="7"/>
                    <a:pt x="5" y="7"/>
                  </a:cubicBezTo>
                  <a:cubicBezTo>
                    <a:pt x="6" y="7"/>
                    <a:pt x="6" y="9"/>
                    <a:pt x="6" y="9"/>
                  </a:cubicBezTo>
                  <a:cubicBezTo>
                    <a:pt x="7" y="9"/>
                    <a:pt x="8" y="11"/>
                    <a:pt x="8" y="12"/>
                  </a:cubicBezTo>
                  <a:cubicBezTo>
                    <a:pt x="8" y="12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3"/>
                    <a:pt x="8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9" y="12"/>
                    <a:pt x="10" y="12"/>
                  </a:cubicBezTo>
                  <a:cubicBezTo>
                    <a:pt x="10" y="12"/>
                    <a:pt x="10" y="12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8"/>
                    <a:pt x="12" y="8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3" y="7"/>
                    <a:pt x="13" y="7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2" y="6"/>
                    <a:pt x="10" y="6"/>
                    <a:pt x="10" y="6"/>
                  </a:cubicBezTo>
                  <a:cubicBezTo>
                    <a:pt x="9" y="6"/>
                    <a:pt x="9" y="5"/>
                    <a:pt x="9" y="5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9" y="5"/>
                    <a:pt x="8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9" y="2"/>
                    <a:pt x="8" y="3"/>
                    <a:pt x="7" y="2"/>
                  </a:cubicBezTo>
                  <a:cubicBezTo>
                    <a:pt x="6" y="2"/>
                    <a:pt x="6" y="1"/>
                    <a:pt x="6" y="1"/>
                  </a:cubicBezTo>
                  <a:cubicBezTo>
                    <a:pt x="5" y="1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3" y="3"/>
                    <a:pt x="2" y="3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lose/>
                </a:path>
              </a:pathLst>
            </a:custGeom>
            <a:solidFill>
              <a:srgbClr val="E99D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45" name="Freeform 87"/>
            <p:cNvSpPr>
              <a:spLocks/>
            </p:cNvSpPr>
            <p:nvPr/>
          </p:nvSpPr>
          <p:spPr bwMode="auto">
            <a:xfrm>
              <a:off x="4597400" y="520700"/>
              <a:ext cx="303212" cy="360363"/>
            </a:xfrm>
            <a:custGeom>
              <a:avLst/>
              <a:gdLst>
                <a:gd name="T0" fmla="*/ 2147483647 w 20"/>
                <a:gd name="T1" fmla="*/ 2147483647 h 24"/>
                <a:gd name="T2" fmla="*/ 2147483647 w 20"/>
                <a:gd name="T3" fmla="*/ 0 h 24"/>
                <a:gd name="T4" fmla="*/ 2147483647 w 20"/>
                <a:gd name="T5" fmla="*/ 2147483647 h 24"/>
                <a:gd name="T6" fmla="*/ 2147483647 w 20"/>
                <a:gd name="T7" fmla="*/ 2147483647 h 24"/>
                <a:gd name="T8" fmla="*/ 2147483647 w 20"/>
                <a:gd name="T9" fmla="*/ 2147483647 h 24"/>
                <a:gd name="T10" fmla="*/ 2147483647 w 20"/>
                <a:gd name="T11" fmla="*/ 2147483647 h 24"/>
                <a:gd name="T12" fmla="*/ 2147483647 w 20"/>
                <a:gd name="T13" fmla="*/ 2147483647 h 24"/>
                <a:gd name="T14" fmla="*/ 2147483647 w 20"/>
                <a:gd name="T15" fmla="*/ 2147483647 h 24"/>
                <a:gd name="T16" fmla="*/ 2147483647 w 20"/>
                <a:gd name="T17" fmla="*/ 2147483647 h 24"/>
                <a:gd name="T18" fmla="*/ 2147483647 w 20"/>
                <a:gd name="T19" fmla="*/ 2147483647 h 24"/>
                <a:gd name="T20" fmla="*/ 2147483647 w 20"/>
                <a:gd name="T21" fmla="*/ 2147483647 h 24"/>
                <a:gd name="T22" fmla="*/ 2147483647 w 20"/>
                <a:gd name="T23" fmla="*/ 2147483647 h 24"/>
                <a:gd name="T24" fmla="*/ 2147483647 w 20"/>
                <a:gd name="T25" fmla="*/ 2147483647 h 24"/>
                <a:gd name="T26" fmla="*/ 2147483647 w 20"/>
                <a:gd name="T27" fmla="*/ 2147483647 h 24"/>
                <a:gd name="T28" fmla="*/ 2147483647 w 20"/>
                <a:gd name="T29" fmla="*/ 2147483647 h 24"/>
                <a:gd name="T30" fmla="*/ 2147483647 w 20"/>
                <a:gd name="T31" fmla="*/ 2147483647 h 24"/>
                <a:gd name="T32" fmla="*/ 2147483647 w 20"/>
                <a:gd name="T33" fmla="*/ 2147483647 h 24"/>
                <a:gd name="T34" fmla="*/ 2147483647 w 20"/>
                <a:gd name="T35" fmla="*/ 2147483647 h 24"/>
                <a:gd name="T36" fmla="*/ 2147483647 w 20"/>
                <a:gd name="T37" fmla="*/ 2147483647 h 24"/>
                <a:gd name="T38" fmla="*/ 2147483647 w 20"/>
                <a:gd name="T39" fmla="*/ 0 h 24"/>
                <a:gd name="T40" fmla="*/ 2147483647 w 20"/>
                <a:gd name="T41" fmla="*/ 0 h 24"/>
                <a:gd name="T42" fmla="*/ 2147483647 w 20"/>
                <a:gd name="T43" fmla="*/ 2147483647 h 24"/>
                <a:gd name="T44" fmla="*/ 2147483647 w 20"/>
                <a:gd name="T45" fmla="*/ 2147483647 h 24"/>
                <a:gd name="T46" fmla="*/ 0 w 20"/>
                <a:gd name="T47" fmla="*/ 2147483647 h 24"/>
                <a:gd name="T48" fmla="*/ 2147483647 w 20"/>
                <a:gd name="T49" fmla="*/ 2147483647 h 24"/>
                <a:gd name="T50" fmla="*/ 2147483647 w 20"/>
                <a:gd name="T51" fmla="*/ 2147483647 h 24"/>
                <a:gd name="T52" fmla="*/ 2147483647 w 20"/>
                <a:gd name="T53" fmla="*/ 2147483647 h 24"/>
                <a:gd name="T54" fmla="*/ 2147483647 w 20"/>
                <a:gd name="T55" fmla="*/ 2147483647 h 24"/>
                <a:gd name="T56" fmla="*/ 2147483647 w 20"/>
                <a:gd name="T57" fmla="*/ 2147483647 h 24"/>
                <a:gd name="T58" fmla="*/ 2147483647 w 20"/>
                <a:gd name="T59" fmla="*/ 2147483647 h 24"/>
                <a:gd name="T60" fmla="*/ 2147483647 w 20"/>
                <a:gd name="T61" fmla="*/ 2147483647 h 24"/>
                <a:gd name="T62" fmla="*/ 2147483647 w 20"/>
                <a:gd name="T63" fmla="*/ 2147483647 h 24"/>
                <a:gd name="T64" fmla="*/ 2147483647 w 20"/>
                <a:gd name="T65" fmla="*/ 2147483647 h 24"/>
                <a:gd name="T66" fmla="*/ 2147483647 w 20"/>
                <a:gd name="T67" fmla="*/ 2147483647 h 24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20" h="24">
                  <a:moveTo>
                    <a:pt x="16" y="1"/>
                  </a:moveTo>
                  <a:cubicBezTo>
                    <a:pt x="15" y="1"/>
                    <a:pt x="14" y="1"/>
                    <a:pt x="13" y="0"/>
                  </a:cubicBezTo>
                  <a:cubicBezTo>
                    <a:pt x="13" y="1"/>
                    <a:pt x="14" y="4"/>
                    <a:pt x="15" y="5"/>
                  </a:cubicBezTo>
                  <a:cubicBezTo>
                    <a:pt x="16" y="6"/>
                    <a:pt x="16" y="9"/>
                    <a:pt x="16" y="9"/>
                  </a:cubicBezTo>
                  <a:cubicBezTo>
                    <a:pt x="16" y="9"/>
                    <a:pt x="17" y="10"/>
                    <a:pt x="17" y="11"/>
                  </a:cubicBezTo>
                  <a:cubicBezTo>
                    <a:pt x="17" y="11"/>
                    <a:pt x="17" y="13"/>
                    <a:pt x="16" y="14"/>
                  </a:cubicBezTo>
                  <a:cubicBezTo>
                    <a:pt x="15" y="16"/>
                    <a:pt x="16" y="16"/>
                    <a:pt x="16" y="16"/>
                  </a:cubicBezTo>
                  <a:cubicBezTo>
                    <a:pt x="16" y="16"/>
                    <a:pt x="16" y="18"/>
                    <a:pt x="16" y="19"/>
                  </a:cubicBezTo>
                  <a:cubicBezTo>
                    <a:pt x="15" y="19"/>
                    <a:pt x="13" y="21"/>
                    <a:pt x="13" y="22"/>
                  </a:cubicBezTo>
                  <a:cubicBezTo>
                    <a:pt x="13" y="22"/>
                    <a:pt x="11" y="23"/>
                    <a:pt x="9" y="23"/>
                  </a:cubicBezTo>
                  <a:cubicBezTo>
                    <a:pt x="8" y="22"/>
                    <a:pt x="8" y="22"/>
                    <a:pt x="8" y="21"/>
                  </a:cubicBezTo>
                  <a:cubicBezTo>
                    <a:pt x="8" y="20"/>
                    <a:pt x="6" y="20"/>
                    <a:pt x="5" y="18"/>
                  </a:cubicBezTo>
                  <a:cubicBezTo>
                    <a:pt x="5" y="17"/>
                    <a:pt x="6" y="16"/>
                    <a:pt x="5" y="15"/>
                  </a:cubicBezTo>
                  <a:cubicBezTo>
                    <a:pt x="5" y="14"/>
                    <a:pt x="6" y="13"/>
                    <a:pt x="6" y="13"/>
                  </a:cubicBezTo>
                  <a:cubicBezTo>
                    <a:pt x="6" y="13"/>
                    <a:pt x="6" y="12"/>
                    <a:pt x="6" y="12"/>
                  </a:cubicBezTo>
                  <a:cubicBezTo>
                    <a:pt x="6" y="12"/>
                    <a:pt x="4" y="11"/>
                    <a:pt x="4" y="10"/>
                  </a:cubicBezTo>
                  <a:cubicBezTo>
                    <a:pt x="4" y="9"/>
                    <a:pt x="7" y="8"/>
                    <a:pt x="6" y="8"/>
                  </a:cubicBezTo>
                  <a:cubicBezTo>
                    <a:pt x="6" y="8"/>
                    <a:pt x="8" y="7"/>
                    <a:pt x="7" y="6"/>
                  </a:cubicBezTo>
                  <a:cubicBezTo>
                    <a:pt x="7" y="5"/>
                    <a:pt x="8" y="1"/>
                    <a:pt x="8" y="1"/>
                  </a:cubicBezTo>
                  <a:cubicBezTo>
                    <a:pt x="8" y="1"/>
                    <a:pt x="8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1"/>
                    <a:pt x="2" y="6"/>
                    <a:pt x="2" y="7"/>
                  </a:cubicBezTo>
                  <a:cubicBezTo>
                    <a:pt x="2" y="8"/>
                    <a:pt x="2" y="10"/>
                    <a:pt x="2" y="10"/>
                  </a:cubicBezTo>
                  <a:cubicBezTo>
                    <a:pt x="2" y="10"/>
                    <a:pt x="0" y="10"/>
                    <a:pt x="0" y="10"/>
                  </a:cubicBezTo>
                  <a:cubicBezTo>
                    <a:pt x="0" y="10"/>
                    <a:pt x="1" y="14"/>
                    <a:pt x="1" y="15"/>
                  </a:cubicBezTo>
                  <a:cubicBezTo>
                    <a:pt x="2" y="15"/>
                    <a:pt x="2" y="15"/>
                    <a:pt x="3" y="15"/>
                  </a:cubicBezTo>
                  <a:cubicBezTo>
                    <a:pt x="3" y="15"/>
                    <a:pt x="3" y="18"/>
                    <a:pt x="4" y="19"/>
                  </a:cubicBezTo>
                  <a:cubicBezTo>
                    <a:pt x="5" y="20"/>
                    <a:pt x="7" y="24"/>
                    <a:pt x="10" y="24"/>
                  </a:cubicBezTo>
                  <a:cubicBezTo>
                    <a:pt x="11" y="23"/>
                    <a:pt x="13" y="23"/>
                    <a:pt x="13" y="23"/>
                  </a:cubicBezTo>
                  <a:cubicBezTo>
                    <a:pt x="13" y="22"/>
                    <a:pt x="16" y="20"/>
                    <a:pt x="16" y="19"/>
                  </a:cubicBezTo>
                  <a:cubicBezTo>
                    <a:pt x="17" y="19"/>
                    <a:pt x="17" y="15"/>
                    <a:pt x="17" y="15"/>
                  </a:cubicBezTo>
                  <a:cubicBezTo>
                    <a:pt x="17" y="15"/>
                    <a:pt x="18" y="15"/>
                    <a:pt x="19" y="14"/>
                  </a:cubicBezTo>
                  <a:cubicBezTo>
                    <a:pt x="19" y="14"/>
                    <a:pt x="20" y="10"/>
                    <a:pt x="19" y="9"/>
                  </a:cubicBezTo>
                  <a:cubicBezTo>
                    <a:pt x="18" y="8"/>
                    <a:pt x="18" y="2"/>
                    <a:pt x="16" y="1"/>
                  </a:cubicBezTo>
                  <a:close/>
                </a:path>
              </a:pathLst>
            </a:custGeom>
            <a:solidFill>
              <a:srgbClr val="E99D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46" name="Freeform 88"/>
            <p:cNvSpPr>
              <a:spLocks/>
            </p:cNvSpPr>
            <p:nvPr/>
          </p:nvSpPr>
          <p:spPr bwMode="auto">
            <a:xfrm>
              <a:off x="3825875" y="881063"/>
              <a:ext cx="104775" cy="149225"/>
            </a:xfrm>
            <a:custGeom>
              <a:avLst/>
              <a:gdLst>
                <a:gd name="T0" fmla="*/ 2147483647 w 7"/>
                <a:gd name="T1" fmla="*/ 2147483647 h 10"/>
                <a:gd name="T2" fmla="*/ 2147483647 w 7"/>
                <a:gd name="T3" fmla="*/ 2147483647 h 10"/>
                <a:gd name="T4" fmla="*/ 2147483647 w 7"/>
                <a:gd name="T5" fmla="*/ 2147483647 h 10"/>
                <a:gd name="T6" fmla="*/ 0 w 7"/>
                <a:gd name="T7" fmla="*/ 2147483647 h 10"/>
                <a:gd name="T8" fmla="*/ 0 w 7"/>
                <a:gd name="T9" fmla="*/ 2147483647 h 10"/>
                <a:gd name="T10" fmla="*/ 2147483647 w 7"/>
                <a:gd name="T11" fmla="*/ 2147483647 h 10"/>
                <a:gd name="T12" fmla="*/ 2147483647 w 7"/>
                <a:gd name="T13" fmla="*/ 2147483647 h 10"/>
                <a:gd name="T14" fmla="*/ 2147483647 w 7"/>
                <a:gd name="T15" fmla="*/ 2147483647 h 10"/>
                <a:gd name="T16" fmla="*/ 2147483647 w 7"/>
                <a:gd name="T17" fmla="*/ 2147483647 h 10"/>
                <a:gd name="T18" fmla="*/ 2147483647 w 7"/>
                <a:gd name="T19" fmla="*/ 2147483647 h 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7" h="10">
                  <a:moveTo>
                    <a:pt x="7" y="1"/>
                  </a:moveTo>
                  <a:cubicBezTo>
                    <a:pt x="7" y="2"/>
                    <a:pt x="7" y="3"/>
                    <a:pt x="7" y="3"/>
                  </a:cubicBezTo>
                  <a:cubicBezTo>
                    <a:pt x="6" y="6"/>
                    <a:pt x="1" y="10"/>
                    <a:pt x="1" y="10"/>
                  </a:cubicBezTo>
                  <a:cubicBezTo>
                    <a:pt x="1" y="10"/>
                    <a:pt x="1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" y="8"/>
                    <a:pt x="1" y="8"/>
                    <a:pt x="1" y="7"/>
                  </a:cubicBezTo>
                  <a:cubicBezTo>
                    <a:pt x="1" y="7"/>
                    <a:pt x="2" y="5"/>
                    <a:pt x="2" y="5"/>
                  </a:cubicBezTo>
                  <a:cubicBezTo>
                    <a:pt x="3" y="5"/>
                    <a:pt x="3" y="3"/>
                    <a:pt x="3" y="2"/>
                  </a:cubicBezTo>
                  <a:cubicBezTo>
                    <a:pt x="4" y="2"/>
                    <a:pt x="4" y="0"/>
                    <a:pt x="5" y="1"/>
                  </a:cubicBezTo>
                  <a:cubicBezTo>
                    <a:pt x="6" y="2"/>
                    <a:pt x="7" y="2"/>
                    <a:pt x="7" y="1"/>
                  </a:cubicBezTo>
                  <a:close/>
                </a:path>
              </a:pathLst>
            </a:custGeom>
            <a:solidFill>
              <a:srgbClr val="D081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47" name="Freeform 89"/>
            <p:cNvSpPr>
              <a:spLocks/>
            </p:cNvSpPr>
            <p:nvPr/>
          </p:nvSpPr>
          <p:spPr bwMode="auto">
            <a:xfrm>
              <a:off x="3763963" y="806450"/>
              <a:ext cx="182562" cy="209550"/>
            </a:xfrm>
            <a:custGeom>
              <a:avLst/>
              <a:gdLst>
                <a:gd name="T0" fmla="*/ 2147483647 w 12"/>
                <a:gd name="T1" fmla="*/ 2147483647 h 14"/>
                <a:gd name="T2" fmla="*/ 2147483647 w 12"/>
                <a:gd name="T3" fmla="*/ 2147483647 h 14"/>
                <a:gd name="T4" fmla="*/ 2147483647 w 12"/>
                <a:gd name="T5" fmla="*/ 2147483647 h 14"/>
                <a:gd name="T6" fmla="*/ 2147483647 w 12"/>
                <a:gd name="T7" fmla="*/ 2147483647 h 14"/>
                <a:gd name="T8" fmla="*/ 2147483647 w 12"/>
                <a:gd name="T9" fmla="*/ 2147483647 h 14"/>
                <a:gd name="T10" fmla="*/ 2147483647 w 12"/>
                <a:gd name="T11" fmla="*/ 2147483647 h 14"/>
                <a:gd name="T12" fmla="*/ 2147483647 w 12"/>
                <a:gd name="T13" fmla="*/ 2147483647 h 14"/>
                <a:gd name="T14" fmla="*/ 2147483647 w 12"/>
                <a:gd name="T15" fmla="*/ 2147483647 h 14"/>
                <a:gd name="T16" fmla="*/ 2147483647 w 12"/>
                <a:gd name="T17" fmla="*/ 2147483647 h 14"/>
                <a:gd name="T18" fmla="*/ 2147483647 w 12"/>
                <a:gd name="T19" fmla="*/ 2147483647 h 14"/>
                <a:gd name="T20" fmla="*/ 2147483647 w 12"/>
                <a:gd name="T21" fmla="*/ 2147483647 h 14"/>
                <a:gd name="T22" fmla="*/ 2147483647 w 12"/>
                <a:gd name="T23" fmla="*/ 2147483647 h 14"/>
                <a:gd name="T24" fmla="*/ 2147483647 w 12"/>
                <a:gd name="T25" fmla="*/ 2147483647 h 14"/>
                <a:gd name="T26" fmla="*/ 2147483647 w 12"/>
                <a:gd name="T27" fmla="*/ 2147483647 h 14"/>
                <a:gd name="T28" fmla="*/ 2147483647 w 12"/>
                <a:gd name="T29" fmla="*/ 2147483647 h 14"/>
                <a:gd name="T30" fmla="*/ 2147483647 w 12"/>
                <a:gd name="T31" fmla="*/ 2147483647 h 14"/>
                <a:gd name="T32" fmla="*/ 2147483647 w 12"/>
                <a:gd name="T33" fmla="*/ 2147483647 h 14"/>
                <a:gd name="T34" fmla="*/ 2147483647 w 12"/>
                <a:gd name="T35" fmla="*/ 2147483647 h 14"/>
                <a:gd name="T36" fmla="*/ 2147483647 w 12"/>
                <a:gd name="T37" fmla="*/ 2147483647 h 14"/>
                <a:gd name="T38" fmla="*/ 2147483647 w 12"/>
                <a:gd name="T39" fmla="*/ 2147483647 h 14"/>
                <a:gd name="T40" fmla="*/ 2147483647 w 12"/>
                <a:gd name="T41" fmla="*/ 2147483647 h 14"/>
                <a:gd name="T42" fmla="*/ 2147483647 w 12"/>
                <a:gd name="T43" fmla="*/ 2147483647 h 14"/>
                <a:gd name="T44" fmla="*/ 2147483647 w 12"/>
                <a:gd name="T45" fmla="*/ 2147483647 h 14"/>
                <a:gd name="T46" fmla="*/ 2147483647 w 12"/>
                <a:gd name="T47" fmla="*/ 2147483647 h 14"/>
                <a:gd name="T48" fmla="*/ 2147483647 w 12"/>
                <a:gd name="T49" fmla="*/ 2147483647 h 14"/>
                <a:gd name="T50" fmla="*/ 2147483647 w 12"/>
                <a:gd name="T51" fmla="*/ 2147483647 h 14"/>
                <a:gd name="T52" fmla="*/ 2147483647 w 12"/>
                <a:gd name="T53" fmla="*/ 2147483647 h 14"/>
                <a:gd name="T54" fmla="*/ 2147483647 w 12"/>
                <a:gd name="T55" fmla="*/ 2147483647 h 14"/>
                <a:gd name="T56" fmla="*/ 2147483647 w 12"/>
                <a:gd name="T57" fmla="*/ 2147483647 h 14"/>
                <a:gd name="T58" fmla="*/ 2147483647 w 12"/>
                <a:gd name="T59" fmla="*/ 2147483647 h 14"/>
                <a:gd name="T60" fmla="*/ 2147483647 w 12"/>
                <a:gd name="T61" fmla="*/ 2147483647 h 14"/>
                <a:gd name="T62" fmla="*/ 2147483647 w 12"/>
                <a:gd name="T63" fmla="*/ 2147483647 h 14"/>
                <a:gd name="T64" fmla="*/ 0 w 12"/>
                <a:gd name="T65" fmla="*/ 2147483647 h 14"/>
                <a:gd name="T66" fmla="*/ 0 w 12"/>
                <a:gd name="T67" fmla="*/ 2147483647 h 14"/>
                <a:gd name="T68" fmla="*/ 0 w 12"/>
                <a:gd name="T69" fmla="*/ 2147483647 h 14"/>
                <a:gd name="T70" fmla="*/ 0 w 12"/>
                <a:gd name="T71" fmla="*/ 2147483647 h 14"/>
                <a:gd name="T72" fmla="*/ 0 w 12"/>
                <a:gd name="T73" fmla="*/ 2147483647 h 14"/>
                <a:gd name="T74" fmla="*/ 0 w 12"/>
                <a:gd name="T75" fmla="*/ 2147483647 h 14"/>
                <a:gd name="T76" fmla="*/ 2147483647 w 12"/>
                <a:gd name="T77" fmla="*/ 2147483647 h 14"/>
                <a:gd name="T78" fmla="*/ 2147483647 w 12"/>
                <a:gd name="T79" fmla="*/ 2147483647 h 14"/>
                <a:gd name="T80" fmla="*/ 2147483647 w 12"/>
                <a:gd name="T81" fmla="*/ 2147483647 h 14"/>
                <a:gd name="T82" fmla="*/ 2147483647 w 12"/>
                <a:gd name="T83" fmla="*/ 2147483647 h 14"/>
                <a:gd name="T84" fmla="*/ 2147483647 w 12"/>
                <a:gd name="T85" fmla="*/ 2147483647 h 14"/>
                <a:gd name="T86" fmla="*/ 2147483647 w 12"/>
                <a:gd name="T87" fmla="*/ 0 h 14"/>
                <a:gd name="T88" fmla="*/ 2147483647 w 12"/>
                <a:gd name="T89" fmla="*/ 0 h 14"/>
                <a:gd name="T90" fmla="*/ 2147483647 w 12"/>
                <a:gd name="T91" fmla="*/ 0 h 14"/>
                <a:gd name="T92" fmla="*/ 2147483647 w 12"/>
                <a:gd name="T93" fmla="*/ 0 h 14"/>
                <a:gd name="T94" fmla="*/ 2147483647 w 12"/>
                <a:gd name="T95" fmla="*/ 2147483647 h 14"/>
                <a:gd name="T96" fmla="*/ 2147483647 w 12"/>
                <a:gd name="T97" fmla="*/ 2147483647 h 14"/>
                <a:gd name="T98" fmla="*/ 2147483647 w 12"/>
                <a:gd name="T99" fmla="*/ 2147483647 h 14"/>
                <a:gd name="T100" fmla="*/ 2147483647 w 12"/>
                <a:gd name="T101" fmla="*/ 2147483647 h 14"/>
                <a:gd name="T102" fmla="*/ 2147483647 w 12"/>
                <a:gd name="T103" fmla="*/ 2147483647 h 14"/>
                <a:gd name="T104" fmla="*/ 2147483647 w 12"/>
                <a:gd name="T105" fmla="*/ 2147483647 h 14"/>
                <a:gd name="T106" fmla="*/ 2147483647 w 12"/>
                <a:gd name="T107" fmla="*/ 2147483647 h 14"/>
                <a:gd name="T108" fmla="*/ 2147483647 w 12"/>
                <a:gd name="T109" fmla="*/ 2147483647 h 14"/>
                <a:gd name="T110" fmla="*/ 2147483647 w 12"/>
                <a:gd name="T111" fmla="*/ 2147483647 h 14"/>
                <a:gd name="T112" fmla="*/ 2147483647 w 12"/>
                <a:gd name="T113" fmla="*/ 2147483647 h 14"/>
                <a:gd name="T114" fmla="*/ 2147483647 w 12"/>
                <a:gd name="T115" fmla="*/ 2147483647 h 14"/>
                <a:gd name="T116" fmla="*/ 2147483647 w 12"/>
                <a:gd name="T117" fmla="*/ 2147483647 h 14"/>
                <a:gd name="T118" fmla="*/ 2147483647 w 12"/>
                <a:gd name="T119" fmla="*/ 2147483647 h 14"/>
                <a:gd name="T120" fmla="*/ 2147483647 w 12"/>
                <a:gd name="T121" fmla="*/ 2147483647 h 14"/>
                <a:gd name="T122" fmla="*/ 2147483647 w 12"/>
                <a:gd name="T123" fmla="*/ 2147483647 h 1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2" h="14">
                  <a:moveTo>
                    <a:pt x="12" y="3"/>
                  </a:move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5"/>
                    <a:pt x="12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7"/>
                    <a:pt x="10" y="7"/>
                    <a:pt x="9" y="6"/>
                  </a:cubicBezTo>
                  <a:cubicBezTo>
                    <a:pt x="8" y="5"/>
                    <a:pt x="8" y="7"/>
                    <a:pt x="7" y="7"/>
                  </a:cubicBezTo>
                  <a:cubicBezTo>
                    <a:pt x="7" y="8"/>
                    <a:pt x="7" y="10"/>
                    <a:pt x="6" y="10"/>
                  </a:cubicBezTo>
                  <a:cubicBezTo>
                    <a:pt x="6" y="10"/>
                    <a:pt x="5" y="12"/>
                    <a:pt x="5" y="12"/>
                  </a:cubicBezTo>
                  <a:cubicBezTo>
                    <a:pt x="5" y="13"/>
                    <a:pt x="5" y="13"/>
                    <a:pt x="4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4"/>
                    <a:pt x="4" y="14"/>
                    <a:pt x="4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3"/>
                    <a:pt x="4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2"/>
                    <a:pt x="3" y="12"/>
                    <a:pt x="2" y="12"/>
                  </a:cubicBezTo>
                  <a:cubicBezTo>
                    <a:pt x="2" y="12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1" y="5"/>
                    <a:pt x="1" y="5"/>
                  </a:cubicBezTo>
                  <a:cubicBezTo>
                    <a:pt x="1" y="5"/>
                    <a:pt x="1" y="4"/>
                    <a:pt x="1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3"/>
                    <a:pt x="2" y="2"/>
                    <a:pt x="2" y="1"/>
                  </a:cubicBezTo>
                  <a:cubicBezTo>
                    <a:pt x="2" y="1"/>
                    <a:pt x="4" y="1"/>
                    <a:pt x="4" y="1"/>
                  </a:cubicBezTo>
                  <a:cubicBezTo>
                    <a:pt x="4" y="1"/>
                    <a:pt x="4" y="1"/>
                    <a:pt x="4" y="0"/>
                  </a:cubicBezTo>
                  <a:cubicBezTo>
                    <a:pt x="4" y="0"/>
                    <a:pt x="7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1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3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lose/>
                </a:path>
              </a:pathLst>
            </a:custGeom>
            <a:solidFill>
              <a:srgbClr val="F1B1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48" name="Freeform 90"/>
            <p:cNvSpPr>
              <a:spLocks/>
            </p:cNvSpPr>
            <p:nvPr/>
          </p:nvSpPr>
          <p:spPr bwMode="auto">
            <a:xfrm>
              <a:off x="3763963" y="806450"/>
              <a:ext cx="182562" cy="209550"/>
            </a:xfrm>
            <a:custGeom>
              <a:avLst/>
              <a:gdLst>
                <a:gd name="T0" fmla="*/ 2147483647 w 12"/>
                <a:gd name="T1" fmla="*/ 2147483647 h 14"/>
                <a:gd name="T2" fmla="*/ 2147483647 w 12"/>
                <a:gd name="T3" fmla="*/ 2147483647 h 14"/>
                <a:gd name="T4" fmla="*/ 2147483647 w 12"/>
                <a:gd name="T5" fmla="*/ 2147483647 h 14"/>
                <a:gd name="T6" fmla="*/ 2147483647 w 12"/>
                <a:gd name="T7" fmla="*/ 2147483647 h 14"/>
                <a:gd name="T8" fmla="*/ 2147483647 w 12"/>
                <a:gd name="T9" fmla="*/ 2147483647 h 14"/>
                <a:gd name="T10" fmla="*/ 2147483647 w 12"/>
                <a:gd name="T11" fmla="*/ 2147483647 h 14"/>
                <a:gd name="T12" fmla="*/ 2147483647 w 12"/>
                <a:gd name="T13" fmla="*/ 2147483647 h 14"/>
                <a:gd name="T14" fmla="*/ 2147483647 w 12"/>
                <a:gd name="T15" fmla="*/ 2147483647 h 14"/>
                <a:gd name="T16" fmla="*/ 2147483647 w 12"/>
                <a:gd name="T17" fmla="*/ 2147483647 h 14"/>
                <a:gd name="T18" fmla="*/ 2147483647 w 12"/>
                <a:gd name="T19" fmla="*/ 2147483647 h 14"/>
                <a:gd name="T20" fmla="*/ 2147483647 w 12"/>
                <a:gd name="T21" fmla="*/ 2147483647 h 14"/>
                <a:gd name="T22" fmla="*/ 2147483647 w 12"/>
                <a:gd name="T23" fmla="*/ 2147483647 h 14"/>
                <a:gd name="T24" fmla="*/ 2147483647 w 12"/>
                <a:gd name="T25" fmla="*/ 2147483647 h 14"/>
                <a:gd name="T26" fmla="*/ 2147483647 w 12"/>
                <a:gd name="T27" fmla="*/ 2147483647 h 14"/>
                <a:gd name="T28" fmla="*/ 2147483647 w 12"/>
                <a:gd name="T29" fmla="*/ 2147483647 h 14"/>
                <a:gd name="T30" fmla="*/ 2147483647 w 12"/>
                <a:gd name="T31" fmla="*/ 2147483647 h 14"/>
                <a:gd name="T32" fmla="*/ 2147483647 w 12"/>
                <a:gd name="T33" fmla="*/ 2147483647 h 14"/>
                <a:gd name="T34" fmla="*/ 2147483647 w 12"/>
                <a:gd name="T35" fmla="*/ 2147483647 h 14"/>
                <a:gd name="T36" fmla="*/ 2147483647 w 12"/>
                <a:gd name="T37" fmla="*/ 2147483647 h 14"/>
                <a:gd name="T38" fmla="*/ 2147483647 w 12"/>
                <a:gd name="T39" fmla="*/ 2147483647 h 14"/>
                <a:gd name="T40" fmla="*/ 2147483647 w 12"/>
                <a:gd name="T41" fmla="*/ 2147483647 h 14"/>
                <a:gd name="T42" fmla="*/ 2147483647 w 12"/>
                <a:gd name="T43" fmla="*/ 2147483647 h 14"/>
                <a:gd name="T44" fmla="*/ 2147483647 w 12"/>
                <a:gd name="T45" fmla="*/ 2147483647 h 14"/>
                <a:gd name="T46" fmla="*/ 2147483647 w 12"/>
                <a:gd name="T47" fmla="*/ 2147483647 h 14"/>
                <a:gd name="T48" fmla="*/ 2147483647 w 12"/>
                <a:gd name="T49" fmla="*/ 2147483647 h 14"/>
                <a:gd name="T50" fmla="*/ 2147483647 w 12"/>
                <a:gd name="T51" fmla="*/ 2147483647 h 14"/>
                <a:gd name="T52" fmla="*/ 2147483647 w 12"/>
                <a:gd name="T53" fmla="*/ 2147483647 h 14"/>
                <a:gd name="T54" fmla="*/ 2147483647 w 12"/>
                <a:gd name="T55" fmla="*/ 2147483647 h 14"/>
                <a:gd name="T56" fmla="*/ 2147483647 w 12"/>
                <a:gd name="T57" fmla="*/ 2147483647 h 14"/>
                <a:gd name="T58" fmla="*/ 2147483647 w 12"/>
                <a:gd name="T59" fmla="*/ 2147483647 h 14"/>
                <a:gd name="T60" fmla="*/ 2147483647 w 12"/>
                <a:gd name="T61" fmla="*/ 2147483647 h 14"/>
                <a:gd name="T62" fmla="*/ 2147483647 w 12"/>
                <a:gd name="T63" fmla="*/ 2147483647 h 14"/>
                <a:gd name="T64" fmla="*/ 0 w 12"/>
                <a:gd name="T65" fmla="*/ 2147483647 h 14"/>
                <a:gd name="T66" fmla="*/ 0 w 12"/>
                <a:gd name="T67" fmla="*/ 2147483647 h 14"/>
                <a:gd name="T68" fmla="*/ 0 w 12"/>
                <a:gd name="T69" fmla="*/ 2147483647 h 14"/>
                <a:gd name="T70" fmla="*/ 0 w 12"/>
                <a:gd name="T71" fmla="*/ 2147483647 h 14"/>
                <a:gd name="T72" fmla="*/ 0 w 12"/>
                <a:gd name="T73" fmla="*/ 2147483647 h 14"/>
                <a:gd name="T74" fmla="*/ 2147483647 w 12"/>
                <a:gd name="T75" fmla="*/ 2147483647 h 14"/>
                <a:gd name="T76" fmla="*/ 2147483647 w 12"/>
                <a:gd name="T77" fmla="*/ 2147483647 h 14"/>
                <a:gd name="T78" fmla="*/ 2147483647 w 12"/>
                <a:gd name="T79" fmla="*/ 2147483647 h 14"/>
                <a:gd name="T80" fmla="*/ 2147483647 w 12"/>
                <a:gd name="T81" fmla="*/ 2147483647 h 14"/>
                <a:gd name="T82" fmla="*/ 2147483647 w 12"/>
                <a:gd name="T83" fmla="*/ 2147483647 h 14"/>
                <a:gd name="T84" fmla="*/ 2147483647 w 12"/>
                <a:gd name="T85" fmla="*/ 2147483647 h 14"/>
                <a:gd name="T86" fmla="*/ 2147483647 w 12"/>
                <a:gd name="T87" fmla="*/ 2147483647 h 14"/>
                <a:gd name="T88" fmla="*/ 2147483647 w 12"/>
                <a:gd name="T89" fmla="*/ 2147483647 h 14"/>
                <a:gd name="T90" fmla="*/ 2147483647 w 12"/>
                <a:gd name="T91" fmla="*/ 0 h 14"/>
                <a:gd name="T92" fmla="*/ 2147483647 w 12"/>
                <a:gd name="T93" fmla="*/ 0 h 14"/>
                <a:gd name="T94" fmla="*/ 2147483647 w 12"/>
                <a:gd name="T95" fmla="*/ 2147483647 h 14"/>
                <a:gd name="T96" fmla="*/ 2147483647 w 12"/>
                <a:gd name="T97" fmla="*/ 2147483647 h 14"/>
                <a:gd name="T98" fmla="*/ 2147483647 w 12"/>
                <a:gd name="T99" fmla="*/ 2147483647 h 14"/>
                <a:gd name="T100" fmla="*/ 2147483647 w 12"/>
                <a:gd name="T101" fmla="*/ 2147483647 h 14"/>
                <a:gd name="T102" fmla="*/ 2147483647 w 12"/>
                <a:gd name="T103" fmla="*/ 2147483647 h 14"/>
                <a:gd name="T104" fmla="*/ 2147483647 w 12"/>
                <a:gd name="T105" fmla="*/ 2147483647 h 14"/>
                <a:gd name="T106" fmla="*/ 2147483647 w 12"/>
                <a:gd name="T107" fmla="*/ 2147483647 h 14"/>
                <a:gd name="T108" fmla="*/ 2147483647 w 12"/>
                <a:gd name="T109" fmla="*/ 2147483647 h 14"/>
                <a:gd name="T110" fmla="*/ 2147483647 w 12"/>
                <a:gd name="T111" fmla="*/ 2147483647 h 14"/>
                <a:gd name="T112" fmla="*/ 2147483647 w 12"/>
                <a:gd name="T113" fmla="*/ 2147483647 h 14"/>
                <a:gd name="T114" fmla="*/ 2147483647 w 12"/>
                <a:gd name="T115" fmla="*/ 2147483647 h 14"/>
                <a:gd name="T116" fmla="*/ 2147483647 w 12"/>
                <a:gd name="T117" fmla="*/ 2147483647 h 14"/>
                <a:gd name="T118" fmla="*/ 2147483647 w 12"/>
                <a:gd name="T119" fmla="*/ 2147483647 h 14"/>
                <a:gd name="T120" fmla="*/ 2147483647 w 12"/>
                <a:gd name="T121" fmla="*/ 2147483647 h 14"/>
                <a:gd name="T122" fmla="*/ 2147483647 w 12"/>
                <a:gd name="T123" fmla="*/ 2147483647 h 14"/>
                <a:gd name="T124" fmla="*/ 2147483647 w 12"/>
                <a:gd name="T125" fmla="*/ 2147483647 h 1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2" h="14">
                  <a:moveTo>
                    <a:pt x="12" y="3"/>
                  </a:move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5"/>
                    <a:pt x="12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7"/>
                    <a:pt x="10" y="7"/>
                    <a:pt x="9" y="6"/>
                  </a:cubicBezTo>
                  <a:cubicBezTo>
                    <a:pt x="8" y="5"/>
                    <a:pt x="8" y="7"/>
                    <a:pt x="7" y="7"/>
                  </a:cubicBezTo>
                  <a:cubicBezTo>
                    <a:pt x="7" y="8"/>
                    <a:pt x="7" y="10"/>
                    <a:pt x="6" y="10"/>
                  </a:cubicBezTo>
                  <a:cubicBezTo>
                    <a:pt x="6" y="10"/>
                    <a:pt x="5" y="12"/>
                    <a:pt x="5" y="12"/>
                  </a:cubicBezTo>
                  <a:cubicBezTo>
                    <a:pt x="5" y="13"/>
                    <a:pt x="5" y="13"/>
                    <a:pt x="4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4"/>
                    <a:pt x="4" y="14"/>
                    <a:pt x="4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3"/>
                    <a:pt x="4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2"/>
                    <a:pt x="3" y="12"/>
                    <a:pt x="2" y="12"/>
                  </a:cubicBezTo>
                  <a:cubicBezTo>
                    <a:pt x="2" y="12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6"/>
                    <a:pt x="0" y="6"/>
                  </a:cubicBezTo>
                  <a:cubicBezTo>
                    <a:pt x="1" y="6"/>
                    <a:pt x="3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4" y="5"/>
                    <a:pt x="5" y="5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5" y="3"/>
                    <a:pt x="6" y="3"/>
                  </a:cubicBezTo>
                  <a:cubicBezTo>
                    <a:pt x="7" y="2"/>
                    <a:pt x="6" y="1"/>
                    <a:pt x="7" y="1"/>
                  </a:cubicBezTo>
                  <a:cubicBezTo>
                    <a:pt x="8" y="1"/>
                    <a:pt x="8" y="1"/>
                    <a:pt x="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2"/>
                    <a:pt x="9" y="2"/>
                    <a:pt x="9" y="3"/>
                  </a:cubicBezTo>
                  <a:cubicBezTo>
                    <a:pt x="10" y="3"/>
                    <a:pt x="11" y="3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3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lose/>
                </a:path>
              </a:pathLst>
            </a:custGeom>
            <a:solidFill>
              <a:srgbClr val="E99D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49" name="Freeform 91"/>
            <p:cNvSpPr>
              <a:spLocks/>
            </p:cNvSpPr>
            <p:nvPr/>
          </p:nvSpPr>
          <p:spPr bwMode="auto">
            <a:xfrm>
              <a:off x="3763963" y="865188"/>
              <a:ext cx="879475" cy="1141413"/>
            </a:xfrm>
            <a:custGeom>
              <a:avLst/>
              <a:gdLst>
                <a:gd name="T0" fmla="*/ 2147483647 w 58"/>
                <a:gd name="T1" fmla="*/ 2147483647 h 76"/>
                <a:gd name="T2" fmla="*/ 2147483647 w 58"/>
                <a:gd name="T3" fmla="*/ 2147483647 h 76"/>
                <a:gd name="T4" fmla="*/ 2147483647 w 58"/>
                <a:gd name="T5" fmla="*/ 0 h 76"/>
                <a:gd name="T6" fmla="*/ 2147483647 w 58"/>
                <a:gd name="T7" fmla="*/ 2147483647 h 76"/>
                <a:gd name="T8" fmla="*/ 2147483647 w 58"/>
                <a:gd name="T9" fmla="*/ 2147483647 h 76"/>
                <a:gd name="T10" fmla="*/ 2147483647 w 58"/>
                <a:gd name="T11" fmla="*/ 2147483647 h 76"/>
                <a:gd name="T12" fmla="*/ 2147483647 w 58"/>
                <a:gd name="T13" fmla="*/ 2147483647 h 76"/>
                <a:gd name="T14" fmla="*/ 2147483647 w 58"/>
                <a:gd name="T15" fmla="*/ 2147483647 h 76"/>
                <a:gd name="T16" fmla="*/ 2147483647 w 58"/>
                <a:gd name="T17" fmla="*/ 2147483647 h 76"/>
                <a:gd name="T18" fmla="*/ 2147483647 w 58"/>
                <a:gd name="T19" fmla="*/ 2147483647 h 76"/>
                <a:gd name="T20" fmla="*/ 2147483647 w 58"/>
                <a:gd name="T21" fmla="*/ 2147483647 h 76"/>
                <a:gd name="T22" fmla="*/ 2147483647 w 58"/>
                <a:gd name="T23" fmla="*/ 2147483647 h 76"/>
                <a:gd name="T24" fmla="*/ 2147483647 w 58"/>
                <a:gd name="T25" fmla="*/ 2147483647 h 76"/>
                <a:gd name="T26" fmla="*/ 2147483647 w 58"/>
                <a:gd name="T27" fmla="*/ 2147483647 h 76"/>
                <a:gd name="T28" fmla="*/ 2147483647 w 58"/>
                <a:gd name="T29" fmla="*/ 2147483647 h 7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58" h="76">
                  <a:moveTo>
                    <a:pt x="35" y="76"/>
                  </a:moveTo>
                  <a:cubicBezTo>
                    <a:pt x="35" y="76"/>
                    <a:pt x="50" y="58"/>
                    <a:pt x="51" y="47"/>
                  </a:cubicBezTo>
                  <a:cubicBezTo>
                    <a:pt x="53" y="37"/>
                    <a:pt x="56" y="4"/>
                    <a:pt x="58" y="0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4"/>
                    <a:pt x="34" y="12"/>
                    <a:pt x="33" y="12"/>
                  </a:cubicBezTo>
                  <a:cubicBezTo>
                    <a:pt x="32" y="13"/>
                    <a:pt x="21" y="16"/>
                    <a:pt x="21" y="16"/>
                  </a:cubicBezTo>
                  <a:cubicBezTo>
                    <a:pt x="21" y="16"/>
                    <a:pt x="14" y="14"/>
                    <a:pt x="11" y="4"/>
                  </a:cubicBezTo>
                  <a:cubicBezTo>
                    <a:pt x="11" y="4"/>
                    <a:pt x="5" y="13"/>
                    <a:pt x="3" y="11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0" y="11"/>
                    <a:pt x="1" y="12"/>
                  </a:cubicBezTo>
                  <a:cubicBezTo>
                    <a:pt x="1" y="12"/>
                    <a:pt x="14" y="29"/>
                    <a:pt x="17" y="28"/>
                  </a:cubicBezTo>
                  <a:cubicBezTo>
                    <a:pt x="19" y="28"/>
                    <a:pt x="33" y="29"/>
                    <a:pt x="41" y="23"/>
                  </a:cubicBezTo>
                  <a:cubicBezTo>
                    <a:pt x="41" y="23"/>
                    <a:pt x="40" y="43"/>
                    <a:pt x="39" y="48"/>
                  </a:cubicBezTo>
                  <a:cubicBezTo>
                    <a:pt x="38" y="54"/>
                    <a:pt x="33" y="71"/>
                    <a:pt x="35" y="76"/>
                  </a:cubicBezTo>
                  <a:close/>
                </a:path>
              </a:pathLst>
            </a:custGeom>
            <a:solidFill>
              <a:srgbClr val="1212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50" name="Freeform 92"/>
            <p:cNvSpPr>
              <a:spLocks/>
            </p:cNvSpPr>
            <p:nvPr/>
          </p:nvSpPr>
          <p:spPr bwMode="auto">
            <a:xfrm>
              <a:off x="4840288" y="865188"/>
              <a:ext cx="787400" cy="1125538"/>
            </a:xfrm>
            <a:custGeom>
              <a:avLst/>
              <a:gdLst>
                <a:gd name="T0" fmla="*/ 0 w 52"/>
                <a:gd name="T1" fmla="*/ 0 h 75"/>
                <a:gd name="T2" fmla="*/ 2147483647 w 52"/>
                <a:gd name="T3" fmla="*/ 2147483647 h 75"/>
                <a:gd name="T4" fmla="*/ 2147483647 w 52"/>
                <a:gd name="T5" fmla="*/ 2147483647 h 75"/>
                <a:gd name="T6" fmla="*/ 2147483647 w 52"/>
                <a:gd name="T7" fmla="*/ 2147483647 h 75"/>
                <a:gd name="T8" fmla="*/ 2147483647 w 52"/>
                <a:gd name="T9" fmla="*/ 2147483647 h 75"/>
                <a:gd name="T10" fmla="*/ 2147483647 w 52"/>
                <a:gd name="T11" fmla="*/ 2147483647 h 75"/>
                <a:gd name="T12" fmla="*/ 2147483647 w 52"/>
                <a:gd name="T13" fmla="*/ 2147483647 h 75"/>
                <a:gd name="T14" fmla="*/ 2147483647 w 52"/>
                <a:gd name="T15" fmla="*/ 2147483647 h 75"/>
                <a:gd name="T16" fmla="*/ 2147483647 w 52"/>
                <a:gd name="T17" fmla="*/ 2147483647 h 75"/>
                <a:gd name="T18" fmla="*/ 2147483647 w 52"/>
                <a:gd name="T19" fmla="*/ 2147483647 h 75"/>
                <a:gd name="T20" fmla="*/ 2147483647 w 52"/>
                <a:gd name="T21" fmla="*/ 2147483647 h 75"/>
                <a:gd name="T22" fmla="*/ 2147483647 w 52"/>
                <a:gd name="T23" fmla="*/ 2147483647 h 75"/>
                <a:gd name="T24" fmla="*/ 2147483647 w 52"/>
                <a:gd name="T25" fmla="*/ 2147483647 h 75"/>
                <a:gd name="T26" fmla="*/ 2147483647 w 52"/>
                <a:gd name="T27" fmla="*/ 2147483647 h 75"/>
                <a:gd name="T28" fmla="*/ 2147483647 w 52"/>
                <a:gd name="T29" fmla="*/ 2147483647 h 75"/>
                <a:gd name="T30" fmla="*/ 2147483647 w 52"/>
                <a:gd name="T31" fmla="*/ 2147483647 h 75"/>
                <a:gd name="T32" fmla="*/ 2147483647 w 52"/>
                <a:gd name="T33" fmla="*/ 2147483647 h 75"/>
                <a:gd name="T34" fmla="*/ 2147483647 w 52"/>
                <a:gd name="T35" fmla="*/ 2147483647 h 75"/>
                <a:gd name="T36" fmla="*/ 2147483647 w 52"/>
                <a:gd name="T37" fmla="*/ 2147483647 h 75"/>
                <a:gd name="T38" fmla="*/ 2147483647 w 52"/>
                <a:gd name="T39" fmla="*/ 2147483647 h 75"/>
                <a:gd name="T40" fmla="*/ 0 w 52"/>
                <a:gd name="T41" fmla="*/ 0 h 7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2" h="75">
                  <a:moveTo>
                    <a:pt x="0" y="0"/>
                  </a:moveTo>
                  <a:cubicBezTo>
                    <a:pt x="0" y="0"/>
                    <a:pt x="7" y="33"/>
                    <a:pt x="9" y="37"/>
                  </a:cubicBezTo>
                  <a:cubicBezTo>
                    <a:pt x="11" y="41"/>
                    <a:pt x="20" y="71"/>
                    <a:pt x="20" y="73"/>
                  </a:cubicBezTo>
                  <a:cubicBezTo>
                    <a:pt x="20" y="73"/>
                    <a:pt x="22" y="75"/>
                    <a:pt x="23" y="75"/>
                  </a:cubicBezTo>
                  <a:cubicBezTo>
                    <a:pt x="23" y="75"/>
                    <a:pt x="20" y="50"/>
                    <a:pt x="20" y="46"/>
                  </a:cubicBezTo>
                  <a:cubicBezTo>
                    <a:pt x="20" y="43"/>
                    <a:pt x="17" y="28"/>
                    <a:pt x="19" y="24"/>
                  </a:cubicBezTo>
                  <a:cubicBezTo>
                    <a:pt x="20" y="21"/>
                    <a:pt x="19" y="23"/>
                    <a:pt x="19" y="23"/>
                  </a:cubicBezTo>
                  <a:cubicBezTo>
                    <a:pt x="19" y="23"/>
                    <a:pt x="31" y="30"/>
                    <a:pt x="39" y="27"/>
                  </a:cubicBezTo>
                  <a:cubicBezTo>
                    <a:pt x="47" y="24"/>
                    <a:pt x="52" y="16"/>
                    <a:pt x="52" y="16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50" y="12"/>
                    <a:pt x="51" y="17"/>
                    <a:pt x="49" y="17"/>
                  </a:cubicBezTo>
                  <a:cubicBezTo>
                    <a:pt x="49" y="17"/>
                    <a:pt x="42" y="9"/>
                    <a:pt x="41" y="9"/>
                  </a:cubicBezTo>
                  <a:cubicBezTo>
                    <a:pt x="41" y="9"/>
                    <a:pt x="36" y="14"/>
                    <a:pt x="35" y="15"/>
                  </a:cubicBezTo>
                  <a:cubicBezTo>
                    <a:pt x="35" y="15"/>
                    <a:pt x="30" y="12"/>
                    <a:pt x="28" y="12"/>
                  </a:cubicBezTo>
                  <a:cubicBezTo>
                    <a:pt x="28" y="12"/>
                    <a:pt x="25" y="10"/>
                    <a:pt x="24" y="11"/>
                  </a:cubicBezTo>
                  <a:cubicBezTo>
                    <a:pt x="24" y="11"/>
                    <a:pt x="19" y="6"/>
                    <a:pt x="18" y="6"/>
                  </a:cubicBezTo>
                  <a:cubicBezTo>
                    <a:pt x="16" y="6"/>
                    <a:pt x="19" y="6"/>
                    <a:pt x="19" y="6"/>
                  </a:cubicBezTo>
                  <a:cubicBezTo>
                    <a:pt x="19" y="6"/>
                    <a:pt x="18" y="6"/>
                    <a:pt x="16" y="4"/>
                  </a:cubicBezTo>
                  <a:cubicBezTo>
                    <a:pt x="14" y="3"/>
                    <a:pt x="9" y="4"/>
                    <a:pt x="8" y="3"/>
                  </a:cubicBezTo>
                  <a:cubicBezTo>
                    <a:pt x="7" y="3"/>
                    <a:pt x="4" y="2"/>
                    <a:pt x="4" y="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1212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51" name="Freeform 93"/>
            <p:cNvSpPr>
              <a:spLocks/>
            </p:cNvSpPr>
            <p:nvPr/>
          </p:nvSpPr>
          <p:spPr bwMode="auto">
            <a:xfrm>
              <a:off x="4930775" y="969963"/>
              <a:ext cx="696912" cy="1020763"/>
            </a:xfrm>
            <a:custGeom>
              <a:avLst/>
              <a:gdLst>
                <a:gd name="T0" fmla="*/ 2147483647 w 46"/>
                <a:gd name="T1" fmla="*/ 2147483647 h 68"/>
                <a:gd name="T2" fmla="*/ 2147483647 w 46"/>
                <a:gd name="T3" fmla="*/ 2147483647 h 68"/>
                <a:gd name="T4" fmla="*/ 2147483647 w 46"/>
                <a:gd name="T5" fmla="*/ 2147483647 h 68"/>
                <a:gd name="T6" fmla="*/ 2147483647 w 46"/>
                <a:gd name="T7" fmla="*/ 2147483647 h 68"/>
                <a:gd name="T8" fmla="*/ 2147483647 w 46"/>
                <a:gd name="T9" fmla="*/ 2147483647 h 68"/>
                <a:gd name="T10" fmla="*/ 2147483647 w 46"/>
                <a:gd name="T11" fmla="*/ 2147483647 h 68"/>
                <a:gd name="T12" fmla="*/ 2147483647 w 46"/>
                <a:gd name="T13" fmla="*/ 2147483647 h 68"/>
                <a:gd name="T14" fmla="*/ 2147483647 w 46"/>
                <a:gd name="T15" fmla="*/ 2147483647 h 68"/>
                <a:gd name="T16" fmla="*/ 2147483647 w 46"/>
                <a:gd name="T17" fmla="*/ 0 h 68"/>
                <a:gd name="T18" fmla="*/ 2147483647 w 46"/>
                <a:gd name="T19" fmla="*/ 2147483647 h 68"/>
                <a:gd name="T20" fmla="*/ 2147483647 w 46"/>
                <a:gd name="T21" fmla="*/ 2147483647 h 68"/>
                <a:gd name="T22" fmla="*/ 2147483647 w 46"/>
                <a:gd name="T23" fmla="*/ 2147483647 h 68"/>
                <a:gd name="T24" fmla="*/ 2147483647 w 46"/>
                <a:gd name="T25" fmla="*/ 2147483647 h 68"/>
                <a:gd name="T26" fmla="*/ 2147483647 w 46"/>
                <a:gd name="T27" fmla="*/ 2147483647 h 68"/>
                <a:gd name="T28" fmla="*/ 2147483647 w 46"/>
                <a:gd name="T29" fmla="*/ 2147483647 h 68"/>
                <a:gd name="T30" fmla="*/ 0 w 46"/>
                <a:gd name="T31" fmla="*/ 2147483647 h 68"/>
                <a:gd name="T32" fmla="*/ 2147483647 w 46"/>
                <a:gd name="T33" fmla="*/ 2147483647 h 68"/>
                <a:gd name="T34" fmla="*/ 2147483647 w 46"/>
                <a:gd name="T35" fmla="*/ 2147483647 h 68"/>
                <a:gd name="T36" fmla="*/ 2147483647 w 46"/>
                <a:gd name="T37" fmla="*/ 2147483647 h 68"/>
                <a:gd name="T38" fmla="*/ 2147483647 w 46"/>
                <a:gd name="T39" fmla="*/ 2147483647 h 68"/>
                <a:gd name="T40" fmla="*/ 2147483647 w 46"/>
                <a:gd name="T41" fmla="*/ 2147483647 h 68"/>
                <a:gd name="T42" fmla="*/ 2147483647 w 46"/>
                <a:gd name="T43" fmla="*/ 2147483647 h 68"/>
                <a:gd name="T44" fmla="*/ 2147483647 w 46"/>
                <a:gd name="T45" fmla="*/ 2147483647 h 68"/>
                <a:gd name="T46" fmla="*/ 2147483647 w 46"/>
                <a:gd name="T47" fmla="*/ 2147483647 h 68"/>
                <a:gd name="T48" fmla="*/ 2147483647 w 46"/>
                <a:gd name="T49" fmla="*/ 2147483647 h 68"/>
                <a:gd name="T50" fmla="*/ 2147483647 w 46"/>
                <a:gd name="T51" fmla="*/ 2147483647 h 6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46" h="68">
                  <a:moveTo>
                    <a:pt x="43" y="10"/>
                  </a:moveTo>
                  <a:cubicBezTo>
                    <a:pt x="43" y="10"/>
                    <a:pt x="40" y="6"/>
                    <a:pt x="38" y="4"/>
                  </a:cubicBezTo>
                  <a:cubicBezTo>
                    <a:pt x="35" y="7"/>
                    <a:pt x="33" y="12"/>
                    <a:pt x="31" y="13"/>
                  </a:cubicBezTo>
                  <a:cubicBezTo>
                    <a:pt x="28" y="15"/>
                    <a:pt x="25" y="15"/>
                    <a:pt x="22" y="16"/>
                  </a:cubicBezTo>
                  <a:cubicBezTo>
                    <a:pt x="20" y="16"/>
                    <a:pt x="25" y="14"/>
                    <a:pt x="26" y="12"/>
                  </a:cubicBezTo>
                  <a:cubicBezTo>
                    <a:pt x="26" y="12"/>
                    <a:pt x="22" y="13"/>
                    <a:pt x="20" y="12"/>
                  </a:cubicBezTo>
                  <a:cubicBezTo>
                    <a:pt x="18" y="11"/>
                    <a:pt x="15" y="10"/>
                    <a:pt x="14" y="11"/>
                  </a:cubicBezTo>
                  <a:cubicBezTo>
                    <a:pt x="14" y="11"/>
                    <a:pt x="13" y="7"/>
                    <a:pt x="12" y="6"/>
                  </a:cubicBezTo>
                  <a:cubicBezTo>
                    <a:pt x="11" y="4"/>
                    <a:pt x="9" y="0"/>
                    <a:pt x="9" y="0"/>
                  </a:cubicBezTo>
                  <a:cubicBezTo>
                    <a:pt x="9" y="0"/>
                    <a:pt x="13" y="7"/>
                    <a:pt x="11" y="9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7" y="14"/>
                    <a:pt x="9" y="17"/>
                  </a:cubicBezTo>
                  <a:cubicBezTo>
                    <a:pt x="10" y="21"/>
                    <a:pt x="10" y="33"/>
                    <a:pt x="8" y="34"/>
                  </a:cubicBezTo>
                  <a:cubicBezTo>
                    <a:pt x="8" y="34"/>
                    <a:pt x="4" y="24"/>
                    <a:pt x="3" y="21"/>
                  </a:cubicBezTo>
                  <a:cubicBezTo>
                    <a:pt x="3" y="21"/>
                    <a:pt x="3" y="3"/>
                    <a:pt x="3" y="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1" y="26"/>
                    <a:pt x="2" y="29"/>
                    <a:pt x="3" y="30"/>
                  </a:cubicBezTo>
                  <a:cubicBezTo>
                    <a:pt x="5" y="34"/>
                    <a:pt x="14" y="64"/>
                    <a:pt x="14" y="66"/>
                  </a:cubicBezTo>
                  <a:cubicBezTo>
                    <a:pt x="14" y="66"/>
                    <a:pt x="16" y="68"/>
                    <a:pt x="17" y="68"/>
                  </a:cubicBezTo>
                  <a:cubicBezTo>
                    <a:pt x="17" y="68"/>
                    <a:pt x="14" y="43"/>
                    <a:pt x="14" y="39"/>
                  </a:cubicBezTo>
                  <a:cubicBezTo>
                    <a:pt x="14" y="36"/>
                    <a:pt x="11" y="21"/>
                    <a:pt x="13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5" y="17"/>
                    <a:pt x="26" y="22"/>
                    <a:pt x="33" y="20"/>
                  </a:cubicBezTo>
                  <a:cubicBezTo>
                    <a:pt x="41" y="17"/>
                    <a:pt x="46" y="9"/>
                    <a:pt x="46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4" y="5"/>
                    <a:pt x="45" y="10"/>
                    <a:pt x="43" y="1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52" name="Freeform 94"/>
            <p:cNvSpPr>
              <a:spLocks/>
            </p:cNvSpPr>
            <p:nvPr/>
          </p:nvSpPr>
          <p:spPr bwMode="auto">
            <a:xfrm>
              <a:off x="4460875" y="985838"/>
              <a:ext cx="152400" cy="495300"/>
            </a:xfrm>
            <a:custGeom>
              <a:avLst/>
              <a:gdLst>
                <a:gd name="T0" fmla="*/ 2147483647 w 10"/>
                <a:gd name="T1" fmla="*/ 2147483647 h 33"/>
                <a:gd name="T2" fmla="*/ 2147483647 w 10"/>
                <a:gd name="T3" fmla="*/ 2147483647 h 33"/>
                <a:gd name="T4" fmla="*/ 2147483647 w 10"/>
                <a:gd name="T5" fmla="*/ 2147483647 h 33"/>
                <a:gd name="T6" fmla="*/ 2147483647 w 10"/>
                <a:gd name="T7" fmla="*/ 0 h 33"/>
                <a:gd name="T8" fmla="*/ 2147483647 w 10"/>
                <a:gd name="T9" fmla="*/ 2147483647 h 33"/>
                <a:gd name="T10" fmla="*/ 2147483647 w 10"/>
                <a:gd name="T11" fmla="*/ 2147483647 h 33"/>
                <a:gd name="T12" fmla="*/ 2147483647 w 10"/>
                <a:gd name="T13" fmla="*/ 2147483647 h 33"/>
                <a:gd name="T14" fmla="*/ 2147483647 w 10"/>
                <a:gd name="T15" fmla="*/ 2147483647 h 3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" h="33">
                  <a:moveTo>
                    <a:pt x="7" y="24"/>
                  </a:moveTo>
                  <a:cubicBezTo>
                    <a:pt x="8" y="18"/>
                    <a:pt x="9" y="10"/>
                    <a:pt x="10" y="4"/>
                  </a:cubicBezTo>
                  <a:cubicBezTo>
                    <a:pt x="7" y="7"/>
                    <a:pt x="6" y="12"/>
                    <a:pt x="6" y="12"/>
                  </a:cubicBezTo>
                  <a:cubicBezTo>
                    <a:pt x="4" y="9"/>
                    <a:pt x="5" y="0"/>
                    <a:pt x="5" y="0"/>
                  </a:cubicBezTo>
                  <a:cubicBezTo>
                    <a:pt x="4" y="2"/>
                    <a:pt x="4" y="12"/>
                    <a:pt x="4" y="12"/>
                  </a:cubicBezTo>
                  <a:cubicBezTo>
                    <a:pt x="0" y="16"/>
                    <a:pt x="2" y="33"/>
                    <a:pt x="2" y="33"/>
                  </a:cubicBezTo>
                  <a:cubicBezTo>
                    <a:pt x="1" y="27"/>
                    <a:pt x="5" y="16"/>
                    <a:pt x="5" y="16"/>
                  </a:cubicBezTo>
                  <a:cubicBezTo>
                    <a:pt x="5" y="19"/>
                    <a:pt x="6" y="22"/>
                    <a:pt x="7" y="2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53" name="Freeform 95"/>
            <p:cNvSpPr>
              <a:spLocks/>
            </p:cNvSpPr>
            <p:nvPr/>
          </p:nvSpPr>
          <p:spPr bwMode="auto">
            <a:xfrm>
              <a:off x="3763963" y="955675"/>
              <a:ext cx="636587" cy="344488"/>
            </a:xfrm>
            <a:custGeom>
              <a:avLst/>
              <a:gdLst>
                <a:gd name="T0" fmla="*/ 2147483647 w 42"/>
                <a:gd name="T1" fmla="*/ 0 h 23"/>
                <a:gd name="T2" fmla="*/ 2147483647 w 42"/>
                <a:gd name="T3" fmla="*/ 2147483647 h 23"/>
                <a:gd name="T4" fmla="*/ 2147483647 w 42"/>
                <a:gd name="T5" fmla="*/ 2147483647 h 23"/>
                <a:gd name="T6" fmla="*/ 2147483647 w 42"/>
                <a:gd name="T7" fmla="*/ 2147483647 h 23"/>
                <a:gd name="T8" fmla="*/ 2147483647 w 42"/>
                <a:gd name="T9" fmla="*/ 2147483647 h 23"/>
                <a:gd name="T10" fmla="*/ 2147483647 w 42"/>
                <a:gd name="T11" fmla="*/ 2147483647 h 23"/>
                <a:gd name="T12" fmla="*/ 2147483647 w 42"/>
                <a:gd name="T13" fmla="*/ 2147483647 h 23"/>
                <a:gd name="T14" fmla="*/ 2147483647 w 42"/>
                <a:gd name="T15" fmla="*/ 2147483647 h 23"/>
                <a:gd name="T16" fmla="*/ 2147483647 w 42"/>
                <a:gd name="T17" fmla="*/ 2147483647 h 23"/>
                <a:gd name="T18" fmla="*/ 2147483647 w 42"/>
                <a:gd name="T19" fmla="*/ 2147483647 h 23"/>
                <a:gd name="T20" fmla="*/ 2147483647 w 42"/>
                <a:gd name="T21" fmla="*/ 2147483647 h 23"/>
                <a:gd name="T22" fmla="*/ 2147483647 w 42"/>
                <a:gd name="T23" fmla="*/ 2147483647 h 23"/>
                <a:gd name="T24" fmla="*/ 2147483647 w 42"/>
                <a:gd name="T25" fmla="*/ 2147483647 h 23"/>
                <a:gd name="T26" fmla="*/ 2147483647 w 42"/>
                <a:gd name="T27" fmla="*/ 2147483647 h 23"/>
                <a:gd name="T28" fmla="*/ 2147483647 w 42"/>
                <a:gd name="T29" fmla="*/ 2147483647 h 23"/>
                <a:gd name="T30" fmla="*/ 2147483647 w 42"/>
                <a:gd name="T31" fmla="*/ 2147483647 h 23"/>
                <a:gd name="T32" fmla="*/ 2147483647 w 42"/>
                <a:gd name="T33" fmla="*/ 2147483647 h 23"/>
                <a:gd name="T34" fmla="*/ 2147483647 w 42"/>
                <a:gd name="T35" fmla="*/ 2147483647 h 23"/>
                <a:gd name="T36" fmla="*/ 2147483647 w 42"/>
                <a:gd name="T37" fmla="*/ 2147483647 h 23"/>
                <a:gd name="T38" fmla="*/ 2147483647 w 42"/>
                <a:gd name="T39" fmla="*/ 2147483647 h 23"/>
                <a:gd name="T40" fmla="*/ 2147483647 w 42"/>
                <a:gd name="T41" fmla="*/ 0 h 2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2" h="23">
                  <a:moveTo>
                    <a:pt x="42" y="0"/>
                  </a:moveTo>
                  <a:cubicBezTo>
                    <a:pt x="41" y="2"/>
                    <a:pt x="39" y="8"/>
                    <a:pt x="39" y="8"/>
                  </a:cubicBezTo>
                  <a:cubicBezTo>
                    <a:pt x="37" y="8"/>
                    <a:pt x="34" y="6"/>
                    <a:pt x="34" y="6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35" y="10"/>
                    <a:pt x="37" y="13"/>
                    <a:pt x="32" y="14"/>
                  </a:cubicBezTo>
                  <a:cubicBezTo>
                    <a:pt x="27" y="15"/>
                    <a:pt x="25" y="11"/>
                    <a:pt x="25" y="11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22" y="14"/>
                    <a:pt x="21" y="18"/>
                    <a:pt x="21" y="18"/>
                  </a:cubicBezTo>
                  <a:cubicBezTo>
                    <a:pt x="21" y="16"/>
                    <a:pt x="17" y="12"/>
                    <a:pt x="17" y="12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3" y="13"/>
                    <a:pt x="10" y="6"/>
                    <a:pt x="9" y="1"/>
                  </a:cubicBezTo>
                  <a:cubicBezTo>
                    <a:pt x="7" y="3"/>
                    <a:pt x="4" y="7"/>
                    <a:pt x="2" y="5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0" y="5"/>
                    <a:pt x="1" y="6"/>
                  </a:cubicBezTo>
                  <a:cubicBezTo>
                    <a:pt x="1" y="6"/>
                    <a:pt x="14" y="23"/>
                    <a:pt x="17" y="22"/>
                  </a:cubicBezTo>
                  <a:cubicBezTo>
                    <a:pt x="19" y="22"/>
                    <a:pt x="33" y="23"/>
                    <a:pt x="41" y="17"/>
                  </a:cubicBezTo>
                  <a:cubicBezTo>
                    <a:pt x="41" y="13"/>
                    <a:pt x="42" y="0"/>
                    <a:pt x="4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54" name="Freeform 96"/>
            <p:cNvSpPr>
              <a:spLocks/>
            </p:cNvSpPr>
            <p:nvPr/>
          </p:nvSpPr>
          <p:spPr bwMode="auto">
            <a:xfrm>
              <a:off x="4687888" y="911225"/>
              <a:ext cx="152400" cy="795338"/>
            </a:xfrm>
            <a:custGeom>
              <a:avLst/>
              <a:gdLst>
                <a:gd name="T0" fmla="*/ 0 w 96"/>
                <a:gd name="T1" fmla="*/ 2147483647 h 501"/>
                <a:gd name="T2" fmla="*/ 2147483647 w 96"/>
                <a:gd name="T3" fmla="*/ 2147483647 h 501"/>
                <a:gd name="T4" fmla="*/ 2147483647 w 96"/>
                <a:gd name="T5" fmla="*/ 2147483647 h 501"/>
                <a:gd name="T6" fmla="*/ 2147483647 w 96"/>
                <a:gd name="T7" fmla="*/ 2147483647 h 501"/>
                <a:gd name="T8" fmla="*/ 2147483647 w 96"/>
                <a:gd name="T9" fmla="*/ 2147483647 h 501"/>
                <a:gd name="T10" fmla="*/ 2147483647 w 96"/>
                <a:gd name="T11" fmla="*/ 2147483647 h 501"/>
                <a:gd name="T12" fmla="*/ 2147483647 w 96"/>
                <a:gd name="T13" fmla="*/ 2147483647 h 501"/>
                <a:gd name="T14" fmla="*/ 2147483647 w 96"/>
                <a:gd name="T15" fmla="*/ 2147483647 h 501"/>
                <a:gd name="T16" fmla="*/ 2147483647 w 96"/>
                <a:gd name="T17" fmla="*/ 2147483647 h 501"/>
                <a:gd name="T18" fmla="*/ 2147483647 w 96"/>
                <a:gd name="T19" fmla="*/ 2147483647 h 501"/>
                <a:gd name="T20" fmla="*/ 2147483647 w 96"/>
                <a:gd name="T21" fmla="*/ 0 h 501"/>
                <a:gd name="T22" fmla="*/ 0 w 96"/>
                <a:gd name="T23" fmla="*/ 2147483647 h 50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96" h="501">
                  <a:moveTo>
                    <a:pt x="0" y="37"/>
                  </a:moveTo>
                  <a:lnTo>
                    <a:pt x="29" y="66"/>
                  </a:lnTo>
                  <a:lnTo>
                    <a:pt x="10" y="113"/>
                  </a:lnTo>
                  <a:lnTo>
                    <a:pt x="10" y="463"/>
                  </a:lnTo>
                  <a:lnTo>
                    <a:pt x="48" y="501"/>
                  </a:lnTo>
                  <a:lnTo>
                    <a:pt x="96" y="463"/>
                  </a:lnTo>
                  <a:lnTo>
                    <a:pt x="77" y="113"/>
                  </a:lnTo>
                  <a:lnTo>
                    <a:pt x="48" y="66"/>
                  </a:lnTo>
                  <a:lnTo>
                    <a:pt x="67" y="37"/>
                  </a:lnTo>
                  <a:lnTo>
                    <a:pt x="48" y="9"/>
                  </a:lnTo>
                  <a:lnTo>
                    <a:pt x="19" y="0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1212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55" name="Freeform 97"/>
            <p:cNvSpPr>
              <a:spLocks/>
            </p:cNvSpPr>
            <p:nvPr/>
          </p:nvSpPr>
          <p:spPr bwMode="auto">
            <a:xfrm>
              <a:off x="4613275" y="3146425"/>
              <a:ext cx="196850" cy="211138"/>
            </a:xfrm>
            <a:custGeom>
              <a:avLst/>
              <a:gdLst>
                <a:gd name="T0" fmla="*/ 2147483647 w 13"/>
                <a:gd name="T1" fmla="*/ 2147483647 h 14"/>
                <a:gd name="T2" fmla="*/ 2147483647 w 13"/>
                <a:gd name="T3" fmla="*/ 2147483647 h 14"/>
                <a:gd name="T4" fmla="*/ 0 w 13"/>
                <a:gd name="T5" fmla="*/ 2147483647 h 14"/>
                <a:gd name="T6" fmla="*/ 2147483647 w 13"/>
                <a:gd name="T7" fmla="*/ 2147483647 h 14"/>
                <a:gd name="T8" fmla="*/ 2147483647 w 13"/>
                <a:gd name="T9" fmla="*/ 2147483647 h 14"/>
                <a:gd name="T10" fmla="*/ 2147483647 w 13"/>
                <a:gd name="T11" fmla="*/ 2147483647 h 14"/>
                <a:gd name="T12" fmla="*/ 2147483647 w 13"/>
                <a:gd name="T13" fmla="*/ 2147483647 h 1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14">
                  <a:moveTo>
                    <a:pt x="2" y="2"/>
                  </a:moveTo>
                  <a:cubicBezTo>
                    <a:pt x="2" y="2"/>
                    <a:pt x="3" y="7"/>
                    <a:pt x="2" y="8"/>
                  </a:cubicBezTo>
                  <a:cubicBezTo>
                    <a:pt x="1" y="8"/>
                    <a:pt x="0" y="11"/>
                    <a:pt x="0" y="13"/>
                  </a:cubicBezTo>
                  <a:cubicBezTo>
                    <a:pt x="0" y="13"/>
                    <a:pt x="5" y="14"/>
                    <a:pt x="8" y="14"/>
                  </a:cubicBezTo>
                  <a:cubicBezTo>
                    <a:pt x="11" y="13"/>
                    <a:pt x="13" y="13"/>
                    <a:pt x="12" y="11"/>
                  </a:cubicBezTo>
                  <a:cubicBezTo>
                    <a:pt x="11" y="8"/>
                    <a:pt x="11" y="5"/>
                    <a:pt x="12" y="2"/>
                  </a:cubicBezTo>
                  <a:cubicBezTo>
                    <a:pt x="13" y="0"/>
                    <a:pt x="3" y="2"/>
                    <a:pt x="2" y="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56" name="Freeform 98"/>
            <p:cNvSpPr>
              <a:spLocks/>
            </p:cNvSpPr>
            <p:nvPr/>
          </p:nvSpPr>
          <p:spPr bwMode="auto">
            <a:xfrm>
              <a:off x="4840288" y="2981325"/>
              <a:ext cx="211137" cy="269875"/>
            </a:xfrm>
            <a:custGeom>
              <a:avLst/>
              <a:gdLst>
                <a:gd name="T0" fmla="*/ 2147483647 w 14"/>
                <a:gd name="T1" fmla="*/ 2147483647 h 18"/>
                <a:gd name="T2" fmla="*/ 2147483647 w 14"/>
                <a:gd name="T3" fmla="*/ 2147483647 h 18"/>
                <a:gd name="T4" fmla="*/ 2147483647 w 14"/>
                <a:gd name="T5" fmla="*/ 2147483647 h 18"/>
                <a:gd name="T6" fmla="*/ 2147483647 w 14"/>
                <a:gd name="T7" fmla="*/ 2147483647 h 18"/>
                <a:gd name="T8" fmla="*/ 2147483647 w 14"/>
                <a:gd name="T9" fmla="*/ 2147483647 h 18"/>
                <a:gd name="T10" fmla="*/ 2147483647 w 14"/>
                <a:gd name="T11" fmla="*/ 2147483647 h 18"/>
                <a:gd name="T12" fmla="*/ 2147483647 w 14"/>
                <a:gd name="T13" fmla="*/ 2147483647 h 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" h="18">
                  <a:moveTo>
                    <a:pt x="3" y="2"/>
                  </a:moveTo>
                  <a:cubicBezTo>
                    <a:pt x="3" y="2"/>
                    <a:pt x="2" y="7"/>
                    <a:pt x="2" y="8"/>
                  </a:cubicBezTo>
                  <a:cubicBezTo>
                    <a:pt x="2" y="9"/>
                    <a:pt x="0" y="13"/>
                    <a:pt x="2" y="15"/>
                  </a:cubicBezTo>
                  <a:cubicBezTo>
                    <a:pt x="5" y="17"/>
                    <a:pt x="10" y="18"/>
                    <a:pt x="12" y="17"/>
                  </a:cubicBezTo>
                  <a:cubicBezTo>
                    <a:pt x="12" y="17"/>
                    <a:pt x="14" y="9"/>
                    <a:pt x="12" y="7"/>
                  </a:cubicBezTo>
                  <a:cubicBezTo>
                    <a:pt x="11" y="6"/>
                    <a:pt x="9" y="1"/>
                    <a:pt x="9" y="1"/>
                  </a:cubicBezTo>
                  <a:cubicBezTo>
                    <a:pt x="10" y="0"/>
                    <a:pt x="3" y="2"/>
                    <a:pt x="3" y="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57" name="Freeform 99"/>
            <p:cNvSpPr>
              <a:spLocks/>
            </p:cNvSpPr>
            <p:nvPr/>
          </p:nvSpPr>
          <p:spPr bwMode="auto">
            <a:xfrm>
              <a:off x="4597400" y="460375"/>
              <a:ext cx="303212" cy="269875"/>
            </a:xfrm>
            <a:custGeom>
              <a:avLst/>
              <a:gdLst>
                <a:gd name="T0" fmla="*/ 2147483647 w 20"/>
                <a:gd name="T1" fmla="*/ 2147483647 h 18"/>
                <a:gd name="T2" fmla="*/ 2147483647 w 20"/>
                <a:gd name="T3" fmla="*/ 2147483647 h 18"/>
                <a:gd name="T4" fmla="*/ 2147483647 w 20"/>
                <a:gd name="T5" fmla="*/ 2147483647 h 18"/>
                <a:gd name="T6" fmla="*/ 2147483647 w 20"/>
                <a:gd name="T7" fmla="*/ 2147483647 h 18"/>
                <a:gd name="T8" fmla="*/ 2147483647 w 20"/>
                <a:gd name="T9" fmla="*/ 2147483647 h 18"/>
                <a:gd name="T10" fmla="*/ 2147483647 w 20"/>
                <a:gd name="T11" fmla="*/ 2147483647 h 18"/>
                <a:gd name="T12" fmla="*/ 2147483647 w 20"/>
                <a:gd name="T13" fmla="*/ 2147483647 h 18"/>
                <a:gd name="T14" fmla="*/ 2147483647 w 20"/>
                <a:gd name="T15" fmla="*/ 2147483647 h 18"/>
                <a:gd name="T16" fmla="*/ 2147483647 w 20"/>
                <a:gd name="T17" fmla="*/ 2147483647 h 18"/>
                <a:gd name="T18" fmla="*/ 2147483647 w 20"/>
                <a:gd name="T19" fmla="*/ 2147483647 h 18"/>
                <a:gd name="T20" fmla="*/ 2147483647 w 20"/>
                <a:gd name="T21" fmla="*/ 2147483647 h 18"/>
                <a:gd name="T22" fmla="*/ 2147483647 w 20"/>
                <a:gd name="T23" fmla="*/ 0 h 18"/>
                <a:gd name="T24" fmla="*/ 2147483647 w 20"/>
                <a:gd name="T25" fmla="*/ 2147483647 h 18"/>
                <a:gd name="T26" fmla="*/ 0 w 20"/>
                <a:gd name="T27" fmla="*/ 2147483647 h 18"/>
                <a:gd name="T28" fmla="*/ 2147483647 w 20"/>
                <a:gd name="T29" fmla="*/ 2147483647 h 18"/>
                <a:gd name="T30" fmla="*/ 2147483647 w 20"/>
                <a:gd name="T31" fmla="*/ 2147483647 h 18"/>
                <a:gd name="T32" fmla="*/ 2147483647 w 20"/>
                <a:gd name="T33" fmla="*/ 2147483647 h 1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0" h="18">
                  <a:moveTo>
                    <a:pt x="3" y="18"/>
                  </a:moveTo>
                  <a:cubicBezTo>
                    <a:pt x="3" y="18"/>
                    <a:pt x="3" y="13"/>
                    <a:pt x="3" y="12"/>
                  </a:cubicBezTo>
                  <a:cubicBezTo>
                    <a:pt x="3" y="11"/>
                    <a:pt x="3" y="9"/>
                    <a:pt x="4" y="8"/>
                  </a:cubicBezTo>
                  <a:cubicBezTo>
                    <a:pt x="5" y="7"/>
                    <a:pt x="7" y="6"/>
                    <a:pt x="11" y="6"/>
                  </a:cubicBezTo>
                  <a:cubicBezTo>
                    <a:pt x="11" y="6"/>
                    <a:pt x="15" y="6"/>
                    <a:pt x="16" y="8"/>
                  </a:cubicBezTo>
                  <a:cubicBezTo>
                    <a:pt x="16" y="8"/>
                    <a:pt x="17" y="12"/>
                    <a:pt x="17" y="13"/>
                  </a:cubicBezTo>
                  <a:cubicBezTo>
                    <a:pt x="17" y="13"/>
                    <a:pt x="18" y="17"/>
                    <a:pt x="17" y="18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8" y="17"/>
                    <a:pt x="19" y="14"/>
                    <a:pt x="19" y="14"/>
                  </a:cubicBezTo>
                  <a:cubicBezTo>
                    <a:pt x="20" y="13"/>
                    <a:pt x="20" y="11"/>
                    <a:pt x="20" y="10"/>
                  </a:cubicBezTo>
                  <a:cubicBezTo>
                    <a:pt x="20" y="9"/>
                    <a:pt x="19" y="4"/>
                    <a:pt x="16" y="4"/>
                  </a:cubicBezTo>
                  <a:cubicBezTo>
                    <a:pt x="16" y="4"/>
                    <a:pt x="15" y="1"/>
                    <a:pt x="11" y="0"/>
                  </a:cubicBezTo>
                  <a:cubicBezTo>
                    <a:pt x="8" y="0"/>
                    <a:pt x="5" y="2"/>
                    <a:pt x="4" y="3"/>
                  </a:cubicBezTo>
                  <a:cubicBezTo>
                    <a:pt x="2" y="4"/>
                    <a:pt x="1" y="8"/>
                    <a:pt x="0" y="9"/>
                  </a:cubicBezTo>
                  <a:cubicBezTo>
                    <a:pt x="0" y="10"/>
                    <a:pt x="1" y="13"/>
                    <a:pt x="1" y="14"/>
                  </a:cubicBezTo>
                  <a:cubicBezTo>
                    <a:pt x="1" y="14"/>
                    <a:pt x="2" y="14"/>
                    <a:pt x="2" y="18"/>
                  </a:cubicBezTo>
                  <a:lnTo>
                    <a:pt x="3" y="18"/>
                  </a:lnTo>
                  <a:close/>
                </a:path>
              </a:pathLst>
            </a:custGeom>
            <a:solidFill>
              <a:srgbClr val="1212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0726" name="矩形 77"/>
          <p:cNvSpPr>
            <a:spLocks noChangeArrowheads="1"/>
          </p:cNvSpPr>
          <p:nvPr/>
        </p:nvSpPr>
        <p:spPr bwMode="auto">
          <a:xfrm>
            <a:off x="996950" y="3689350"/>
            <a:ext cx="3632200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0727" name="TextBox 13"/>
          <p:cNvSpPr txBox="1">
            <a:spLocks noChangeArrowheads="1"/>
          </p:cNvSpPr>
          <p:nvPr/>
        </p:nvSpPr>
        <p:spPr bwMode="auto">
          <a:xfrm>
            <a:off x="996950" y="3224213"/>
            <a:ext cx="2754313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6" name="组合 3"/>
          <p:cNvGrpSpPr>
            <a:grpSpLocks/>
          </p:cNvGrpSpPr>
          <p:nvPr/>
        </p:nvGrpSpPr>
        <p:grpSpPr bwMode="auto">
          <a:xfrm>
            <a:off x="152400" y="214313"/>
            <a:ext cx="5365750" cy="965200"/>
            <a:chOff x="193779" y="40265"/>
            <a:chExt cx="6466453" cy="1163332"/>
          </a:xfrm>
        </p:grpSpPr>
        <p:pic>
          <p:nvPicPr>
            <p:cNvPr id="31756" name="Picture 9" descr="F:\ppt素材\图标\我收集的图标\字体\3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3077989" y="-2378646"/>
              <a:ext cx="899790" cy="62646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757" name="Picture 6" descr="F:\超棒ppt模板\中国风\中国风物件\maobi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3779" y="40265"/>
              <a:ext cx="985348" cy="9853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758" name="TextBox 2"/>
            <p:cNvSpPr txBox="1">
              <a:spLocks noChangeArrowheads="1"/>
            </p:cNvSpPr>
            <p:nvPr/>
          </p:nvSpPr>
          <p:spPr bwMode="auto">
            <a:xfrm>
              <a:off x="1585183" y="633875"/>
              <a:ext cx="2674359" cy="445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chemeClr val="bg1"/>
                  </a:solidFill>
                  <a:latin typeface="楷体" pitchFamily="49" charset="-122"/>
                  <a:ea typeface="楷体" pitchFamily="49" charset="-122"/>
                </a:rPr>
                <a:t>单击此处添加标题</a:t>
              </a:r>
              <a:endParaRPr lang="zh-CN" altLang="en-US" sz="2400" b="1">
                <a:solidFill>
                  <a:schemeClr val="bg1"/>
                </a:solidFill>
                <a:latin typeface="楷体" pitchFamily="49" charset="-122"/>
                <a:ea typeface="楷体" pitchFamily="49" charset="-122"/>
              </a:endParaRPr>
            </a:p>
          </p:txBody>
        </p:sp>
      </p:grpSp>
      <p:pic>
        <p:nvPicPr>
          <p:cNvPr id="31747" name="图片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9825" y="254000"/>
            <a:ext cx="3243263" cy="240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8" name="图片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4338" y="2366963"/>
            <a:ext cx="2444750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9" name="图片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1163" y="3914775"/>
            <a:ext cx="2451100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0" name="图片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5775" y="3914775"/>
            <a:ext cx="2436813" cy="1357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1" name="图片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5775" y="2362200"/>
            <a:ext cx="2444750" cy="1366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2" name="矩形 16"/>
          <p:cNvSpPr>
            <a:spLocks noChangeArrowheads="1"/>
          </p:cNvSpPr>
          <p:nvPr/>
        </p:nvSpPr>
        <p:spPr bwMode="auto">
          <a:xfrm>
            <a:off x="7343775" y="4327525"/>
            <a:ext cx="3128963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单击此处编辑您要的内容，建议您在展示时采用微软雅黑字体，本模版所有图形线条及其相应素材均可自由编辑、改色、替换。</a:t>
            </a:r>
          </a:p>
        </p:txBody>
      </p:sp>
      <p:grpSp>
        <p:nvGrpSpPr>
          <p:cNvPr id="31753" name="组合 17"/>
          <p:cNvGrpSpPr>
            <a:grpSpLocks/>
          </p:cNvGrpSpPr>
          <p:nvPr/>
        </p:nvGrpSpPr>
        <p:grpSpPr bwMode="auto">
          <a:xfrm>
            <a:off x="7343775" y="3203575"/>
            <a:ext cx="3878263" cy="1066800"/>
            <a:chOff x="5282798" y="2737911"/>
            <a:chExt cx="3877973" cy="1065858"/>
          </a:xfrm>
        </p:grpSpPr>
        <p:pic>
          <p:nvPicPr>
            <p:cNvPr id="31754" name="图片 18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2798" y="2737911"/>
              <a:ext cx="3877973" cy="10658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755" name="文本框 19"/>
            <p:cNvSpPr txBox="1">
              <a:spLocks noChangeArrowheads="1"/>
            </p:cNvSpPr>
            <p:nvPr/>
          </p:nvSpPr>
          <p:spPr bwMode="auto">
            <a:xfrm>
              <a:off x="5667376" y="3028950"/>
              <a:ext cx="165735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单击添加标题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65738"/>
            <a:ext cx="9010650" cy="185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1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1413" y="2066925"/>
            <a:ext cx="1219200" cy="137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2" name="图片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2600" y="2927350"/>
            <a:ext cx="1311275" cy="12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3" name="图片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3613" y="0"/>
            <a:ext cx="2338387" cy="314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4" name="图片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343275" cy="206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5" name="矩形 7"/>
          <p:cNvSpPr>
            <a:spLocks noChangeArrowheads="1"/>
          </p:cNvSpPr>
          <p:nvPr/>
        </p:nvSpPr>
        <p:spPr bwMode="auto">
          <a:xfrm>
            <a:off x="1520825" y="3984625"/>
            <a:ext cx="5567363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</a:p>
        </p:txBody>
      </p:sp>
      <p:sp>
        <p:nvSpPr>
          <p:cNvPr id="32776" name="矩形 12"/>
          <p:cNvSpPr>
            <a:spLocks noChangeArrowheads="1"/>
          </p:cNvSpPr>
          <p:nvPr/>
        </p:nvSpPr>
        <p:spPr bwMode="auto">
          <a:xfrm>
            <a:off x="1520825" y="3189288"/>
            <a:ext cx="5567363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</a:p>
        </p:txBody>
      </p:sp>
      <p:grpSp>
        <p:nvGrpSpPr>
          <p:cNvPr id="32777" name="组合 13"/>
          <p:cNvGrpSpPr>
            <a:grpSpLocks/>
          </p:cNvGrpSpPr>
          <p:nvPr/>
        </p:nvGrpSpPr>
        <p:grpSpPr bwMode="auto">
          <a:xfrm>
            <a:off x="1520825" y="2066925"/>
            <a:ext cx="3878263" cy="1065213"/>
            <a:chOff x="5282798" y="2737911"/>
            <a:chExt cx="3877973" cy="1065858"/>
          </a:xfrm>
        </p:grpSpPr>
        <p:pic>
          <p:nvPicPr>
            <p:cNvPr id="32778" name="图片 14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2798" y="2737911"/>
              <a:ext cx="3877973" cy="10658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779" name="文本框 15"/>
            <p:cNvSpPr txBox="1">
              <a:spLocks noChangeArrowheads="1"/>
            </p:cNvSpPr>
            <p:nvPr/>
          </p:nvSpPr>
          <p:spPr bwMode="auto">
            <a:xfrm>
              <a:off x="5667376" y="3028950"/>
              <a:ext cx="165735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单击添加标题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Freeform 19"/>
          <p:cNvSpPr>
            <a:spLocks/>
          </p:cNvSpPr>
          <p:nvPr/>
        </p:nvSpPr>
        <p:spPr bwMode="auto">
          <a:xfrm>
            <a:off x="4764088" y="2054225"/>
            <a:ext cx="1314450" cy="1128713"/>
          </a:xfrm>
          <a:custGeom>
            <a:avLst/>
            <a:gdLst/>
            <a:ahLst/>
            <a:cxnLst>
              <a:cxn ang="0">
                <a:pos x="142" y="510"/>
              </a:cxn>
              <a:cxn ang="0">
                <a:pos x="143" y="512"/>
              </a:cxn>
              <a:cxn ang="0">
                <a:pos x="143" y="514"/>
              </a:cxn>
              <a:cxn ang="0">
                <a:pos x="142" y="516"/>
              </a:cxn>
              <a:cxn ang="0">
                <a:pos x="141" y="518"/>
              </a:cxn>
              <a:cxn ang="0">
                <a:pos x="141" y="519"/>
              </a:cxn>
              <a:cxn ang="0">
                <a:pos x="141" y="520"/>
              </a:cxn>
              <a:cxn ang="0">
                <a:pos x="112" y="557"/>
              </a:cxn>
              <a:cxn ang="0">
                <a:pos x="112" y="557"/>
              </a:cxn>
              <a:cxn ang="0">
                <a:pos x="112" y="557"/>
              </a:cxn>
              <a:cxn ang="0">
                <a:pos x="112" y="557"/>
              </a:cxn>
              <a:cxn ang="0">
                <a:pos x="98" y="561"/>
              </a:cxn>
              <a:cxn ang="0">
                <a:pos x="45" y="639"/>
              </a:cxn>
              <a:cxn ang="0">
                <a:pos x="70" y="696"/>
              </a:cxn>
              <a:cxn ang="0">
                <a:pos x="186" y="697"/>
              </a:cxn>
              <a:cxn ang="0">
                <a:pos x="209" y="659"/>
              </a:cxn>
              <a:cxn ang="0">
                <a:pos x="221" y="641"/>
              </a:cxn>
              <a:cxn ang="0">
                <a:pos x="251" y="625"/>
              </a:cxn>
              <a:cxn ang="0">
                <a:pos x="252" y="625"/>
              </a:cxn>
              <a:cxn ang="0">
                <a:pos x="253" y="625"/>
              </a:cxn>
              <a:cxn ang="0">
                <a:pos x="256" y="624"/>
              </a:cxn>
              <a:cxn ang="0">
                <a:pos x="257" y="624"/>
              </a:cxn>
              <a:cxn ang="0">
                <a:pos x="262" y="626"/>
              </a:cxn>
              <a:cxn ang="0">
                <a:pos x="261" y="628"/>
              </a:cxn>
              <a:cxn ang="0">
                <a:pos x="400" y="767"/>
              </a:cxn>
              <a:cxn ang="0">
                <a:pos x="892" y="373"/>
              </a:cxn>
              <a:cxn ang="0">
                <a:pos x="891" y="372"/>
              </a:cxn>
              <a:cxn ang="0">
                <a:pos x="890" y="371"/>
              </a:cxn>
              <a:cxn ang="0">
                <a:pos x="860" y="369"/>
              </a:cxn>
              <a:cxn ang="0">
                <a:pos x="860" y="369"/>
              </a:cxn>
              <a:cxn ang="0">
                <a:pos x="855" y="372"/>
              </a:cxn>
              <a:cxn ang="0">
                <a:pos x="855" y="372"/>
              </a:cxn>
              <a:cxn ang="0">
                <a:pos x="809" y="383"/>
              </a:cxn>
              <a:cxn ang="0">
                <a:pos x="735" y="351"/>
              </a:cxn>
              <a:cxn ang="0">
                <a:pos x="723" y="226"/>
              </a:cxn>
              <a:cxn ang="0">
                <a:pos x="809" y="179"/>
              </a:cxn>
              <a:cxn ang="0">
                <a:pos x="852" y="188"/>
              </a:cxn>
              <a:cxn ang="0">
                <a:pos x="863" y="194"/>
              </a:cxn>
              <a:cxn ang="0">
                <a:pos x="893" y="190"/>
              </a:cxn>
              <a:cxn ang="0">
                <a:pos x="0" y="366"/>
              </a:cxn>
              <a:cxn ang="0">
                <a:pos x="139" y="505"/>
              </a:cxn>
            </a:cxnLst>
            <a:rect l="0" t="0" r="r" b="b"/>
            <a:pathLst>
              <a:path w="893" h="767">
                <a:moveTo>
                  <a:pt x="142" y="510"/>
                </a:moveTo>
                <a:cubicBezTo>
                  <a:pt x="142" y="510"/>
                  <a:pt x="142" y="510"/>
                  <a:pt x="142" y="510"/>
                </a:cubicBezTo>
                <a:cubicBezTo>
                  <a:pt x="143" y="511"/>
                  <a:pt x="143" y="511"/>
                  <a:pt x="143" y="511"/>
                </a:cubicBezTo>
                <a:cubicBezTo>
                  <a:pt x="143" y="512"/>
                  <a:pt x="143" y="512"/>
                  <a:pt x="143" y="512"/>
                </a:cubicBezTo>
                <a:cubicBezTo>
                  <a:pt x="143" y="512"/>
                  <a:pt x="143" y="512"/>
                  <a:pt x="143" y="512"/>
                </a:cubicBezTo>
                <a:cubicBezTo>
                  <a:pt x="143" y="513"/>
                  <a:pt x="143" y="514"/>
                  <a:pt x="143" y="514"/>
                </a:cubicBezTo>
                <a:cubicBezTo>
                  <a:pt x="142" y="515"/>
                  <a:pt x="142" y="515"/>
                  <a:pt x="142" y="515"/>
                </a:cubicBezTo>
                <a:cubicBezTo>
                  <a:pt x="142" y="516"/>
                  <a:pt x="142" y="516"/>
                  <a:pt x="142" y="516"/>
                </a:cubicBezTo>
                <a:cubicBezTo>
                  <a:pt x="142" y="517"/>
                  <a:pt x="142" y="517"/>
                  <a:pt x="142" y="517"/>
                </a:cubicBezTo>
                <a:cubicBezTo>
                  <a:pt x="141" y="518"/>
                  <a:pt x="141" y="518"/>
                  <a:pt x="141" y="518"/>
                </a:cubicBezTo>
                <a:cubicBezTo>
                  <a:pt x="141" y="518"/>
                  <a:pt x="141" y="518"/>
                  <a:pt x="141" y="518"/>
                </a:cubicBezTo>
                <a:cubicBezTo>
                  <a:pt x="141" y="519"/>
                  <a:pt x="141" y="519"/>
                  <a:pt x="141" y="519"/>
                </a:cubicBezTo>
                <a:cubicBezTo>
                  <a:pt x="141" y="519"/>
                  <a:pt x="141" y="519"/>
                  <a:pt x="141" y="519"/>
                </a:cubicBezTo>
                <a:cubicBezTo>
                  <a:pt x="141" y="519"/>
                  <a:pt x="141" y="520"/>
                  <a:pt x="141" y="520"/>
                </a:cubicBezTo>
                <a:cubicBezTo>
                  <a:pt x="139" y="530"/>
                  <a:pt x="134" y="539"/>
                  <a:pt x="126" y="547"/>
                </a:cubicBezTo>
                <a:cubicBezTo>
                  <a:pt x="122" y="551"/>
                  <a:pt x="117" y="554"/>
                  <a:pt x="112" y="557"/>
                </a:cubicBezTo>
                <a:cubicBezTo>
                  <a:pt x="112" y="557"/>
                  <a:pt x="112" y="557"/>
                  <a:pt x="112" y="557"/>
                </a:cubicBezTo>
                <a:cubicBezTo>
                  <a:pt x="112" y="557"/>
                  <a:pt x="112" y="557"/>
                  <a:pt x="112" y="557"/>
                </a:cubicBezTo>
                <a:cubicBezTo>
                  <a:pt x="112" y="557"/>
                  <a:pt x="112" y="557"/>
                  <a:pt x="112" y="557"/>
                </a:cubicBezTo>
                <a:cubicBezTo>
                  <a:pt x="112" y="557"/>
                  <a:pt x="112" y="557"/>
                  <a:pt x="112" y="557"/>
                </a:cubicBezTo>
                <a:cubicBezTo>
                  <a:pt x="112" y="557"/>
                  <a:pt x="112" y="557"/>
                  <a:pt x="112" y="557"/>
                </a:cubicBezTo>
                <a:cubicBezTo>
                  <a:pt x="112" y="557"/>
                  <a:pt x="112" y="557"/>
                  <a:pt x="112" y="557"/>
                </a:cubicBezTo>
                <a:cubicBezTo>
                  <a:pt x="112" y="557"/>
                  <a:pt x="112" y="557"/>
                  <a:pt x="112" y="557"/>
                </a:cubicBezTo>
                <a:cubicBezTo>
                  <a:pt x="106" y="559"/>
                  <a:pt x="102" y="560"/>
                  <a:pt x="98" y="561"/>
                </a:cubicBezTo>
                <a:cubicBezTo>
                  <a:pt x="87" y="565"/>
                  <a:pt x="77" y="572"/>
                  <a:pt x="69" y="580"/>
                </a:cubicBezTo>
                <a:cubicBezTo>
                  <a:pt x="53" y="596"/>
                  <a:pt x="45" y="617"/>
                  <a:pt x="45" y="639"/>
                </a:cubicBezTo>
                <a:cubicBezTo>
                  <a:pt x="45" y="641"/>
                  <a:pt x="45" y="643"/>
                  <a:pt x="45" y="646"/>
                </a:cubicBezTo>
                <a:cubicBezTo>
                  <a:pt x="47" y="664"/>
                  <a:pt x="56" y="682"/>
                  <a:pt x="70" y="696"/>
                </a:cubicBezTo>
                <a:cubicBezTo>
                  <a:pt x="86" y="713"/>
                  <a:pt x="108" y="721"/>
                  <a:pt x="130" y="721"/>
                </a:cubicBezTo>
                <a:cubicBezTo>
                  <a:pt x="150" y="721"/>
                  <a:pt x="171" y="713"/>
                  <a:pt x="186" y="697"/>
                </a:cubicBezTo>
                <a:cubicBezTo>
                  <a:pt x="195" y="688"/>
                  <a:pt x="202" y="677"/>
                  <a:pt x="206" y="666"/>
                </a:cubicBezTo>
                <a:cubicBezTo>
                  <a:pt x="206" y="663"/>
                  <a:pt x="208" y="661"/>
                  <a:pt x="209" y="659"/>
                </a:cubicBezTo>
                <a:cubicBezTo>
                  <a:pt x="211" y="652"/>
                  <a:pt x="216" y="647"/>
                  <a:pt x="221" y="641"/>
                </a:cubicBezTo>
                <a:cubicBezTo>
                  <a:pt x="221" y="641"/>
                  <a:pt x="221" y="641"/>
                  <a:pt x="221" y="641"/>
                </a:cubicBezTo>
                <a:cubicBezTo>
                  <a:pt x="229" y="634"/>
                  <a:pt x="238" y="628"/>
                  <a:pt x="248" y="626"/>
                </a:cubicBezTo>
                <a:cubicBezTo>
                  <a:pt x="249" y="626"/>
                  <a:pt x="250" y="625"/>
                  <a:pt x="251" y="625"/>
                </a:cubicBezTo>
                <a:cubicBezTo>
                  <a:pt x="251" y="625"/>
                  <a:pt x="251" y="625"/>
                  <a:pt x="251" y="625"/>
                </a:cubicBezTo>
                <a:cubicBezTo>
                  <a:pt x="252" y="625"/>
                  <a:pt x="252" y="625"/>
                  <a:pt x="252" y="625"/>
                </a:cubicBezTo>
                <a:cubicBezTo>
                  <a:pt x="252" y="625"/>
                  <a:pt x="252" y="625"/>
                  <a:pt x="252" y="625"/>
                </a:cubicBezTo>
                <a:cubicBezTo>
                  <a:pt x="253" y="625"/>
                  <a:pt x="253" y="625"/>
                  <a:pt x="253" y="625"/>
                </a:cubicBezTo>
                <a:cubicBezTo>
                  <a:pt x="253" y="625"/>
                  <a:pt x="253" y="625"/>
                  <a:pt x="253" y="625"/>
                </a:cubicBezTo>
                <a:cubicBezTo>
                  <a:pt x="254" y="625"/>
                  <a:pt x="255" y="624"/>
                  <a:pt x="256" y="624"/>
                </a:cubicBezTo>
                <a:cubicBezTo>
                  <a:pt x="257" y="624"/>
                  <a:pt x="257" y="624"/>
                  <a:pt x="257" y="624"/>
                </a:cubicBezTo>
                <a:cubicBezTo>
                  <a:pt x="257" y="624"/>
                  <a:pt x="257" y="624"/>
                  <a:pt x="257" y="624"/>
                </a:cubicBezTo>
                <a:cubicBezTo>
                  <a:pt x="258" y="624"/>
                  <a:pt x="258" y="624"/>
                  <a:pt x="258" y="624"/>
                </a:cubicBezTo>
                <a:cubicBezTo>
                  <a:pt x="259" y="624"/>
                  <a:pt x="261" y="625"/>
                  <a:pt x="262" y="626"/>
                </a:cubicBezTo>
                <a:cubicBezTo>
                  <a:pt x="262" y="626"/>
                  <a:pt x="261" y="627"/>
                  <a:pt x="262" y="627"/>
                </a:cubicBezTo>
                <a:cubicBezTo>
                  <a:pt x="262" y="627"/>
                  <a:pt x="261" y="628"/>
                  <a:pt x="261" y="628"/>
                </a:cubicBezTo>
                <a:cubicBezTo>
                  <a:pt x="262" y="628"/>
                  <a:pt x="262" y="628"/>
                  <a:pt x="262" y="628"/>
                </a:cubicBezTo>
                <a:cubicBezTo>
                  <a:pt x="400" y="767"/>
                  <a:pt x="400" y="767"/>
                  <a:pt x="400" y="767"/>
                </a:cubicBezTo>
                <a:cubicBezTo>
                  <a:pt x="536" y="635"/>
                  <a:pt x="715" y="567"/>
                  <a:pt x="892" y="566"/>
                </a:cubicBezTo>
                <a:cubicBezTo>
                  <a:pt x="892" y="373"/>
                  <a:pt x="892" y="373"/>
                  <a:pt x="892" y="373"/>
                </a:cubicBezTo>
                <a:cubicBezTo>
                  <a:pt x="892" y="373"/>
                  <a:pt x="893" y="373"/>
                  <a:pt x="893" y="373"/>
                </a:cubicBezTo>
                <a:cubicBezTo>
                  <a:pt x="892" y="373"/>
                  <a:pt x="892" y="372"/>
                  <a:pt x="891" y="372"/>
                </a:cubicBezTo>
                <a:cubicBezTo>
                  <a:pt x="891" y="372"/>
                  <a:pt x="891" y="372"/>
                  <a:pt x="891" y="372"/>
                </a:cubicBezTo>
                <a:cubicBezTo>
                  <a:pt x="891" y="371"/>
                  <a:pt x="890" y="371"/>
                  <a:pt x="890" y="371"/>
                </a:cubicBezTo>
                <a:cubicBezTo>
                  <a:pt x="885" y="368"/>
                  <a:pt x="880" y="367"/>
                  <a:pt x="874" y="367"/>
                </a:cubicBezTo>
                <a:cubicBezTo>
                  <a:pt x="869" y="367"/>
                  <a:pt x="864" y="368"/>
                  <a:pt x="860" y="369"/>
                </a:cubicBezTo>
                <a:cubicBezTo>
                  <a:pt x="860" y="369"/>
                  <a:pt x="860" y="369"/>
                  <a:pt x="860" y="369"/>
                </a:cubicBezTo>
                <a:cubicBezTo>
                  <a:pt x="860" y="369"/>
                  <a:pt x="860" y="369"/>
                  <a:pt x="860" y="369"/>
                </a:cubicBezTo>
                <a:cubicBezTo>
                  <a:pt x="860" y="369"/>
                  <a:pt x="860" y="369"/>
                  <a:pt x="860" y="369"/>
                </a:cubicBezTo>
                <a:cubicBezTo>
                  <a:pt x="858" y="370"/>
                  <a:pt x="857" y="371"/>
                  <a:pt x="855" y="372"/>
                </a:cubicBezTo>
                <a:cubicBezTo>
                  <a:pt x="855" y="372"/>
                  <a:pt x="855" y="372"/>
                  <a:pt x="855" y="372"/>
                </a:cubicBezTo>
                <a:cubicBezTo>
                  <a:pt x="855" y="372"/>
                  <a:pt x="855" y="372"/>
                  <a:pt x="855" y="372"/>
                </a:cubicBezTo>
                <a:cubicBezTo>
                  <a:pt x="854" y="373"/>
                  <a:pt x="854" y="373"/>
                  <a:pt x="854" y="373"/>
                </a:cubicBezTo>
                <a:cubicBezTo>
                  <a:pt x="841" y="379"/>
                  <a:pt x="825" y="383"/>
                  <a:pt x="809" y="383"/>
                </a:cubicBezTo>
                <a:cubicBezTo>
                  <a:pt x="785" y="383"/>
                  <a:pt x="762" y="374"/>
                  <a:pt x="745" y="360"/>
                </a:cubicBezTo>
                <a:cubicBezTo>
                  <a:pt x="741" y="357"/>
                  <a:pt x="738" y="354"/>
                  <a:pt x="735" y="351"/>
                </a:cubicBezTo>
                <a:cubicBezTo>
                  <a:pt x="717" y="334"/>
                  <a:pt x="706" y="309"/>
                  <a:pt x="706" y="282"/>
                </a:cubicBezTo>
                <a:cubicBezTo>
                  <a:pt x="706" y="261"/>
                  <a:pt x="712" y="242"/>
                  <a:pt x="723" y="226"/>
                </a:cubicBezTo>
                <a:cubicBezTo>
                  <a:pt x="727" y="220"/>
                  <a:pt x="732" y="213"/>
                  <a:pt x="738" y="208"/>
                </a:cubicBezTo>
                <a:cubicBezTo>
                  <a:pt x="756" y="190"/>
                  <a:pt x="782" y="179"/>
                  <a:pt x="809" y="179"/>
                </a:cubicBezTo>
                <a:cubicBezTo>
                  <a:pt x="824" y="179"/>
                  <a:pt x="838" y="182"/>
                  <a:pt x="851" y="188"/>
                </a:cubicBezTo>
                <a:cubicBezTo>
                  <a:pt x="851" y="188"/>
                  <a:pt x="851" y="188"/>
                  <a:pt x="852" y="188"/>
                </a:cubicBezTo>
                <a:cubicBezTo>
                  <a:pt x="852" y="188"/>
                  <a:pt x="852" y="188"/>
                  <a:pt x="852" y="188"/>
                </a:cubicBezTo>
                <a:cubicBezTo>
                  <a:pt x="856" y="191"/>
                  <a:pt x="859" y="192"/>
                  <a:pt x="863" y="194"/>
                </a:cubicBezTo>
                <a:cubicBezTo>
                  <a:pt x="866" y="195"/>
                  <a:pt x="870" y="196"/>
                  <a:pt x="874" y="196"/>
                </a:cubicBezTo>
                <a:cubicBezTo>
                  <a:pt x="881" y="196"/>
                  <a:pt x="887" y="193"/>
                  <a:pt x="893" y="190"/>
                </a:cubicBezTo>
                <a:cubicBezTo>
                  <a:pt x="892" y="0"/>
                  <a:pt x="892" y="0"/>
                  <a:pt x="892" y="0"/>
                </a:cubicBezTo>
                <a:cubicBezTo>
                  <a:pt x="570" y="1"/>
                  <a:pt x="249" y="122"/>
                  <a:pt x="0" y="366"/>
                </a:cubicBezTo>
                <a:cubicBezTo>
                  <a:pt x="138" y="504"/>
                  <a:pt x="138" y="504"/>
                  <a:pt x="138" y="504"/>
                </a:cubicBezTo>
                <a:cubicBezTo>
                  <a:pt x="139" y="505"/>
                  <a:pt x="139" y="505"/>
                  <a:pt x="139" y="505"/>
                </a:cubicBezTo>
                <a:cubicBezTo>
                  <a:pt x="140" y="507"/>
                  <a:pt x="142" y="508"/>
                  <a:pt x="142" y="510"/>
                </a:cubicBezTo>
                <a:close/>
              </a:path>
            </a:pathLst>
          </a:custGeom>
          <a:solidFill>
            <a:srgbClr val="A8A8A8"/>
          </a:solidFill>
          <a:ln w="9525">
            <a:noFill/>
            <a:round/>
            <a:headEnd/>
            <a:tailEnd/>
          </a:ln>
        </p:spPr>
        <p:txBody>
          <a:bodyPr lIns="121682" tIns="60841" rIns="121682" bIns="60841"/>
          <a:lstStyle/>
          <a:p>
            <a:pPr defTabSz="121749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Freeform 31"/>
          <p:cNvSpPr>
            <a:spLocks noEditPoints="1"/>
          </p:cNvSpPr>
          <p:nvPr/>
        </p:nvSpPr>
        <p:spPr bwMode="auto">
          <a:xfrm>
            <a:off x="5308600" y="2389188"/>
            <a:ext cx="317500" cy="463550"/>
          </a:xfrm>
          <a:custGeom>
            <a:avLst/>
            <a:gdLst/>
            <a:ahLst/>
            <a:cxnLst>
              <a:cxn ang="0">
                <a:pos x="35" y="0"/>
              </a:cxn>
              <a:cxn ang="0">
                <a:pos x="0" y="35"/>
              </a:cxn>
              <a:cxn ang="0">
                <a:pos x="16" y="74"/>
              </a:cxn>
              <a:cxn ang="0">
                <a:pos x="35" y="102"/>
              </a:cxn>
              <a:cxn ang="0">
                <a:pos x="54" y="74"/>
              </a:cxn>
              <a:cxn ang="0">
                <a:pos x="70" y="35"/>
              </a:cxn>
              <a:cxn ang="0">
                <a:pos x="35" y="0"/>
              </a:cxn>
              <a:cxn ang="0">
                <a:pos x="43" y="87"/>
              </a:cxn>
              <a:cxn ang="0">
                <a:pos x="27" y="89"/>
              </a:cxn>
              <a:cxn ang="0">
                <a:pos x="26" y="83"/>
              </a:cxn>
              <a:cxn ang="0">
                <a:pos x="26" y="83"/>
              </a:cxn>
              <a:cxn ang="0">
                <a:pos x="45" y="80"/>
              </a:cxn>
              <a:cxn ang="0">
                <a:pos x="44" y="83"/>
              </a:cxn>
              <a:cxn ang="0">
                <a:pos x="43" y="87"/>
              </a:cxn>
              <a:cxn ang="0">
                <a:pos x="25" y="79"/>
              </a:cxn>
              <a:cxn ang="0">
                <a:pos x="23" y="73"/>
              </a:cxn>
              <a:cxn ang="0">
                <a:pos x="47" y="73"/>
              </a:cxn>
              <a:cxn ang="0">
                <a:pos x="46" y="77"/>
              </a:cxn>
              <a:cxn ang="0">
                <a:pos x="25" y="79"/>
              </a:cxn>
              <a:cxn ang="0">
                <a:pos x="35" y="96"/>
              </a:cxn>
              <a:cxn ang="0">
                <a:pos x="29" y="92"/>
              </a:cxn>
              <a:cxn ang="0">
                <a:pos x="42" y="90"/>
              </a:cxn>
              <a:cxn ang="0">
                <a:pos x="35" y="96"/>
              </a:cxn>
              <a:cxn ang="0">
                <a:pos x="50" y="67"/>
              </a:cxn>
              <a:cxn ang="0">
                <a:pos x="20" y="67"/>
              </a:cxn>
              <a:cxn ang="0">
                <a:pos x="15" y="57"/>
              </a:cxn>
              <a:cxn ang="0">
                <a:pos x="6" y="35"/>
              </a:cxn>
              <a:cxn ang="0">
                <a:pos x="35" y="6"/>
              </a:cxn>
              <a:cxn ang="0">
                <a:pos x="64" y="35"/>
              </a:cxn>
              <a:cxn ang="0">
                <a:pos x="55" y="57"/>
              </a:cxn>
              <a:cxn ang="0">
                <a:pos x="50" y="67"/>
              </a:cxn>
              <a:cxn ang="0">
                <a:pos x="50" y="67"/>
              </a:cxn>
              <a:cxn ang="0">
                <a:pos x="50" y="67"/>
              </a:cxn>
            </a:cxnLst>
            <a:rect l="0" t="0" r="r" b="b"/>
            <a:pathLst>
              <a:path w="70" h="102">
                <a:moveTo>
                  <a:pt x="35" y="0"/>
                </a:moveTo>
                <a:cubicBezTo>
                  <a:pt x="16" y="0"/>
                  <a:pt x="0" y="16"/>
                  <a:pt x="0" y="35"/>
                </a:cubicBezTo>
                <a:cubicBezTo>
                  <a:pt x="0" y="48"/>
                  <a:pt x="12" y="62"/>
                  <a:pt x="16" y="74"/>
                </a:cubicBezTo>
                <a:cubicBezTo>
                  <a:pt x="22" y="91"/>
                  <a:pt x="22" y="102"/>
                  <a:pt x="35" y="102"/>
                </a:cubicBezTo>
                <a:cubicBezTo>
                  <a:pt x="49" y="102"/>
                  <a:pt x="48" y="92"/>
                  <a:pt x="54" y="74"/>
                </a:cubicBezTo>
                <a:cubicBezTo>
                  <a:pt x="58" y="62"/>
                  <a:pt x="70" y="48"/>
                  <a:pt x="70" y="35"/>
                </a:cubicBezTo>
                <a:cubicBezTo>
                  <a:pt x="70" y="16"/>
                  <a:pt x="54" y="0"/>
                  <a:pt x="35" y="0"/>
                </a:cubicBezTo>
                <a:close/>
                <a:moveTo>
                  <a:pt x="43" y="87"/>
                </a:moveTo>
                <a:cubicBezTo>
                  <a:pt x="27" y="89"/>
                  <a:pt x="27" y="89"/>
                  <a:pt x="27" y="89"/>
                </a:cubicBezTo>
                <a:cubicBezTo>
                  <a:pt x="27" y="87"/>
                  <a:pt x="26" y="85"/>
                  <a:pt x="26" y="83"/>
                </a:cubicBezTo>
                <a:cubicBezTo>
                  <a:pt x="26" y="83"/>
                  <a:pt x="26" y="83"/>
                  <a:pt x="26" y="83"/>
                </a:cubicBezTo>
                <a:cubicBezTo>
                  <a:pt x="45" y="80"/>
                  <a:pt x="45" y="80"/>
                  <a:pt x="45" y="80"/>
                </a:cubicBezTo>
                <a:cubicBezTo>
                  <a:pt x="45" y="81"/>
                  <a:pt x="45" y="82"/>
                  <a:pt x="44" y="83"/>
                </a:cubicBezTo>
                <a:cubicBezTo>
                  <a:pt x="44" y="84"/>
                  <a:pt x="44" y="86"/>
                  <a:pt x="43" y="87"/>
                </a:cubicBezTo>
                <a:close/>
                <a:moveTo>
                  <a:pt x="25" y="79"/>
                </a:moveTo>
                <a:cubicBezTo>
                  <a:pt x="24" y="78"/>
                  <a:pt x="23" y="76"/>
                  <a:pt x="23" y="73"/>
                </a:cubicBezTo>
                <a:cubicBezTo>
                  <a:pt x="47" y="73"/>
                  <a:pt x="47" y="73"/>
                  <a:pt x="47" y="73"/>
                </a:cubicBezTo>
                <a:cubicBezTo>
                  <a:pt x="47" y="75"/>
                  <a:pt x="47" y="76"/>
                  <a:pt x="46" y="77"/>
                </a:cubicBezTo>
                <a:lnTo>
                  <a:pt x="25" y="79"/>
                </a:lnTo>
                <a:close/>
                <a:moveTo>
                  <a:pt x="35" y="96"/>
                </a:moveTo>
                <a:cubicBezTo>
                  <a:pt x="32" y="96"/>
                  <a:pt x="30" y="95"/>
                  <a:pt x="29" y="92"/>
                </a:cubicBezTo>
                <a:cubicBezTo>
                  <a:pt x="42" y="90"/>
                  <a:pt x="42" y="90"/>
                  <a:pt x="42" y="90"/>
                </a:cubicBezTo>
                <a:cubicBezTo>
                  <a:pt x="40" y="95"/>
                  <a:pt x="39" y="96"/>
                  <a:pt x="35" y="96"/>
                </a:cubicBezTo>
                <a:close/>
                <a:moveTo>
                  <a:pt x="50" y="67"/>
                </a:moveTo>
                <a:cubicBezTo>
                  <a:pt x="20" y="67"/>
                  <a:pt x="20" y="67"/>
                  <a:pt x="20" y="67"/>
                </a:cubicBezTo>
                <a:cubicBezTo>
                  <a:pt x="19" y="64"/>
                  <a:pt x="17" y="60"/>
                  <a:pt x="15" y="57"/>
                </a:cubicBezTo>
                <a:cubicBezTo>
                  <a:pt x="11" y="49"/>
                  <a:pt x="6" y="41"/>
                  <a:pt x="6" y="35"/>
                </a:cubicBezTo>
                <a:cubicBezTo>
                  <a:pt x="6" y="19"/>
                  <a:pt x="19" y="6"/>
                  <a:pt x="35" y="6"/>
                </a:cubicBezTo>
                <a:cubicBezTo>
                  <a:pt x="51" y="6"/>
                  <a:pt x="64" y="19"/>
                  <a:pt x="64" y="35"/>
                </a:cubicBezTo>
                <a:cubicBezTo>
                  <a:pt x="64" y="41"/>
                  <a:pt x="60" y="49"/>
                  <a:pt x="55" y="57"/>
                </a:cubicBezTo>
                <a:cubicBezTo>
                  <a:pt x="53" y="60"/>
                  <a:pt x="52" y="64"/>
                  <a:pt x="50" y="67"/>
                </a:cubicBezTo>
                <a:close/>
                <a:moveTo>
                  <a:pt x="50" y="67"/>
                </a:moveTo>
                <a:cubicBezTo>
                  <a:pt x="50" y="67"/>
                  <a:pt x="50" y="67"/>
                  <a:pt x="50" y="67"/>
                </a:cubicBezTo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lIns="121682" tIns="60841" rIns="121682" bIns="60841"/>
          <a:lstStyle/>
          <a:p>
            <a:pPr defTabSz="121749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20"/>
          <p:cNvSpPr>
            <a:spLocks/>
          </p:cNvSpPr>
          <p:nvPr/>
        </p:nvSpPr>
        <p:spPr bwMode="auto">
          <a:xfrm>
            <a:off x="4759325" y="4673600"/>
            <a:ext cx="1582738" cy="1136650"/>
          </a:xfrm>
          <a:custGeom>
            <a:avLst/>
            <a:gdLst/>
            <a:ahLst/>
            <a:cxnLst>
              <a:cxn ang="0">
                <a:pos x="892" y="570"/>
              </a:cxn>
              <a:cxn ang="0">
                <a:pos x="893" y="567"/>
              </a:cxn>
              <a:cxn ang="0">
                <a:pos x="895" y="567"/>
              </a:cxn>
              <a:cxn ang="0">
                <a:pos x="897" y="566"/>
              </a:cxn>
              <a:cxn ang="0">
                <a:pos x="898" y="565"/>
              </a:cxn>
              <a:cxn ang="0">
                <a:pos x="899" y="564"/>
              </a:cxn>
              <a:cxn ang="0">
                <a:pos x="901" y="563"/>
              </a:cxn>
              <a:cxn ang="0">
                <a:pos x="947" y="558"/>
              </a:cxn>
              <a:cxn ang="0">
                <a:pos x="947" y="558"/>
              </a:cxn>
              <a:cxn ang="0">
                <a:pos x="947" y="558"/>
              </a:cxn>
              <a:cxn ang="0">
                <a:pos x="947" y="558"/>
              </a:cxn>
              <a:cxn ang="0">
                <a:pos x="960" y="565"/>
              </a:cxn>
              <a:cxn ang="0">
                <a:pos x="1052" y="548"/>
              </a:cxn>
              <a:cxn ang="0">
                <a:pos x="1075" y="489"/>
              </a:cxn>
              <a:cxn ang="0">
                <a:pos x="994" y="406"/>
              </a:cxn>
              <a:cxn ang="0">
                <a:pos x="951" y="418"/>
              </a:cxn>
              <a:cxn ang="0">
                <a:pos x="929" y="423"/>
              </a:cxn>
              <a:cxn ang="0">
                <a:pos x="897" y="412"/>
              </a:cxn>
              <a:cxn ang="0">
                <a:pos x="896" y="410"/>
              </a:cxn>
              <a:cxn ang="0">
                <a:pos x="896" y="410"/>
              </a:cxn>
              <a:cxn ang="0">
                <a:pos x="893" y="408"/>
              </a:cxn>
              <a:cxn ang="0">
                <a:pos x="892" y="407"/>
              </a:cxn>
              <a:cxn ang="0">
                <a:pos x="889" y="403"/>
              </a:cxn>
              <a:cxn ang="0">
                <a:pos x="888" y="402"/>
              </a:cxn>
              <a:cxn ang="0">
                <a:pos x="888" y="206"/>
              </a:cxn>
              <a:cxn ang="0">
                <a:pos x="264" y="136"/>
              </a:cxn>
              <a:cxn ang="0">
                <a:pos x="265" y="137"/>
              </a:cxn>
              <a:cxn ang="0">
                <a:pos x="265" y="139"/>
              </a:cxn>
              <a:cxn ang="0">
                <a:pos x="285" y="161"/>
              </a:cxn>
              <a:cxn ang="0">
                <a:pos x="291" y="163"/>
              </a:cxn>
              <a:cxn ang="0">
                <a:pos x="291" y="163"/>
              </a:cxn>
              <a:cxn ang="0">
                <a:pos x="331" y="188"/>
              </a:cxn>
              <a:cxn ang="0">
                <a:pos x="361" y="263"/>
              </a:cxn>
              <a:cxn ang="0">
                <a:pos x="282" y="359"/>
              </a:cxn>
              <a:cxn ang="0">
                <a:pos x="186" y="332"/>
              </a:cxn>
              <a:cxn ang="0">
                <a:pos x="163" y="296"/>
              </a:cxn>
              <a:cxn ang="0">
                <a:pos x="159" y="284"/>
              </a:cxn>
              <a:cxn ang="0">
                <a:pos x="135" y="265"/>
              </a:cxn>
              <a:cxn ang="0">
                <a:pos x="888" y="772"/>
              </a:cxn>
              <a:cxn ang="0">
                <a:pos x="888" y="576"/>
              </a:cxn>
            </a:cxnLst>
            <a:rect l="0" t="0" r="r" b="b"/>
            <a:pathLst>
              <a:path w="1075" h="772">
                <a:moveTo>
                  <a:pt x="891" y="570"/>
                </a:moveTo>
                <a:cubicBezTo>
                  <a:pt x="892" y="570"/>
                  <a:pt x="892" y="570"/>
                  <a:pt x="892" y="570"/>
                </a:cubicBezTo>
                <a:cubicBezTo>
                  <a:pt x="892" y="568"/>
                  <a:pt x="892" y="568"/>
                  <a:pt x="892" y="568"/>
                </a:cubicBezTo>
                <a:cubicBezTo>
                  <a:pt x="893" y="567"/>
                  <a:pt x="893" y="567"/>
                  <a:pt x="893" y="567"/>
                </a:cubicBezTo>
                <a:cubicBezTo>
                  <a:pt x="893" y="567"/>
                  <a:pt x="893" y="567"/>
                  <a:pt x="893" y="567"/>
                </a:cubicBezTo>
                <a:cubicBezTo>
                  <a:pt x="894" y="567"/>
                  <a:pt x="894" y="567"/>
                  <a:pt x="895" y="567"/>
                </a:cubicBezTo>
                <a:cubicBezTo>
                  <a:pt x="896" y="567"/>
                  <a:pt x="896" y="567"/>
                  <a:pt x="896" y="567"/>
                </a:cubicBezTo>
                <a:cubicBezTo>
                  <a:pt x="897" y="566"/>
                  <a:pt x="897" y="566"/>
                  <a:pt x="897" y="566"/>
                </a:cubicBezTo>
                <a:cubicBezTo>
                  <a:pt x="898" y="565"/>
                  <a:pt x="898" y="565"/>
                  <a:pt x="898" y="565"/>
                </a:cubicBezTo>
                <a:cubicBezTo>
                  <a:pt x="898" y="565"/>
                  <a:pt x="898" y="565"/>
                  <a:pt x="898" y="565"/>
                </a:cubicBezTo>
                <a:cubicBezTo>
                  <a:pt x="899" y="565"/>
                  <a:pt x="899" y="565"/>
                  <a:pt x="899" y="565"/>
                </a:cubicBezTo>
                <a:cubicBezTo>
                  <a:pt x="899" y="564"/>
                  <a:pt x="899" y="564"/>
                  <a:pt x="899" y="564"/>
                </a:cubicBezTo>
                <a:cubicBezTo>
                  <a:pt x="899" y="564"/>
                  <a:pt x="899" y="564"/>
                  <a:pt x="899" y="564"/>
                </a:cubicBezTo>
                <a:cubicBezTo>
                  <a:pt x="900" y="564"/>
                  <a:pt x="900" y="564"/>
                  <a:pt x="901" y="563"/>
                </a:cubicBezTo>
                <a:cubicBezTo>
                  <a:pt x="909" y="558"/>
                  <a:pt x="919" y="555"/>
                  <a:pt x="929" y="555"/>
                </a:cubicBezTo>
                <a:cubicBezTo>
                  <a:pt x="935" y="555"/>
                  <a:pt x="941" y="556"/>
                  <a:pt x="947" y="558"/>
                </a:cubicBezTo>
                <a:cubicBezTo>
                  <a:pt x="947" y="558"/>
                  <a:pt x="947" y="558"/>
                  <a:pt x="947" y="558"/>
                </a:cubicBezTo>
                <a:cubicBezTo>
                  <a:pt x="947" y="558"/>
                  <a:pt x="947" y="558"/>
                  <a:pt x="947" y="558"/>
                </a:cubicBezTo>
                <a:cubicBezTo>
                  <a:pt x="947" y="558"/>
                  <a:pt x="947" y="558"/>
                  <a:pt x="947" y="558"/>
                </a:cubicBezTo>
                <a:cubicBezTo>
                  <a:pt x="947" y="558"/>
                  <a:pt x="947" y="558"/>
                  <a:pt x="947" y="558"/>
                </a:cubicBezTo>
                <a:cubicBezTo>
                  <a:pt x="947" y="558"/>
                  <a:pt x="947" y="558"/>
                  <a:pt x="947" y="558"/>
                </a:cubicBezTo>
                <a:cubicBezTo>
                  <a:pt x="947" y="558"/>
                  <a:pt x="947" y="558"/>
                  <a:pt x="947" y="558"/>
                </a:cubicBezTo>
                <a:cubicBezTo>
                  <a:pt x="947" y="558"/>
                  <a:pt x="947" y="558"/>
                  <a:pt x="947" y="558"/>
                </a:cubicBezTo>
                <a:cubicBezTo>
                  <a:pt x="952" y="560"/>
                  <a:pt x="957" y="562"/>
                  <a:pt x="960" y="565"/>
                </a:cubicBezTo>
                <a:cubicBezTo>
                  <a:pt x="970" y="569"/>
                  <a:pt x="982" y="572"/>
                  <a:pt x="994" y="572"/>
                </a:cubicBezTo>
                <a:cubicBezTo>
                  <a:pt x="1016" y="572"/>
                  <a:pt x="1037" y="563"/>
                  <a:pt x="1052" y="548"/>
                </a:cubicBezTo>
                <a:cubicBezTo>
                  <a:pt x="1054" y="546"/>
                  <a:pt x="1055" y="544"/>
                  <a:pt x="1057" y="542"/>
                </a:cubicBezTo>
                <a:cubicBezTo>
                  <a:pt x="1068" y="528"/>
                  <a:pt x="1075" y="509"/>
                  <a:pt x="1075" y="489"/>
                </a:cubicBezTo>
                <a:cubicBezTo>
                  <a:pt x="1075" y="466"/>
                  <a:pt x="1065" y="444"/>
                  <a:pt x="1050" y="429"/>
                </a:cubicBezTo>
                <a:cubicBezTo>
                  <a:pt x="1035" y="415"/>
                  <a:pt x="1016" y="406"/>
                  <a:pt x="994" y="406"/>
                </a:cubicBezTo>
                <a:cubicBezTo>
                  <a:pt x="981" y="406"/>
                  <a:pt x="968" y="409"/>
                  <a:pt x="957" y="414"/>
                </a:cubicBezTo>
                <a:cubicBezTo>
                  <a:pt x="955" y="416"/>
                  <a:pt x="953" y="417"/>
                  <a:pt x="951" y="418"/>
                </a:cubicBezTo>
                <a:cubicBezTo>
                  <a:pt x="944" y="421"/>
                  <a:pt x="937" y="423"/>
                  <a:pt x="929" y="423"/>
                </a:cubicBezTo>
                <a:cubicBezTo>
                  <a:pt x="929" y="423"/>
                  <a:pt x="929" y="423"/>
                  <a:pt x="929" y="423"/>
                </a:cubicBezTo>
                <a:cubicBezTo>
                  <a:pt x="918" y="423"/>
                  <a:pt x="908" y="419"/>
                  <a:pt x="900" y="413"/>
                </a:cubicBezTo>
                <a:cubicBezTo>
                  <a:pt x="899" y="413"/>
                  <a:pt x="898" y="412"/>
                  <a:pt x="897" y="412"/>
                </a:cubicBezTo>
                <a:cubicBezTo>
                  <a:pt x="897" y="411"/>
                  <a:pt x="897" y="411"/>
                  <a:pt x="897" y="411"/>
                </a:cubicBezTo>
                <a:cubicBezTo>
                  <a:pt x="896" y="410"/>
                  <a:pt x="896" y="410"/>
                  <a:pt x="896" y="410"/>
                </a:cubicBezTo>
                <a:cubicBezTo>
                  <a:pt x="896" y="410"/>
                  <a:pt x="896" y="410"/>
                  <a:pt x="896" y="410"/>
                </a:cubicBezTo>
                <a:cubicBezTo>
                  <a:pt x="896" y="410"/>
                  <a:pt x="896" y="410"/>
                  <a:pt x="896" y="410"/>
                </a:cubicBezTo>
                <a:cubicBezTo>
                  <a:pt x="895" y="410"/>
                  <a:pt x="895" y="410"/>
                  <a:pt x="895" y="410"/>
                </a:cubicBezTo>
                <a:cubicBezTo>
                  <a:pt x="894" y="410"/>
                  <a:pt x="894" y="409"/>
                  <a:pt x="893" y="408"/>
                </a:cubicBezTo>
                <a:cubicBezTo>
                  <a:pt x="892" y="408"/>
                  <a:pt x="892" y="408"/>
                  <a:pt x="892" y="408"/>
                </a:cubicBezTo>
                <a:cubicBezTo>
                  <a:pt x="892" y="407"/>
                  <a:pt x="892" y="407"/>
                  <a:pt x="892" y="407"/>
                </a:cubicBezTo>
                <a:cubicBezTo>
                  <a:pt x="891" y="407"/>
                  <a:pt x="891" y="407"/>
                  <a:pt x="891" y="407"/>
                </a:cubicBezTo>
                <a:cubicBezTo>
                  <a:pt x="890" y="406"/>
                  <a:pt x="890" y="404"/>
                  <a:pt x="889" y="403"/>
                </a:cubicBezTo>
                <a:cubicBezTo>
                  <a:pt x="889" y="403"/>
                  <a:pt x="889" y="403"/>
                  <a:pt x="889" y="403"/>
                </a:cubicBezTo>
                <a:cubicBezTo>
                  <a:pt x="889" y="402"/>
                  <a:pt x="888" y="402"/>
                  <a:pt x="888" y="402"/>
                </a:cubicBezTo>
                <a:cubicBezTo>
                  <a:pt x="888" y="401"/>
                  <a:pt x="888" y="401"/>
                  <a:pt x="888" y="401"/>
                </a:cubicBezTo>
                <a:cubicBezTo>
                  <a:pt x="888" y="206"/>
                  <a:pt x="888" y="206"/>
                  <a:pt x="888" y="206"/>
                </a:cubicBezTo>
                <a:cubicBezTo>
                  <a:pt x="696" y="202"/>
                  <a:pt x="526" y="124"/>
                  <a:pt x="400" y="0"/>
                </a:cubicBezTo>
                <a:cubicBezTo>
                  <a:pt x="264" y="136"/>
                  <a:pt x="264" y="136"/>
                  <a:pt x="264" y="136"/>
                </a:cubicBezTo>
                <a:cubicBezTo>
                  <a:pt x="264" y="136"/>
                  <a:pt x="264" y="136"/>
                  <a:pt x="264" y="136"/>
                </a:cubicBezTo>
                <a:cubicBezTo>
                  <a:pt x="264" y="136"/>
                  <a:pt x="265" y="137"/>
                  <a:pt x="265" y="137"/>
                </a:cubicBezTo>
                <a:cubicBezTo>
                  <a:pt x="265" y="138"/>
                  <a:pt x="265" y="138"/>
                  <a:pt x="265" y="138"/>
                </a:cubicBezTo>
                <a:cubicBezTo>
                  <a:pt x="265" y="138"/>
                  <a:pt x="265" y="139"/>
                  <a:pt x="265" y="139"/>
                </a:cubicBezTo>
                <a:cubicBezTo>
                  <a:pt x="267" y="144"/>
                  <a:pt x="269" y="149"/>
                  <a:pt x="274" y="154"/>
                </a:cubicBezTo>
                <a:cubicBezTo>
                  <a:pt x="277" y="157"/>
                  <a:pt x="281" y="160"/>
                  <a:pt x="285" y="161"/>
                </a:cubicBezTo>
                <a:cubicBezTo>
                  <a:pt x="285" y="161"/>
                  <a:pt x="285" y="161"/>
                  <a:pt x="285" y="161"/>
                </a:cubicBezTo>
                <a:cubicBezTo>
                  <a:pt x="287" y="162"/>
                  <a:pt x="289" y="163"/>
                  <a:pt x="291" y="163"/>
                </a:cubicBezTo>
                <a:cubicBezTo>
                  <a:pt x="291" y="163"/>
                  <a:pt x="291" y="163"/>
                  <a:pt x="291" y="163"/>
                </a:cubicBezTo>
                <a:cubicBezTo>
                  <a:pt x="291" y="163"/>
                  <a:pt x="291" y="163"/>
                  <a:pt x="291" y="163"/>
                </a:cubicBezTo>
                <a:cubicBezTo>
                  <a:pt x="292" y="163"/>
                  <a:pt x="292" y="163"/>
                  <a:pt x="292" y="163"/>
                </a:cubicBezTo>
                <a:cubicBezTo>
                  <a:pt x="306" y="168"/>
                  <a:pt x="319" y="176"/>
                  <a:pt x="331" y="188"/>
                </a:cubicBezTo>
                <a:cubicBezTo>
                  <a:pt x="348" y="205"/>
                  <a:pt x="358" y="227"/>
                  <a:pt x="360" y="250"/>
                </a:cubicBezTo>
                <a:cubicBezTo>
                  <a:pt x="361" y="254"/>
                  <a:pt x="361" y="258"/>
                  <a:pt x="361" y="263"/>
                </a:cubicBezTo>
                <a:cubicBezTo>
                  <a:pt x="361" y="288"/>
                  <a:pt x="352" y="313"/>
                  <a:pt x="332" y="332"/>
                </a:cubicBezTo>
                <a:cubicBezTo>
                  <a:pt x="318" y="347"/>
                  <a:pt x="300" y="356"/>
                  <a:pt x="282" y="359"/>
                </a:cubicBezTo>
                <a:cubicBezTo>
                  <a:pt x="274" y="361"/>
                  <a:pt x="266" y="362"/>
                  <a:pt x="258" y="362"/>
                </a:cubicBezTo>
                <a:cubicBezTo>
                  <a:pt x="232" y="362"/>
                  <a:pt x="206" y="352"/>
                  <a:pt x="186" y="332"/>
                </a:cubicBezTo>
                <a:cubicBezTo>
                  <a:pt x="176" y="322"/>
                  <a:pt x="168" y="309"/>
                  <a:pt x="163" y="296"/>
                </a:cubicBezTo>
                <a:cubicBezTo>
                  <a:pt x="163" y="296"/>
                  <a:pt x="163" y="296"/>
                  <a:pt x="163" y="296"/>
                </a:cubicBezTo>
                <a:cubicBezTo>
                  <a:pt x="163" y="295"/>
                  <a:pt x="163" y="295"/>
                  <a:pt x="163" y="295"/>
                </a:cubicBezTo>
                <a:cubicBezTo>
                  <a:pt x="162" y="291"/>
                  <a:pt x="161" y="287"/>
                  <a:pt x="159" y="284"/>
                </a:cubicBezTo>
                <a:cubicBezTo>
                  <a:pt x="158" y="280"/>
                  <a:pt x="155" y="277"/>
                  <a:pt x="153" y="275"/>
                </a:cubicBezTo>
                <a:cubicBezTo>
                  <a:pt x="148" y="270"/>
                  <a:pt x="141" y="267"/>
                  <a:pt x="135" y="265"/>
                </a:cubicBezTo>
                <a:cubicBezTo>
                  <a:pt x="0" y="400"/>
                  <a:pt x="0" y="400"/>
                  <a:pt x="0" y="400"/>
                </a:cubicBezTo>
                <a:cubicBezTo>
                  <a:pt x="228" y="627"/>
                  <a:pt x="540" y="768"/>
                  <a:pt x="888" y="772"/>
                </a:cubicBezTo>
                <a:cubicBezTo>
                  <a:pt x="888" y="577"/>
                  <a:pt x="888" y="577"/>
                  <a:pt x="888" y="577"/>
                </a:cubicBezTo>
                <a:cubicBezTo>
                  <a:pt x="888" y="576"/>
                  <a:pt x="888" y="576"/>
                  <a:pt x="888" y="576"/>
                </a:cubicBezTo>
                <a:cubicBezTo>
                  <a:pt x="888" y="574"/>
                  <a:pt x="889" y="572"/>
                  <a:pt x="891" y="570"/>
                </a:cubicBezTo>
                <a:close/>
              </a:path>
            </a:pathLst>
          </a:custGeom>
          <a:solidFill>
            <a:srgbClr val="6C7176"/>
          </a:solidFill>
          <a:ln w="9525">
            <a:noFill/>
            <a:round/>
            <a:headEnd/>
            <a:tailEnd/>
          </a:ln>
        </p:spPr>
        <p:txBody>
          <a:bodyPr lIns="121682" tIns="60841" rIns="121682" bIns="60841"/>
          <a:lstStyle/>
          <a:p>
            <a:pPr defTabSz="121749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Freeform 65"/>
          <p:cNvSpPr>
            <a:spLocks noEditPoints="1"/>
          </p:cNvSpPr>
          <p:nvPr/>
        </p:nvSpPr>
        <p:spPr bwMode="auto">
          <a:xfrm>
            <a:off x="5373688" y="5126038"/>
            <a:ext cx="446087" cy="404812"/>
          </a:xfrm>
          <a:custGeom>
            <a:avLst/>
            <a:gdLst/>
            <a:ahLst/>
            <a:cxnLst>
              <a:cxn ang="0">
                <a:pos x="45" y="41"/>
              </a:cxn>
              <a:cxn ang="0">
                <a:pos x="47" y="50"/>
              </a:cxn>
              <a:cxn ang="0">
                <a:pos x="40" y="56"/>
              </a:cxn>
              <a:cxn ang="0">
                <a:pos x="31" y="60"/>
              </a:cxn>
              <a:cxn ang="0">
                <a:pos x="21" y="60"/>
              </a:cxn>
              <a:cxn ang="0">
                <a:pos x="13" y="56"/>
              </a:cxn>
              <a:cxn ang="0">
                <a:pos x="5" y="50"/>
              </a:cxn>
              <a:cxn ang="0">
                <a:pos x="8" y="41"/>
              </a:cxn>
              <a:cxn ang="0">
                <a:pos x="0" y="32"/>
              </a:cxn>
              <a:cxn ang="0">
                <a:pos x="9" y="26"/>
              </a:cxn>
              <a:cxn ang="0">
                <a:pos x="5" y="20"/>
              </a:cxn>
              <a:cxn ang="0">
                <a:pos x="17" y="18"/>
              </a:cxn>
              <a:cxn ang="0">
                <a:pos x="22" y="10"/>
              </a:cxn>
              <a:cxn ang="0">
                <a:pos x="32" y="17"/>
              </a:cxn>
              <a:cxn ang="0">
                <a:pos x="41" y="14"/>
              </a:cxn>
              <a:cxn ang="0">
                <a:pos x="47" y="22"/>
              </a:cxn>
              <a:cxn ang="0">
                <a:pos x="51" y="30"/>
              </a:cxn>
              <a:cxn ang="0">
                <a:pos x="26" y="25"/>
              </a:cxn>
              <a:cxn ang="0">
                <a:pos x="36" y="35"/>
              </a:cxn>
              <a:cxn ang="0">
                <a:pos x="72" y="19"/>
              </a:cxn>
              <a:cxn ang="0">
                <a:pos x="72" y="27"/>
              </a:cxn>
              <a:cxn ang="0">
                <a:pos x="62" y="25"/>
              </a:cxn>
              <a:cxn ang="0">
                <a:pos x="52" y="27"/>
              </a:cxn>
              <a:cxn ang="0">
                <a:pos x="53" y="19"/>
              </a:cxn>
              <a:cxn ang="0">
                <a:pos x="53" y="11"/>
              </a:cxn>
              <a:cxn ang="0">
                <a:pos x="52" y="3"/>
              </a:cxn>
              <a:cxn ang="0">
                <a:pos x="62" y="4"/>
              </a:cxn>
              <a:cxn ang="0">
                <a:pos x="67" y="0"/>
              </a:cxn>
              <a:cxn ang="0">
                <a:pos x="70" y="9"/>
              </a:cxn>
              <a:cxn ang="0">
                <a:pos x="78" y="18"/>
              </a:cxn>
              <a:cxn ang="0">
                <a:pos x="70" y="62"/>
              </a:cxn>
              <a:cxn ang="0">
                <a:pos x="67" y="71"/>
              </a:cxn>
              <a:cxn ang="0">
                <a:pos x="61" y="66"/>
              </a:cxn>
              <a:cxn ang="0">
                <a:pos x="52" y="68"/>
              </a:cxn>
              <a:cxn ang="0">
                <a:pos x="47" y="59"/>
              </a:cxn>
              <a:cxn ang="0">
                <a:pos x="54" y="50"/>
              </a:cxn>
              <a:cxn ang="0">
                <a:pos x="57" y="41"/>
              </a:cxn>
              <a:cxn ang="0">
                <a:pos x="63" y="46"/>
              </a:cxn>
              <a:cxn ang="0">
                <a:pos x="72" y="44"/>
              </a:cxn>
              <a:cxn ang="0">
                <a:pos x="72" y="52"/>
              </a:cxn>
              <a:cxn ang="0">
                <a:pos x="62" y="10"/>
              </a:cxn>
              <a:cxn ang="0">
                <a:pos x="67" y="15"/>
              </a:cxn>
              <a:cxn ang="0">
                <a:pos x="57" y="56"/>
              </a:cxn>
              <a:cxn ang="0">
                <a:pos x="62" y="51"/>
              </a:cxn>
            </a:cxnLst>
            <a:rect l="0" t="0" r="r" b="b"/>
            <a:pathLst>
              <a:path w="78" h="71">
                <a:moveTo>
                  <a:pt x="52" y="39"/>
                </a:moveTo>
                <a:cubicBezTo>
                  <a:pt x="52" y="40"/>
                  <a:pt x="51" y="40"/>
                  <a:pt x="51" y="40"/>
                </a:cubicBezTo>
                <a:cubicBezTo>
                  <a:pt x="45" y="41"/>
                  <a:pt x="45" y="41"/>
                  <a:pt x="45" y="41"/>
                </a:cubicBezTo>
                <a:cubicBezTo>
                  <a:pt x="44" y="42"/>
                  <a:pt x="44" y="43"/>
                  <a:pt x="43" y="44"/>
                </a:cubicBezTo>
                <a:cubicBezTo>
                  <a:pt x="45" y="46"/>
                  <a:pt x="46" y="47"/>
                  <a:pt x="47" y="49"/>
                </a:cubicBezTo>
                <a:cubicBezTo>
                  <a:pt x="47" y="49"/>
                  <a:pt x="47" y="49"/>
                  <a:pt x="47" y="50"/>
                </a:cubicBezTo>
                <a:cubicBezTo>
                  <a:pt x="47" y="50"/>
                  <a:pt x="47" y="50"/>
                  <a:pt x="47" y="50"/>
                </a:cubicBezTo>
                <a:cubicBezTo>
                  <a:pt x="46" y="52"/>
                  <a:pt x="42" y="56"/>
                  <a:pt x="41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35" y="53"/>
                  <a:pt x="35" y="53"/>
                  <a:pt x="35" y="53"/>
                </a:cubicBezTo>
                <a:cubicBezTo>
                  <a:pt x="34" y="53"/>
                  <a:pt x="33" y="53"/>
                  <a:pt x="32" y="54"/>
                </a:cubicBezTo>
                <a:cubicBezTo>
                  <a:pt x="32" y="56"/>
                  <a:pt x="32" y="58"/>
                  <a:pt x="31" y="60"/>
                </a:cubicBezTo>
                <a:cubicBezTo>
                  <a:pt x="31" y="61"/>
                  <a:pt x="30" y="61"/>
                  <a:pt x="30" y="61"/>
                </a:cubicBezTo>
                <a:cubicBezTo>
                  <a:pt x="22" y="61"/>
                  <a:pt x="22" y="61"/>
                  <a:pt x="22" y="61"/>
                </a:cubicBezTo>
                <a:cubicBezTo>
                  <a:pt x="22" y="61"/>
                  <a:pt x="21" y="61"/>
                  <a:pt x="21" y="60"/>
                </a:cubicBezTo>
                <a:cubicBezTo>
                  <a:pt x="20" y="54"/>
                  <a:pt x="20" y="54"/>
                  <a:pt x="20" y="54"/>
                </a:cubicBezTo>
                <a:cubicBezTo>
                  <a:pt x="19" y="54"/>
                  <a:pt x="18" y="53"/>
                  <a:pt x="17" y="53"/>
                </a:cubicBezTo>
                <a:cubicBezTo>
                  <a:pt x="13" y="56"/>
                  <a:pt x="13" y="56"/>
                  <a:pt x="13" y="56"/>
                </a:cubicBezTo>
                <a:cubicBezTo>
                  <a:pt x="12" y="56"/>
                  <a:pt x="12" y="56"/>
                  <a:pt x="12" y="56"/>
                </a:cubicBezTo>
                <a:cubicBezTo>
                  <a:pt x="11" y="56"/>
                  <a:pt x="11" y="56"/>
                  <a:pt x="11" y="56"/>
                </a:cubicBezTo>
                <a:cubicBezTo>
                  <a:pt x="10" y="55"/>
                  <a:pt x="5" y="51"/>
                  <a:pt x="5" y="50"/>
                </a:cubicBezTo>
                <a:cubicBezTo>
                  <a:pt x="5" y="49"/>
                  <a:pt x="5" y="49"/>
                  <a:pt x="5" y="49"/>
                </a:cubicBezTo>
                <a:cubicBezTo>
                  <a:pt x="7" y="47"/>
                  <a:pt x="8" y="46"/>
                  <a:pt x="9" y="44"/>
                </a:cubicBezTo>
                <a:cubicBezTo>
                  <a:pt x="8" y="43"/>
                  <a:pt x="8" y="42"/>
                  <a:pt x="8" y="41"/>
                </a:cubicBezTo>
                <a:cubicBezTo>
                  <a:pt x="1" y="40"/>
                  <a:pt x="1" y="40"/>
                  <a:pt x="1" y="40"/>
                </a:cubicBezTo>
                <a:cubicBezTo>
                  <a:pt x="1" y="40"/>
                  <a:pt x="0" y="40"/>
                  <a:pt x="0" y="39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1"/>
                  <a:pt x="1" y="30"/>
                  <a:pt x="1" y="30"/>
                </a:cubicBezTo>
                <a:cubicBezTo>
                  <a:pt x="8" y="29"/>
                  <a:pt x="8" y="29"/>
                  <a:pt x="8" y="29"/>
                </a:cubicBezTo>
                <a:cubicBezTo>
                  <a:pt x="8" y="28"/>
                  <a:pt x="8" y="27"/>
                  <a:pt x="9" y="26"/>
                </a:cubicBezTo>
                <a:cubicBezTo>
                  <a:pt x="8" y="25"/>
                  <a:pt x="7" y="23"/>
                  <a:pt x="5" y="22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0"/>
                  <a:pt x="5" y="20"/>
                </a:cubicBezTo>
                <a:cubicBezTo>
                  <a:pt x="6" y="19"/>
                  <a:pt x="11" y="14"/>
                  <a:pt x="12" y="14"/>
                </a:cubicBezTo>
                <a:cubicBezTo>
                  <a:pt x="12" y="14"/>
                  <a:pt x="12" y="14"/>
                  <a:pt x="13" y="14"/>
                </a:cubicBezTo>
                <a:cubicBezTo>
                  <a:pt x="17" y="18"/>
                  <a:pt x="17" y="18"/>
                  <a:pt x="17" y="18"/>
                </a:cubicBezTo>
                <a:cubicBezTo>
                  <a:pt x="18" y="18"/>
                  <a:pt x="19" y="17"/>
                  <a:pt x="20" y="17"/>
                </a:cubicBezTo>
                <a:cubicBezTo>
                  <a:pt x="21" y="15"/>
                  <a:pt x="21" y="13"/>
                  <a:pt x="21" y="11"/>
                </a:cubicBezTo>
                <a:cubicBezTo>
                  <a:pt x="21" y="10"/>
                  <a:pt x="22" y="10"/>
                  <a:pt x="22" y="10"/>
                </a:cubicBezTo>
                <a:cubicBezTo>
                  <a:pt x="30" y="10"/>
                  <a:pt x="30" y="10"/>
                  <a:pt x="30" y="10"/>
                </a:cubicBezTo>
                <a:cubicBezTo>
                  <a:pt x="30" y="10"/>
                  <a:pt x="31" y="10"/>
                  <a:pt x="31" y="11"/>
                </a:cubicBezTo>
                <a:cubicBezTo>
                  <a:pt x="32" y="17"/>
                  <a:pt x="32" y="17"/>
                  <a:pt x="32" y="17"/>
                </a:cubicBezTo>
                <a:cubicBezTo>
                  <a:pt x="33" y="17"/>
                  <a:pt x="34" y="18"/>
                  <a:pt x="35" y="18"/>
                </a:cubicBezTo>
                <a:cubicBezTo>
                  <a:pt x="40" y="14"/>
                  <a:pt x="40" y="14"/>
                  <a:pt x="40" y="14"/>
                </a:cubicBezTo>
                <a:cubicBezTo>
                  <a:pt x="40" y="14"/>
                  <a:pt x="40" y="14"/>
                  <a:pt x="41" y="14"/>
                </a:cubicBezTo>
                <a:cubicBezTo>
                  <a:pt x="41" y="14"/>
                  <a:pt x="41" y="14"/>
                  <a:pt x="41" y="14"/>
                </a:cubicBezTo>
                <a:cubicBezTo>
                  <a:pt x="42" y="15"/>
                  <a:pt x="47" y="20"/>
                  <a:pt x="47" y="21"/>
                </a:cubicBezTo>
                <a:cubicBezTo>
                  <a:pt x="47" y="21"/>
                  <a:pt x="47" y="21"/>
                  <a:pt x="47" y="22"/>
                </a:cubicBezTo>
                <a:cubicBezTo>
                  <a:pt x="46" y="23"/>
                  <a:pt x="45" y="25"/>
                  <a:pt x="43" y="26"/>
                </a:cubicBezTo>
                <a:cubicBezTo>
                  <a:pt x="44" y="27"/>
                  <a:pt x="44" y="28"/>
                  <a:pt x="45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1"/>
                  <a:pt x="52" y="31"/>
                  <a:pt x="52" y="32"/>
                </a:cubicBezTo>
                <a:lnTo>
                  <a:pt x="52" y="39"/>
                </a:lnTo>
                <a:close/>
                <a:moveTo>
                  <a:pt x="26" y="25"/>
                </a:moveTo>
                <a:cubicBezTo>
                  <a:pt x="21" y="25"/>
                  <a:pt x="16" y="30"/>
                  <a:pt x="16" y="35"/>
                </a:cubicBezTo>
                <a:cubicBezTo>
                  <a:pt x="16" y="41"/>
                  <a:pt x="21" y="46"/>
                  <a:pt x="26" y="46"/>
                </a:cubicBezTo>
                <a:cubicBezTo>
                  <a:pt x="32" y="46"/>
                  <a:pt x="36" y="41"/>
                  <a:pt x="36" y="35"/>
                </a:cubicBezTo>
                <a:cubicBezTo>
                  <a:pt x="36" y="30"/>
                  <a:pt x="32" y="25"/>
                  <a:pt x="26" y="25"/>
                </a:cubicBezTo>
                <a:close/>
                <a:moveTo>
                  <a:pt x="78" y="18"/>
                </a:moveTo>
                <a:cubicBezTo>
                  <a:pt x="78" y="18"/>
                  <a:pt x="72" y="19"/>
                  <a:pt x="72" y="19"/>
                </a:cubicBezTo>
                <a:cubicBezTo>
                  <a:pt x="71" y="20"/>
                  <a:pt x="71" y="20"/>
                  <a:pt x="70" y="21"/>
                </a:cubicBezTo>
                <a:cubicBezTo>
                  <a:pt x="71" y="22"/>
                  <a:pt x="72" y="26"/>
                  <a:pt x="72" y="26"/>
                </a:cubicBezTo>
                <a:cubicBezTo>
                  <a:pt x="72" y="27"/>
                  <a:pt x="72" y="27"/>
                  <a:pt x="72" y="27"/>
                </a:cubicBezTo>
                <a:cubicBezTo>
                  <a:pt x="72" y="27"/>
                  <a:pt x="68" y="30"/>
                  <a:pt x="67" y="30"/>
                </a:cubicBezTo>
                <a:cubicBezTo>
                  <a:pt x="67" y="30"/>
                  <a:pt x="64" y="26"/>
                  <a:pt x="63" y="25"/>
                </a:cubicBezTo>
                <a:cubicBezTo>
                  <a:pt x="63" y="25"/>
                  <a:pt x="63" y="25"/>
                  <a:pt x="62" y="25"/>
                </a:cubicBezTo>
                <a:cubicBezTo>
                  <a:pt x="62" y="25"/>
                  <a:pt x="61" y="25"/>
                  <a:pt x="61" y="25"/>
                </a:cubicBezTo>
                <a:cubicBezTo>
                  <a:pt x="61" y="26"/>
                  <a:pt x="58" y="30"/>
                  <a:pt x="57" y="30"/>
                </a:cubicBezTo>
                <a:cubicBezTo>
                  <a:pt x="57" y="30"/>
                  <a:pt x="53" y="27"/>
                  <a:pt x="52" y="27"/>
                </a:cubicBezTo>
                <a:cubicBezTo>
                  <a:pt x="52" y="27"/>
                  <a:pt x="52" y="27"/>
                  <a:pt x="52" y="26"/>
                </a:cubicBezTo>
                <a:cubicBezTo>
                  <a:pt x="52" y="26"/>
                  <a:pt x="54" y="22"/>
                  <a:pt x="54" y="21"/>
                </a:cubicBezTo>
                <a:cubicBezTo>
                  <a:pt x="53" y="20"/>
                  <a:pt x="53" y="20"/>
                  <a:pt x="53" y="19"/>
                </a:cubicBezTo>
                <a:cubicBezTo>
                  <a:pt x="52" y="19"/>
                  <a:pt x="47" y="18"/>
                  <a:pt x="47" y="18"/>
                </a:cubicBezTo>
                <a:cubicBezTo>
                  <a:pt x="47" y="12"/>
                  <a:pt x="47" y="12"/>
                  <a:pt x="47" y="12"/>
                </a:cubicBezTo>
                <a:cubicBezTo>
                  <a:pt x="47" y="11"/>
                  <a:pt x="52" y="11"/>
                  <a:pt x="53" y="11"/>
                </a:cubicBezTo>
                <a:cubicBezTo>
                  <a:pt x="53" y="10"/>
                  <a:pt x="53" y="9"/>
                  <a:pt x="54" y="9"/>
                </a:cubicBezTo>
                <a:cubicBezTo>
                  <a:pt x="54" y="8"/>
                  <a:pt x="52" y="4"/>
                  <a:pt x="52" y="3"/>
                </a:cubicBezTo>
                <a:cubicBezTo>
                  <a:pt x="52" y="3"/>
                  <a:pt x="52" y="3"/>
                  <a:pt x="52" y="3"/>
                </a:cubicBezTo>
                <a:cubicBezTo>
                  <a:pt x="53" y="3"/>
                  <a:pt x="57" y="0"/>
                  <a:pt x="57" y="0"/>
                </a:cubicBezTo>
                <a:cubicBezTo>
                  <a:pt x="58" y="0"/>
                  <a:pt x="61" y="4"/>
                  <a:pt x="61" y="5"/>
                </a:cubicBezTo>
                <a:cubicBezTo>
                  <a:pt x="61" y="4"/>
                  <a:pt x="62" y="4"/>
                  <a:pt x="62" y="4"/>
                </a:cubicBezTo>
                <a:cubicBezTo>
                  <a:pt x="63" y="4"/>
                  <a:pt x="63" y="4"/>
                  <a:pt x="63" y="5"/>
                </a:cubicBezTo>
                <a:cubicBezTo>
                  <a:pt x="64" y="3"/>
                  <a:pt x="66" y="1"/>
                  <a:pt x="67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8" y="0"/>
                  <a:pt x="72" y="2"/>
                  <a:pt x="72" y="3"/>
                </a:cubicBezTo>
                <a:cubicBezTo>
                  <a:pt x="72" y="3"/>
                  <a:pt x="72" y="3"/>
                  <a:pt x="72" y="3"/>
                </a:cubicBezTo>
                <a:cubicBezTo>
                  <a:pt x="72" y="4"/>
                  <a:pt x="71" y="8"/>
                  <a:pt x="70" y="9"/>
                </a:cubicBezTo>
                <a:cubicBezTo>
                  <a:pt x="71" y="9"/>
                  <a:pt x="71" y="10"/>
                  <a:pt x="72" y="11"/>
                </a:cubicBezTo>
                <a:cubicBezTo>
                  <a:pt x="72" y="11"/>
                  <a:pt x="78" y="11"/>
                  <a:pt x="78" y="12"/>
                </a:cubicBezTo>
                <a:lnTo>
                  <a:pt x="78" y="18"/>
                </a:lnTo>
                <a:close/>
                <a:moveTo>
                  <a:pt x="78" y="59"/>
                </a:moveTo>
                <a:cubicBezTo>
                  <a:pt x="78" y="59"/>
                  <a:pt x="72" y="60"/>
                  <a:pt x="72" y="60"/>
                </a:cubicBezTo>
                <a:cubicBezTo>
                  <a:pt x="71" y="61"/>
                  <a:pt x="71" y="61"/>
                  <a:pt x="70" y="62"/>
                </a:cubicBezTo>
                <a:cubicBezTo>
                  <a:pt x="71" y="63"/>
                  <a:pt x="72" y="67"/>
                  <a:pt x="72" y="68"/>
                </a:cubicBezTo>
                <a:cubicBezTo>
                  <a:pt x="72" y="68"/>
                  <a:pt x="72" y="68"/>
                  <a:pt x="72" y="68"/>
                </a:cubicBezTo>
                <a:cubicBezTo>
                  <a:pt x="72" y="68"/>
                  <a:pt x="68" y="71"/>
                  <a:pt x="67" y="71"/>
                </a:cubicBezTo>
                <a:cubicBezTo>
                  <a:pt x="67" y="71"/>
                  <a:pt x="64" y="67"/>
                  <a:pt x="63" y="66"/>
                </a:cubicBezTo>
                <a:cubicBezTo>
                  <a:pt x="63" y="66"/>
                  <a:pt x="63" y="66"/>
                  <a:pt x="62" y="66"/>
                </a:cubicBezTo>
                <a:cubicBezTo>
                  <a:pt x="62" y="66"/>
                  <a:pt x="61" y="66"/>
                  <a:pt x="61" y="66"/>
                </a:cubicBezTo>
                <a:cubicBezTo>
                  <a:pt x="61" y="67"/>
                  <a:pt x="58" y="71"/>
                  <a:pt x="57" y="71"/>
                </a:cubicBezTo>
                <a:cubicBezTo>
                  <a:pt x="57" y="71"/>
                  <a:pt x="53" y="68"/>
                  <a:pt x="52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67"/>
                  <a:pt x="54" y="63"/>
                  <a:pt x="54" y="62"/>
                </a:cubicBezTo>
                <a:cubicBezTo>
                  <a:pt x="53" y="61"/>
                  <a:pt x="53" y="61"/>
                  <a:pt x="53" y="60"/>
                </a:cubicBezTo>
                <a:cubicBezTo>
                  <a:pt x="52" y="60"/>
                  <a:pt x="47" y="59"/>
                  <a:pt x="47" y="59"/>
                </a:cubicBezTo>
                <a:cubicBezTo>
                  <a:pt x="47" y="53"/>
                  <a:pt x="47" y="53"/>
                  <a:pt x="47" y="53"/>
                </a:cubicBezTo>
                <a:cubicBezTo>
                  <a:pt x="47" y="52"/>
                  <a:pt x="52" y="52"/>
                  <a:pt x="53" y="52"/>
                </a:cubicBezTo>
                <a:cubicBezTo>
                  <a:pt x="53" y="51"/>
                  <a:pt x="53" y="50"/>
                  <a:pt x="54" y="50"/>
                </a:cubicBezTo>
                <a:cubicBezTo>
                  <a:pt x="54" y="49"/>
                  <a:pt x="52" y="45"/>
                  <a:pt x="52" y="44"/>
                </a:cubicBezTo>
                <a:cubicBezTo>
                  <a:pt x="52" y="44"/>
                  <a:pt x="52" y="44"/>
                  <a:pt x="52" y="44"/>
                </a:cubicBezTo>
                <a:cubicBezTo>
                  <a:pt x="53" y="44"/>
                  <a:pt x="57" y="41"/>
                  <a:pt x="57" y="41"/>
                </a:cubicBezTo>
                <a:cubicBezTo>
                  <a:pt x="58" y="41"/>
                  <a:pt x="61" y="45"/>
                  <a:pt x="61" y="46"/>
                </a:cubicBezTo>
                <a:cubicBezTo>
                  <a:pt x="61" y="46"/>
                  <a:pt x="62" y="46"/>
                  <a:pt x="62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4" y="44"/>
                  <a:pt x="66" y="43"/>
                  <a:pt x="67" y="41"/>
                </a:cubicBezTo>
                <a:cubicBezTo>
                  <a:pt x="67" y="41"/>
                  <a:pt x="67" y="41"/>
                  <a:pt x="67" y="41"/>
                </a:cubicBezTo>
                <a:cubicBezTo>
                  <a:pt x="68" y="41"/>
                  <a:pt x="72" y="44"/>
                  <a:pt x="72" y="44"/>
                </a:cubicBezTo>
                <a:cubicBezTo>
                  <a:pt x="72" y="44"/>
                  <a:pt x="72" y="44"/>
                  <a:pt x="72" y="44"/>
                </a:cubicBezTo>
                <a:cubicBezTo>
                  <a:pt x="72" y="45"/>
                  <a:pt x="71" y="49"/>
                  <a:pt x="70" y="50"/>
                </a:cubicBezTo>
                <a:cubicBezTo>
                  <a:pt x="71" y="50"/>
                  <a:pt x="71" y="51"/>
                  <a:pt x="72" y="52"/>
                </a:cubicBezTo>
                <a:cubicBezTo>
                  <a:pt x="72" y="52"/>
                  <a:pt x="78" y="52"/>
                  <a:pt x="78" y="53"/>
                </a:cubicBezTo>
                <a:lnTo>
                  <a:pt x="78" y="59"/>
                </a:lnTo>
                <a:close/>
                <a:moveTo>
                  <a:pt x="62" y="10"/>
                </a:moveTo>
                <a:cubicBezTo>
                  <a:pt x="59" y="10"/>
                  <a:pt x="57" y="12"/>
                  <a:pt x="57" y="15"/>
                </a:cubicBezTo>
                <a:cubicBezTo>
                  <a:pt x="57" y="18"/>
                  <a:pt x="59" y="20"/>
                  <a:pt x="62" y="20"/>
                </a:cubicBezTo>
                <a:cubicBezTo>
                  <a:pt x="65" y="20"/>
                  <a:pt x="67" y="18"/>
                  <a:pt x="67" y="15"/>
                </a:cubicBezTo>
                <a:cubicBezTo>
                  <a:pt x="67" y="12"/>
                  <a:pt x="65" y="10"/>
                  <a:pt x="62" y="10"/>
                </a:cubicBezTo>
                <a:close/>
                <a:moveTo>
                  <a:pt x="62" y="51"/>
                </a:moveTo>
                <a:cubicBezTo>
                  <a:pt x="59" y="51"/>
                  <a:pt x="57" y="53"/>
                  <a:pt x="57" y="56"/>
                </a:cubicBezTo>
                <a:cubicBezTo>
                  <a:pt x="57" y="59"/>
                  <a:pt x="59" y="61"/>
                  <a:pt x="62" y="61"/>
                </a:cubicBezTo>
                <a:cubicBezTo>
                  <a:pt x="65" y="61"/>
                  <a:pt x="67" y="59"/>
                  <a:pt x="67" y="56"/>
                </a:cubicBezTo>
                <a:cubicBezTo>
                  <a:pt x="67" y="53"/>
                  <a:pt x="65" y="51"/>
                  <a:pt x="62" y="51"/>
                </a:cubicBez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lIns="121682" tIns="60841" rIns="121682" bIns="60841"/>
          <a:lstStyle/>
          <a:p>
            <a:pPr defTabSz="121749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23"/>
          <p:cNvSpPr>
            <a:spLocks/>
          </p:cNvSpPr>
          <p:nvPr/>
        </p:nvSpPr>
        <p:spPr bwMode="auto">
          <a:xfrm>
            <a:off x="6835775" y="2616200"/>
            <a:ext cx="1127125" cy="1314450"/>
          </a:xfrm>
          <a:custGeom>
            <a:avLst/>
            <a:gdLst/>
            <a:ahLst/>
            <a:cxnLst>
              <a:cxn ang="0">
                <a:pos x="255" y="140"/>
              </a:cxn>
              <a:cxn ang="0">
                <a:pos x="253" y="141"/>
              </a:cxn>
              <a:cxn ang="0">
                <a:pos x="253" y="141"/>
              </a:cxn>
              <a:cxn ang="0">
                <a:pos x="245" y="140"/>
              </a:cxn>
              <a:cxn ang="0">
                <a:pos x="248" y="140"/>
              </a:cxn>
              <a:cxn ang="0">
                <a:pos x="247" y="139"/>
              </a:cxn>
              <a:cxn ang="0">
                <a:pos x="246" y="139"/>
              </a:cxn>
              <a:cxn ang="0">
                <a:pos x="246" y="138"/>
              </a:cxn>
              <a:cxn ang="0">
                <a:pos x="218" y="124"/>
              </a:cxn>
              <a:cxn ang="0">
                <a:pos x="208" y="110"/>
              </a:cxn>
              <a:cxn ang="0">
                <a:pos x="208" y="110"/>
              </a:cxn>
              <a:cxn ang="0">
                <a:pos x="207" y="109"/>
              </a:cxn>
              <a:cxn ang="0">
                <a:pos x="207" y="109"/>
              </a:cxn>
              <a:cxn ang="0">
                <a:pos x="184" y="66"/>
              </a:cxn>
              <a:cxn ang="0">
                <a:pos x="111" y="44"/>
              </a:cxn>
              <a:cxn ang="0">
                <a:pos x="44" y="129"/>
              </a:cxn>
              <a:cxn ang="0">
                <a:pos x="67" y="184"/>
              </a:cxn>
              <a:cxn ang="0">
                <a:pos x="106" y="206"/>
              </a:cxn>
              <a:cxn ang="0">
                <a:pos x="124" y="217"/>
              </a:cxn>
              <a:cxn ang="0">
                <a:pos x="140" y="248"/>
              </a:cxn>
              <a:cxn ang="0">
                <a:pos x="140" y="249"/>
              </a:cxn>
              <a:cxn ang="0">
                <a:pos x="133" y="253"/>
              </a:cxn>
              <a:cxn ang="0">
                <a:pos x="137" y="254"/>
              </a:cxn>
              <a:cxn ang="0">
                <a:pos x="138" y="258"/>
              </a:cxn>
              <a:cxn ang="0">
                <a:pos x="138" y="260"/>
              </a:cxn>
              <a:cxn ang="0">
                <a:pos x="200" y="893"/>
              </a:cxn>
              <a:cxn ang="0">
                <a:pos x="398" y="872"/>
              </a:cxn>
              <a:cxn ang="0">
                <a:pos x="392" y="852"/>
              </a:cxn>
              <a:cxn ang="0">
                <a:pos x="392" y="852"/>
              </a:cxn>
              <a:cxn ang="0">
                <a:pos x="381" y="806"/>
              </a:cxn>
              <a:cxn ang="0">
                <a:pos x="414" y="731"/>
              </a:cxn>
              <a:cxn ang="0">
                <a:pos x="546" y="726"/>
              </a:cxn>
              <a:cxn ang="0">
                <a:pos x="577" y="848"/>
              </a:cxn>
              <a:cxn ang="0">
                <a:pos x="576" y="849"/>
              </a:cxn>
              <a:cxn ang="0">
                <a:pos x="569" y="872"/>
              </a:cxn>
              <a:cxn ang="0">
                <a:pos x="766" y="893"/>
              </a:cxn>
              <a:cxn ang="0">
                <a:pos x="261" y="138"/>
              </a:cxn>
            </a:cxnLst>
            <a:rect l="0" t="0" r="r" b="b"/>
            <a:pathLst>
              <a:path w="766" h="893">
                <a:moveTo>
                  <a:pt x="255" y="140"/>
                </a:moveTo>
                <a:cubicBezTo>
                  <a:pt x="255" y="140"/>
                  <a:pt x="255" y="140"/>
                  <a:pt x="255" y="140"/>
                </a:cubicBezTo>
                <a:cubicBezTo>
                  <a:pt x="254" y="140"/>
                  <a:pt x="254" y="140"/>
                  <a:pt x="254" y="140"/>
                </a:cubicBezTo>
                <a:cubicBezTo>
                  <a:pt x="253" y="141"/>
                  <a:pt x="253" y="141"/>
                  <a:pt x="253" y="141"/>
                </a:cubicBezTo>
                <a:cubicBezTo>
                  <a:pt x="253" y="141"/>
                  <a:pt x="253" y="141"/>
                  <a:pt x="253" y="141"/>
                </a:cubicBezTo>
                <a:cubicBezTo>
                  <a:pt x="253" y="141"/>
                  <a:pt x="253" y="141"/>
                  <a:pt x="253" y="141"/>
                </a:cubicBezTo>
                <a:cubicBezTo>
                  <a:pt x="245" y="141"/>
                  <a:pt x="245" y="141"/>
                  <a:pt x="245" y="141"/>
                </a:cubicBezTo>
                <a:cubicBezTo>
                  <a:pt x="245" y="140"/>
                  <a:pt x="245" y="140"/>
                  <a:pt x="245" y="140"/>
                </a:cubicBezTo>
                <a:cubicBezTo>
                  <a:pt x="245" y="140"/>
                  <a:pt x="247" y="140"/>
                  <a:pt x="246" y="140"/>
                </a:cubicBezTo>
                <a:cubicBezTo>
                  <a:pt x="248" y="140"/>
                  <a:pt x="248" y="140"/>
                  <a:pt x="248" y="140"/>
                </a:cubicBezTo>
                <a:cubicBezTo>
                  <a:pt x="247" y="139"/>
                  <a:pt x="247" y="139"/>
                  <a:pt x="247" y="139"/>
                </a:cubicBezTo>
                <a:cubicBezTo>
                  <a:pt x="247" y="139"/>
                  <a:pt x="247" y="139"/>
                  <a:pt x="247" y="139"/>
                </a:cubicBezTo>
                <a:cubicBezTo>
                  <a:pt x="246" y="139"/>
                  <a:pt x="246" y="139"/>
                  <a:pt x="246" y="139"/>
                </a:cubicBezTo>
                <a:cubicBezTo>
                  <a:pt x="246" y="139"/>
                  <a:pt x="246" y="139"/>
                  <a:pt x="246" y="139"/>
                </a:cubicBezTo>
                <a:cubicBezTo>
                  <a:pt x="246" y="138"/>
                  <a:pt x="246" y="138"/>
                  <a:pt x="246" y="138"/>
                </a:cubicBezTo>
                <a:cubicBezTo>
                  <a:pt x="246" y="138"/>
                  <a:pt x="246" y="138"/>
                  <a:pt x="246" y="138"/>
                </a:cubicBezTo>
                <a:cubicBezTo>
                  <a:pt x="245" y="138"/>
                  <a:pt x="245" y="138"/>
                  <a:pt x="244" y="138"/>
                </a:cubicBezTo>
                <a:cubicBezTo>
                  <a:pt x="235" y="136"/>
                  <a:pt x="225" y="131"/>
                  <a:pt x="218" y="124"/>
                </a:cubicBezTo>
                <a:cubicBezTo>
                  <a:pt x="214" y="120"/>
                  <a:pt x="210" y="115"/>
                  <a:pt x="208" y="110"/>
                </a:cubicBezTo>
                <a:cubicBezTo>
                  <a:pt x="208" y="110"/>
                  <a:pt x="208" y="110"/>
                  <a:pt x="208" y="110"/>
                </a:cubicBezTo>
                <a:cubicBezTo>
                  <a:pt x="208" y="110"/>
                  <a:pt x="208" y="110"/>
                  <a:pt x="208" y="110"/>
                </a:cubicBezTo>
                <a:cubicBezTo>
                  <a:pt x="208" y="110"/>
                  <a:pt x="208" y="110"/>
                  <a:pt x="208" y="110"/>
                </a:cubicBezTo>
                <a:cubicBezTo>
                  <a:pt x="208" y="109"/>
                  <a:pt x="208" y="109"/>
                  <a:pt x="208" y="109"/>
                </a:cubicBezTo>
                <a:cubicBezTo>
                  <a:pt x="207" y="109"/>
                  <a:pt x="207" y="109"/>
                  <a:pt x="207" y="109"/>
                </a:cubicBezTo>
                <a:cubicBezTo>
                  <a:pt x="207" y="109"/>
                  <a:pt x="207" y="109"/>
                  <a:pt x="207" y="109"/>
                </a:cubicBezTo>
                <a:cubicBezTo>
                  <a:pt x="207" y="109"/>
                  <a:pt x="207" y="109"/>
                  <a:pt x="207" y="109"/>
                </a:cubicBezTo>
                <a:cubicBezTo>
                  <a:pt x="205" y="104"/>
                  <a:pt x="204" y="99"/>
                  <a:pt x="203" y="95"/>
                </a:cubicBezTo>
                <a:cubicBezTo>
                  <a:pt x="199" y="85"/>
                  <a:pt x="193" y="75"/>
                  <a:pt x="184" y="66"/>
                </a:cubicBezTo>
                <a:cubicBezTo>
                  <a:pt x="168" y="50"/>
                  <a:pt x="147" y="42"/>
                  <a:pt x="126" y="42"/>
                </a:cubicBezTo>
                <a:cubicBezTo>
                  <a:pt x="121" y="42"/>
                  <a:pt x="116" y="43"/>
                  <a:pt x="111" y="44"/>
                </a:cubicBezTo>
                <a:cubicBezTo>
                  <a:pt x="96" y="47"/>
                  <a:pt x="81" y="55"/>
                  <a:pt x="69" y="67"/>
                </a:cubicBezTo>
                <a:cubicBezTo>
                  <a:pt x="52" y="84"/>
                  <a:pt x="44" y="106"/>
                  <a:pt x="44" y="129"/>
                </a:cubicBezTo>
                <a:cubicBezTo>
                  <a:pt x="44" y="132"/>
                  <a:pt x="44" y="134"/>
                  <a:pt x="44" y="137"/>
                </a:cubicBezTo>
                <a:cubicBezTo>
                  <a:pt x="46" y="154"/>
                  <a:pt x="54" y="170"/>
                  <a:pt x="67" y="184"/>
                </a:cubicBezTo>
                <a:cubicBezTo>
                  <a:pt x="76" y="193"/>
                  <a:pt x="87" y="199"/>
                  <a:pt x="99" y="203"/>
                </a:cubicBezTo>
                <a:cubicBezTo>
                  <a:pt x="101" y="204"/>
                  <a:pt x="104" y="205"/>
                  <a:pt x="106" y="206"/>
                </a:cubicBezTo>
                <a:cubicBezTo>
                  <a:pt x="113" y="208"/>
                  <a:pt x="119" y="212"/>
                  <a:pt x="124" y="217"/>
                </a:cubicBezTo>
                <a:cubicBezTo>
                  <a:pt x="124" y="217"/>
                  <a:pt x="124" y="217"/>
                  <a:pt x="124" y="217"/>
                </a:cubicBezTo>
                <a:cubicBezTo>
                  <a:pt x="132" y="225"/>
                  <a:pt x="137" y="235"/>
                  <a:pt x="139" y="245"/>
                </a:cubicBezTo>
                <a:cubicBezTo>
                  <a:pt x="139" y="246"/>
                  <a:pt x="140" y="247"/>
                  <a:pt x="140" y="248"/>
                </a:cubicBezTo>
                <a:cubicBezTo>
                  <a:pt x="140" y="249"/>
                  <a:pt x="140" y="249"/>
                  <a:pt x="140" y="249"/>
                </a:cubicBezTo>
                <a:cubicBezTo>
                  <a:pt x="140" y="249"/>
                  <a:pt x="140" y="249"/>
                  <a:pt x="140" y="249"/>
                </a:cubicBezTo>
                <a:cubicBezTo>
                  <a:pt x="140" y="250"/>
                  <a:pt x="136" y="251"/>
                  <a:pt x="136" y="251"/>
                </a:cubicBezTo>
                <a:cubicBezTo>
                  <a:pt x="136" y="252"/>
                  <a:pt x="133" y="253"/>
                  <a:pt x="133" y="253"/>
                </a:cubicBezTo>
                <a:cubicBezTo>
                  <a:pt x="133" y="254"/>
                  <a:pt x="133" y="254"/>
                  <a:pt x="133" y="254"/>
                </a:cubicBezTo>
                <a:cubicBezTo>
                  <a:pt x="133" y="254"/>
                  <a:pt x="137" y="254"/>
                  <a:pt x="137" y="254"/>
                </a:cubicBezTo>
                <a:cubicBezTo>
                  <a:pt x="137" y="256"/>
                  <a:pt x="138" y="257"/>
                  <a:pt x="138" y="258"/>
                </a:cubicBezTo>
                <a:cubicBezTo>
                  <a:pt x="138" y="258"/>
                  <a:pt x="139" y="258"/>
                  <a:pt x="138" y="258"/>
                </a:cubicBezTo>
                <a:cubicBezTo>
                  <a:pt x="138" y="259"/>
                  <a:pt x="138" y="259"/>
                  <a:pt x="138" y="260"/>
                </a:cubicBezTo>
                <a:cubicBezTo>
                  <a:pt x="138" y="260"/>
                  <a:pt x="138" y="260"/>
                  <a:pt x="138" y="260"/>
                </a:cubicBezTo>
                <a:cubicBezTo>
                  <a:pt x="0" y="400"/>
                  <a:pt x="0" y="400"/>
                  <a:pt x="0" y="400"/>
                </a:cubicBezTo>
                <a:cubicBezTo>
                  <a:pt x="132" y="537"/>
                  <a:pt x="199" y="717"/>
                  <a:pt x="200" y="893"/>
                </a:cubicBezTo>
                <a:cubicBezTo>
                  <a:pt x="391" y="893"/>
                  <a:pt x="391" y="893"/>
                  <a:pt x="391" y="893"/>
                </a:cubicBezTo>
                <a:cubicBezTo>
                  <a:pt x="395" y="885"/>
                  <a:pt x="398" y="879"/>
                  <a:pt x="398" y="872"/>
                </a:cubicBezTo>
                <a:cubicBezTo>
                  <a:pt x="398" y="867"/>
                  <a:pt x="397" y="862"/>
                  <a:pt x="395" y="858"/>
                </a:cubicBezTo>
                <a:cubicBezTo>
                  <a:pt x="394" y="856"/>
                  <a:pt x="393" y="854"/>
                  <a:pt x="392" y="852"/>
                </a:cubicBezTo>
                <a:cubicBezTo>
                  <a:pt x="392" y="852"/>
                  <a:pt x="392" y="852"/>
                  <a:pt x="392" y="852"/>
                </a:cubicBezTo>
                <a:cubicBezTo>
                  <a:pt x="392" y="852"/>
                  <a:pt x="392" y="852"/>
                  <a:pt x="392" y="852"/>
                </a:cubicBezTo>
                <a:cubicBezTo>
                  <a:pt x="392" y="851"/>
                  <a:pt x="392" y="851"/>
                  <a:pt x="392" y="851"/>
                </a:cubicBezTo>
                <a:cubicBezTo>
                  <a:pt x="385" y="838"/>
                  <a:pt x="381" y="822"/>
                  <a:pt x="381" y="806"/>
                </a:cubicBezTo>
                <a:cubicBezTo>
                  <a:pt x="381" y="778"/>
                  <a:pt x="393" y="752"/>
                  <a:pt x="412" y="733"/>
                </a:cubicBezTo>
                <a:cubicBezTo>
                  <a:pt x="413" y="733"/>
                  <a:pt x="413" y="732"/>
                  <a:pt x="414" y="731"/>
                </a:cubicBezTo>
                <a:cubicBezTo>
                  <a:pt x="431" y="714"/>
                  <a:pt x="456" y="703"/>
                  <a:pt x="483" y="703"/>
                </a:cubicBezTo>
                <a:cubicBezTo>
                  <a:pt x="507" y="703"/>
                  <a:pt x="529" y="711"/>
                  <a:pt x="546" y="726"/>
                </a:cubicBezTo>
                <a:cubicBezTo>
                  <a:pt x="570" y="744"/>
                  <a:pt x="586" y="774"/>
                  <a:pt x="586" y="806"/>
                </a:cubicBezTo>
                <a:cubicBezTo>
                  <a:pt x="586" y="821"/>
                  <a:pt x="582" y="835"/>
                  <a:pt x="577" y="848"/>
                </a:cubicBezTo>
                <a:cubicBezTo>
                  <a:pt x="577" y="848"/>
                  <a:pt x="576" y="848"/>
                  <a:pt x="576" y="849"/>
                </a:cubicBezTo>
                <a:cubicBezTo>
                  <a:pt x="576" y="849"/>
                  <a:pt x="576" y="849"/>
                  <a:pt x="576" y="849"/>
                </a:cubicBezTo>
                <a:cubicBezTo>
                  <a:pt x="574" y="853"/>
                  <a:pt x="572" y="856"/>
                  <a:pt x="570" y="860"/>
                </a:cubicBezTo>
                <a:cubicBezTo>
                  <a:pt x="569" y="863"/>
                  <a:pt x="569" y="868"/>
                  <a:pt x="569" y="872"/>
                </a:cubicBezTo>
                <a:cubicBezTo>
                  <a:pt x="569" y="879"/>
                  <a:pt x="571" y="885"/>
                  <a:pt x="575" y="893"/>
                </a:cubicBezTo>
                <a:cubicBezTo>
                  <a:pt x="766" y="893"/>
                  <a:pt x="766" y="893"/>
                  <a:pt x="766" y="893"/>
                </a:cubicBezTo>
                <a:cubicBezTo>
                  <a:pt x="765" y="569"/>
                  <a:pt x="643" y="247"/>
                  <a:pt x="400" y="0"/>
                </a:cubicBezTo>
                <a:cubicBezTo>
                  <a:pt x="261" y="138"/>
                  <a:pt x="261" y="138"/>
                  <a:pt x="261" y="138"/>
                </a:cubicBezTo>
                <a:cubicBezTo>
                  <a:pt x="259" y="140"/>
                  <a:pt x="257" y="140"/>
                  <a:pt x="255" y="140"/>
                </a:cubicBezTo>
                <a:close/>
              </a:path>
            </a:pathLst>
          </a:custGeom>
          <a:solidFill>
            <a:srgbClr val="A8A8A8"/>
          </a:solidFill>
          <a:ln w="9525">
            <a:noFill/>
            <a:round/>
            <a:headEnd/>
            <a:tailEnd/>
          </a:ln>
        </p:spPr>
        <p:txBody>
          <a:bodyPr lIns="121682" tIns="60841" rIns="121682" bIns="60841"/>
          <a:lstStyle/>
          <a:p>
            <a:pPr defTabSz="121749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154@|5FFC:0|FBC:0|LFC:16777215|LBC:16777215"/>
          <p:cNvSpPr>
            <a:spLocks/>
          </p:cNvSpPr>
          <p:nvPr/>
        </p:nvSpPr>
        <p:spPr bwMode="auto">
          <a:xfrm>
            <a:off x="7199313" y="3152775"/>
            <a:ext cx="53975" cy="290513"/>
          </a:xfrm>
          <a:custGeom>
            <a:avLst/>
            <a:gdLst/>
            <a:ahLst/>
            <a:cxnLst>
              <a:cxn ang="0">
                <a:pos x="0" y="14"/>
              </a:cxn>
              <a:cxn ang="0">
                <a:pos x="0" y="65"/>
              </a:cxn>
              <a:cxn ang="0">
                <a:pos x="14" y="79"/>
              </a:cxn>
              <a:cxn ang="0">
                <a:pos x="14" y="0"/>
              </a:cxn>
              <a:cxn ang="0">
                <a:pos x="0" y="14"/>
              </a:cxn>
            </a:cxnLst>
            <a:rect l="0" t="0" r="r" b="b"/>
            <a:pathLst>
              <a:path w="14" h="79">
                <a:moveTo>
                  <a:pt x="0" y="14"/>
                </a:moveTo>
                <a:cubicBezTo>
                  <a:pt x="0" y="65"/>
                  <a:pt x="0" y="65"/>
                  <a:pt x="0" y="65"/>
                </a:cubicBezTo>
                <a:cubicBezTo>
                  <a:pt x="0" y="73"/>
                  <a:pt x="6" y="79"/>
                  <a:pt x="14" y="79"/>
                </a:cubicBezTo>
                <a:cubicBezTo>
                  <a:pt x="14" y="0"/>
                  <a:pt x="14" y="0"/>
                  <a:pt x="14" y="0"/>
                </a:cubicBezTo>
                <a:cubicBezTo>
                  <a:pt x="6" y="0"/>
                  <a:pt x="0" y="6"/>
                  <a:pt x="0" y="14"/>
                </a:cubicBez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lIns="121682" tIns="60841" rIns="121682" bIns="60841"/>
          <a:lstStyle/>
          <a:p>
            <a:pPr defTabSz="121749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Freeform 155@|5FFC:0|FBC:0|LFC:16777215|LBC:16777215"/>
          <p:cNvSpPr>
            <a:spLocks noEditPoints="1"/>
          </p:cNvSpPr>
          <p:nvPr/>
        </p:nvSpPr>
        <p:spPr bwMode="auto">
          <a:xfrm>
            <a:off x="7278688" y="3071813"/>
            <a:ext cx="266700" cy="371475"/>
          </a:xfrm>
          <a:custGeom>
            <a:avLst/>
            <a:gdLst/>
            <a:ahLst/>
            <a:cxnLst>
              <a:cxn ang="0">
                <a:pos x="58" y="7"/>
              </a:cxn>
              <a:cxn ang="0">
                <a:pos x="50" y="0"/>
              </a:cxn>
              <a:cxn ang="0">
                <a:pos x="21" y="0"/>
              </a:cxn>
              <a:cxn ang="0">
                <a:pos x="14" y="7"/>
              </a:cxn>
              <a:cxn ang="0">
                <a:pos x="14" y="22"/>
              </a:cxn>
              <a:cxn ang="0">
                <a:pos x="0" y="22"/>
              </a:cxn>
              <a:cxn ang="0">
                <a:pos x="0" y="101"/>
              </a:cxn>
              <a:cxn ang="0">
                <a:pos x="72" y="101"/>
              </a:cxn>
              <a:cxn ang="0">
                <a:pos x="72" y="22"/>
              </a:cxn>
              <a:cxn ang="0">
                <a:pos x="58" y="22"/>
              </a:cxn>
              <a:cxn ang="0">
                <a:pos x="58" y="7"/>
              </a:cxn>
              <a:cxn ang="0">
                <a:pos x="50" y="22"/>
              </a:cxn>
              <a:cxn ang="0">
                <a:pos x="21" y="22"/>
              </a:cxn>
              <a:cxn ang="0">
                <a:pos x="21" y="7"/>
              </a:cxn>
              <a:cxn ang="0">
                <a:pos x="50" y="7"/>
              </a:cxn>
              <a:cxn ang="0">
                <a:pos x="50" y="22"/>
              </a:cxn>
            </a:cxnLst>
            <a:rect l="0" t="0" r="r" b="b"/>
            <a:pathLst>
              <a:path w="72" h="101">
                <a:moveTo>
                  <a:pt x="58" y="7"/>
                </a:moveTo>
                <a:cubicBezTo>
                  <a:pt x="58" y="3"/>
                  <a:pt x="54" y="0"/>
                  <a:pt x="50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17" y="0"/>
                  <a:pt x="14" y="3"/>
                  <a:pt x="14" y="7"/>
                </a:cubicBezTo>
                <a:cubicBezTo>
                  <a:pt x="14" y="22"/>
                  <a:pt x="14" y="22"/>
                  <a:pt x="14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101"/>
                  <a:pt x="0" y="101"/>
                  <a:pt x="0" y="101"/>
                </a:cubicBezTo>
                <a:cubicBezTo>
                  <a:pt x="72" y="101"/>
                  <a:pt x="72" y="101"/>
                  <a:pt x="72" y="101"/>
                </a:cubicBezTo>
                <a:cubicBezTo>
                  <a:pt x="72" y="22"/>
                  <a:pt x="72" y="22"/>
                  <a:pt x="72" y="22"/>
                </a:cubicBezTo>
                <a:cubicBezTo>
                  <a:pt x="58" y="22"/>
                  <a:pt x="58" y="22"/>
                  <a:pt x="58" y="22"/>
                </a:cubicBezTo>
                <a:lnTo>
                  <a:pt x="58" y="7"/>
                </a:lnTo>
                <a:close/>
                <a:moveTo>
                  <a:pt x="50" y="22"/>
                </a:moveTo>
                <a:cubicBezTo>
                  <a:pt x="21" y="22"/>
                  <a:pt x="21" y="22"/>
                  <a:pt x="21" y="22"/>
                </a:cubicBezTo>
                <a:cubicBezTo>
                  <a:pt x="21" y="7"/>
                  <a:pt x="21" y="7"/>
                  <a:pt x="21" y="7"/>
                </a:cubicBezTo>
                <a:cubicBezTo>
                  <a:pt x="50" y="7"/>
                  <a:pt x="50" y="7"/>
                  <a:pt x="50" y="7"/>
                </a:cubicBezTo>
                <a:lnTo>
                  <a:pt x="50" y="22"/>
                </a:ln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lIns="121682" tIns="60841" rIns="121682" bIns="60841"/>
          <a:lstStyle/>
          <a:p>
            <a:pPr defTabSz="121749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Freeform 156@|5FFC:0|FBC:0|LFC:16777215|LBC:16777215"/>
          <p:cNvSpPr>
            <a:spLocks/>
          </p:cNvSpPr>
          <p:nvPr/>
        </p:nvSpPr>
        <p:spPr bwMode="auto">
          <a:xfrm>
            <a:off x="7573963" y="3152775"/>
            <a:ext cx="55562" cy="2905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79"/>
              </a:cxn>
              <a:cxn ang="0">
                <a:pos x="15" y="65"/>
              </a:cxn>
              <a:cxn ang="0">
                <a:pos x="15" y="14"/>
              </a:cxn>
              <a:cxn ang="0">
                <a:pos x="0" y="0"/>
              </a:cxn>
            </a:cxnLst>
            <a:rect l="0" t="0" r="r" b="b"/>
            <a:pathLst>
              <a:path w="15" h="79">
                <a:moveTo>
                  <a:pt x="0" y="0"/>
                </a:moveTo>
                <a:cubicBezTo>
                  <a:pt x="0" y="79"/>
                  <a:pt x="0" y="79"/>
                  <a:pt x="0" y="79"/>
                </a:cubicBezTo>
                <a:cubicBezTo>
                  <a:pt x="8" y="79"/>
                  <a:pt x="15" y="73"/>
                  <a:pt x="15" y="65"/>
                </a:cubicBezTo>
                <a:cubicBezTo>
                  <a:pt x="15" y="14"/>
                  <a:pt x="15" y="14"/>
                  <a:pt x="15" y="14"/>
                </a:cubicBezTo>
                <a:cubicBezTo>
                  <a:pt x="15" y="6"/>
                  <a:pt x="8" y="0"/>
                  <a:pt x="0" y="0"/>
                </a:cubicBez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lIns="121682" tIns="60841" rIns="121682" bIns="60841"/>
          <a:lstStyle/>
          <a:p>
            <a:pPr defTabSz="121749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Freeform 22"/>
          <p:cNvSpPr>
            <a:spLocks/>
          </p:cNvSpPr>
          <p:nvPr/>
        </p:nvSpPr>
        <p:spPr bwMode="auto">
          <a:xfrm>
            <a:off x="6827838" y="3675063"/>
            <a:ext cx="1135062" cy="1584325"/>
          </a:xfrm>
          <a:custGeom>
            <a:avLst/>
            <a:gdLst/>
            <a:ahLst/>
            <a:cxnLst>
              <a:cxn ang="0">
                <a:pos x="569" y="184"/>
              </a:cxn>
              <a:cxn ang="0">
                <a:pos x="570" y="182"/>
              </a:cxn>
              <a:cxn ang="0">
                <a:pos x="567" y="180"/>
              </a:cxn>
              <a:cxn ang="0">
                <a:pos x="565" y="178"/>
              </a:cxn>
              <a:cxn ang="0">
                <a:pos x="564" y="177"/>
              </a:cxn>
              <a:cxn ang="0">
                <a:pos x="563" y="176"/>
              </a:cxn>
              <a:cxn ang="0">
                <a:pos x="562" y="175"/>
              </a:cxn>
              <a:cxn ang="0">
                <a:pos x="557" y="129"/>
              </a:cxn>
              <a:cxn ang="0">
                <a:pos x="557" y="129"/>
              </a:cxn>
              <a:cxn ang="0">
                <a:pos x="557" y="128"/>
              </a:cxn>
              <a:cxn ang="0">
                <a:pos x="557" y="128"/>
              </a:cxn>
              <a:cxn ang="0">
                <a:pos x="564" y="115"/>
              </a:cxn>
              <a:cxn ang="0">
                <a:pos x="547" y="23"/>
              </a:cxn>
              <a:cxn ang="0">
                <a:pos x="488" y="0"/>
              </a:cxn>
              <a:cxn ang="0">
                <a:pos x="405" y="82"/>
              </a:cxn>
              <a:cxn ang="0">
                <a:pos x="415" y="125"/>
              </a:cxn>
              <a:cxn ang="0">
                <a:pos x="418" y="146"/>
              </a:cxn>
              <a:cxn ang="0">
                <a:pos x="410" y="179"/>
              </a:cxn>
              <a:cxn ang="0">
                <a:pos x="409" y="182"/>
              </a:cxn>
              <a:cxn ang="0">
                <a:pos x="409" y="181"/>
              </a:cxn>
              <a:cxn ang="0">
                <a:pos x="407" y="183"/>
              </a:cxn>
              <a:cxn ang="0">
                <a:pos x="406" y="184"/>
              </a:cxn>
              <a:cxn ang="0">
                <a:pos x="402" y="186"/>
              </a:cxn>
              <a:cxn ang="0">
                <a:pos x="401" y="190"/>
              </a:cxn>
              <a:cxn ang="0">
                <a:pos x="205" y="190"/>
              </a:cxn>
              <a:cxn ang="0">
                <a:pos x="136" y="811"/>
              </a:cxn>
              <a:cxn ang="0">
                <a:pos x="162" y="789"/>
              </a:cxn>
              <a:cxn ang="0">
                <a:pos x="163" y="783"/>
              </a:cxn>
              <a:cxn ang="0">
                <a:pos x="163" y="782"/>
              </a:cxn>
              <a:cxn ang="0">
                <a:pos x="259" y="713"/>
              </a:cxn>
              <a:cxn ang="0">
                <a:pos x="362" y="816"/>
              </a:cxn>
              <a:cxn ang="0">
                <a:pos x="297" y="911"/>
              </a:cxn>
              <a:cxn ang="0">
                <a:pos x="295" y="911"/>
              </a:cxn>
              <a:cxn ang="0">
                <a:pos x="275" y="921"/>
              </a:cxn>
              <a:cxn ang="0">
                <a:pos x="400" y="1076"/>
              </a:cxn>
              <a:cxn ang="0">
                <a:pos x="576" y="190"/>
              </a:cxn>
              <a:cxn ang="0">
                <a:pos x="569" y="186"/>
              </a:cxn>
            </a:cxnLst>
            <a:rect l="0" t="0" r="r" b="b"/>
            <a:pathLst>
              <a:path w="771" h="1076">
                <a:moveTo>
                  <a:pt x="569" y="186"/>
                </a:moveTo>
                <a:cubicBezTo>
                  <a:pt x="569" y="184"/>
                  <a:pt x="569" y="184"/>
                  <a:pt x="569" y="184"/>
                </a:cubicBezTo>
                <a:cubicBezTo>
                  <a:pt x="569" y="183"/>
                  <a:pt x="569" y="183"/>
                  <a:pt x="569" y="183"/>
                </a:cubicBezTo>
                <a:cubicBezTo>
                  <a:pt x="570" y="182"/>
                  <a:pt x="570" y="182"/>
                  <a:pt x="570" y="182"/>
                </a:cubicBezTo>
                <a:cubicBezTo>
                  <a:pt x="570" y="182"/>
                  <a:pt x="570" y="182"/>
                  <a:pt x="570" y="182"/>
                </a:cubicBezTo>
                <a:cubicBezTo>
                  <a:pt x="566" y="181"/>
                  <a:pt x="567" y="181"/>
                  <a:pt x="567" y="180"/>
                </a:cubicBezTo>
                <a:cubicBezTo>
                  <a:pt x="566" y="180"/>
                  <a:pt x="566" y="180"/>
                  <a:pt x="566" y="180"/>
                </a:cubicBezTo>
                <a:cubicBezTo>
                  <a:pt x="565" y="178"/>
                  <a:pt x="565" y="178"/>
                  <a:pt x="565" y="178"/>
                </a:cubicBezTo>
                <a:cubicBezTo>
                  <a:pt x="564" y="178"/>
                  <a:pt x="564" y="178"/>
                  <a:pt x="564" y="178"/>
                </a:cubicBezTo>
                <a:cubicBezTo>
                  <a:pt x="564" y="177"/>
                  <a:pt x="564" y="177"/>
                  <a:pt x="564" y="177"/>
                </a:cubicBezTo>
                <a:cubicBezTo>
                  <a:pt x="564" y="177"/>
                  <a:pt x="564" y="177"/>
                  <a:pt x="564" y="177"/>
                </a:cubicBezTo>
                <a:cubicBezTo>
                  <a:pt x="563" y="176"/>
                  <a:pt x="563" y="176"/>
                  <a:pt x="563" y="176"/>
                </a:cubicBezTo>
                <a:cubicBezTo>
                  <a:pt x="563" y="176"/>
                  <a:pt x="563" y="176"/>
                  <a:pt x="563" y="176"/>
                </a:cubicBezTo>
                <a:cubicBezTo>
                  <a:pt x="563" y="175"/>
                  <a:pt x="563" y="175"/>
                  <a:pt x="562" y="175"/>
                </a:cubicBezTo>
                <a:cubicBezTo>
                  <a:pt x="557" y="166"/>
                  <a:pt x="554" y="157"/>
                  <a:pt x="554" y="146"/>
                </a:cubicBezTo>
                <a:cubicBezTo>
                  <a:pt x="554" y="140"/>
                  <a:pt x="555" y="134"/>
                  <a:pt x="557" y="129"/>
                </a:cubicBezTo>
                <a:cubicBezTo>
                  <a:pt x="557" y="129"/>
                  <a:pt x="557" y="129"/>
                  <a:pt x="557" y="129"/>
                </a:cubicBezTo>
                <a:cubicBezTo>
                  <a:pt x="557" y="129"/>
                  <a:pt x="557" y="129"/>
                  <a:pt x="557" y="129"/>
                </a:cubicBezTo>
                <a:cubicBezTo>
                  <a:pt x="557" y="128"/>
                  <a:pt x="557" y="128"/>
                  <a:pt x="557" y="128"/>
                </a:cubicBezTo>
                <a:cubicBezTo>
                  <a:pt x="557" y="128"/>
                  <a:pt x="557" y="128"/>
                  <a:pt x="557" y="128"/>
                </a:cubicBezTo>
                <a:cubicBezTo>
                  <a:pt x="557" y="128"/>
                  <a:pt x="557" y="128"/>
                  <a:pt x="557" y="128"/>
                </a:cubicBezTo>
                <a:cubicBezTo>
                  <a:pt x="557" y="128"/>
                  <a:pt x="557" y="128"/>
                  <a:pt x="557" y="128"/>
                </a:cubicBezTo>
                <a:cubicBezTo>
                  <a:pt x="557" y="128"/>
                  <a:pt x="557" y="128"/>
                  <a:pt x="557" y="128"/>
                </a:cubicBezTo>
                <a:cubicBezTo>
                  <a:pt x="559" y="123"/>
                  <a:pt x="561" y="119"/>
                  <a:pt x="564" y="115"/>
                </a:cubicBezTo>
                <a:cubicBezTo>
                  <a:pt x="568" y="105"/>
                  <a:pt x="571" y="94"/>
                  <a:pt x="571" y="82"/>
                </a:cubicBezTo>
                <a:cubicBezTo>
                  <a:pt x="571" y="59"/>
                  <a:pt x="562" y="38"/>
                  <a:pt x="547" y="23"/>
                </a:cubicBezTo>
                <a:cubicBezTo>
                  <a:pt x="545" y="22"/>
                  <a:pt x="543" y="20"/>
                  <a:pt x="541" y="18"/>
                </a:cubicBezTo>
                <a:cubicBezTo>
                  <a:pt x="527" y="7"/>
                  <a:pt x="508" y="0"/>
                  <a:pt x="488" y="0"/>
                </a:cubicBezTo>
                <a:cubicBezTo>
                  <a:pt x="465" y="0"/>
                  <a:pt x="443" y="10"/>
                  <a:pt x="428" y="25"/>
                </a:cubicBezTo>
                <a:cubicBezTo>
                  <a:pt x="414" y="40"/>
                  <a:pt x="405" y="60"/>
                  <a:pt x="405" y="82"/>
                </a:cubicBezTo>
                <a:cubicBezTo>
                  <a:pt x="405" y="95"/>
                  <a:pt x="408" y="107"/>
                  <a:pt x="413" y="118"/>
                </a:cubicBezTo>
                <a:cubicBezTo>
                  <a:pt x="415" y="120"/>
                  <a:pt x="414" y="122"/>
                  <a:pt x="415" y="125"/>
                </a:cubicBezTo>
                <a:cubicBezTo>
                  <a:pt x="418" y="131"/>
                  <a:pt x="418" y="138"/>
                  <a:pt x="418" y="146"/>
                </a:cubicBezTo>
                <a:cubicBezTo>
                  <a:pt x="418" y="146"/>
                  <a:pt x="418" y="146"/>
                  <a:pt x="418" y="146"/>
                </a:cubicBezTo>
                <a:cubicBezTo>
                  <a:pt x="418" y="157"/>
                  <a:pt x="416" y="167"/>
                  <a:pt x="410" y="176"/>
                </a:cubicBezTo>
                <a:cubicBezTo>
                  <a:pt x="410" y="177"/>
                  <a:pt x="410" y="178"/>
                  <a:pt x="410" y="179"/>
                </a:cubicBezTo>
                <a:cubicBezTo>
                  <a:pt x="410" y="180"/>
                  <a:pt x="410" y="180"/>
                  <a:pt x="410" y="180"/>
                </a:cubicBezTo>
                <a:cubicBezTo>
                  <a:pt x="409" y="182"/>
                  <a:pt x="409" y="182"/>
                  <a:pt x="409" y="182"/>
                </a:cubicBezTo>
                <a:cubicBezTo>
                  <a:pt x="409" y="182"/>
                  <a:pt x="409" y="182"/>
                  <a:pt x="409" y="182"/>
                </a:cubicBezTo>
                <a:cubicBezTo>
                  <a:pt x="409" y="181"/>
                  <a:pt x="409" y="181"/>
                  <a:pt x="409" y="181"/>
                </a:cubicBezTo>
                <a:cubicBezTo>
                  <a:pt x="409" y="181"/>
                  <a:pt x="409" y="181"/>
                  <a:pt x="409" y="181"/>
                </a:cubicBezTo>
                <a:cubicBezTo>
                  <a:pt x="409" y="182"/>
                  <a:pt x="408" y="182"/>
                  <a:pt x="407" y="183"/>
                </a:cubicBezTo>
                <a:cubicBezTo>
                  <a:pt x="407" y="184"/>
                  <a:pt x="407" y="184"/>
                  <a:pt x="407" y="184"/>
                </a:cubicBezTo>
                <a:cubicBezTo>
                  <a:pt x="406" y="184"/>
                  <a:pt x="406" y="184"/>
                  <a:pt x="406" y="184"/>
                </a:cubicBezTo>
                <a:cubicBezTo>
                  <a:pt x="406" y="184"/>
                  <a:pt x="406" y="184"/>
                  <a:pt x="406" y="184"/>
                </a:cubicBezTo>
                <a:cubicBezTo>
                  <a:pt x="405" y="185"/>
                  <a:pt x="403" y="186"/>
                  <a:pt x="402" y="186"/>
                </a:cubicBezTo>
                <a:cubicBezTo>
                  <a:pt x="402" y="186"/>
                  <a:pt x="402" y="188"/>
                  <a:pt x="402" y="188"/>
                </a:cubicBezTo>
                <a:cubicBezTo>
                  <a:pt x="401" y="188"/>
                  <a:pt x="401" y="190"/>
                  <a:pt x="401" y="190"/>
                </a:cubicBezTo>
                <a:cubicBezTo>
                  <a:pt x="400" y="190"/>
                  <a:pt x="400" y="190"/>
                  <a:pt x="400" y="190"/>
                </a:cubicBezTo>
                <a:cubicBezTo>
                  <a:pt x="205" y="190"/>
                  <a:pt x="205" y="190"/>
                  <a:pt x="205" y="190"/>
                </a:cubicBezTo>
                <a:cubicBezTo>
                  <a:pt x="201" y="374"/>
                  <a:pt x="124" y="550"/>
                  <a:pt x="0" y="675"/>
                </a:cubicBezTo>
                <a:cubicBezTo>
                  <a:pt x="136" y="811"/>
                  <a:pt x="136" y="811"/>
                  <a:pt x="136" y="811"/>
                </a:cubicBezTo>
                <a:cubicBezTo>
                  <a:pt x="143" y="809"/>
                  <a:pt x="149" y="806"/>
                  <a:pt x="154" y="801"/>
                </a:cubicBezTo>
                <a:cubicBezTo>
                  <a:pt x="157" y="797"/>
                  <a:pt x="160" y="793"/>
                  <a:pt x="162" y="789"/>
                </a:cubicBezTo>
                <a:cubicBezTo>
                  <a:pt x="162" y="787"/>
                  <a:pt x="163" y="785"/>
                  <a:pt x="163" y="783"/>
                </a:cubicBezTo>
                <a:cubicBezTo>
                  <a:pt x="163" y="783"/>
                  <a:pt x="163" y="783"/>
                  <a:pt x="163" y="783"/>
                </a:cubicBezTo>
                <a:cubicBezTo>
                  <a:pt x="163" y="783"/>
                  <a:pt x="163" y="783"/>
                  <a:pt x="163" y="783"/>
                </a:cubicBezTo>
                <a:cubicBezTo>
                  <a:pt x="163" y="782"/>
                  <a:pt x="163" y="782"/>
                  <a:pt x="163" y="782"/>
                </a:cubicBezTo>
                <a:cubicBezTo>
                  <a:pt x="168" y="768"/>
                  <a:pt x="177" y="755"/>
                  <a:pt x="188" y="743"/>
                </a:cubicBezTo>
                <a:cubicBezTo>
                  <a:pt x="208" y="724"/>
                  <a:pt x="233" y="713"/>
                  <a:pt x="259" y="713"/>
                </a:cubicBezTo>
                <a:cubicBezTo>
                  <a:pt x="286" y="713"/>
                  <a:pt x="312" y="723"/>
                  <a:pt x="332" y="743"/>
                </a:cubicBezTo>
                <a:cubicBezTo>
                  <a:pt x="352" y="763"/>
                  <a:pt x="362" y="790"/>
                  <a:pt x="362" y="816"/>
                </a:cubicBezTo>
                <a:cubicBezTo>
                  <a:pt x="362" y="842"/>
                  <a:pt x="352" y="868"/>
                  <a:pt x="332" y="888"/>
                </a:cubicBezTo>
                <a:cubicBezTo>
                  <a:pt x="322" y="898"/>
                  <a:pt x="310" y="906"/>
                  <a:pt x="297" y="911"/>
                </a:cubicBezTo>
                <a:cubicBezTo>
                  <a:pt x="296" y="911"/>
                  <a:pt x="296" y="911"/>
                  <a:pt x="296" y="911"/>
                </a:cubicBezTo>
                <a:cubicBezTo>
                  <a:pt x="296" y="911"/>
                  <a:pt x="296" y="911"/>
                  <a:pt x="295" y="911"/>
                </a:cubicBezTo>
                <a:cubicBezTo>
                  <a:pt x="291" y="912"/>
                  <a:pt x="288" y="913"/>
                  <a:pt x="284" y="915"/>
                </a:cubicBezTo>
                <a:cubicBezTo>
                  <a:pt x="281" y="916"/>
                  <a:pt x="278" y="918"/>
                  <a:pt x="275" y="921"/>
                </a:cubicBezTo>
                <a:cubicBezTo>
                  <a:pt x="270" y="926"/>
                  <a:pt x="267" y="933"/>
                  <a:pt x="266" y="939"/>
                </a:cubicBezTo>
                <a:cubicBezTo>
                  <a:pt x="400" y="1076"/>
                  <a:pt x="400" y="1076"/>
                  <a:pt x="400" y="1076"/>
                </a:cubicBezTo>
                <a:cubicBezTo>
                  <a:pt x="627" y="847"/>
                  <a:pt x="767" y="534"/>
                  <a:pt x="771" y="190"/>
                </a:cubicBezTo>
                <a:cubicBezTo>
                  <a:pt x="576" y="190"/>
                  <a:pt x="576" y="190"/>
                  <a:pt x="576" y="190"/>
                </a:cubicBezTo>
                <a:cubicBezTo>
                  <a:pt x="575" y="190"/>
                  <a:pt x="575" y="190"/>
                  <a:pt x="575" y="190"/>
                </a:cubicBezTo>
                <a:cubicBezTo>
                  <a:pt x="573" y="190"/>
                  <a:pt x="571" y="187"/>
                  <a:pt x="569" y="186"/>
                </a:cubicBezTo>
                <a:close/>
              </a:path>
            </a:pathLst>
          </a:custGeom>
          <a:solidFill>
            <a:srgbClr val="6C7176"/>
          </a:solidFill>
          <a:ln w="9525">
            <a:noFill/>
            <a:round/>
            <a:headEnd/>
            <a:tailEnd/>
          </a:ln>
        </p:spPr>
        <p:txBody>
          <a:bodyPr lIns="121682" tIns="60841" rIns="121682" bIns="60841"/>
          <a:lstStyle/>
          <a:p>
            <a:pPr defTabSz="121749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Freeform 166"/>
          <p:cNvSpPr>
            <a:spLocks noEditPoints="1"/>
          </p:cNvSpPr>
          <p:nvPr/>
        </p:nvSpPr>
        <p:spPr bwMode="auto">
          <a:xfrm>
            <a:off x="7300913" y="4213225"/>
            <a:ext cx="306387" cy="447675"/>
          </a:xfrm>
          <a:custGeom>
            <a:avLst/>
            <a:gdLst/>
            <a:ahLst/>
            <a:cxnLst>
              <a:cxn ang="0">
                <a:pos x="40" y="0"/>
              </a:cxn>
              <a:cxn ang="0">
                <a:pos x="0" y="40"/>
              </a:cxn>
              <a:cxn ang="0">
                <a:pos x="40" y="117"/>
              </a:cxn>
              <a:cxn ang="0">
                <a:pos x="80" y="40"/>
              </a:cxn>
              <a:cxn ang="0">
                <a:pos x="40" y="0"/>
              </a:cxn>
              <a:cxn ang="0">
                <a:pos x="7" y="32"/>
              </a:cxn>
              <a:cxn ang="0">
                <a:pos x="32" y="32"/>
              </a:cxn>
              <a:cxn ang="0">
                <a:pos x="40" y="8"/>
              </a:cxn>
              <a:cxn ang="0">
                <a:pos x="48" y="32"/>
              </a:cxn>
              <a:cxn ang="0">
                <a:pos x="73" y="32"/>
              </a:cxn>
              <a:cxn ang="0">
                <a:pos x="52" y="46"/>
              </a:cxn>
              <a:cxn ang="0">
                <a:pos x="63" y="69"/>
              </a:cxn>
              <a:cxn ang="0">
                <a:pos x="40" y="54"/>
              </a:cxn>
              <a:cxn ang="0">
                <a:pos x="17" y="69"/>
              </a:cxn>
              <a:cxn ang="0">
                <a:pos x="28" y="46"/>
              </a:cxn>
              <a:cxn ang="0">
                <a:pos x="7" y="32"/>
              </a:cxn>
            </a:cxnLst>
            <a:rect l="0" t="0" r="r" b="b"/>
            <a:pathLst>
              <a:path w="80" h="117">
                <a:moveTo>
                  <a:pt x="40" y="0"/>
                </a:moveTo>
                <a:cubicBezTo>
                  <a:pt x="18" y="0"/>
                  <a:pt x="0" y="18"/>
                  <a:pt x="0" y="40"/>
                </a:cubicBezTo>
                <a:cubicBezTo>
                  <a:pt x="0" y="66"/>
                  <a:pt x="27" y="85"/>
                  <a:pt x="40" y="117"/>
                </a:cubicBezTo>
                <a:cubicBezTo>
                  <a:pt x="53" y="85"/>
                  <a:pt x="80" y="66"/>
                  <a:pt x="80" y="40"/>
                </a:cubicBezTo>
                <a:cubicBezTo>
                  <a:pt x="80" y="18"/>
                  <a:pt x="62" y="0"/>
                  <a:pt x="40" y="0"/>
                </a:cubicBezTo>
                <a:close/>
                <a:moveTo>
                  <a:pt x="7" y="32"/>
                </a:moveTo>
                <a:cubicBezTo>
                  <a:pt x="32" y="32"/>
                  <a:pt x="32" y="32"/>
                  <a:pt x="32" y="32"/>
                </a:cubicBezTo>
                <a:cubicBezTo>
                  <a:pt x="40" y="8"/>
                  <a:pt x="40" y="8"/>
                  <a:pt x="40" y="8"/>
                </a:cubicBezTo>
                <a:cubicBezTo>
                  <a:pt x="48" y="32"/>
                  <a:pt x="48" y="32"/>
                  <a:pt x="48" y="32"/>
                </a:cubicBezTo>
                <a:cubicBezTo>
                  <a:pt x="73" y="32"/>
                  <a:pt x="73" y="32"/>
                  <a:pt x="73" y="32"/>
                </a:cubicBezTo>
                <a:cubicBezTo>
                  <a:pt x="52" y="46"/>
                  <a:pt x="52" y="46"/>
                  <a:pt x="52" y="46"/>
                </a:cubicBezTo>
                <a:cubicBezTo>
                  <a:pt x="63" y="69"/>
                  <a:pt x="63" y="69"/>
                  <a:pt x="63" y="69"/>
                </a:cubicBezTo>
                <a:cubicBezTo>
                  <a:pt x="40" y="54"/>
                  <a:pt x="40" y="54"/>
                  <a:pt x="40" y="54"/>
                </a:cubicBezTo>
                <a:cubicBezTo>
                  <a:pt x="17" y="69"/>
                  <a:pt x="17" y="69"/>
                  <a:pt x="17" y="69"/>
                </a:cubicBezTo>
                <a:cubicBezTo>
                  <a:pt x="28" y="46"/>
                  <a:pt x="28" y="46"/>
                  <a:pt x="28" y="46"/>
                </a:cubicBezTo>
                <a:lnTo>
                  <a:pt x="7" y="32"/>
                </a:ln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lIns="121682" tIns="60841" rIns="121682" bIns="60841"/>
          <a:lstStyle/>
          <a:p>
            <a:pPr defTabSz="121749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Freeform 24"/>
          <p:cNvSpPr>
            <a:spLocks/>
          </p:cNvSpPr>
          <p:nvPr/>
        </p:nvSpPr>
        <p:spPr bwMode="auto">
          <a:xfrm>
            <a:off x="5826125" y="2052638"/>
            <a:ext cx="1577975" cy="1136650"/>
          </a:xfrm>
          <a:custGeom>
            <a:avLst/>
            <a:gdLst/>
            <a:ahLst/>
            <a:cxnLst>
              <a:cxn ang="0">
                <a:pos x="182" y="202"/>
              </a:cxn>
              <a:cxn ang="0">
                <a:pos x="182" y="205"/>
              </a:cxn>
              <a:cxn ang="0">
                <a:pos x="180" y="206"/>
              </a:cxn>
              <a:cxn ang="0">
                <a:pos x="178" y="207"/>
              </a:cxn>
              <a:cxn ang="0">
                <a:pos x="177" y="207"/>
              </a:cxn>
              <a:cxn ang="0">
                <a:pos x="176" y="208"/>
              </a:cxn>
              <a:cxn ang="0">
                <a:pos x="174" y="209"/>
              </a:cxn>
              <a:cxn ang="0">
                <a:pos x="128" y="214"/>
              </a:cxn>
              <a:cxn ang="0">
                <a:pos x="128" y="214"/>
              </a:cxn>
              <a:cxn ang="0">
                <a:pos x="128" y="214"/>
              </a:cxn>
              <a:cxn ang="0">
                <a:pos x="128" y="214"/>
              </a:cxn>
              <a:cxn ang="0">
                <a:pos x="115" y="207"/>
              </a:cxn>
              <a:cxn ang="0">
                <a:pos x="23" y="224"/>
              </a:cxn>
              <a:cxn ang="0">
                <a:pos x="0" y="283"/>
              </a:cxn>
              <a:cxn ang="0">
                <a:pos x="81" y="366"/>
              </a:cxn>
              <a:cxn ang="0">
                <a:pos x="124" y="356"/>
              </a:cxn>
              <a:cxn ang="0">
                <a:pos x="146" y="353"/>
              </a:cxn>
              <a:cxn ang="0">
                <a:pos x="178" y="361"/>
              </a:cxn>
              <a:cxn ang="0">
                <a:pos x="179" y="362"/>
              </a:cxn>
              <a:cxn ang="0">
                <a:pos x="179" y="362"/>
              </a:cxn>
              <a:cxn ang="0">
                <a:pos x="182" y="364"/>
              </a:cxn>
              <a:cxn ang="0">
                <a:pos x="183" y="365"/>
              </a:cxn>
              <a:cxn ang="0">
                <a:pos x="186" y="369"/>
              </a:cxn>
              <a:cxn ang="0">
                <a:pos x="183" y="370"/>
              </a:cxn>
              <a:cxn ang="0">
                <a:pos x="183" y="566"/>
              </a:cxn>
              <a:cxn ang="0">
                <a:pos x="810" y="636"/>
              </a:cxn>
              <a:cxn ang="0">
                <a:pos x="810" y="635"/>
              </a:cxn>
              <a:cxn ang="0">
                <a:pos x="810" y="633"/>
              </a:cxn>
              <a:cxn ang="0">
                <a:pos x="790" y="609"/>
              </a:cxn>
              <a:cxn ang="0">
                <a:pos x="791" y="609"/>
              </a:cxn>
              <a:cxn ang="0">
                <a:pos x="785" y="609"/>
              </a:cxn>
              <a:cxn ang="0">
                <a:pos x="784" y="609"/>
              </a:cxn>
              <a:cxn ang="0">
                <a:pos x="744" y="584"/>
              </a:cxn>
              <a:cxn ang="0">
                <a:pos x="714" y="509"/>
              </a:cxn>
              <a:cxn ang="0">
                <a:pos x="794" y="413"/>
              </a:cxn>
              <a:cxn ang="0">
                <a:pos x="889" y="440"/>
              </a:cxn>
              <a:cxn ang="0">
                <a:pos x="912" y="476"/>
              </a:cxn>
              <a:cxn ang="0">
                <a:pos x="916" y="488"/>
              </a:cxn>
              <a:cxn ang="0">
                <a:pos x="940" y="507"/>
              </a:cxn>
              <a:cxn ang="0">
                <a:pos x="183" y="0"/>
              </a:cxn>
              <a:cxn ang="0">
                <a:pos x="183" y="196"/>
              </a:cxn>
            </a:cxnLst>
            <a:rect l="0" t="0" r="r" b="b"/>
            <a:pathLst>
              <a:path w="1073" h="772">
                <a:moveTo>
                  <a:pt x="182" y="202"/>
                </a:moveTo>
                <a:cubicBezTo>
                  <a:pt x="182" y="202"/>
                  <a:pt x="182" y="202"/>
                  <a:pt x="182" y="202"/>
                </a:cubicBezTo>
                <a:cubicBezTo>
                  <a:pt x="182" y="204"/>
                  <a:pt x="182" y="204"/>
                  <a:pt x="182" y="204"/>
                </a:cubicBezTo>
                <a:cubicBezTo>
                  <a:pt x="182" y="205"/>
                  <a:pt x="182" y="205"/>
                  <a:pt x="182" y="205"/>
                </a:cubicBezTo>
                <a:cubicBezTo>
                  <a:pt x="182" y="205"/>
                  <a:pt x="182" y="205"/>
                  <a:pt x="182" y="205"/>
                </a:cubicBezTo>
                <a:cubicBezTo>
                  <a:pt x="181" y="205"/>
                  <a:pt x="180" y="206"/>
                  <a:pt x="180" y="206"/>
                </a:cubicBezTo>
                <a:cubicBezTo>
                  <a:pt x="179" y="206"/>
                  <a:pt x="179" y="206"/>
                  <a:pt x="179" y="206"/>
                </a:cubicBezTo>
                <a:cubicBezTo>
                  <a:pt x="178" y="207"/>
                  <a:pt x="178" y="207"/>
                  <a:pt x="178" y="207"/>
                </a:cubicBezTo>
                <a:cubicBezTo>
                  <a:pt x="177" y="207"/>
                  <a:pt x="177" y="207"/>
                  <a:pt x="177" y="207"/>
                </a:cubicBezTo>
                <a:cubicBezTo>
                  <a:pt x="177" y="207"/>
                  <a:pt x="177" y="207"/>
                  <a:pt x="177" y="207"/>
                </a:cubicBezTo>
                <a:cubicBezTo>
                  <a:pt x="176" y="207"/>
                  <a:pt x="176" y="207"/>
                  <a:pt x="176" y="207"/>
                </a:cubicBezTo>
                <a:cubicBezTo>
                  <a:pt x="176" y="208"/>
                  <a:pt x="176" y="208"/>
                  <a:pt x="176" y="208"/>
                </a:cubicBezTo>
                <a:cubicBezTo>
                  <a:pt x="176" y="208"/>
                  <a:pt x="176" y="208"/>
                  <a:pt x="176" y="208"/>
                </a:cubicBezTo>
                <a:cubicBezTo>
                  <a:pt x="175" y="208"/>
                  <a:pt x="175" y="208"/>
                  <a:pt x="174" y="209"/>
                </a:cubicBezTo>
                <a:cubicBezTo>
                  <a:pt x="166" y="214"/>
                  <a:pt x="156" y="217"/>
                  <a:pt x="146" y="217"/>
                </a:cubicBezTo>
                <a:cubicBezTo>
                  <a:pt x="140" y="217"/>
                  <a:pt x="134" y="216"/>
                  <a:pt x="128" y="214"/>
                </a:cubicBezTo>
                <a:cubicBezTo>
                  <a:pt x="128" y="214"/>
                  <a:pt x="128" y="214"/>
                  <a:pt x="128" y="214"/>
                </a:cubicBezTo>
                <a:cubicBezTo>
                  <a:pt x="128" y="214"/>
                  <a:pt x="128" y="214"/>
                  <a:pt x="128" y="214"/>
                </a:cubicBezTo>
                <a:cubicBezTo>
                  <a:pt x="128" y="214"/>
                  <a:pt x="128" y="214"/>
                  <a:pt x="128" y="214"/>
                </a:cubicBezTo>
                <a:cubicBezTo>
                  <a:pt x="128" y="214"/>
                  <a:pt x="128" y="214"/>
                  <a:pt x="128" y="214"/>
                </a:cubicBezTo>
                <a:cubicBezTo>
                  <a:pt x="128" y="214"/>
                  <a:pt x="128" y="214"/>
                  <a:pt x="128" y="214"/>
                </a:cubicBezTo>
                <a:cubicBezTo>
                  <a:pt x="128" y="214"/>
                  <a:pt x="128" y="214"/>
                  <a:pt x="128" y="214"/>
                </a:cubicBezTo>
                <a:cubicBezTo>
                  <a:pt x="128" y="214"/>
                  <a:pt x="128" y="214"/>
                  <a:pt x="128" y="214"/>
                </a:cubicBezTo>
                <a:cubicBezTo>
                  <a:pt x="123" y="212"/>
                  <a:pt x="118" y="210"/>
                  <a:pt x="115" y="207"/>
                </a:cubicBezTo>
                <a:cubicBezTo>
                  <a:pt x="105" y="203"/>
                  <a:pt x="93" y="200"/>
                  <a:pt x="81" y="200"/>
                </a:cubicBezTo>
                <a:cubicBezTo>
                  <a:pt x="59" y="200"/>
                  <a:pt x="38" y="209"/>
                  <a:pt x="23" y="224"/>
                </a:cubicBezTo>
                <a:cubicBezTo>
                  <a:pt x="21" y="226"/>
                  <a:pt x="20" y="228"/>
                  <a:pt x="18" y="230"/>
                </a:cubicBezTo>
                <a:cubicBezTo>
                  <a:pt x="7" y="244"/>
                  <a:pt x="0" y="263"/>
                  <a:pt x="0" y="283"/>
                </a:cubicBezTo>
                <a:cubicBezTo>
                  <a:pt x="0" y="306"/>
                  <a:pt x="10" y="328"/>
                  <a:pt x="25" y="343"/>
                </a:cubicBezTo>
                <a:cubicBezTo>
                  <a:pt x="40" y="357"/>
                  <a:pt x="59" y="366"/>
                  <a:pt x="81" y="366"/>
                </a:cubicBezTo>
                <a:cubicBezTo>
                  <a:pt x="94" y="366"/>
                  <a:pt x="107" y="363"/>
                  <a:pt x="118" y="358"/>
                </a:cubicBezTo>
                <a:cubicBezTo>
                  <a:pt x="120" y="356"/>
                  <a:pt x="122" y="357"/>
                  <a:pt x="124" y="356"/>
                </a:cubicBezTo>
                <a:cubicBezTo>
                  <a:pt x="131" y="353"/>
                  <a:pt x="138" y="353"/>
                  <a:pt x="146" y="353"/>
                </a:cubicBezTo>
                <a:cubicBezTo>
                  <a:pt x="146" y="353"/>
                  <a:pt x="146" y="353"/>
                  <a:pt x="146" y="353"/>
                </a:cubicBezTo>
                <a:cubicBezTo>
                  <a:pt x="157" y="353"/>
                  <a:pt x="167" y="355"/>
                  <a:pt x="175" y="361"/>
                </a:cubicBezTo>
                <a:cubicBezTo>
                  <a:pt x="176" y="361"/>
                  <a:pt x="177" y="361"/>
                  <a:pt x="178" y="361"/>
                </a:cubicBezTo>
                <a:cubicBezTo>
                  <a:pt x="178" y="361"/>
                  <a:pt x="178" y="361"/>
                  <a:pt x="178" y="361"/>
                </a:cubicBezTo>
                <a:cubicBezTo>
                  <a:pt x="179" y="362"/>
                  <a:pt x="179" y="362"/>
                  <a:pt x="179" y="362"/>
                </a:cubicBezTo>
                <a:cubicBezTo>
                  <a:pt x="179" y="362"/>
                  <a:pt x="179" y="362"/>
                  <a:pt x="179" y="362"/>
                </a:cubicBezTo>
                <a:cubicBezTo>
                  <a:pt x="179" y="362"/>
                  <a:pt x="179" y="362"/>
                  <a:pt x="179" y="362"/>
                </a:cubicBezTo>
                <a:cubicBezTo>
                  <a:pt x="180" y="362"/>
                  <a:pt x="180" y="362"/>
                  <a:pt x="180" y="362"/>
                </a:cubicBezTo>
                <a:cubicBezTo>
                  <a:pt x="181" y="362"/>
                  <a:pt x="181" y="363"/>
                  <a:pt x="182" y="364"/>
                </a:cubicBezTo>
                <a:cubicBezTo>
                  <a:pt x="183" y="364"/>
                  <a:pt x="183" y="364"/>
                  <a:pt x="183" y="364"/>
                </a:cubicBezTo>
                <a:cubicBezTo>
                  <a:pt x="183" y="365"/>
                  <a:pt x="183" y="365"/>
                  <a:pt x="183" y="365"/>
                </a:cubicBezTo>
                <a:cubicBezTo>
                  <a:pt x="184" y="365"/>
                  <a:pt x="184" y="365"/>
                  <a:pt x="184" y="365"/>
                </a:cubicBezTo>
                <a:cubicBezTo>
                  <a:pt x="185" y="366"/>
                  <a:pt x="185" y="368"/>
                  <a:pt x="186" y="369"/>
                </a:cubicBezTo>
                <a:cubicBezTo>
                  <a:pt x="186" y="369"/>
                  <a:pt x="184" y="369"/>
                  <a:pt x="184" y="369"/>
                </a:cubicBezTo>
                <a:cubicBezTo>
                  <a:pt x="184" y="370"/>
                  <a:pt x="183" y="370"/>
                  <a:pt x="183" y="370"/>
                </a:cubicBezTo>
                <a:cubicBezTo>
                  <a:pt x="183" y="371"/>
                  <a:pt x="183" y="371"/>
                  <a:pt x="183" y="371"/>
                </a:cubicBezTo>
                <a:cubicBezTo>
                  <a:pt x="183" y="566"/>
                  <a:pt x="183" y="566"/>
                  <a:pt x="183" y="566"/>
                </a:cubicBezTo>
                <a:cubicBezTo>
                  <a:pt x="375" y="570"/>
                  <a:pt x="547" y="648"/>
                  <a:pt x="673" y="772"/>
                </a:cubicBezTo>
                <a:cubicBezTo>
                  <a:pt x="810" y="636"/>
                  <a:pt x="810" y="636"/>
                  <a:pt x="810" y="636"/>
                </a:cubicBezTo>
                <a:cubicBezTo>
                  <a:pt x="810" y="636"/>
                  <a:pt x="810" y="636"/>
                  <a:pt x="810" y="636"/>
                </a:cubicBezTo>
                <a:cubicBezTo>
                  <a:pt x="810" y="636"/>
                  <a:pt x="810" y="635"/>
                  <a:pt x="810" y="635"/>
                </a:cubicBezTo>
                <a:cubicBezTo>
                  <a:pt x="810" y="634"/>
                  <a:pt x="810" y="634"/>
                  <a:pt x="810" y="634"/>
                </a:cubicBezTo>
                <a:cubicBezTo>
                  <a:pt x="810" y="634"/>
                  <a:pt x="810" y="633"/>
                  <a:pt x="810" y="633"/>
                </a:cubicBezTo>
                <a:cubicBezTo>
                  <a:pt x="808" y="628"/>
                  <a:pt x="806" y="622"/>
                  <a:pt x="801" y="617"/>
                </a:cubicBezTo>
                <a:cubicBezTo>
                  <a:pt x="798" y="614"/>
                  <a:pt x="794" y="613"/>
                  <a:pt x="790" y="609"/>
                </a:cubicBezTo>
                <a:cubicBezTo>
                  <a:pt x="791" y="609"/>
                  <a:pt x="791" y="609"/>
                  <a:pt x="791" y="609"/>
                </a:cubicBezTo>
                <a:cubicBezTo>
                  <a:pt x="791" y="609"/>
                  <a:pt x="791" y="609"/>
                  <a:pt x="791" y="609"/>
                </a:cubicBezTo>
                <a:cubicBezTo>
                  <a:pt x="791" y="610"/>
                  <a:pt x="791" y="610"/>
                  <a:pt x="791" y="610"/>
                </a:cubicBezTo>
                <a:cubicBezTo>
                  <a:pt x="787" y="609"/>
                  <a:pt x="787" y="609"/>
                  <a:pt x="785" y="609"/>
                </a:cubicBezTo>
                <a:cubicBezTo>
                  <a:pt x="784" y="609"/>
                  <a:pt x="784" y="609"/>
                  <a:pt x="784" y="609"/>
                </a:cubicBezTo>
                <a:cubicBezTo>
                  <a:pt x="784" y="609"/>
                  <a:pt x="784" y="609"/>
                  <a:pt x="784" y="609"/>
                </a:cubicBezTo>
                <a:cubicBezTo>
                  <a:pt x="783" y="609"/>
                  <a:pt x="783" y="609"/>
                  <a:pt x="783" y="609"/>
                </a:cubicBezTo>
                <a:cubicBezTo>
                  <a:pt x="769" y="604"/>
                  <a:pt x="756" y="596"/>
                  <a:pt x="744" y="584"/>
                </a:cubicBezTo>
                <a:cubicBezTo>
                  <a:pt x="727" y="567"/>
                  <a:pt x="717" y="545"/>
                  <a:pt x="715" y="522"/>
                </a:cubicBezTo>
                <a:cubicBezTo>
                  <a:pt x="714" y="518"/>
                  <a:pt x="714" y="513"/>
                  <a:pt x="714" y="509"/>
                </a:cubicBezTo>
                <a:cubicBezTo>
                  <a:pt x="714" y="484"/>
                  <a:pt x="723" y="459"/>
                  <a:pt x="743" y="440"/>
                </a:cubicBezTo>
                <a:cubicBezTo>
                  <a:pt x="757" y="425"/>
                  <a:pt x="775" y="416"/>
                  <a:pt x="794" y="413"/>
                </a:cubicBezTo>
                <a:cubicBezTo>
                  <a:pt x="802" y="411"/>
                  <a:pt x="810" y="410"/>
                  <a:pt x="818" y="410"/>
                </a:cubicBezTo>
                <a:cubicBezTo>
                  <a:pt x="843" y="410"/>
                  <a:pt x="869" y="420"/>
                  <a:pt x="889" y="440"/>
                </a:cubicBezTo>
                <a:cubicBezTo>
                  <a:pt x="899" y="450"/>
                  <a:pt x="907" y="463"/>
                  <a:pt x="912" y="476"/>
                </a:cubicBezTo>
                <a:cubicBezTo>
                  <a:pt x="912" y="476"/>
                  <a:pt x="912" y="476"/>
                  <a:pt x="912" y="476"/>
                </a:cubicBezTo>
                <a:cubicBezTo>
                  <a:pt x="912" y="476"/>
                  <a:pt x="912" y="477"/>
                  <a:pt x="912" y="477"/>
                </a:cubicBezTo>
                <a:cubicBezTo>
                  <a:pt x="913" y="481"/>
                  <a:pt x="914" y="485"/>
                  <a:pt x="916" y="488"/>
                </a:cubicBezTo>
                <a:cubicBezTo>
                  <a:pt x="917" y="492"/>
                  <a:pt x="920" y="495"/>
                  <a:pt x="922" y="497"/>
                </a:cubicBezTo>
                <a:cubicBezTo>
                  <a:pt x="927" y="502"/>
                  <a:pt x="934" y="505"/>
                  <a:pt x="940" y="507"/>
                </a:cubicBezTo>
                <a:cubicBezTo>
                  <a:pt x="1073" y="372"/>
                  <a:pt x="1073" y="372"/>
                  <a:pt x="1073" y="372"/>
                </a:cubicBezTo>
                <a:cubicBezTo>
                  <a:pt x="845" y="145"/>
                  <a:pt x="531" y="4"/>
                  <a:pt x="183" y="0"/>
                </a:cubicBezTo>
                <a:cubicBezTo>
                  <a:pt x="183" y="195"/>
                  <a:pt x="183" y="195"/>
                  <a:pt x="183" y="195"/>
                </a:cubicBezTo>
                <a:cubicBezTo>
                  <a:pt x="183" y="196"/>
                  <a:pt x="183" y="196"/>
                  <a:pt x="183" y="196"/>
                </a:cubicBezTo>
                <a:cubicBezTo>
                  <a:pt x="183" y="198"/>
                  <a:pt x="184" y="200"/>
                  <a:pt x="182" y="202"/>
                </a:cubicBezTo>
                <a:close/>
              </a:path>
            </a:pathLst>
          </a:custGeom>
          <a:solidFill>
            <a:srgbClr val="6C7176"/>
          </a:solidFill>
          <a:ln w="9525">
            <a:noFill/>
            <a:round/>
            <a:headEnd/>
            <a:tailEnd/>
          </a:ln>
        </p:spPr>
        <p:txBody>
          <a:bodyPr lIns="121682" tIns="60841" rIns="121682" bIns="60841"/>
          <a:lstStyle/>
          <a:p>
            <a:pPr defTabSz="121749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Freeform 7@|5FFC:0|FBC:0|LFC:16777215|LBC:16777215"/>
          <p:cNvSpPr>
            <a:spLocks/>
          </p:cNvSpPr>
          <p:nvPr/>
        </p:nvSpPr>
        <p:spPr bwMode="auto">
          <a:xfrm>
            <a:off x="6450013" y="2497138"/>
            <a:ext cx="182562" cy="273050"/>
          </a:xfrm>
          <a:custGeom>
            <a:avLst/>
            <a:gdLst/>
            <a:ahLst/>
            <a:cxnLst>
              <a:cxn ang="0">
                <a:pos x="46" y="0"/>
              </a:cxn>
              <a:cxn ang="0">
                <a:pos x="23" y="0"/>
              </a:cxn>
              <a:cxn ang="0">
                <a:pos x="23" y="57"/>
              </a:cxn>
              <a:cxn ang="0">
                <a:pos x="0" y="57"/>
              </a:cxn>
              <a:cxn ang="0">
                <a:pos x="35" y="103"/>
              </a:cxn>
              <a:cxn ang="0">
                <a:pos x="69" y="57"/>
              </a:cxn>
              <a:cxn ang="0">
                <a:pos x="46" y="57"/>
              </a:cxn>
              <a:cxn ang="0">
                <a:pos x="46" y="0"/>
              </a:cxn>
            </a:cxnLst>
            <a:rect l="0" t="0" r="r" b="b"/>
            <a:pathLst>
              <a:path w="69" h="103">
                <a:moveTo>
                  <a:pt x="46" y="0"/>
                </a:moveTo>
                <a:lnTo>
                  <a:pt x="23" y="0"/>
                </a:lnTo>
                <a:lnTo>
                  <a:pt x="23" y="57"/>
                </a:lnTo>
                <a:lnTo>
                  <a:pt x="0" y="57"/>
                </a:lnTo>
                <a:lnTo>
                  <a:pt x="35" y="103"/>
                </a:lnTo>
                <a:lnTo>
                  <a:pt x="69" y="57"/>
                </a:lnTo>
                <a:lnTo>
                  <a:pt x="46" y="57"/>
                </a:lnTo>
                <a:lnTo>
                  <a:pt x="46" y="0"/>
                </a:ln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lIns="121682" tIns="60841" rIns="121682" bIns="60841"/>
          <a:lstStyle/>
          <a:p>
            <a:pPr defTabSz="121749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Freeform 8@|5FFC:0|FBC:0|LFC:16777215|LBC:16777215"/>
          <p:cNvSpPr>
            <a:spLocks/>
          </p:cNvSpPr>
          <p:nvPr/>
        </p:nvSpPr>
        <p:spPr bwMode="auto">
          <a:xfrm>
            <a:off x="6296025" y="2339975"/>
            <a:ext cx="490538" cy="368300"/>
          </a:xfrm>
          <a:custGeom>
            <a:avLst/>
            <a:gdLst/>
            <a:ahLst/>
            <a:cxnLst>
              <a:cxn ang="0">
                <a:pos x="101" y="33"/>
              </a:cxn>
              <a:cxn ang="0">
                <a:pos x="101" y="33"/>
              </a:cxn>
              <a:cxn ang="0">
                <a:pos x="69" y="0"/>
              </a:cxn>
              <a:cxn ang="0">
                <a:pos x="40" y="17"/>
              </a:cxn>
              <a:cxn ang="0">
                <a:pos x="32" y="15"/>
              </a:cxn>
              <a:cxn ang="0">
                <a:pos x="14" y="33"/>
              </a:cxn>
              <a:cxn ang="0">
                <a:pos x="14" y="33"/>
              </a:cxn>
              <a:cxn ang="0">
                <a:pos x="0" y="58"/>
              </a:cxn>
              <a:cxn ang="0">
                <a:pos x="29" y="87"/>
              </a:cxn>
              <a:cxn ang="0">
                <a:pos x="29" y="80"/>
              </a:cxn>
              <a:cxn ang="0">
                <a:pos x="7" y="58"/>
              </a:cxn>
              <a:cxn ang="0">
                <a:pos x="18" y="40"/>
              </a:cxn>
              <a:cxn ang="0">
                <a:pos x="22" y="38"/>
              </a:cxn>
              <a:cxn ang="0">
                <a:pos x="22" y="33"/>
              </a:cxn>
              <a:cxn ang="0">
                <a:pos x="21" y="33"/>
              </a:cxn>
              <a:cxn ang="0">
                <a:pos x="32" y="22"/>
              </a:cxn>
              <a:cxn ang="0">
                <a:pos x="37" y="23"/>
              </a:cxn>
              <a:cxn ang="0">
                <a:pos x="43" y="26"/>
              </a:cxn>
              <a:cxn ang="0">
                <a:pos x="47" y="20"/>
              </a:cxn>
              <a:cxn ang="0">
                <a:pos x="69" y="8"/>
              </a:cxn>
              <a:cxn ang="0">
                <a:pos x="94" y="33"/>
              </a:cxn>
              <a:cxn ang="0">
                <a:pos x="94" y="33"/>
              </a:cxn>
              <a:cxn ang="0">
                <a:pos x="94" y="38"/>
              </a:cxn>
              <a:cxn ang="0">
                <a:pos x="98" y="40"/>
              </a:cxn>
              <a:cxn ang="0">
                <a:pos x="109" y="58"/>
              </a:cxn>
              <a:cxn ang="0">
                <a:pos x="87" y="80"/>
              </a:cxn>
              <a:cxn ang="0">
                <a:pos x="87" y="87"/>
              </a:cxn>
              <a:cxn ang="0">
                <a:pos x="116" y="58"/>
              </a:cxn>
              <a:cxn ang="0">
                <a:pos x="101" y="33"/>
              </a:cxn>
            </a:cxnLst>
            <a:rect l="0" t="0" r="r" b="b"/>
            <a:pathLst>
              <a:path w="116" h="87">
                <a:moveTo>
                  <a:pt x="101" y="33"/>
                </a:moveTo>
                <a:cubicBezTo>
                  <a:pt x="101" y="33"/>
                  <a:pt x="101" y="33"/>
                  <a:pt x="101" y="33"/>
                </a:cubicBezTo>
                <a:cubicBezTo>
                  <a:pt x="101" y="15"/>
                  <a:pt x="87" y="0"/>
                  <a:pt x="69" y="0"/>
                </a:cubicBezTo>
                <a:cubicBezTo>
                  <a:pt x="57" y="0"/>
                  <a:pt x="46" y="7"/>
                  <a:pt x="40" y="17"/>
                </a:cubicBezTo>
                <a:cubicBezTo>
                  <a:pt x="38" y="16"/>
                  <a:pt x="35" y="15"/>
                  <a:pt x="32" y="15"/>
                </a:cubicBezTo>
                <a:cubicBezTo>
                  <a:pt x="22" y="15"/>
                  <a:pt x="14" y="23"/>
                  <a:pt x="14" y="33"/>
                </a:cubicBezTo>
                <a:cubicBezTo>
                  <a:pt x="14" y="33"/>
                  <a:pt x="14" y="33"/>
                  <a:pt x="14" y="33"/>
                </a:cubicBezTo>
                <a:cubicBezTo>
                  <a:pt x="6" y="38"/>
                  <a:pt x="0" y="48"/>
                  <a:pt x="0" y="58"/>
                </a:cubicBezTo>
                <a:cubicBezTo>
                  <a:pt x="0" y="74"/>
                  <a:pt x="13" y="87"/>
                  <a:pt x="29" y="87"/>
                </a:cubicBezTo>
                <a:cubicBezTo>
                  <a:pt x="29" y="80"/>
                  <a:pt x="29" y="80"/>
                  <a:pt x="29" y="80"/>
                </a:cubicBezTo>
                <a:cubicBezTo>
                  <a:pt x="17" y="80"/>
                  <a:pt x="7" y="70"/>
                  <a:pt x="7" y="58"/>
                </a:cubicBezTo>
                <a:cubicBezTo>
                  <a:pt x="7" y="51"/>
                  <a:pt x="11" y="44"/>
                  <a:pt x="18" y="40"/>
                </a:cubicBezTo>
                <a:cubicBezTo>
                  <a:pt x="22" y="38"/>
                  <a:pt x="22" y="38"/>
                  <a:pt x="22" y="38"/>
                </a:cubicBezTo>
                <a:cubicBezTo>
                  <a:pt x="22" y="33"/>
                  <a:pt x="22" y="33"/>
                  <a:pt x="22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2" y="27"/>
                  <a:pt x="26" y="22"/>
                  <a:pt x="32" y="22"/>
                </a:cubicBezTo>
                <a:cubicBezTo>
                  <a:pt x="34" y="22"/>
                  <a:pt x="36" y="23"/>
                  <a:pt x="37" y="23"/>
                </a:cubicBezTo>
                <a:cubicBezTo>
                  <a:pt x="43" y="26"/>
                  <a:pt x="43" y="26"/>
                  <a:pt x="43" y="26"/>
                </a:cubicBezTo>
                <a:cubicBezTo>
                  <a:pt x="47" y="20"/>
                  <a:pt x="47" y="20"/>
                  <a:pt x="47" y="20"/>
                </a:cubicBezTo>
                <a:cubicBezTo>
                  <a:pt x="51" y="12"/>
                  <a:pt x="60" y="8"/>
                  <a:pt x="69" y="8"/>
                </a:cubicBezTo>
                <a:cubicBezTo>
                  <a:pt x="83" y="8"/>
                  <a:pt x="94" y="19"/>
                  <a:pt x="94" y="33"/>
                </a:cubicBezTo>
                <a:cubicBezTo>
                  <a:pt x="94" y="33"/>
                  <a:pt x="94" y="33"/>
                  <a:pt x="94" y="33"/>
                </a:cubicBezTo>
                <a:cubicBezTo>
                  <a:pt x="94" y="38"/>
                  <a:pt x="94" y="38"/>
                  <a:pt x="94" y="38"/>
                </a:cubicBezTo>
                <a:cubicBezTo>
                  <a:pt x="98" y="40"/>
                  <a:pt x="98" y="40"/>
                  <a:pt x="98" y="40"/>
                </a:cubicBezTo>
                <a:cubicBezTo>
                  <a:pt x="104" y="44"/>
                  <a:pt x="109" y="51"/>
                  <a:pt x="109" y="58"/>
                </a:cubicBezTo>
                <a:cubicBezTo>
                  <a:pt x="109" y="70"/>
                  <a:pt x="99" y="80"/>
                  <a:pt x="87" y="80"/>
                </a:cubicBezTo>
                <a:cubicBezTo>
                  <a:pt x="87" y="87"/>
                  <a:pt x="87" y="87"/>
                  <a:pt x="87" y="87"/>
                </a:cubicBezTo>
                <a:cubicBezTo>
                  <a:pt x="103" y="87"/>
                  <a:pt x="116" y="74"/>
                  <a:pt x="116" y="58"/>
                </a:cubicBezTo>
                <a:cubicBezTo>
                  <a:pt x="116" y="48"/>
                  <a:pt x="110" y="38"/>
                  <a:pt x="101" y="33"/>
                </a:cubicBez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lIns="121682" tIns="60841" rIns="121682" bIns="60841"/>
          <a:lstStyle/>
          <a:p>
            <a:pPr defTabSz="121749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Freeform 21"/>
          <p:cNvSpPr>
            <a:spLocks/>
          </p:cNvSpPr>
          <p:nvPr/>
        </p:nvSpPr>
        <p:spPr bwMode="auto">
          <a:xfrm>
            <a:off x="6084888" y="4684713"/>
            <a:ext cx="1311275" cy="1125537"/>
          </a:xfrm>
          <a:custGeom>
            <a:avLst/>
            <a:gdLst/>
            <a:ahLst/>
            <a:cxnLst>
              <a:cxn ang="0">
                <a:pos x="753" y="255"/>
              </a:cxn>
              <a:cxn ang="0">
                <a:pos x="748" y="254"/>
              </a:cxn>
              <a:cxn ang="0">
                <a:pos x="748" y="254"/>
              </a:cxn>
              <a:cxn ang="0">
                <a:pos x="748" y="254"/>
              </a:cxn>
              <a:cxn ang="0">
                <a:pos x="752" y="250"/>
              </a:cxn>
              <a:cxn ang="0">
                <a:pos x="754" y="248"/>
              </a:cxn>
              <a:cxn ang="0">
                <a:pos x="754" y="247"/>
              </a:cxn>
              <a:cxn ang="0">
                <a:pos x="755" y="246"/>
              </a:cxn>
              <a:cxn ang="0">
                <a:pos x="769" y="218"/>
              </a:cxn>
              <a:cxn ang="0">
                <a:pos x="783" y="208"/>
              </a:cxn>
              <a:cxn ang="0">
                <a:pos x="783" y="208"/>
              </a:cxn>
              <a:cxn ang="0">
                <a:pos x="784" y="208"/>
              </a:cxn>
              <a:cxn ang="0">
                <a:pos x="784" y="208"/>
              </a:cxn>
              <a:cxn ang="0">
                <a:pos x="827" y="185"/>
              </a:cxn>
              <a:cxn ang="0">
                <a:pos x="827" y="68"/>
              </a:cxn>
              <a:cxn ang="0">
                <a:pos x="709" y="68"/>
              </a:cxn>
              <a:cxn ang="0">
                <a:pos x="687" y="106"/>
              </a:cxn>
              <a:cxn ang="0">
                <a:pos x="676" y="125"/>
              </a:cxn>
              <a:cxn ang="0">
                <a:pos x="645" y="140"/>
              </a:cxn>
              <a:cxn ang="0">
                <a:pos x="643" y="140"/>
              </a:cxn>
              <a:cxn ang="0">
                <a:pos x="643" y="140"/>
              </a:cxn>
              <a:cxn ang="0">
                <a:pos x="639" y="140"/>
              </a:cxn>
              <a:cxn ang="0">
                <a:pos x="638" y="140"/>
              </a:cxn>
              <a:cxn ang="0">
                <a:pos x="492" y="0"/>
              </a:cxn>
              <a:cxn ang="0">
                <a:pos x="0" y="390"/>
              </a:cxn>
              <a:cxn ang="0">
                <a:pos x="36" y="394"/>
              </a:cxn>
              <a:cxn ang="0">
                <a:pos x="42" y="391"/>
              </a:cxn>
              <a:cxn ang="0">
                <a:pos x="43" y="390"/>
              </a:cxn>
              <a:cxn ang="0">
                <a:pos x="161" y="411"/>
              </a:cxn>
              <a:cxn ang="0">
                <a:pos x="192" y="482"/>
              </a:cxn>
              <a:cxn ang="0">
                <a:pos x="88" y="585"/>
              </a:cxn>
              <a:cxn ang="0">
                <a:pos x="46" y="575"/>
              </a:cxn>
              <a:cxn ang="0">
                <a:pos x="35" y="569"/>
              </a:cxn>
              <a:cxn ang="0">
                <a:pos x="0" y="574"/>
              </a:cxn>
              <a:cxn ang="0">
                <a:pos x="892" y="400"/>
              </a:cxn>
              <a:cxn ang="0">
                <a:pos x="753" y="256"/>
              </a:cxn>
            </a:cxnLst>
            <a:rect l="0" t="0" r="r" b="b"/>
            <a:pathLst>
              <a:path w="892" h="765">
                <a:moveTo>
                  <a:pt x="753" y="256"/>
                </a:moveTo>
                <a:cubicBezTo>
                  <a:pt x="753" y="255"/>
                  <a:pt x="753" y="255"/>
                  <a:pt x="753" y="255"/>
                </a:cubicBezTo>
                <a:cubicBezTo>
                  <a:pt x="751" y="254"/>
                  <a:pt x="751" y="254"/>
                  <a:pt x="751" y="254"/>
                </a:cubicBezTo>
                <a:cubicBezTo>
                  <a:pt x="748" y="254"/>
                  <a:pt x="748" y="254"/>
                  <a:pt x="748" y="254"/>
                </a:cubicBezTo>
                <a:cubicBezTo>
                  <a:pt x="748" y="254"/>
                  <a:pt x="748" y="254"/>
                  <a:pt x="748" y="254"/>
                </a:cubicBezTo>
                <a:cubicBezTo>
                  <a:pt x="748" y="254"/>
                  <a:pt x="748" y="254"/>
                  <a:pt x="748" y="254"/>
                </a:cubicBezTo>
                <a:cubicBezTo>
                  <a:pt x="748" y="254"/>
                  <a:pt x="748" y="254"/>
                  <a:pt x="748" y="254"/>
                </a:cubicBezTo>
                <a:cubicBezTo>
                  <a:pt x="748" y="254"/>
                  <a:pt x="748" y="254"/>
                  <a:pt x="748" y="254"/>
                </a:cubicBezTo>
                <a:cubicBezTo>
                  <a:pt x="748" y="252"/>
                  <a:pt x="751" y="251"/>
                  <a:pt x="751" y="251"/>
                </a:cubicBezTo>
                <a:cubicBezTo>
                  <a:pt x="752" y="250"/>
                  <a:pt x="752" y="250"/>
                  <a:pt x="752" y="250"/>
                </a:cubicBezTo>
                <a:cubicBezTo>
                  <a:pt x="753" y="249"/>
                  <a:pt x="753" y="249"/>
                  <a:pt x="753" y="249"/>
                </a:cubicBezTo>
                <a:cubicBezTo>
                  <a:pt x="754" y="248"/>
                  <a:pt x="754" y="248"/>
                  <a:pt x="754" y="248"/>
                </a:cubicBezTo>
                <a:cubicBezTo>
                  <a:pt x="754" y="247"/>
                  <a:pt x="754" y="247"/>
                  <a:pt x="754" y="247"/>
                </a:cubicBezTo>
                <a:cubicBezTo>
                  <a:pt x="754" y="247"/>
                  <a:pt x="754" y="247"/>
                  <a:pt x="754" y="247"/>
                </a:cubicBezTo>
                <a:cubicBezTo>
                  <a:pt x="754" y="246"/>
                  <a:pt x="754" y="246"/>
                  <a:pt x="754" y="246"/>
                </a:cubicBezTo>
                <a:cubicBezTo>
                  <a:pt x="755" y="246"/>
                  <a:pt x="755" y="246"/>
                  <a:pt x="755" y="246"/>
                </a:cubicBezTo>
                <a:cubicBezTo>
                  <a:pt x="755" y="245"/>
                  <a:pt x="755" y="245"/>
                  <a:pt x="755" y="244"/>
                </a:cubicBezTo>
                <a:cubicBezTo>
                  <a:pt x="757" y="235"/>
                  <a:pt x="762" y="226"/>
                  <a:pt x="769" y="218"/>
                </a:cubicBezTo>
                <a:cubicBezTo>
                  <a:pt x="773" y="214"/>
                  <a:pt x="778" y="210"/>
                  <a:pt x="783" y="208"/>
                </a:cubicBezTo>
                <a:cubicBezTo>
                  <a:pt x="783" y="208"/>
                  <a:pt x="783" y="208"/>
                  <a:pt x="783" y="208"/>
                </a:cubicBezTo>
                <a:cubicBezTo>
                  <a:pt x="783" y="208"/>
                  <a:pt x="783" y="208"/>
                  <a:pt x="783" y="208"/>
                </a:cubicBezTo>
                <a:cubicBezTo>
                  <a:pt x="783" y="208"/>
                  <a:pt x="783" y="208"/>
                  <a:pt x="783" y="208"/>
                </a:cubicBezTo>
                <a:cubicBezTo>
                  <a:pt x="784" y="208"/>
                  <a:pt x="784" y="208"/>
                  <a:pt x="784" y="208"/>
                </a:cubicBezTo>
                <a:cubicBezTo>
                  <a:pt x="784" y="208"/>
                  <a:pt x="784" y="208"/>
                  <a:pt x="784" y="208"/>
                </a:cubicBezTo>
                <a:cubicBezTo>
                  <a:pt x="784" y="208"/>
                  <a:pt x="784" y="208"/>
                  <a:pt x="784" y="208"/>
                </a:cubicBezTo>
                <a:cubicBezTo>
                  <a:pt x="784" y="208"/>
                  <a:pt x="784" y="208"/>
                  <a:pt x="784" y="208"/>
                </a:cubicBezTo>
                <a:cubicBezTo>
                  <a:pt x="789" y="205"/>
                  <a:pt x="794" y="204"/>
                  <a:pt x="798" y="203"/>
                </a:cubicBezTo>
                <a:cubicBezTo>
                  <a:pt x="808" y="199"/>
                  <a:pt x="818" y="193"/>
                  <a:pt x="827" y="185"/>
                </a:cubicBezTo>
                <a:cubicBezTo>
                  <a:pt x="843" y="169"/>
                  <a:pt x="851" y="147"/>
                  <a:pt x="851" y="126"/>
                </a:cubicBezTo>
                <a:cubicBezTo>
                  <a:pt x="851" y="105"/>
                  <a:pt x="843" y="84"/>
                  <a:pt x="827" y="68"/>
                </a:cubicBezTo>
                <a:cubicBezTo>
                  <a:pt x="810" y="51"/>
                  <a:pt x="789" y="43"/>
                  <a:pt x="768" y="43"/>
                </a:cubicBezTo>
                <a:cubicBezTo>
                  <a:pt x="747" y="43"/>
                  <a:pt x="726" y="51"/>
                  <a:pt x="709" y="68"/>
                </a:cubicBezTo>
                <a:cubicBezTo>
                  <a:pt x="700" y="77"/>
                  <a:pt x="694" y="88"/>
                  <a:pt x="690" y="99"/>
                </a:cubicBezTo>
                <a:cubicBezTo>
                  <a:pt x="689" y="101"/>
                  <a:pt x="688" y="104"/>
                  <a:pt x="687" y="106"/>
                </a:cubicBezTo>
                <a:cubicBezTo>
                  <a:pt x="685" y="113"/>
                  <a:pt x="681" y="119"/>
                  <a:pt x="676" y="125"/>
                </a:cubicBezTo>
                <a:cubicBezTo>
                  <a:pt x="676" y="125"/>
                  <a:pt x="676" y="125"/>
                  <a:pt x="676" y="125"/>
                </a:cubicBezTo>
                <a:cubicBezTo>
                  <a:pt x="668" y="132"/>
                  <a:pt x="658" y="137"/>
                  <a:pt x="648" y="139"/>
                </a:cubicBezTo>
                <a:cubicBezTo>
                  <a:pt x="647" y="139"/>
                  <a:pt x="646" y="140"/>
                  <a:pt x="645" y="140"/>
                </a:cubicBezTo>
                <a:cubicBezTo>
                  <a:pt x="644" y="140"/>
                  <a:pt x="644" y="140"/>
                  <a:pt x="644" y="140"/>
                </a:cubicBezTo>
                <a:cubicBezTo>
                  <a:pt x="643" y="140"/>
                  <a:pt x="643" y="140"/>
                  <a:pt x="643" y="140"/>
                </a:cubicBezTo>
                <a:cubicBezTo>
                  <a:pt x="643" y="140"/>
                  <a:pt x="643" y="140"/>
                  <a:pt x="643" y="140"/>
                </a:cubicBezTo>
                <a:cubicBezTo>
                  <a:pt x="643" y="140"/>
                  <a:pt x="643" y="140"/>
                  <a:pt x="643" y="140"/>
                </a:cubicBezTo>
                <a:cubicBezTo>
                  <a:pt x="642" y="140"/>
                  <a:pt x="641" y="140"/>
                  <a:pt x="640" y="140"/>
                </a:cubicBezTo>
                <a:cubicBezTo>
                  <a:pt x="639" y="140"/>
                  <a:pt x="639" y="140"/>
                  <a:pt x="639" y="140"/>
                </a:cubicBezTo>
                <a:cubicBezTo>
                  <a:pt x="638" y="140"/>
                  <a:pt x="638" y="140"/>
                  <a:pt x="638" y="140"/>
                </a:cubicBezTo>
                <a:cubicBezTo>
                  <a:pt x="638" y="140"/>
                  <a:pt x="638" y="140"/>
                  <a:pt x="638" y="140"/>
                </a:cubicBezTo>
                <a:cubicBezTo>
                  <a:pt x="636" y="140"/>
                  <a:pt x="634" y="139"/>
                  <a:pt x="633" y="138"/>
                </a:cubicBezTo>
                <a:cubicBezTo>
                  <a:pt x="492" y="0"/>
                  <a:pt x="492" y="0"/>
                  <a:pt x="492" y="0"/>
                </a:cubicBezTo>
                <a:cubicBezTo>
                  <a:pt x="355" y="131"/>
                  <a:pt x="172" y="198"/>
                  <a:pt x="0" y="199"/>
                </a:cubicBezTo>
                <a:cubicBezTo>
                  <a:pt x="0" y="390"/>
                  <a:pt x="0" y="390"/>
                  <a:pt x="0" y="390"/>
                </a:cubicBezTo>
                <a:cubicBezTo>
                  <a:pt x="9" y="394"/>
                  <a:pt x="14" y="396"/>
                  <a:pt x="21" y="396"/>
                </a:cubicBezTo>
                <a:cubicBezTo>
                  <a:pt x="26" y="396"/>
                  <a:pt x="32" y="395"/>
                  <a:pt x="36" y="394"/>
                </a:cubicBezTo>
                <a:cubicBezTo>
                  <a:pt x="38" y="393"/>
                  <a:pt x="40" y="392"/>
                  <a:pt x="42" y="391"/>
                </a:cubicBezTo>
                <a:cubicBezTo>
                  <a:pt x="42" y="391"/>
                  <a:pt x="42" y="391"/>
                  <a:pt x="42" y="391"/>
                </a:cubicBezTo>
                <a:cubicBezTo>
                  <a:pt x="43" y="391"/>
                  <a:pt x="43" y="391"/>
                  <a:pt x="43" y="391"/>
                </a:cubicBezTo>
                <a:cubicBezTo>
                  <a:pt x="43" y="390"/>
                  <a:pt x="43" y="390"/>
                  <a:pt x="43" y="390"/>
                </a:cubicBezTo>
                <a:cubicBezTo>
                  <a:pt x="57" y="384"/>
                  <a:pt x="72" y="380"/>
                  <a:pt x="88" y="380"/>
                </a:cubicBezTo>
                <a:cubicBezTo>
                  <a:pt x="117" y="380"/>
                  <a:pt x="142" y="392"/>
                  <a:pt x="161" y="411"/>
                </a:cubicBezTo>
                <a:cubicBezTo>
                  <a:pt x="162" y="412"/>
                  <a:pt x="162" y="412"/>
                  <a:pt x="163" y="413"/>
                </a:cubicBezTo>
                <a:cubicBezTo>
                  <a:pt x="181" y="430"/>
                  <a:pt x="192" y="455"/>
                  <a:pt x="192" y="482"/>
                </a:cubicBezTo>
                <a:cubicBezTo>
                  <a:pt x="192" y="506"/>
                  <a:pt x="183" y="528"/>
                  <a:pt x="169" y="545"/>
                </a:cubicBezTo>
                <a:cubicBezTo>
                  <a:pt x="150" y="569"/>
                  <a:pt x="121" y="585"/>
                  <a:pt x="88" y="585"/>
                </a:cubicBezTo>
                <a:cubicBezTo>
                  <a:pt x="73" y="585"/>
                  <a:pt x="59" y="581"/>
                  <a:pt x="46" y="576"/>
                </a:cubicBezTo>
                <a:cubicBezTo>
                  <a:pt x="46" y="576"/>
                  <a:pt x="46" y="575"/>
                  <a:pt x="46" y="575"/>
                </a:cubicBezTo>
                <a:cubicBezTo>
                  <a:pt x="45" y="575"/>
                  <a:pt x="45" y="575"/>
                  <a:pt x="45" y="575"/>
                </a:cubicBezTo>
                <a:cubicBezTo>
                  <a:pt x="41" y="573"/>
                  <a:pt x="38" y="571"/>
                  <a:pt x="35" y="569"/>
                </a:cubicBezTo>
                <a:cubicBezTo>
                  <a:pt x="31" y="568"/>
                  <a:pt x="25" y="567"/>
                  <a:pt x="21" y="567"/>
                </a:cubicBezTo>
                <a:cubicBezTo>
                  <a:pt x="14" y="567"/>
                  <a:pt x="9" y="570"/>
                  <a:pt x="0" y="574"/>
                </a:cubicBezTo>
                <a:cubicBezTo>
                  <a:pt x="0" y="765"/>
                  <a:pt x="0" y="765"/>
                  <a:pt x="0" y="765"/>
                </a:cubicBezTo>
                <a:cubicBezTo>
                  <a:pt x="323" y="764"/>
                  <a:pt x="645" y="642"/>
                  <a:pt x="892" y="400"/>
                </a:cubicBezTo>
                <a:cubicBezTo>
                  <a:pt x="754" y="261"/>
                  <a:pt x="754" y="261"/>
                  <a:pt x="754" y="261"/>
                </a:cubicBezTo>
                <a:cubicBezTo>
                  <a:pt x="753" y="260"/>
                  <a:pt x="753" y="258"/>
                  <a:pt x="753" y="256"/>
                </a:cubicBezTo>
                <a:close/>
              </a:path>
            </a:pathLst>
          </a:custGeom>
          <a:solidFill>
            <a:srgbClr val="A8A8A8"/>
          </a:solidFill>
          <a:ln w="9525">
            <a:noFill/>
            <a:round/>
            <a:headEnd/>
            <a:tailEnd/>
          </a:ln>
        </p:spPr>
        <p:txBody>
          <a:bodyPr lIns="121682" tIns="60841" rIns="121682" bIns="60841"/>
          <a:lstStyle/>
          <a:p>
            <a:pPr defTabSz="121749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Freeform 120"/>
          <p:cNvSpPr>
            <a:spLocks noEditPoints="1"/>
          </p:cNvSpPr>
          <p:nvPr/>
        </p:nvSpPr>
        <p:spPr bwMode="auto">
          <a:xfrm>
            <a:off x="6524625" y="5046663"/>
            <a:ext cx="406400" cy="349250"/>
          </a:xfrm>
          <a:custGeom>
            <a:avLst/>
            <a:gdLst/>
            <a:ahLst/>
            <a:cxnLst>
              <a:cxn ang="0">
                <a:pos x="95" y="7"/>
              </a:cxn>
              <a:cxn ang="0">
                <a:pos x="95" y="14"/>
              </a:cxn>
              <a:cxn ang="0">
                <a:pos x="15" y="36"/>
              </a:cxn>
              <a:cxn ang="0">
                <a:pos x="0" y="28"/>
              </a:cxn>
              <a:cxn ang="0">
                <a:pos x="0" y="72"/>
              </a:cxn>
              <a:cxn ang="0">
                <a:pos x="15" y="65"/>
              </a:cxn>
              <a:cxn ang="0">
                <a:pos x="24" y="67"/>
              </a:cxn>
              <a:cxn ang="0">
                <a:pos x="21" y="76"/>
              </a:cxn>
              <a:cxn ang="0">
                <a:pos x="29" y="89"/>
              </a:cxn>
              <a:cxn ang="0">
                <a:pos x="50" y="95"/>
              </a:cxn>
              <a:cxn ang="0">
                <a:pos x="53" y="95"/>
              </a:cxn>
              <a:cxn ang="0">
                <a:pos x="64" y="87"/>
              </a:cxn>
              <a:cxn ang="0">
                <a:pos x="66" y="78"/>
              </a:cxn>
              <a:cxn ang="0">
                <a:pos x="95" y="86"/>
              </a:cxn>
              <a:cxn ang="0">
                <a:pos x="95" y="94"/>
              </a:cxn>
              <a:cxn ang="0">
                <a:pos x="117" y="101"/>
              </a:cxn>
              <a:cxn ang="0">
                <a:pos x="117" y="0"/>
              </a:cxn>
              <a:cxn ang="0">
                <a:pos x="95" y="7"/>
              </a:cxn>
              <a:cxn ang="0">
                <a:pos x="57" y="85"/>
              </a:cxn>
              <a:cxn ang="0">
                <a:pos x="52" y="88"/>
              </a:cxn>
              <a:cxn ang="0">
                <a:pos x="31" y="82"/>
              </a:cxn>
              <a:cxn ang="0">
                <a:pos x="28" y="78"/>
              </a:cxn>
              <a:cxn ang="0">
                <a:pos x="31" y="69"/>
              </a:cxn>
              <a:cxn ang="0">
                <a:pos x="59" y="77"/>
              </a:cxn>
              <a:cxn ang="0">
                <a:pos x="57" y="85"/>
              </a:cxn>
              <a:cxn ang="0">
                <a:pos x="95" y="50"/>
              </a:cxn>
              <a:cxn ang="0">
                <a:pos x="15" y="50"/>
              </a:cxn>
              <a:cxn ang="0">
                <a:pos x="15" y="43"/>
              </a:cxn>
              <a:cxn ang="0">
                <a:pos x="95" y="21"/>
              </a:cxn>
              <a:cxn ang="0">
                <a:pos x="95" y="50"/>
              </a:cxn>
              <a:cxn ang="0">
                <a:pos x="109" y="50"/>
              </a:cxn>
              <a:cxn ang="0">
                <a:pos x="102" y="50"/>
              </a:cxn>
              <a:cxn ang="0">
                <a:pos x="102" y="14"/>
              </a:cxn>
              <a:cxn ang="0">
                <a:pos x="109" y="14"/>
              </a:cxn>
              <a:cxn ang="0">
                <a:pos x="109" y="50"/>
              </a:cxn>
            </a:cxnLst>
            <a:rect l="0" t="0" r="r" b="b"/>
            <a:pathLst>
              <a:path w="117" h="101">
                <a:moveTo>
                  <a:pt x="95" y="7"/>
                </a:moveTo>
                <a:cubicBezTo>
                  <a:pt x="95" y="14"/>
                  <a:pt x="95" y="14"/>
                  <a:pt x="95" y="14"/>
                </a:cubicBezTo>
                <a:cubicBezTo>
                  <a:pt x="15" y="36"/>
                  <a:pt x="15" y="36"/>
                  <a:pt x="15" y="36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72"/>
                  <a:pt x="0" y="72"/>
                  <a:pt x="0" y="72"/>
                </a:cubicBezTo>
                <a:cubicBezTo>
                  <a:pt x="15" y="65"/>
                  <a:pt x="15" y="65"/>
                  <a:pt x="15" y="65"/>
                </a:cubicBezTo>
                <a:cubicBezTo>
                  <a:pt x="24" y="67"/>
                  <a:pt x="24" y="67"/>
                  <a:pt x="24" y="67"/>
                </a:cubicBezTo>
                <a:cubicBezTo>
                  <a:pt x="21" y="76"/>
                  <a:pt x="21" y="76"/>
                  <a:pt x="21" y="76"/>
                </a:cubicBezTo>
                <a:cubicBezTo>
                  <a:pt x="20" y="82"/>
                  <a:pt x="23" y="88"/>
                  <a:pt x="29" y="89"/>
                </a:cubicBezTo>
                <a:cubicBezTo>
                  <a:pt x="50" y="95"/>
                  <a:pt x="50" y="95"/>
                  <a:pt x="50" y="95"/>
                </a:cubicBezTo>
                <a:cubicBezTo>
                  <a:pt x="51" y="95"/>
                  <a:pt x="52" y="95"/>
                  <a:pt x="53" y="95"/>
                </a:cubicBezTo>
                <a:cubicBezTo>
                  <a:pt x="58" y="95"/>
                  <a:pt x="62" y="92"/>
                  <a:pt x="64" y="87"/>
                </a:cubicBezTo>
                <a:cubicBezTo>
                  <a:pt x="66" y="78"/>
                  <a:pt x="66" y="78"/>
                  <a:pt x="66" y="78"/>
                </a:cubicBezTo>
                <a:cubicBezTo>
                  <a:pt x="95" y="86"/>
                  <a:pt x="95" y="86"/>
                  <a:pt x="95" y="86"/>
                </a:cubicBezTo>
                <a:cubicBezTo>
                  <a:pt x="95" y="94"/>
                  <a:pt x="95" y="94"/>
                  <a:pt x="95" y="94"/>
                </a:cubicBezTo>
                <a:cubicBezTo>
                  <a:pt x="117" y="101"/>
                  <a:pt x="117" y="101"/>
                  <a:pt x="117" y="101"/>
                </a:cubicBezTo>
                <a:cubicBezTo>
                  <a:pt x="117" y="0"/>
                  <a:pt x="117" y="0"/>
                  <a:pt x="117" y="0"/>
                </a:cubicBezTo>
                <a:lnTo>
                  <a:pt x="95" y="7"/>
                </a:lnTo>
                <a:close/>
                <a:moveTo>
                  <a:pt x="57" y="85"/>
                </a:moveTo>
                <a:cubicBezTo>
                  <a:pt x="56" y="87"/>
                  <a:pt x="54" y="88"/>
                  <a:pt x="52" y="88"/>
                </a:cubicBezTo>
                <a:cubicBezTo>
                  <a:pt x="31" y="82"/>
                  <a:pt x="31" y="82"/>
                  <a:pt x="31" y="82"/>
                </a:cubicBezTo>
                <a:cubicBezTo>
                  <a:pt x="29" y="82"/>
                  <a:pt x="28" y="80"/>
                  <a:pt x="28" y="78"/>
                </a:cubicBezTo>
                <a:cubicBezTo>
                  <a:pt x="31" y="69"/>
                  <a:pt x="31" y="69"/>
                  <a:pt x="31" y="69"/>
                </a:cubicBezTo>
                <a:cubicBezTo>
                  <a:pt x="59" y="77"/>
                  <a:pt x="59" y="77"/>
                  <a:pt x="59" y="77"/>
                </a:cubicBezTo>
                <a:lnTo>
                  <a:pt x="57" y="85"/>
                </a:lnTo>
                <a:close/>
                <a:moveTo>
                  <a:pt x="95" y="50"/>
                </a:moveTo>
                <a:cubicBezTo>
                  <a:pt x="15" y="50"/>
                  <a:pt x="15" y="50"/>
                  <a:pt x="15" y="50"/>
                </a:cubicBezTo>
                <a:cubicBezTo>
                  <a:pt x="15" y="43"/>
                  <a:pt x="15" y="43"/>
                  <a:pt x="15" y="43"/>
                </a:cubicBezTo>
                <a:cubicBezTo>
                  <a:pt x="95" y="21"/>
                  <a:pt x="95" y="21"/>
                  <a:pt x="95" y="21"/>
                </a:cubicBezTo>
                <a:lnTo>
                  <a:pt x="95" y="50"/>
                </a:lnTo>
                <a:close/>
                <a:moveTo>
                  <a:pt x="109" y="50"/>
                </a:moveTo>
                <a:cubicBezTo>
                  <a:pt x="102" y="50"/>
                  <a:pt x="102" y="50"/>
                  <a:pt x="102" y="50"/>
                </a:cubicBezTo>
                <a:cubicBezTo>
                  <a:pt x="102" y="14"/>
                  <a:pt x="102" y="14"/>
                  <a:pt x="102" y="14"/>
                </a:cubicBezTo>
                <a:cubicBezTo>
                  <a:pt x="109" y="14"/>
                  <a:pt x="109" y="14"/>
                  <a:pt x="109" y="14"/>
                </a:cubicBezTo>
                <a:lnTo>
                  <a:pt x="109" y="50"/>
                </a:ln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lIns="121682" tIns="60841" rIns="121682" bIns="60841"/>
          <a:lstStyle/>
          <a:p>
            <a:pPr defTabSz="121749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Freeform 25"/>
          <p:cNvSpPr>
            <a:spLocks/>
          </p:cNvSpPr>
          <p:nvPr/>
        </p:nvSpPr>
        <p:spPr bwMode="auto">
          <a:xfrm>
            <a:off x="4203700" y="2608263"/>
            <a:ext cx="1135063" cy="1579562"/>
          </a:xfrm>
          <a:custGeom>
            <a:avLst/>
            <a:gdLst/>
            <a:ahLst/>
            <a:cxnLst>
              <a:cxn ang="0">
                <a:pos x="202" y="891"/>
              </a:cxn>
              <a:cxn ang="0">
                <a:pos x="201" y="892"/>
              </a:cxn>
              <a:cxn ang="0">
                <a:pos x="204" y="894"/>
              </a:cxn>
              <a:cxn ang="0">
                <a:pos x="206" y="895"/>
              </a:cxn>
              <a:cxn ang="0">
                <a:pos x="207" y="897"/>
              </a:cxn>
              <a:cxn ang="0">
                <a:pos x="208" y="898"/>
              </a:cxn>
              <a:cxn ang="0">
                <a:pos x="209" y="899"/>
              </a:cxn>
              <a:cxn ang="0">
                <a:pos x="214" y="945"/>
              </a:cxn>
              <a:cxn ang="0">
                <a:pos x="214" y="945"/>
              </a:cxn>
              <a:cxn ang="0">
                <a:pos x="214" y="945"/>
              </a:cxn>
              <a:cxn ang="0">
                <a:pos x="214" y="946"/>
              </a:cxn>
              <a:cxn ang="0">
                <a:pos x="207" y="959"/>
              </a:cxn>
              <a:cxn ang="0">
                <a:pos x="224" y="1051"/>
              </a:cxn>
              <a:cxn ang="0">
                <a:pos x="283" y="1074"/>
              </a:cxn>
              <a:cxn ang="0">
                <a:pos x="366" y="992"/>
              </a:cxn>
              <a:cxn ang="0">
                <a:pos x="356" y="949"/>
              </a:cxn>
              <a:cxn ang="0">
                <a:pos x="353" y="928"/>
              </a:cxn>
              <a:cxn ang="0">
                <a:pos x="361" y="895"/>
              </a:cxn>
              <a:cxn ang="0">
                <a:pos x="362" y="892"/>
              </a:cxn>
              <a:cxn ang="0">
                <a:pos x="362" y="893"/>
              </a:cxn>
              <a:cxn ang="0">
                <a:pos x="364" y="891"/>
              </a:cxn>
              <a:cxn ang="0">
                <a:pos x="365" y="890"/>
              </a:cxn>
              <a:cxn ang="0">
                <a:pos x="369" y="888"/>
              </a:cxn>
              <a:cxn ang="0">
                <a:pos x="370" y="888"/>
              </a:cxn>
              <a:cxn ang="0">
                <a:pos x="566" y="888"/>
              </a:cxn>
              <a:cxn ang="0">
                <a:pos x="635" y="264"/>
              </a:cxn>
              <a:cxn ang="0">
                <a:pos x="613" y="285"/>
              </a:cxn>
              <a:cxn ang="0">
                <a:pos x="610" y="280"/>
              </a:cxn>
              <a:cxn ang="0">
                <a:pos x="608" y="288"/>
              </a:cxn>
              <a:cxn ang="0">
                <a:pos x="608" y="291"/>
              </a:cxn>
              <a:cxn ang="0">
                <a:pos x="583" y="330"/>
              </a:cxn>
              <a:cxn ang="0">
                <a:pos x="439" y="331"/>
              </a:cxn>
              <a:cxn ang="0">
                <a:pos x="439" y="186"/>
              </a:cxn>
              <a:cxn ang="0">
                <a:pos x="475" y="163"/>
              </a:cxn>
              <a:cxn ang="0">
                <a:pos x="487" y="159"/>
              </a:cxn>
              <a:cxn ang="0">
                <a:pos x="505" y="135"/>
              </a:cxn>
              <a:cxn ang="0">
                <a:pos x="0" y="888"/>
              </a:cxn>
              <a:cxn ang="0">
                <a:pos x="196" y="888"/>
              </a:cxn>
            </a:cxnLst>
            <a:rect l="0" t="0" r="r" b="b"/>
            <a:pathLst>
              <a:path w="771" h="1074">
                <a:moveTo>
                  <a:pt x="202" y="890"/>
                </a:moveTo>
                <a:cubicBezTo>
                  <a:pt x="202" y="891"/>
                  <a:pt x="202" y="891"/>
                  <a:pt x="202" y="891"/>
                </a:cubicBezTo>
                <a:cubicBezTo>
                  <a:pt x="202" y="891"/>
                  <a:pt x="202" y="891"/>
                  <a:pt x="202" y="891"/>
                </a:cubicBezTo>
                <a:cubicBezTo>
                  <a:pt x="201" y="892"/>
                  <a:pt x="201" y="892"/>
                  <a:pt x="201" y="892"/>
                </a:cubicBezTo>
                <a:cubicBezTo>
                  <a:pt x="201" y="892"/>
                  <a:pt x="201" y="892"/>
                  <a:pt x="201" y="892"/>
                </a:cubicBezTo>
                <a:cubicBezTo>
                  <a:pt x="201" y="892"/>
                  <a:pt x="204" y="893"/>
                  <a:pt x="204" y="894"/>
                </a:cubicBezTo>
                <a:cubicBezTo>
                  <a:pt x="205" y="894"/>
                  <a:pt x="205" y="894"/>
                  <a:pt x="205" y="894"/>
                </a:cubicBezTo>
                <a:cubicBezTo>
                  <a:pt x="206" y="895"/>
                  <a:pt x="206" y="895"/>
                  <a:pt x="206" y="895"/>
                </a:cubicBezTo>
                <a:cubicBezTo>
                  <a:pt x="207" y="896"/>
                  <a:pt x="207" y="896"/>
                  <a:pt x="207" y="896"/>
                </a:cubicBezTo>
                <a:cubicBezTo>
                  <a:pt x="207" y="897"/>
                  <a:pt x="207" y="897"/>
                  <a:pt x="207" y="897"/>
                </a:cubicBezTo>
                <a:cubicBezTo>
                  <a:pt x="207" y="897"/>
                  <a:pt x="207" y="897"/>
                  <a:pt x="207" y="897"/>
                </a:cubicBezTo>
                <a:cubicBezTo>
                  <a:pt x="208" y="898"/>
                  <a:pt x="208" y="898"/>
                  <a:pt x="208" y="898"/>
                </a:cubicBezTo>
                <a:cubicBezTo>
                  <a:pt x="208" y="898"/>
                  <a:pt x="208" y="898"/>
                  <a:pt x="208" y="898"/>
                </a:cubicBezTo>
                <a:cubicBezTo>
                  <a:pt x="208" y="899"/>
                  <a:pt x="208" y="899"/>
                  <a:pt x="209" y="899"/>
                </a:cubicBezTo>
                <a:cubicBezTo>
                  <a:pt x="214" y="908"/>
                  <a:pt x="217" y="917"/>
                  <a:pt x="217" y="928"/>
                </a:cubicBezTo>
                <a:cubicBezTo>
                  <a:pt x="217" y="934"/>
                  <a:pt x="216" y="940"/>
                  <a:pt x="214" y="945"/>
                </a:cubicBezTo>
                <a:cubicBezTo>
                  <a:pt x="214" y="945"/>
                  <a:pt x="214" y="945"/>
                  <a:pt x="214" y="945"/>
                </a:cubicBezTo>
                <a:cubicBezTo>
                  <a:pt x="214" y="945"/>
                  <a:pt x="214" y="945"/>
                  <a:pt x="214" y="945"/>
                </a:cubicBezTo>
                <a:cubicBezTo>
                  <a:pt x="214" y="945"/>
                  <a:pt x="214" y="945"/>
                  <a:pt x="214" y="945"/>
                </a:cubicBezTo>
                <a:cubicBezTo>
                  <a:pt x="214" y="945"/>
                  <a:pt x="214" y="945"/>
                  <a:pt x="214" y="945"/>
                </a:cubicBezTo>
                <a:cubicBezTo>
                  <a:pt x="214" y="946"/>
                  <a:pt x="214" y="946"/>
                  <a:pt x="214" y="946"/>
                </a:cubicBezTo>
                <a:cubicBezTo>
                  <a:pt x="214" y="946"/>
                  <a:pt x="214" y="946"/>
                  <a:pt x="214" y="946"/>
                </a:cubicBezTo>
                <a:cubicBezTo>
                  <a:pt x="214" y="946"/>
                  <a:pt x="214" y="946"/>
                  <a:pt x="214" y="946"/>
                </a:cubicBezTo>
                <a:cubicBezTo>
                  <a:pt x="212" y="951"/>
                  <a:pt x="210" y="955"/>
                  <a:pt x="207" y="959"/>
                </a:cubicBezTo>
                <a:cubicBezTo>
                  <a:pt x="203" y="969"/>
                  <a:pt x="200" y="980"/>
                  <a:pt x="200" y="992"/>
                </a:cubicBezTo>
                <a:cubicBezTo>
                  <a:pt x="200" y="1015"/>
                  <a:pt x="209" y="1036"/>
                  <a:pt x="224" y="1051"/>
                </a:cubicBezTo>
                <a:cubicBezTo>
                  <a:pt x="226" y="1052"/>
                  <a:pt x="228" y="1054"/>
                  <a:pt x="230" y="1055"/>
                </a:cubicBezTo>
                <a:cubicBezTo>
                  <a:pt x="244" y="1067"/>
                  <a:pt x="263" y="1074"/>
                  <a:pt x="283" y="1074"/>
                </a:cubicBezTo>
                <a:cubicBezTo>
                  <a:pt x="306" y="1074"/>
                  <a:pt x="328" y="1064"/>
                  <a:pt x="343" y="1049"/>
                </a:cubicBezTo>
                <a:cubicBezTo>
                  <a:pt x="357" y="1034"/>
                  <a:pt x="366" y="1014"/>
                  <a:pt x="366" y="992"/>
                </a:cubicBezTo>
                <a:cubicBezTo>
                  <a:pt x="366" y="979"/>
                  <a:pt x="363" y="967"/>
                  <a:pt x="358" y="956"/>
                </a:cubicBezTo>
                <a:cubicBezTo>
                  <a:pt x="356" y="954"/>
                  <a:pt x="357" y="952"/>
                  <a:pt x="356" y="949"/>
                </a:cubicBezTo>
                <a:cubicBezTo>
                  <a:pt x="353" y="943"/>
                  <a:pt x="353" y="935"/>
                  <a:pt x="353" y="928"/>
                </a:cubicBezTo>
                <a:cubicBezTo>
                  <a:pt x="353" y="928"/>
                  <a:pt x="353" y="928"/>
                  <a:pt x="353" y="928"/>
                </a:cubicBezTo>
                <a:cubicBezTo>
                  <a:pt x="353" y="917"/>
                  <a:pt x="355" y="907"/>
                  <a:pt x="361" y="898"/>
                </a:cubicBezTo>
                <a:cubicBezTo>
                  <a:pt x="361" y="897"/>
                  <a:pt x="361" y="896"/>
                  <a:pt x="361" y="895"/>
                </a:cubicBezTo>
                <a:cubicBezTo>
                  <a:pt x="361" y="894"/>
                  <a:pt x="361" y="894"/>
                  <a:pt x="361" y="894"/>
                </a:cubicBezTo>
                <a:cubicBezTo>
                  <a:pt x="362" y="892"/>
                  <a:pt x="362" y="892"/>
                  <a:pt x="362" y="892"/>
                </a:cubicBezTo>
                <a:cubicBezTo>
                  <a:pt x="362" y="892"/>
                  <a:pt x="362" y="892"/>
                  <a:pt x="362" y="892"/>
                </a:cubicBezTo>
                <a:cubicBezTo>
                  <a:pt x="362" y="893"/>
                  <a:pt x="362" y="893"/>
                  <a:pt x="362" y="893"/>
                </a:cubicBezTo>
                <a:cubicBezTo>
                  <a:pt x="362" y="893"/>
                  <a:pt x="362" y="893"/>
                  <a:pt x="362" y="893"/>
                </a:cubicBezTo>
                <a:cubicBezTo>
                  <a:pt x="362" y="892"/>
                  <a:pt x="363" y="892"/>
                  <a:pt x="364" y="891"/>
                </a:cubicBezTo>
                <a:cubicBezTo>
                  <a:pt x="364" y="890"/>
                  <a:pt x="364" y="890"/>
                  <a:pt x="364" y="890"/>
                </a:cubicBezTo>
                <a:cubicBezTo>
                  <a:pt x="365" y="890"/>
                  <a:pt x="365" y="890"/>
                  <a:pt x="365" y="890"/>
                </a:cubicBezTo>
                <a:cubicBezTo>
                  <a:pt x="365" y="890"/>
                  <a:pt x="365" y="890"/>
                  <a:pt x="365" y="890"/>
                </a:cubicBezTo>
                <a:cubicBezTo>
                  <a:pt x="366" y="889"/>
                  <a:pt x="368" y="888"/>
                  <a:pt x="369" y="888"/>
                </a:cubicBezTo>
                <a:cubicBezTo>
                  <a:pt x="369" y="888"/>
                  <a:pt x="369" y="888"/>
                  <a:pt x="369" y="888"/>
                </a:cubicBezTo>
                <a:cubicBezTo>
                  <a:pt x="370" y="888"/>
                  <a:pt x="370" y="888"/>
                  <a:pt x="370" y="888"/>
                </a:cubicBezTo>
                <a:cubicBezTo>
                  <a:pt x="371" y="888"/>
                  <a:pt x="371" y="888"/>
                  <a:pt x="371" y="888"/>
                </a:cubicBezTo>
                <a:cubicBezTo>
                  <a:pt x="566" y="888"/>
                  <a:pt x="566" y="888"/>
                  <a:pt x="566" y="888"/>
                </a:cubicBezTo>
                <a:cubicBezTo>
                  <a:pt x="570" y="704"/>
                  <a:pt x="647" y="526"/>
                  <a:pt x="771" y="401"/>
                </a:cubicBezTo>
                <a:cubicBezTo>
                  <a:pt x="635" y="264"/>
                  <a:pt x="635" y="264"/>
                  <a:pt x="635" y="264"/>
                </a:cubicBezTo>
                <a:cubicBezTo>
                  <a:pt x="628" y="266"/>
                  <a:pt x="624" y="269"/>
                  <a:pt x="619" y="274"/>
                </a:cubicBezTo>
                <a:cubicBezTo>
                  <a:pt x="615" y="277"/>
                  <a:pt x="613" y="281"/>
                  <a:pt x="613" y="285"/>
                </a:cubicBezTo>
                <a:cubicBezTo>
                  <a:pt x="613" y="280"/>
                  <a:pt x="613" y="280"/>
                  <a:pt x="613" y="280"/>
                </a:cubicBezTo>
                <a:cubicBezTo>
                  <a:pt x="610" y="280"/>
                  <a:pt x="610" y="280"/>
                  <a:pt x="610" y="280"/>
                </a:cubicBezTo>
                <a:cubicBezTo>
                  <a:pt x="610" y="280"/>
                  <a:pt x="610" y="280"/>
                  <a:pt x="610" y="280"/>
                </a:cubicBezTo>
                <a:cubicBezTo>
                  <a:pt x="609" y="280"/>
                  <a:pt x="608" y="286"/>
                  <a:pt x="608" y="288"/>
                </a:cubicBezTo>
                <a:cubicBezTo>
                  <a:pt x="608" y="290"/>
                  <a:pt x="608" y="290"/>
                  <a:pt x="608" y="290"/>
                </a:cubicBezTo>
                <a:cubicBezTo>
                  <a:pt x="608" y="291"/>
                  <a:pt x="608" y="291"/>
                  <a:pt x="608" y="291"/>
                </a:cubicBezTo>
                <a:cubicBezTo>
                  <a:pt x="608" y="291"/>
                  <a:pt x="608" y="291"/>
                  <a:pt x="608" y="291"/>
                </a:cubicBezTo>
                <a:cubicBezTo>
                  <a:pt x="603" y="306"/>
                  <a:pt x="594" y="319"/>
                  <a:pt x="583" y="330"/>
                </a:cubicBezTo>
                <a:cubicBezTo>
                  <a:pt x="564" y="350"/>
                  <a:pt x="538" y="360"/>
                  <a:pt x="512" y="360"/>
                </a:cubicBezTo>
                <a:cubicBezTo>
                  <a:pt x="486" y="361"/>
                  <a:pt x="459" y="351"/>
                  <a:pt x="439" y="331"/>
                </a:cubicBezTo>
                <a:cubicBezTo>
                  <a:pt x="418" y="310"/>
                  <a:pt x="409" y="284"/>
                  <a:pt x="409" y="258"/>
                </a:cubicBezTo>
                <a:cubicBezTo>
                  <a:pt x="409" y="232"/>
                  <a:pt x="419" y="206"/>
                  <a:pt x="439" y="186"/>
                </a:cubicBezTo>
                <a:cubicBezTo>
                  <a:pt x="449" y="176"/>
                  <a:pt x="461" y="168"/>
                  <a:pt x="474" y="163"/>
                </a:cubicBezTo>
                <a:cubicBezTo>
                  <a:pt x="475" y="163"/>
                  <a:pt x="475" y="163"/>
                  <a:pt x="475" y="163"/>
                </a:cubicBezTo>
                <a:cubicBezTo>
                  <a:pt x="475" y="163"/>
                  <a:pt x="475" y="163"/>
                  <a:pt x="476" y="163"/>
                </a:cubicBezTo>
                <a:cubicBezTo>
                  <a:pt x="480" y="162"/>
                  <a:pt x="483" y="161"/>
                  <a:pt x="487" y="159"/>
                </a:cubicBezTo>
                <a:cubicBezTo>
                  <a:pt x="490" y="158"/>
                  <a:pt x="493" y="155"/>
                  <a:pt x="496" y="153"/>
                </a:cubicBezTo>
                <a:cubicBezTo>
                  <a:pt x="501" y="148"/>
                  <a:pt x="504" y="141"/>
                  <a:pt x="505" y="135"/>
                </a:cubicBezTo>
                <a:cubicBezTo>
                  <a:pt x="371" y="0"/>
                  <a:pt x="371" y="0"/>
                  <a:pt x="371" y="0"/>
                </a:cubicBezTo>
                <a:cubicBezTo>
                  <a:pt x="144" y="229"/>
                  <a:pt x="4" y="544"/>
                  <a:pt x="0" y="888"/>
                </a:cubicBezTo>
                <a:cubicBezTo>
                  <a:pt x="195" y="888"/>
                  <a:pt x="195" y="888"/>
                  <a:pt x="195" y="888"/>
                </a:cubicBezTo>
                <a:cubicBezTo>
                  <a:pt x="196" y="888"/>
                  <a:pt x="196" y="888"/>
                  <a:pt x="196" y="888"/>
                </a:cubicBezTo>
                <a:cubicBezTo>
                  <a:pt x="198" y="888"/>
                  <a:pt x="200" y="889"/>
                  <a:pt x="202" y="890"/>
                </a:cubicBezTo>
                <a:close/>
              </a:path>
            </a:pathLst>
          </a:custGeom>
          <a:solidFill>
            <a:srgbClr val="6C7176"/>
          </a:solidFill>
          <a:ln w="9525">
            <a:noFill/>
            <a:round/>
            <a:headEnd/>
            <a:tailEnd/>
          </a:ln>
        </p:spPr>
        <p:txBody>
          <a:bodyPr lIns="121682" tIns="60841" rIns="121682" bIns="60841"/>
          <a:lstStyle/>
          <a:p>
            <a:pPr defTabSz="121749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Freeform 145"/>
          <p:cNvSpPr>
            <a:spLocks noChangeAspect="1"/>
          </p:cNvSpPr>
          <p:nvPr/>
        </p:nvSpPr>
        <p:spPr bwMode="auto">
          <a:xfrm>
            <a:off x="4487863" y="3281363"/>
            <a:ext cx="458787" cy="395287"/>
          </a:xfrm>
          <a:custGeom>
            <a:avLst/>
            <a:gdLst/>
            <a:ahLst/>
            <a:cxnLst>
              <a:cxn ang="0">
                <a:pos x="64" y="51"/>
              </a:cxn>
              <a:cxn ang="0">
                <a:pos x="60" y="55"/>
              </a:cxn>
              <a:cxn ang="0">
                <a:pos x="49" y="55"/>
              </a:cxn>
              <a:cxn ang="0">
                <a:pos x="45" y="51"/>
              </a:cxn>
              <a:cxn ang="0">
                <a:pos x="45" y="40"/>
              </a:cxn>
              <a:cxn ang="0">
                <a:pos x="49" y="36"/>
              </a:cxn>
              <a:cxn ang="0">
                <a:pos x="52" y="36"/>
              </a:cxn>
              <a:cxn ang="0">
                <a:pos x="52" y="30"/>
              </a:cxn>
              <a:cxn ang="0">
                <a:pos x="34" y="30"/>
              </a:cxn>
              <a:cxn ang="0">
                <a:pos x="34" y="36"/>
              </a:cxn>
              <a:cxn ang="0">
                <a:pos x="37" y="36"/>
              </a:cxn>
              <a:cxn ang="0">
                <a:pos x="41" y="40"/>
              </a:cxn>
              <a:cxn ang="0">
                <a:pos x="41" y="51"/>
              </a:cxn>
              <a:cxn ang="0">
                <a:pos x="37" y="55"/>
              </a:cxn>
              <a:cxn ang="0">
                <a:pos x="26" y="55"/>
              </a:cxn>
              <a:cxn ang="0">
                <a:pos x="23" y="51"/>
              </a:cxn>
              <a:cxn ang="0">
                <a:pos x="23" y="40"/>
              </a:cxn>
              <a:cxn ang="0">
                <a:pos x="26" y="36"/>
              </a:cxn>
              <a:cxn ang="0">
                <a:pos x="29" y="36"/>
              </a:cxn>
              <a:cxn ang="0">
                <a:pos x="29" y="30"/>
              </a:cxn>
              <a:cxn ang="0">
                <a:pos x="11" y="30"/>
              </a:cxn>
              <a:cxn ang="0">
                <a:pos x="11" y="36"/>
              </a:cxn>
              <a:cxn ang="0">
                <a:pos x="15" y="36"/>
              </a:cxn>
              <a:cxn ang="0">
                <a:pos x="18" y="40"/>
              </a:cxn>
              <a:cxn ang="0">
                <a:pos x="18" y="51"/>
              </a:cxn>
              <a:cxn ang="0">
                <a:pos x="15" y="55"/>
              </a:cxn>
              <a:cxn ang="0">
                <a:pos x="3" y="55"/>
              </a:cxn>
              <a:cxn ang="0">
                <a:pos x="0" y="51"/>
              </a:cxn>
              <a:cxn ang="0">
                <a:pos x="0" y="40"/>
              </a:cxn>
              <a:cxn ang="0">
                <a:pos x="3" y="36"/>
              </a:cxn>
              <a:cxn ang="0">
                <a:pos x="7" y="36"/>
              </a:cxn>
              <a:cxn ang="0">
                <a:pos x="7" y="30"/>
              </a:cxn>
              <a:cxn ang="0">
                <a:pos x="11" y="25"/>
              </a:cxn>
              <a:cxn ang="0">
                <a:pos x="29" y="25"/>
              </a:cxn>
              <a:cxn ang="0">
                <a:pos x="29" y="18"/>
              </a:cxn>
              <a:cxn ang="0">
                <a:pos x="26" y="18"/>
              </a:cxn>
              <a:cxn ang="0">
                <a:pos x="23" y="15"/>
              </a:cxn>
              <a:cxn ang="0">
                <a:pos x="23" y="3"/>
              </a:cxn>
              <a:cxn ang="0">
                <a:pos x="26" y="0"/>
              </a:cxn>
              <a:cxn ang="0">
                <a:pos x="37" y="0"/>
              </a:cxn>
              <a:cxn ang="0">
                <a:pos x="41" y="3"/>
              </a:cxn>
              <a:cxn ang="0">
                <a:pos x="41" y="15"/>
              </a:cxn>
              <a:cxn ang="0">
                <a:pos x="37" y="18"/>
              </a:cxn>
              <a:cxn ang="0">
                <a:pos x="34" y="18"/>
              </a:cxn>
              <a:cxn ang="0">
                <a:pos x="34" y="25"/>
              </a:cxn>
              <a:cxn ang="0">
                <a:pos x="52" y="25"/>
              </a:cxn>
              <a:cxn ang="0">
                <a:pos x="57" y="30"/>
              </a:cxn>
              <a:cxn ang="0">
                <a:pos x="57" y="36"/>
              </a:cxn>
              <a:cxn ang="0">
                <a:pos x="60" y="36"/>
              </a:cxn>
              <a:cxn ang="0">
                <a:pos x="64" y="40"/>
              </a:cxn>
              <a:cxn ang="0">
                <a:pos x="64" y="51"/>
              </a:cxn>
            </a:cxnLst>
            <a:rect l="0" t="0" r="r" b="b"/>
            <a:pathLst>
              <a:path w="64" h="55">
                <a:moveTo>
                  <a:pt x="64" y="51"/>
                </a:moveTo>
                <a:cubicBezTo>
                  <a:pt x="64" y="53"/>
                  <a:pt x="62" y="55"/>
                  <a:pt x="60" y="55"/>
                </a:cubicBezTo>
                <a:cubicBezTo>
                  <a:pt x="49" y="55"/>
                  <a:pt x="49" y="55"/>
                  <a:pt x="49" y="55"/>
                </a:cubicBezTo>
                <a:cubicBezTo>
                  <a:pt x="47" y="55"/>
                  <a:pt x="45" y="53"/>
                  <a:pt x="45" y="51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38"/>
                  <a:pt x="47" y="36"/>
                  <a:pt x="49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0"/>
                  <a:pt x="52" y="30"/>
                  <a:pt x="52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6"/>
                  <a:pt x="34" y="36"/>
                  <a:pt x="34" y="36"/>
                </a:cubicBezTo>
                <a:cubicBezTo>
                  <a:pt x="37" y="36"/>
                  <a:pt x="37" y="36"/>
                  <a:pt x="37" y="36"/>
                </a:cubicBezTo>
                <a:cubicBezTo>
                  <a:pt x="39" y="36"/>
                  <a:pt x="41" y="38"/>
                  <a:pt x="41" y="40"/>
                </a:cubicBezTo>
                <a:cubicBezTo>
                  <a:pt x="41" y="51"/>
                  <a:pt x="41" y="51"/>
                  <a:pt x="41" y="51"/>
                </a:cubicBezTo>
                <a:cubicBezTo>
                  <a:pt x="41" y="53"/>
                  <a:pt x="39" y="55"/>
                  <a:pt x="37" y="55"/>
                </a:cubicBezTo>
                <a:cubicBezTo>
                  <a:pt x="26" y="55"/>
                  <a:pt x="26" y="55"/>
                  <a:pt x="26" y="55"/>
                </a:cubicBezTo>
                <a:cubicBezTo>
                  <a:pt x="24" y="55"/>
                  <a:pt x="23" y="53"/>
                  <a:pt x="23" y="51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8"/>
                  <a:pt x="24" y="36"/>
                  <a:pt x="26" y="36"/>
                </a:cubicBezTo>
                <a:cubicBezTo>
                  <a:pt x="29" y="36"/>
                  <a:pt x="29" y="36"/>
                  <a:pt x="29" y="36"/>
                </a:cubicBezTo>
                <a:cubicBezTo>
                  <a:pt x="29" y="30"/>
                  <a:pt x="29" y="30"/>
                  <a:pt x="29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6"/>
                  <a:pt x="11" y="36"/>
                  <a:pt x="11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7" y="36"/>
                  <a:pt x="18" y="38"/>
                  <a:pt x="18" y="40"/>
                </a:cubicBezTo>
                <a:cubicBezTo>
                  <a:pt x="18" y="51"/>
                  <a:pt x="18" y="51"/>
                  <a:pt x="18" y="51"/>
                </a:cubicBezTo>
                <a:cubicBezTo>
                  <a:pt x="18" y="53"/>
                  <a:pt x="17" y="55"/>
                  <a:pt x="15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1" y="55"/>
                  <a:pt x="0" y="53"/>
                  <a:pt x="0" y="5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8"/>
                  <a:pt x="1" y="36"/>
                  <a:pt x="3" y="36"/>
                </a:cubicBezTo>
                <a:cubicBezTo>
                  <a:pt x="7" y="36"/>
                  <a:pt x="7" y="36"/>
                  <a:pt x="7" y="36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27"/>
                  <a:pt x="9" y="25"/>
                  <a:pt x="11" y="25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18"/>
                  <a:pt x="29" y="18"/>
                  <a:pt x="29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4" y="18"/>
                  <a:pt x="23" y="17"/>
                  <a:pt x="23" y="15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1"/>
                  <a:pt x="24" y="0"/>
                  <a:pt x="26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9" y="0"/>
                  <a:pt x="41" y="1"/>
                  <a:pt x="41" y="3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7"/>
                  <a:pt x="39" y="18"/>
                  <a:pt x="37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25"/>
                  <a:pt x="34" y="25"/>
                  <a:pt x="34" y="25"/>
                </a:cubicBezTo>
                <a:cubicBezTo>
                  <a:pt x="52" y="25"/>
                  <a:pt x="52" y="25"/>
                  <a:pt x="52" y="25"/>
                </a:cubicBezTo>
                <a:cubicBezTo>
                  <a:pt x="55" y="25"/>
                  <a:pt x="57" y="27"/>
                  <a:pt x="57" y="30"/>
                </a:cubicBezTo>
                <a:cubicBezTo>
                  <a:pt x="57" y="36"/>
                  <a:pt x="57" y="36"/>
                  <a:pt x="57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2" y="36"/>
                  <a:pt x="64" y="38"/>
                  <a:pt x="64" y="40"/>
                </a:cubicBezTo>
                <a:lnTo>
                  <a:pt x="64" y="51"/>
                </a:ln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lIns="121682" tIns="60841" rIns="121682" bIns="60841"/>
          <a:lstStyle/>
          <a:p>
            <a:pPr defTabSz="121749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Freeform 26"/>
          <p:cNvSpPr>
            <a:spLocks/>
          </p:cNvSpPr>
          <p:nvPr/>
        </p:nvSpPr>
        <p:spPr bwMode="auto">
          <a:xfrm>
            <a:off x="4203700" y="3937000"/>
            <a:ext cx="1128713" cy="1311275"/>
          </a:xfrm>
          <a:custGeom>
            <a:avLst/>
            <a:gdLst/>
            <a:ahLst/>
            <a:cxnLst>
              <a:cxn ang="0">
                <a:pos x="511" y="748"/>
              </a:cxn>
              <a:cxn ang="0">
                <a:pos x="513" y="752"/>
              </a:cxn>
              <a:cxn ang="0">
                <a:pos x="513" y="752"/>
              </a:cxn>
              <a:cxn ang="0">
                <a:pos x="513" y="749"/>
              </a:cxn>
              <a:cxn ang="0">
                <a:pos x="516" y="749"/>
              </a:cxn>
              <a:cxn ang="0">
                <a:pos x="518" y="750"/>
              </a:cxn>
              <a:cxn ang="0">
                <a:pos x="520" y="750"/>
              </a:cxn>
              <a:cxn ang="0">
                <a:pos x="520" y="751"/>
              </a:cxn>
              <a:cxn ang="0">
                <a:pos x="548" y="765"/>
              </a:cxn>
              <a:cxn ang="0">
                <a:pos x="558" y="779"/>
              </a:cxn>
              <a:cxn ang="0">
                <a:pos x="558" y="779"/>
              </a:cxn>
              <a:cxn ang="0">
                <a:pos x="559" y="780"/>
              </a:cxn>
              <a:cxn ang="0">
                <a:pos x="559" y="780"/>
              </a:cxn>
              <a:cxn ang="0">
                <a:pos x="582" y="822"/>
              </a:cxn>
              <a:cxn ang="0">
                <a:pos x="656" y="845"/>
              </a:cxn>
              <a:cxn ang="0">
                <a:pos x="722" y="760"/>
              </a:cxn>
              <a:cxn ang="0">
                <a:pos x="699" y="705"/>
              </a:cxn>
              <a:cxn ang="0">
                <a:pos x="660" y="683"/>
              </a:cxn>
              <a:cxn ang="0">
                <a:pos x="642" y="671"/>
              </a:cxn>
              <a:cxn ang="0">
                <a:pos x="626" y="641"/>
              </a:cxn>
              <a:cxn ang="0">
                <a:pos x="626" y="640"/>
              </a:cxn>
              <a:cxn ang="0">
                <a:pos x="625" y="636"/>
              </a:cxn>
              <a:cxn ang="0">
                <a:pos x="625" y="635"/>
              </a:cxn>
              <a:cxn ang="0">
                <a:pos x="627" y="631"/>
              </a:cxn>
              <a:cxn ang="0">
                <a:pos x="628" y="629"/>
              </a:cxn>
              <a:cxn ang="0">
                <a:pos x="566" y="0"/>
              </a:cxn>
              <a:cxn ang="0">
                <a:pos x="369" y="19"/>
              </a:cxn>
              <a:cxn ang="0">
                <a:pos x="373" y="32"/>
              </a:cxn>
              <a:cxn ang="0">
                <a:pos x="375" y="37"/>
              </a:cxn>
              <a:cxn ang="0">
                <a:pos x="375" y="38"/>
              </a:cxn>
              <a:cxn ang="0">
                <a:pos x="354" y="156"/>
              </a:cxn>
              <a:cxn ang="0">
                <a:pos x="283" y="186"/>
              </a:cxn>
              <a:cxn ang="0">
                <a:pos x="180" y="83"/>
              </a:cxn>
              <a:cxn ang="0">
                <a:pos x="190" y="40"/>
              </a:cxn>
              <a:cxn ang="0">
                <a:pos x="196" y="29"/>
              </a:cxn>
              <a:cxn ang="0">
                <a:pos x="191" y="0"/>
              </a:cxn>
              <a:cxn ang="0">
                <a:pos x="366" y="891"/>
              </a:cxn>
              <a:cxn ang="0">
                <a:pos x="511" y="748"/>
              </a:cxn>
            </a:cxnLst>
            <a:rect l="0" t="0" r="r" b="b"/>
            <a:pathLst>
              <a:path w="766" h="891">
                <a:moveTo>
                  <a:pt x="511" y="748"/>
                </a:moveTo>
                <a:cubicBezTo>
                  <a:pt x="511" y="748"/>
                  <a:pt x="511" y="748"/>
                  <a:pt x="511" y="748"/>
                </a:cubicBezTo>
                <a:cubicBezTo>
                  <a:pt x="512" y="750"/>
                  <a:pt x="512" y="750"/>
                  <a:pt x="512" y="750"/>
                </a:cubicBezTo>
                <a:cubicBezTo>
                  <a:pt x="513" y="752"/>
                  <a:pt x="513" y="752"/>
                  <a:pt x="513" y="752"/>
                </a:cubicBezTo>
                <a:cubicBezTo>
                  <a:pt x="513" y="752"/>
                  <a:pt x="513" y="752"/>
                  <a:pt x="513" y="752"/>
                </a:cubicBezTo>
                <a:cubicBezTo>
                  <a:pt x="513" y="752"/>
                  <a:pt x="513" y="752"/>
                  <a:pt x="513" y="752"/>
                </a:cubicBezTo>
                <a:cubicBezTo>
                  <a:pt x="513" y="752"/>
                  <a:pt x="513" y="752"/>
                  <a:pt x="513" y="752"/>
                </a:cubicBezTo>
                <a:cubicBezTo>
                  <a:pt x="513" y="749"/>
                  <a:pt x="513" y="749"/>
                  <a:pt x="513" y="749"/>
                </a:cubicBezTo>
                <a:cubicBezTo>
                  <a:pt x="513" y="749"/>
                  <a:pt x="515" y="749"/>
                  <a:pt x="516" y="749"/>
                </a:cubicBezTo>
                <a:cubicBezTo>
                  <a:pt x="516" y="749"/>
                  <a:pt x="516" y="749"/>
                  <a:pt x="516" y="749"/>
                </a:cubicBezTo>
                <a:cubicBezTo>
                  <a:pt x="518" y="750"/>
                  <a:pt x="518" y="750"/>
                  <a:pt x="518" y="750"/>
                </a:cubicBezTo>
                <a:cubicBezTo>
                  <a:pt x="518" y="750"/>
                  <a:pt x="518" y="750"/>
                  <a:pt x="518" y="750"/>
                </a:cubicBezTo>
                <a:cubicBezTo>
                  <a:pt x="519" y="750"/>
                  <a:pt x="519" y="750"/>
                  <a:pt x="519" y="750"/>
                </a:cubicBezTo>
                <a:cubicBezTo>
                  <a:pt x="519" y="750"/>
                  <a:pt x="520" y="750"/>
                  <a:pt x="520" y="750"/>
                </a:cubicBezTo>
                <a:cubicBezTo>
                  <a:pt x="520" y="751"/>
                  <a:pt x="520" y="751"/>
                  <a:pt x="520" y="751"/>
                </a:cubicBezTo>
                <a:cubicBezTo>
                  <a:pt x="520" y="751"/>
                  <a:pt x="520" y="751"/>
                  <a:pt x="520" y="751"/>
                </a:cubicBezTo>
                <a:cubicBezTo>
                  <a:pt x="521" y="751"/>
                  <a:pt x="521" y="751"/>
                  <a:pt x="522" y="751"/>
                </a:cubicBezTo>
                <a:cubicBezTo>
                  <a:pt x="531" y="753"/>
                  <a:pt x="541" y="758"/>
                  <a:pt x="548" y="765"/>
                </a:cubicBezTo>
                <a:cubicBezTo>
                  <a:pt x="552" y="769"/>
                  <a:pt x="556" y="774"/>
                  <a:pt x="558" y="779"/>
                </a:cubicBezTo>
                <a:cubicBezTo>
                  <a:pt x="558" y="779"/>
                  <a:pt x="558" y="779"/>
                  <a:pt x="558" y="779"/>
                </a:cubicBezTo>
                <a:cubicBezTo>
                  <a:pt x="558" y="779"/>
                  <a:pt x="558" y="779"/>
                  <a:pt x="558" y="779"/>
                </a:cubicBezTo>
                <a:cubicBezTo>
                  <a:pt x="558" y="779"/>
                  <a:pt x="558" y="779"/>
                  <a:pt x="558" y="779"/>
                </a:cubicBezTo>
                <a:cubicBezTo>
                  <a:pt x="558" y="779"/>
                  <a:pt x="558" y="779"/>
                  <a:pt x="558" y="779"/>
                </a:cubicBezTo>
                <a:cubicBezTo>
                  <a:pt x="559" y="780"/>
                  <a:pt x="559" y="780"/>
                  <a:pt x="559" y="780"/>
                </a:cubicBezTo>
                <a:cubicBezTo>
                  <a:pt x="559" y="780"/>
                  <a:pt x="559" y="780"/>
                  <a:pt x="559" y="780"/>
                </a:cubicBezTo>
                <a:cubicBezTo>
                  <a:pt x="559" y="780"/>
                  <a:pt x="559" y="780"/>
                  <a:pt x="559" y="780"/>
                </a:cubicBezTo>
                <a:cubicBezTo>
                  <a:pt x="561" y="785"/>
                  <a:pt x="562" y="790"/>
                  <a:pt x="563" y="794"/>
                </a:cubicBezTo>
                <a:cubicBezTo>
                  <a:pt x="567" y="804"/>
                  <a:pt x="573" y="814"/>
                  <a:pt x="582" y="822"/>
                </a:cubicBezTo>
                <a:cubicBezTo>
                  <a:pt x="598" y="839"/>
                  <a:pt x="619" y="847"/>
                  <a:pt x="640" y="847"/>
                </a:cubicBezTo>
                <a:cubicBezTo>
                  <a:pt x="645" y="847"/>
                  <a:pt x="651" y="846"/>
                  <a:pt x="656" y="845"/>
                </a:cubicBezTo>
                <a:cubicBezTo>
                  <a:pt x="671" y="842"/>
                  <a:pt x="685" y="834"/>
                  <a:pt x="697" y="822"/>
                </a:cubicBezTo>
                <a:cubicBezTo>
                  <a:pt x="714" y="805"/>
                  <a:pt x="722" y="783"/>
                  <a:pt x="722" y="760"/>
                </a:cubicBezTo>
                <a:cubicBezTo>
                  <a:pt x="722" y="757"/>
                  <a:pt x="722" y="755"/>
                  <a:pt x="722" y="752"/>
                </a:cubicBezTo>
                <a:cubicBezTo>
                  <a:pt x="720" y="735"/>
                  <a:pt x="712" y="719"/>
                  <a:pt x="699" y="705"/>
                </a:cubicBezTo>
                <a:cubicBezTo>
                  <a:pt x="690" y="696"/>
                  <a:pt x="679" y="690"/>
                  <a:pt x="667" y="686"/>
                </a:cubicBezTo>
                <a:cubicBezTo>
                  <a:pt x="665" y="685"/>
                  <a:pt x="662" y="684"/>
                  <a:pt x="660" y="683"/>
                </a:cubicBezTo>
                <a:cubicBezTo>
                  <a:pt x="653" y="681"/>
                  <a:pt x="647" y="677"/>
                  <a:pt x="642" y="671"/>
                </a:cubicBezTo>
                <a:cubicBezTo>
                  <a:pt x="642" y="671"/>
                  <a:pt x="642" y="671"/>
                  <a:pt x="642" y="671"/>
                </a:cubicBezTo>
                <a:cubicBezTo>
                  <a:pt x="634" y="664"/>
                  <a:pt x="629" y="654"/>
                  <a:pt x="627" y="644"/>
                </a:cubicBezTo>
                <a:cubicBezTo>
                  <a:pt x="627" y="643"/>
                  <a:pt x="626" y="642"/>
                  <a:pt x="626" y="641"/>
                </a:cubicBezTo>
                <a:cubicBezTo>
                  <a:pt x="626" y="640"/>
                  <a:pt x="626" y="640"/>
                  <a:pt x="626" y="640"/>
                </a:cubicBezTo>
                <a:cubicBezTo>
                  <a:pt x="626" y="640"/>
                  <a:pt x="626" y="640"/>
                  <a:pt x="626" y="640"/>
                </a:cubicBezTo>
                <a:cubicBezTo>
                  <a:pt x="626" y="639"/>
                  <a:pt x="626" y="638"/>
                  <a:pt x="626" y="638"/>
                </a:cubicBezTo>
                <a:cubicBezTo>
                  <a:pt x="626" y="637"/>
                  <a:pt x="625" y="636"/>
                  <a:pt x="625" y="636"/>
                </a:cubicBezTo>
                <a:cubicBezTo>
                  <a:pt x="625" y="635"/>
                  <a:pt x="625" y="635"/>
                  <a:pt x="625" y="635"/>
                </a:cubicBezTo>
                <a:cubicBezTo>
                  <a:pt x="625" y="635"/>
                  <a:pt x="625" y="635"/>
                  <a:pt x="625" y="635"/>
                </a:cubicBezTo>
                <a:cubicBezTo>
                  <a:pt x="625" y="633"/>
                  <a:pt x="626" y="632"/>
                  <a:pt x="626" y="631"/>
                </a:cubicBezTo>
                <a:cubicBezTo>
                  <a:pt x="626" y="631"/>
                  <a:pt x="626" y="631"/>
                  <a:pt x="627" y="631"/>
                </a:cubicBezTo>
                <a:cubicBezTo>
                  <a:pt x="627" y="630"/>
                  <a:pt x="627" y="630"/>
                  <a:pt x="628" y="629"/>
                </a:cubicBezTo>
                <a:cubicBezTo>
                  <a:pt x="628" y="629"/>
                  <a:pt x="628" y="629"/>
                  <a:pt x="628" y="629"/>
                </a:cubicBezTo>
                <a:cubicBezTo>
                  <a:pt x="766" y="491"/>
                  <a:pt x="766" y="491"/>
                  <a:pt x="766" y="491"/>
                </a:cubicBezTo>
                <a:cubicBezTo>
                  <a:pt x="634" y="354"/>
                  <a:pt x="567" y="180"/>
                  <a:pt x="566" y="0"/>
                </a:cubicBezTo>
                <a:cubicBezTo>
                  <a:pt x="375" y="0"/>
                  <a:pt x="375" y="0"/>
                  <a:pt x="375" y="0"/>
                </a:cubicBezTo>
                <a:cubicBezTo>
                  <a:pt x="371" y="4"/>
                  <a:pt x="369" y="12"/>
                  <a:pt x="369" y="19"/>
                </a:cubicBezTo>
                <a:cubicBezTo>
                  <a:pt x="369" y="24"/>
                  <a:pt x="369" y="28"/>
                  <a:pt x="373" y="32"/>
                </a:cubicBezTo>
                <a:cubicBezTo>
                  <a:pt x="373" y="32"/>
                  <a:pt x="373" y="32"/>
                  <a:pt x="373" y="32"/>
                </a:cubicBezTo>
                <a:cubicBezTo>
                  <a:pt x="373" y="34"/>
                  <a:pt x="374" y="35"/>
                  <a:pt x="375" y="37"/>
                </a:cubicBezTo>
                <a:cubicBezTo>
                  <a:pt x="375" y="37"/>
                  <a:pt x="375" y="37"/>
                  <a:pt x="375" y="37"/>
                </a:cubicBezTo>
                <a:cubicBezTo>
                  <a:pt x="374" y="37"/>
                  <a:pt x="374" y="37"/>
                  <a:pt x="374" y="37"/>
                </a:cubicBezTo>
                <a:cubicBezTo>
                  <a:pt x="375" y="38"/>
                  <a:pt x="375" y="38"/>
                  <a:pt x="375" y="38"/>
                </a:cubicBezTo>
                <a:cubicBezTo>
                  <a:pt x="381" y="51"/>
                  <a:pt x="385" y="67"/>
                  <a:pt x="385" y="83"/>
                </a:cubicBezTo>
                <a:cubicBezTo>
                  <a:pt x="385" y="111"/>
                  <a:pt x="373" y="137"/>
                  <a:pt x="354" y="156"/>
                </a:cubicBezTo>
                <a:cubicBezTo>
                  <a:pt x="353" y="156"/>
                  <a:pt x="353" y="157"/>
                  <a:pt x="352" y="158"/>
                </a:cubicBezTo>
                <a:cubicBezTo>
                  <a:pt x="335" y="175"/>
                  <a:pt x="310" y="186"/>
                  <a:pt x="283" y="186"/>
                </a:cubicBezTo>
                <a:cubicBezTo>
                  <a:pt x="259" y="186"/>
                  <a:pt x="237" y="178"/>
                  <a:pt x="220" y="163"/>
                </a:cubicBezTo>
                <a:cubicBezTo>
                  <a:pt x="196" y="144"/>
                  <a:pt x="180" y="115"/>
                  <a:pt x="180" y="83"/>
                </a:cubicBezTo>
                <a:cubicBezTo>
                  <a:pt x="180" y="68"/>
                  <a:pt x="184" y="54"/>
                  <a:pt x="189" y="41"/>
                </a:cubicBezTo>
                <a:cubicBezTo>
                  <a:pt x="189" y="41"/>
                  <a:pt x="190" y="41"/>
                  <a:pt x="190" y="40"/>
                </a:cubicBezTo>
                <a:cubicBezTo>
                  <a:pt x="190" y="40"/>
                  <a:pt x="190" y="40"/>
                  <a:pt x="190" y="40"/>
                </a:cubicBezTo>
                <a:cubicBezTo>
                  <a:pt x="192" y="36"/>
                  <a:pt x="194" y="33"/>
                  <a:pt x="196" y="29"/>
                </a:cubicBezTo>
                <a:cubicBezTo>
                  <a:pt x="197" y="26"/>
                  <a:pt x="197" y="23"/>
                  <a:pt x="197" y="19"/>
                </a:cubicBezTo>
                <a:cubicBezTo>
                  <a:pt x="197" y="12"/>
                  <a:pt x="195" y="4"/>
                  <a:pt x="191" y="0"/>
                </a:cubicBezTo>
                <a:cubicBezTo>
                  <a:pt x="0" y="0"/>
                  <a:pt x="0" y="0"/>
                  <a:pt x="0" y="0"/>
                </a:cubicBezTo>
                <a:cubicBezTo>
                  <a:pt x="1" y="324"/>
                  <a:pt x="123" y="644"/>
                  <a:pt x="366" y="891"/>
                </a:cubicBezTo>
                <a:cubicBezTo>
                  <a:pt x="505" y="751"/>
                  <a:pt x="505" y="751"/>
                  <a:pt x="505" y="751"/>
                </a:cubicBezTo>
                <a:cubicBezTo>
                  <a:pt x="507" y="750"/>
                  <a:pt x="509" y="748"/>
                  <a:pt x="511" y="748"/>
                </a:cubicBezTo>
                <a:close/>
              </a:path>
            </a:pathLst>
          </a:custGeom>
          <a:solidFill>
            <a:srgbClr val="A8A8A8"/>
          </a:solidFill>
          <a:ln w="9525">
            <a:noFill/>
            <a:round/>
            <a:headEnd/>
            <a:tailEnd/>
          </a:ln>
        </p:spPr>
        <p:txBody>
          <a:bodyPr lIns="121682" tIns="60841" rIns="121682" bIns="60841"/>
          <a:lstStyle/>
          <a:p>
            <a:pPr defTabSz="121749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Freeform 157"/>
          <p:cNvSpPr>
            <a:spLocks noEditPoints="1"/>
          </p:cNvSpPr>
          <p:nvPr/>
        </p:nvSpPr>
        <p:spPr bwMode="auto">
          <a:xfrm>
            <a:off x="4562475" y="4314825"/>
            <a:ext cx="382588" cy="422275"/>
          </a:xfrm>
          <a:custGeom>
            <a:avLst/>
            <a:gdLst/>
            <a:ahLst/>
            <a:cxnLst>
              <a:cxn ang="0">
                <a:pos x="46" y="62"/>
              </a:cxn>
              <a:cxn ang="0">
                <a:pos x="10" y="62"/>
              </a:cxn>
              <a:cxn ang="0">
                <a:pos x="0" y="52"/>
              </a:cxn>
              <a:cxn ang="0">
                <a:pos x="14" y="29"/>
              </a:cxn>
              <a:cxn ang="0">
                <a:pos x="28" y="34"/>
              </a:cxn>
              <a:cxn ang="0">
                <a:pos x="42" y="29"/>
              </a:cxn>
              <a:cxn ang="0">
                <a:pos x="56" y="52"/>
              </a:cxn>
              <a:cxn ang="0">
                <a:pos x="46" y="62"/>
              </a:cxn>
              <a:cxn ang="0">
                <a:pos x="28" y="31"/>
              </a:cxn>
              <a:cxn ang="0">
                <a:pos x="13" y="16"/>
              </a:cxn>
              <a:cxn ang="0">
                <a:pos x="28" y="0"/>
              </a:cxn>
              <a:cxn ang="0">
                <a:pos x="43" y="16"/>
              </a:cxn>
              <a:cxn ang="0">
                <a:pos x="28" y="31"/>
              </a:cxn>
            </a:cxnLst>
            <a:rect l="0" t="0" r="r" b="b"/>
            <a:pathLst>
              <a:path w="56" h="62">
                <a:moveTo>
                  <a:pt x="46" y="62"/>
                </a:moveTo>
                <a:cubicBezTo>
                  <a:pt x="10" y="62"/>
                  <a:pt x="10" y="62"/>
                  <a:pt x="10" y="62"/>
                </a:cubicBezTo>
                <a:cubicBezTo>
                  <a:pt x="4" y="62"/>
                  <a:pt x="0" y="58"/>
                  <a:pt x="0" y="52"/>
                </a:cubicBezTo>
                <a:cubicBezTo>
                  <a:pt x="0" y="43"/>
                  <a:pt x="2" y="29"/>
                  <a:pt x="14" y="29"/>
                </a:cubicBezTo>
                <a:cubicBezTo>
                  <a:pt x="15" y="29"/>
                  <a:pt x="20" y="34"/>
                  <a:pt x="28" y="34"/>
                </a:cubicBezTo>
                <a:cubicBezTo>
                  <a:pt x="36" y="34"/>
                  <a:pt x="41" y="29"/>
                  <a:pt x="42" y="29"/>
                </a:cubicBezTo>
                <a:cubicBezTo>
                  <a:pt x="54" y="29"/>
                  <a:pt x="56" y="43"/>
                  <a:pt x="56" y="52"/>
                </a:cubicBezTo>
                <a:cubicBezTo>
                  <a:pt x="56" y="58"/>
                  <a:pt x="52" y="62"/>
                  <a:pt x="46" y="62"/>
                </a:cubicBezTo>
                <a:close/>
                <a:moveTo>
                  <a:pt x="28" y="31"/>
                </a:moveTo>
                <a:cubicBezTo>
                  <a:pt x="20" y="31"/>
                  <a:pt x="13" y="24"/>
                  <a:pt x="13" y="16"/>
                </a:cubicBezTo>
                <a:cubicBezTo>
                  <a:pt x="13" y="7"/>
                  <a:pt x="20" y="0"/>
                  <a:pt x="28" y="0"/>
                </a:cubicBezTo>
                <a:cubicBezTo>
                  <a:pt x="37" y="0"/>
                  <a:pt x="43" y="7"/>
                  <a:pt x="43" y="16"/>
                </a:cubicBezTo>
                <a:cubicBezTo>
                  <a:pt x="43" y="24"/>
                  <a:pt x="37" y="31"/>
                  <a:pt x="28" y="31"/>
                </a:cubicBez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lIns="121682" tIns="60841" rIns="121682" bIns="60841"/>
          <a:lstStyle/>
          <a:p>
            <a:pPr defTabSz="121749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3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8443913" y="4597400"/>
            <a:ext cx="2335212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32" name="TextBox 13@|17FFC:16777215|FBC:16777215|LFC:16777215|LBC:16777215"/>
          <p:cNvSpPr txBox="1"/>
          <p:nvPr/>
        </p:nvSpPr>
        <p:spPr>
          <a:xfrm>
            <a:off x="8431213" y="4322763"/>
            <a:ext cx="1954212" cy="246062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5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7313613" y="5876925"/>
            <a:ext cx="2333625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34" name="TextBox 13@|17FFC:16777215|FBC:16777215|LFC:16777215|LBC:16777215"/>
          <p:cNvSpPr txBox="1"/>
          <p:nvPr/>
        </p:nvSpPr>
        <p:spPr>
          <a:xfrm>
            <a:off x="7300913" y="5603875"/>
            <a:ext cx="1952625" cy="24606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7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8426450" y="3009900"/>
            <a:ext cx="2335213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36" name="TextBox 13@|17FFC:16777215|FBC:16777215|LFC:16777215|LBC:16777215"/>
          <p:cNvSpPr txBox="1"/>
          <p:nvPr/>
        </p:nvSpPr>
        <p:spPr>
          <a:xfrm>
            <a:off x="8413750" y="2735263"/>
            <a:ext cx="1954213" cy="246062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9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7265988" y="1774825"/>
            <a:ext cx="2333625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38" name="TextBox 13@|17FFC:16777215|FBC:16777215|LFC:16777215|LBC:16777215"/>
          <p:cNvSpPr txBox="1"/>
          <p:nvPr/>
        </p:nvSpPr>
        <p:spPr>
          <a:xfrm>
            <a:off x="7253288" y="1501775"/>
            <a:ext cx="1952625" cy="24606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21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2670175" y="1812925"/>
            <a:ext cx="2333625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40" name="TextBox 13@|17FFC:16777215|FBC:16777215|LFC:16777215|LBC:16777215"/>
          <p:cNvSpPr txBox="1"/>
          <p:nvPr/>
        </p:nvSpPr>
        <p:spPr>
          <a:xfrm>
            <a:off x="2657475" y="1538288"/>
            <a:ext cx="1952625" cy="246062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23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1490663" y="3009900"/>
            <a:ext cx="2333625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46" name="TextBox 13@|17FFC:16777215|FBC:16777215|LFC:16777215|LBC:16777215"/>
          <p:cNvSpPr txBox="1"/>
          <p:nvPr/>
        </p:nvSpPr>
        <p:spPr>
          <a:xfrm>
            <a:off x="1477963" y="2735263"/>
            <a:ext cx="1952625" cy="246062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25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1482725" y="4597400"/>
            <a:ext cx="2333625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55" name="TextBox 13@|17FFC:16777215|FBC:16777215|LFC:16777215|LBC:16777215"/>
          <p:cNvSpPr txBox="1"/>
          <p:nvPr/>
        </p:nvSpPr>
        <p:spPr>
          <a:xfrm>
            <a:off x="1470025" y="4322763"/>
            <a:ext cx="1952625" cy="246062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27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2741613" y="5876925"/>
            <a:ext cx="2333625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63" name="TextBox 13@|17FFC:16777215|FBC:16777215|LFC:16777215|LBC:16777215"/>
          <p:cNvSpPr txBox="1"/>
          <p:nvPr/>
        </p:nvSpPr>
        <p:spPr>
          <a:xfrm>
            <a:off x="2728913" y="5603875"/>
            <a:ext cx="1952625" cy="24606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Oval 35"/>
          <p:cNvSpPr>
            <a:spLocks noChangeAspect="1"/>
          </p:cNvSpPr>
          <p:nvPr/>
        </p:nvSpPr>
        <p:spPr>
          <a:xfrm>
            <a:off x="3079750" y="1574800"/>
            <a:ext cx="552450" cy="552450"/>
          </a:xfrm>
          <a:prstGeom prst="ellipse">
            <a:avLst/>
          </a:prstGeom>
          <a:solidFill>
            <a:srgbClr val="A8A8A8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defTabSz="91434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Oval 39"/>
          <p:cNvSpPr>
            <a:spLocks noChangeAspect="1"/>
          </p:cNvSpPr>
          <p:nvPr/>
        </p:nvSpPr>
        <p:spPr>
          <a:xfrm>
            <a:off x="1812925" y="3119438"/>
            <a:ext cx="550863" cy="552450"/>
          </a:xfrm>
          <a:prstGeom prst="ellipse">
            <a:avLst/>
          </a:prstGeom>
          <a:solidFill>
            <a:srgbClr val="6C717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defTabSz="91434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AU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Oval 45"/>
          <p:cNvSpPr>
            <a:spLocks noChangeAspect="1"/>
          </p:cNvSpPr>
          <p:nvPr/>
        </p:nvSpPr>
        <p:spPr>
          <a:xfrm>
            <a:off x="3079750" y="4522788"/>
            <a:ext cx="552450" cy="552450"/>
          </a:xfrm>
          <a:prstGeom prst="ellipse">
            <a:avLst/>
          </a:prstGeom>
          <a:solidFill>
            <a:srgbClr val="A8A8A8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defTabSz="91434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4821" name="Elbow Connector 47"/>
          <p:cNvCxnSpPr>
            <a:cxnSpLocks noChangeShapeType="1"/>
          </p:cNvCxnSpPr>
          <p:nvPr/>
        </p:nvCxnSpPr>
        <p:spPr bwMode="auto">
          <a:xfrm rot="10800000" flipV="1">
            <a:off x="3776663" y="3402013"/>
            <a:ext cx="1792287" cy="1395412"/>
          </a:xfrm>
          <a:prstGeom prst="bentConnector3">
            <a:avLst>
              <a:gd name="adj1" fmla="val 50000"/>
            </a:avLst>
          </a:prstGeom>
          <a:noFill/>
          <a:ln w="12700" algn="ctr">
            <a:solidFill>
              <a:srgbClr val="ADBACA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4822" name="Elbow Connector 50"/>
          <p:cNvCxnSpPr>
            <a:cxnSpLocks noChangeShapeType="1"/>
          </p:cNvCxnSpPr>
          <p:nvPr/>
        </p:nvCxnSpPr>
        <p:spPr bwMode="auto">
          <a:xfrm rot="10800000">
            <a:off x="2509838" y="3402013"/>
            <a:ext cx="3240087" cy="479425"/>
          </a:xfrm>
          <a:prstGeom prst="bentConnector3">
            <a:avLst>
              <a:gd name="adj1" fmla="val 50000"/>
            </a:avLst>
          </a:prstGeom>
          <a:noFill/>
          <a:ln w="12700" algn="ctr">
            <a:solidFill>
              <a:srgbClr val="ADBACA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2" name="Oval 53"/>
          <p:cNvSpPr>
            <a:spLocks noChangeAspect="1"/>
          </p:cNvSpPr>
          <p:nvPr/>
        </p:nvSpPr>
        <p:spPr>
          <a:xfrm flipH="1">
            <a:off x="8550275" y="1565275"/>
            <a:ext cx="552450" cy="552450"/>
          </a:xfrm>
          <a:prstGeom prst="ellipse">
            <a:avLst/>
          </a:prstGeom>
          <a:solidFill>
            <a:srgbClr val="A8A8A8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defTabSz="91434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Oval 56"/>
          <p:cNvSpPr>
            <a:spLocks noChangeAspect="1"/>
          </p:cNvSpPr>
          <p:nvPr/>
        </p:nvSpPr>
        <p:spPr>
          <a:xfrm flipH="1">
            <a:off x="10009188" y="2963863"/>
            <a:ext cx="550862" cy="552450"/>
          </a:xfrm>
          <a:prstGeom prst="ellipse">
            <a:avLst/>
          </a:prstGeom>
          <a:solidFill>
            <a:srgbClr val="6C717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defTabSz="91434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Oval 59"/>
          <p:cNvSpPr>
            <a:spLocks noChangeAspect="1"/>
          </p:cNvSpPr>
          <p:nvPr/>
        </p:nvSpPr>
        <p:spPr>
          <a:xfrm flipH="1">
            <a:off x="8578850" y="4632325"/>
            <a:ext cx="552450" cy="552450"/>
          </a:xfrm>
          <a:prstGeom prst="ellipse">
            <a:avLst/>
          </a:prstGeom>
          <a:solidFill>
            <a:srgbClr val="A8A8A8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defTabSz="91434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AU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4826" name="Elbow Connector 60"/>
          <p:cNvCxnSpPr>
            <a:cxnSpLocks noChangeShapeType="1"/>
          </p:cNvCxnSpPr>
          <p:nvPr/>
        </p:nvCxnSpPr>
        <p:spPr bwMode="auto">
          <a:xfrm rot="10800000">
            <a:off x="3760788" y="1863725"/>
            <a:ext cx="1655762" cy="1100138"/>
          </a:xfrm>
          <a:prstGeom prst="bentConnector3">
            <a:avLst>
              <a:gd name="adj1" fmla="val 50000"/>
            </a:avLst>
          </a:prstGeom>
          <a:noFill/>
          <a:ln w="12700" algn="ctr">
            <a:solidFill>
              <a:srgbClr val="ADBACA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4827" name="Elbow Connector 61"/>
          <p:cNvCxnSpPr>
            <a:cxnSpLocks noChangeShapeType="1"/>
          </p:cNvCxnSpPr>
          <p:nvPr/>
        </p:nvCxnSpPr>
        <p:spPr bwMode="auto">
          <a:xfrm>
            <a:off x="6556375" y="2954338"/>
            <a:ext cx="3270250" cy="327025"/>
          </a:xfrm>
          <a:prstGeom prst="bentConnector3">
            <a:avLst>
              <a:gd name="adj1" fmla="val 43648"/>
            </a:avLst>
          </a:prstGeom>
          <a:noFill/>
          <a:ln w="12700" algn="ctr">
            <a:solidFill>
              <a:srgbClr val="ADBACA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4828" name="Elbow Connector 62"/>
          <p:cNvCxnSpPr>
            <a:cxnSpLocks noChangeShapeType="1"/>
          </p:cNvCxnSpPr>
          <p:nvPr/>
        </p:nvCxnSpPr>
        <p:spPr bwMode="auto">
          <a:xfrm>
            <a:off x="6889750" y="3441700"/>
            <a:ext cx="1611313" cy="1500188"/>
          </a:xfrm>
          <a:prstGeom prst="bentConnector3">
            <a:avLst>
              <a:gd name="adj1" fmla="val 58593"/>
            </a:avLst>
          </a:prstGeom>
          <a:noFill/>
          <a:ln w="12700" algn="ctr">
            <a:solidFill>
              <a:srgbClr val="ADBACA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4829" name="Elbow Connector 63"/>
          <p:cNvCxnSpPr>
            <a:cxnSpLocks noChangeShapeType="1"/>
          </p:cNvCxnSpPr>
          <p:nvPr/>
        </p:nvCxnSpPr>
        <p:spPr bwMode="auto">
          <a:xfrm rot="10800000" flipH="1">
            <a:off x="6564313" y="1841500"/>
            <a:ext cx="1849437" cy="2093913"/>
          </a:xfrm>
          <a:prstGeom prst="bentConnector3">
            <a:avLst>
              <a:gd name="adj1" fmla="val 49000"/>
            </a:avLst>
          </a:prstGeom>
          <a:noFill/>
          <a:ln w="12700" algn="ctr">
            <a:solidFill>
              <a:srgbClr val="ADBACA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3" name="Oval 19"/>
          <p:cNvSpPr>
            <a:spLocks noChangeArrowheads="1"/>
          </p:cNvSpPr>
          <p:nvPr/>
        </p:nvSpPr>
        <p:spPr bwMode="auto">
          <a:xfrm>
            <a:off x="5167313" y="2559050"/>
            <a:ext cx="1857375" cy="1851025"/>
          </a:xfrm>
          <a:prstGeom prst="ellipse">
            <a:avLst/>
          </a:prstGeom>
          <a:solidFill>
            <a:srgbClr val="6C7176"/>
          </a:solidFill>
          <a:ln>
            <a:noFill/>
          </a:ln>
        </p:spPr>
        <p:txBody>
          <a:bodyPr anchor="ctr"/>
          <a:lstStyle/>
          <a:p>
            <a:pPr algn="ctr" defTabSz="91434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407025" y="3278188"/>
            <a:ext cx="1309688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编辑标题</a:t>
            </a:r>
          </a:p>
        </p:txBody>
      </p:sp>
      <p:sp>
        <p:nvSpPr>
          <p:cNvPr id="28" name="Freeform 91"/>
          <p:cNvSpPr>
            <a:spLocks/>
          </p:cNvSpPr>
          <p:nvPr/>
        </p:nvSpPr>
        <p:spPr bwMode="auto">
          <a:xfrm>
            <a:off x="3290888" y="1700213"/>
            <a:ext cx="130175" cy="258762"/>
          </a:xfrm>
          <a:custGeom>
            <a:avLst/>
            <a:gdLst>
              <a:gd name="T0" fmla="*/ 144 w 144"/>
              <a:gd name="T1" fmla="*/ 72 h 288"/>
              <a:gd name="T2" fmla="*/ 72 w 144"/>
              <a:gd name="T3" fmla="*/ 0 h 288"/>
              <a:gd name="T4" fmla="*/ 0 w 144"/>
              <a:gd name="T5" fmla="*/ 72 h 288"/>
              <a:gd name="T6" fmla="*/ 36 w 144"/>
              <a:gd name="T7" fmla="*/ 134 h 288"/>
              <a:gd name="T8" fmla="*/ 0 w 144"/>
              <a:gd name="T9" fmla="*/ 288 h 288"/>
              <a:gd name="T10" fmla="*/ 144 w 144"/>
              <a:gd name="T11" fmla="*/ 288 h 288"/>
              <a:gd name="T12" fmla="*/ 109 w 144"/>
              <a:gd name="T13" fmla="*/ 134 h 288"/>
              <a:gd name="T14" fmla="*/ 144 w 144"/>
              <a:gd name="T15" fmla="*/ 72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4" h="288">
                <a:moveTo>
                  <a:pt x="144" y="72"/>
                </a:moveTo>
                <a:cubicBezTo>
                  <a:pt x="144" y="32"/>
                  <a:pt x="112" y="0"/>
                  <a:pt x="72" y="0"/>
                </a:cubicBezTo>
                <a:cubicBezTo>
                  <a:pt x="33" y="0"/>
                  <a:pt x="0" y="32"/>
                  <a:pt x="0" y="72"/>
                </a:cubicBezTo>
                <a:cubicBezTo>
                  <a:pt x="0" y="98"/>
                  <a:pt x="14" y="121"/>
                  <a:pt x="36" y="134"/>
                </a:cubicBezTo>
                <a:cubicBezTo>
                  <a:pt x="0" y="288"/>
                  <a:pt x="0" y="288"/>
                  <a:pt x="0" y="288"/>
                </a:cubicBezTo>
                <a:cubicBezTo>
                  <a:pt x="144" y="288"/>
                  <a:pt x="144" y="288"/>
                  <a:pt x="144" y="288"/>
                </a:cubicBezTo>
                <a:cubicBezTo>
                  <a:pt x="109" y="134"/>
                  <a:pt x="109" y="134"/>
                  <a:pt x="109" y="134"/>
                </a:cubicBezTo>
                <a:cubicBezTo>
                  <a:pt x="130" y="121"/>
                  <a:pt x="144" y="98"/>
                  <a:pt x="144" y="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Freeform 92"/>
          <p:cNvSpPr>
            <a:spLocks noEditPoints="1"/>
          </p:cNvSpPr>
          <p:nvPr/>
        </p:nvSpPr>
        <p:spPr bwMode="auto">
          <a:xfrm>
            <a:off x="8737600" y="4791075"/>
            <a:ext cx="258763" cy="260350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185 w 288"/>
              <a:gd name="T11" fmla="*/ 226 h 288"/>
              <a:gd name="T12" fmla="*/ 104 w 288"/>
              <a:gd name="T13" fmla="*/ 226 h 288"/>
              <a:gd name="T14" fmla="*/ 124 w 288"/>
              <a:gd name="T15" fmla="*/ 139 h 288"/>
              <a:gd name="T16" fmla="*/ 104 w 288"/>
              <a:gd name="T17" fmla="*/ 104 h 288"/>
              <a:gd name="T18" fmla="*/ 145 w 288"/>
              <a:gd name="T19" fmla="*/ 63 h 288"/>
              <a:gd name="T20" fmla="*/ 185 w 288"/>
              <a:gd name="T21" fmla="*/ 104 h 288"/>
              <a:gd name="T22" fmla="*/ 165 w 288"/>
              <a:gd name="T23" fmla="*/ 139 h 288"/>
              <a:gd name="T24" fmla="*/ 185 w 288"/>
              <a:gd name="T25" fmla="*/ 22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5" y="0"/>
                  <a:pt x="0" y="65"/>
                  <a:pt x="0" y="144"/>
                </a:cubicBezTo>
                <a:cubicBezTo>
                  <a:pt x="0" y="224"/>
                  <a:pt x="65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185" y="226"/>
                </a:moveTo>
                <a:cubicBezTo>
                  <a:pt x="104" y="226"/>
                  <a:pt x="104" y="226"/>
                  <a:pt x="104" y="226"/>
                </a:cubicBezTo>
                <a:cubicBezTo>
                  <a:pt x="124" y="139"/>
                  <a:pt x="124" y="139"/>
                  <a:pt x="124" y="139"/>
                </a:cubicBezTo>
                <a:cubicBezTo>
                  <a:pt x="112" y="132"/>
                  <a:pt x="104" y="119"/>
                  <a:pt x="104" y="104"/>
                </a:cubicBezTo>
                <a:cubicBezTo>
                  <a:pt x="104" y="81"/>
                  <a:pt x="122" y="63"/>
                  <a:pt x="145" y="63"/>
                </a:cubicBezTo>
                <a:cubicBezTo>
                  <a:pt x="167" y="63"/>
                  <a:pt x="185" y="81"/>
                  <a:pt x="185" y="104"/>
                </a:cubicBezTo>
                <a:cubicBezTo>
                  <a:pt x="185" y="119"/>
                  <a:pt x="177" y="132"/>
                  <a:pt x="165" y="139"/>
                </a:cubicBezTo>
                <a:lnTo>
                  <a:pt x="185" y="22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Freeform 93"/>
          <p:cNvSpPr>
            <a:spLocks noEditPoints="1"/>
          </p:cNvSpPr>
          <p:nvPr/>
        </p:nvSpPr>
        <p:spPr bwMode="auto">
          <a:xfrm>
            <a:off x="3259138" y="4648200"/>
            <a:ext cx="193675" cy="260350"/>
          </a:xfrm>
          <a:custGeom>
            <a:avLst/>
            <a:gdLst>
              <a:gd name="T0" fmla="*/ 188 w 216"/>
              <a:gd name="T1" fmla="*/ 126 h 288"/>
              <a:gd name="T2" fmla="*/ 188 w 216"/>
              <a:gd name="T3" fmla="*/ 79 h 288"/>
              <a:gd name="T4" fmla="*/ 109 w 216"/>
              <a:gd name="T5" fmla="*/ 0 h 288"/>
              <a:gd name="T6" fmla="*/ 108 w 216"/>
              <a:gd name="T7" fmla="*/ 0 h 288"/>
              <a:gd name="T8" fmla="*/ 106 w 216"/>
              <a:gd name="T9" fmla="*/ 0 h 288"/>
              <a:gd name="T10" fmla="*/ 28 w 216"/>
              <a:gd name="T11" fmla="*/ 79 h 288"/>
              <a:gd name="T12" fmla="*/ 28 w 216"/>
              <a:gd name="T13" fmla="*/ 126 h 288"/>
              <a:gd name="T14" fmla="*/ 0 w 216"/>
              <a:gd name="T15" fmla="*/ 126 h 288"/>
              <a:gd name="T16" fmla="*/ 0 w 216"/>
              <a:gd name="T17" fmla="*/ 288 h 288"/>
              <a:gd name="T18" fmla="*/ 216 w 216"/>
              <a:gd name="T19" fmla="*/ 288 h 288"/>
              <a:gd name="T20" fmla="*/ 216 w 216"/>
              <a:gd name="T21" fmla="*/ 126 h 288"/>
              <a:gd name="T22" fmla="*/ 188 w 216"/>
              <a:gd name="T23" fmla="*/ 126 h 288"/>
              <a:gd name="T24" fmla="*/ 133 w 216"/>
              <a:gd name="T25" fmla="*/ 259 h 288"/>
              <a:gd name="T26" fmla="*/ 84 w 216"/>
              <a:gd name="T27" fmla="*/ 259 h 288"/>
              <a:gd name="T28" fmla="*/ 96 w 216"/>
              <a:gd name="T29" fmla="*/ 206 h 288"/>
              <a:gd name="T30" fmla="*/ 84 w 216"/>
              <a:gd name="T31" fmla="*/ 185 h 288"/>
              <a:gd name="T32" fmla="*/ 108 w 216"/>
              <a:gd name="T33" fmla="*/ 161 h 288"/>
              <a:gd name="T34" fmla="*/ 133 w 216"/>
              <a:gd name="T35" fmla="*/ 185 h 288"/>
              <a:gd name="T36" fmla="*/ 120 w 216"/>
              <a:gd name="T37" fmla="*/ 206 h 288"/>
              <a:gd name="T38" fmla="*/ 133 w 216"/>
              <a:gd name="T39" fmla="*/ 259 h 288"/>
              <a:gd name="T40" fmla="*/ 148 w 216"/>
              <a:gd name="T41" fmla="*/ 126 h 288"/>
              <a:gd name="T42" fmla="*/ 67 w 216"/>
              <a:gd name="T43" fmla="*/ 126 h 288"/>
              <a:gd name="T44" fmla="*/ 67 w 216"/>
              <a:gd name="T45" fmla="*/ 79 h 288"/>
              <a:gd name="T46" fmla="*/ 106 w 216"/>
              <a:gd name="T47" fmla="*/ 40 h 288"/>
              <a:gd name="T48" fmla="*/ 108 w 216"/>
              <a:gd name="T49" fmla="*/ 40 h 288"/>
              <a:gd name="T50" fmla="*/ 109 w 216"/>
              <a:gd name="T51" fmla="*/ 40 h 288"/>
              <a:gd name="T52" fmla="*/ 148 w 216"/>
              <a:gd name="T53" fmla="*/ 79 h 288"/>
              <a:gd name="T54" fmla="*/ 148 w 216"/>
              <a:gd name="T55" fmla="*/ 12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16" h="288">
                <a:moveTo>
                  <a:pt x="188" y="126"/>
                </a:moveTo>
                <a:cubicBezTo>
                  <a:pt x="188" y="79"/>
                  <a:pt x="188" y="79"/>
                  <a:pt x="188" y="79"/>
                </a:cubicBezTo>
                <a:cubicBezTo>
                  <a:pt x="188" y="36"/>
                  <a:pt x="152" y="0"/>
                  <a:pt x="109" y="0"/>
                </a:cubicBezTo>
                <a:cubicBezTo>
                  <a:pt x="109" y="0"/>
                  <a:pt x="108" y="0"/>
                  <a:pt x="108" y="0"/>
                </a:cubicBezTo>
                <a:cubicBezTo>
                  <a:pt x="107" y="0"/>
                  <a:pt x="107" y="0"/>
                  <a:pt x="106" y="0"/>
                </a:cubicBezTo>
                <a:cubicBezTo>
                  <a:pt x="63" y="0"/>
                  <a:pt x="28" y="36"/>
                  <a:pt x="28" y="79"/>
                </a:cubicBezTo>
                <a:cubicBezTo>
                  <a:pt x="28" y="126"/>
                  <a:pt x="28" y="126"/>
                  <a:pt x="28" y="126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288"/>
                  <a:pt x="0" y="288"/>
                  <a:pt x="0" y="288"/>
                </a:cubicBezTo>
                <a:cubicBezTo>
                  <a:pt x="216" y="288"/>
                  <a:pt x="216" y="288"/>
                  <a:pt x="216" y="288"/>
                </a:cubicBezTo>
                <a:cubicBezTo>
                  <a:pt x="216" y="126"/>
                  <a:pt x="216" y="126"/>
                  <a:pt x="216" y="126"/>
                </a:cubicBezTo>
                <a:lnTo>
                  <a:pt x="188" y="126"/>
                </a:lnTo>
                <a:close/>
                <a:moveTo>
                  <a:pt x="133" y="259"/>
                </a:moveTo>
                <a:cubicBezTo>
                  <a:pt x="84" y="259"/>
                  <a:pt x="84" y="259"/>
                  <a:pt x="84" y="259"/>
                </a:cubicBezTo>
                <a:cubicBezTo>
                  <a:pt x="96" y="206"/>
                  <a:pt x="96" y="206"/>
                  <a:pt x="96" y="206"/>
                </a:cubicBezTo>
                <a:cubicBezTo>
                  <a:pt x="88" y="202"/>
                  <a:pt x="84" y="194"/>
                  <a:pt x="84" y="185"/>
                </a:cubicBezTo>
                <a:cubicBezTo>
                  <a:pt x="84" y="172"/>
                  <a:pt x="95" y="161"/>
                  <a:pt x="108" y="161"/>
                </a:cubicBezTo>
                <a:cubicBezTo>
                  <a:pt x="122" y="161"/>
                  <a:pt x="133" y="172"/>
                  <a:pt x="133" y="185"/>
                </a:cubicBezTo>
                <a:cubicBezTo>
                  <a:pt x="133" y="194"/>
                  <a:pt x="128" y="202"/>
                  <a:pt x="120" y="206"/>
                </a:cubicBezTo>
                <a:lnTo>
                  <a:pt x="133" y="259"/>
                </a:lnTo>
                <a:close/>
                <a:moveTo>
                  <a:pt x="148" y="126"/>
                </a:moveTo>
                <a:cubicBezTo>
                  <a:pt x="67" y="126"/>
                  <a:pt x="67" y="126"/>
                  <a:pt x="67" y="126"/>
                </a:cubicBezTo>
                <a:cubicBezTo>
                  <a:pt x="67" y="79"/>
                  <a:pt x="67" y="79"/>
                  <a:pt x="67" y="79"/>
                </a:cubicBezTo>
                <a:cubicBezTo>
                  <a:pt x="67" y="57"/>
                  <a:pt x="85" y="40"/>
                  <a:pt x="106" y="40"/>
                </a:cubicBezTo>
                <a:cubicBezTo>
                  <a:pt x="107" y="40"/>
                  <a:pt x="108" y="40"/>
                  <a:pt x="108" y="40"/>
                </a:cubicBezTo>
                <a:cubicBezTo>
                  <a:pt x="108" y="40"/>
                  <a:pt x="109" y="40"/>
                  <a:pt x="109" y="40"/>
                </a:cubicBezTo>
                <a:cubicBezTo>
                  <a:pt x="131" y="40"/>
                  <a:pt x="148" y="57"/>
                  <a:pt x="148" y="79"/>
                </a:cubicBezTo>
                <a:lnTo>
                  <a:pt x="148" y="12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Freeform 94"/>
          <p:cNvSpPr>
            <a:spLocks noEditPoints="1"/>
          </p:cNvSpPr>
          <p:nvPr/>
        </p:nvSpPr>
        <p:spPr bwMode="auto">
          <a:xfrm>
            <a:off x="1958975" y="3257550"/>
            <a:ext cx="258763" cy="241300"/>
          </a:xfrm>
          <a:custGeom>
            <a:avLst/>
            <a:gdLst>
              <a:gd name="T0" fmla="*/ 215 w 288"/>
              <a:gd name="T1" fmla="*/ 0 h 269"/>
              <a:gd name="T2" fmla="*/ 213 w 288"/>
              <a:gd name="T3" fmla="*/ 0 h 269"/>
              <a:gd name="T4" fmla="*/ 212 w 288"/>
              <a:gd name="T5" fmla="*/ 0 h 269"/>
              <a:gd name="T6" fmla="*/ 139 w 288"/>
              <a:gd name="T7" fmla="*/ 73 h 269"/>
              <a:gd name="T8" fmla="*/ 139 w 288"/>
              <a:gd name="T9" fmla="*/ 117 h 269"/>
              <a:gd name="T10" fmla="*/ 0 w 288"/>
              <a:gd name="T11" fmla="*/ 117 h 269"/>
              <a:gd name="T12" fmla="*/ 0 w 288"/>
              <a:gd name="T13" fmla="*/ 269 h 269"/>
              <a:gd name="T14" fmla="*/ 202 w 288"/>
              <a:gd name="T15" fmla="*/ 269 h 269"/>
              <a:gd name="T16" fmla="*/ 202 w 288"/>
              <a:gd name="T17" fmla="*/ 117 h 269"/>
              <a:gd name="T18" fmla="*/ 175 w 288"/>
              <a:gd name="T19" fmla="*/ 117 h 269"/>
              <a:gd name="T20" fmla="*/ 175 w 288"/>
              <a:gd name="T21" fmla="*/ 73 h 269"/>
              <a:gd name="T22" fmla="*/ 212 w 288"/>
              <a:gd name="T23" fmla="*/ 36 h 269"/>
              <a:gd name="T24" fmla="*/ 214 w 288"/>
              <a:gd name="T25" fmla="*/ 36 h 269"/>
              <a:gd name="T26" fmla="*/ 215 w 288"/>
              <a:gd name="T27" fmla="*/ 36 h 269"/>
              <a:gd name="T28" fmla="*/ 251 w 288"/>
              <a:gd name="T29" fmla="*/ 73 h 269"/>
              <a:gd name="T30" fmla="*/ 251 w 288"/>
              <a:gd name="T31" fmla="*/ 91 h 269"/>
              <a:gd name="T32" fmla="*/ 264 w 288"/>
              <a:gd name="T33" fmla="*/ 91 h 269"/>
              <a:gd name="T34" fmla="*/ 264 w 288"/>
              <a:gd name="T35" fmla="*/ 95 h 269"/>
              <a:gd name="T36" fmla="*/ 251 w 288"/>
              <a:gd name="T37" fmla="*/ 107 h 269"/>
              <a:gd name="T38" fmla="*/ 251 w 288"/>
              <a:gd name="T39" fmla="*/ 117 h 269"/>
              <a:gd name="T40" fmla="*/ 288 w 288"/>
              <a:gd name="T41" fmla="*/ 117 h 269"/>
              <a:gd name="T42" fmla="*/ 288 w 288"/>
              <a:gd name="T43" fmla="*/ 73 h 269"/>
              <a:gd name="T44" fmla="*/ 215 w 288"/>
              <a:gd name="T45" fmla="*/ 0 h 269"/>
              <a:gd name="T46" fmla="*/ 124 w 288"/>
              <a:gd name="T47" fmla="*/ 241 h 269"/>
              <a:gd name="T48" fmla="*/ 78 w 288"/>
              <a:gd name="T49" fmla="*/ 241 h 269"/>
              <a:gd name="T50" fmla="*/ 89 w 288"/>
              <a:gd name="T51" fmla="*/ 192 h 269"/>
              <a:gd name="T52" fmla="*/ 78 w 288"/>
              <a:gd name="T53" fmla="*/ 172 h 269"/>
              <a:gd name="T54" fmla="*/ 101 w 288"/>
              <a:gd name="T55" fmla="*/ 149 h 269"/>
              <a:gd name="T56" fmla="*/ 124 w 288"/>
              <a:gd name="T57" fmla="*/ 172 h 269"/>
              <a:gd name="T58" fmla="*/ 112 w 288"/>
              <a:gd name="T59" fmla="*/ 192 h 269"/>
              <a:gd name="T60" fmla="*/ 124 w 288"/>
              <a:gd name="T61" fmla="*/ 241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88" h="269">
                <a:moveTo>
                  <a:pt x="215" y="0"/>
                </a:moveTo>
                <a:cubicBezTo>
                  <a:pt x="214" y="0"/>
                  <a:pt x="214" y="0"/>
                  <a:pt x="213" y="0"/>
                </a:cubicBezTo>
                <a:cubicBezTo>
                  <a:pt x="213" y="0"/>
                  <a:pt x="212" y="0"/>
                  <a:pt x="212" y="0"/>
                </a:cubicBezTo>
                <a:cubicBezTo>
                  <a:pt x="172" y="0"/>
                  <a:pt x="139" y="33"/>
                  <a:pt x="139" y="73"/>
                </a:cubicBezTo>
                <a:cubicBezTo>
                  <a:pt x="139" y="73"/>
                  <a:pt x="139" y="99"/>
                  <a:pt x="139" y="117"/>
                </a:cubicBezTo>
                <a:cubicBezTo>
                  <a:pt x="0" y="117"/>
                  <a:pt x="0" y="117"/>
                  <a:pt x="0" y="117"/>
                </a:cubicBezTo>
                <a:cubicBezTo>
                  <a:pt x="0" y="269"/>
                  <a:pt x="0" y="269"/>
                  <a:pt x="0" y="269"/>
                </a:cubicBezTo>
                <a:cubicBezTo>
                  <a:pt x="202" y="269"/>
                  <a:pt x="202" y="269"/>
                  <a:pt x="202" y="269"/>
                </a:cubicBezTo>
                <a:cubicBezTo>
                  <a:pt x="202" y="117"/>
                  <a:pt x="202" y="117"/>
                  <a:pt x="202" y="117"/>
                </a:cubicBezTo>
                <a:cubicBezTo>
                  <a:pt x="175" y="117"/>
                  <a:pt x="175" y="117"/>
                  <a:pt x="175" y="117"/>
                </a:cubicBezTo>
                <a:cubicBezTo>
                  <a:pt x="175" y="99"/>
                  <a:pt x="175" y="73"/>
                  <a:pt x="175" y="73"/>
                </a:cubicBezTo>
                <a:cubicBezTo>
                  <a:pt x="175" y="53"/>
                  <a:pt x="192" y="36"/>
                  <a:pt x="212" y="36"/>
                </a:cubicBezTo>
                <a:cubicBezTo>
                  <a:pt x="213" y="36"/>
                  <a:pt x="214" y="36"/>
                  <a:pt x="214" y="36"/>
                </a:cubicBezTo>
                <a:cubicBezTo>
                  <a:pt x="214" y="36"/>
                  <a:pt x="214" y="36"/>
                  <a:pt x="215" y="36"/>
                </a:cubicBezTo>
                <a:cubicBezTo>
                  <a:pt x="235" y="36"/>
                  <a:pt x="251" y="53"/>
                  <a:pt x="251" y="73"/>
                </a:cubicBezTo>
                <a:cubicBezTo>
                  <a:pt x="251" y="73"/>
                  <a:pt x="251" y="81"/>
                  <a:pt x="251" y="91"/>
                </a:cubicBezTo>
                <a:cubicBezTo>
                  <a:pt x="264" y="91"/>
                  <a:pt x="264" y="91"/>
                  <a:pt x="264" y="91"/>
                </a:cubicBezTo>
                <a:cubicBezTo>
                  <a:pt x="264" y="95"/>
                  <a:pt x="264" y="95"/>
                  <a:pt x="264" y="95"/>
                </a:cubicBezTo>
                <a:cubicBezTo>
                  <a:pt x="251" y="107"/>
                  <a:pt x="251" y="107"/>
                  <a:pt x="251" y="107"/>
                </a:cubicBezTo>
                <a:cubicBezTo>
                  <a:pt x="251" y="111"/>
                  <a:pt x="251" y="114"/>
                  <a:pt x="251" y="117"/>
                </a:cubicBezTo>
                <a:cubicBezTo>
                  <a:pt x="288" y="117"/>
                  <a:pt x="288" y="117"/>
                  <a:pt x="288" y="117"/>
                </a:cubicBezTo>
                <a:cubicBezTo>
                  <a:pt x="288" y="99"/>
                  <a:pt x="288" y="73"/>
                  <a:pt x="288" y="73"/>
                </a:cubicBezTo>
                <a:cubicBezTo>
                  <a:pt x="288" y="33"/>
                  <a:pt x="255" y="0"/>
                  <a:pt x="215" y="0"/>
                </a:cubicBezTo>
                <a:close/>
                <a:moveTo>
                  <a:pt x="124" y="241"/>
                </a:moveTo>
                <a:cubicBezTo>
                  <a:pt x="78" y="241"/>
                  <a:pt x="78" y="241"/>
                  <a:pt x="78" y="241"/>
                </a:cubicBezTo>
                <a:cubicBezTo>
                  <a:pt x="89" y="192"/>
                  <a:pt x="89" y="192"/>
                  <a:pt x="89" y="192"/>
                </a:cubicBezTo>
                <a:cubicBezTo>
                  <a:pt x="82" y="188"/>
                  <a:pt x="78" y="181"/>
                  <a:pt x="78" y="172"/>
                </a:cubicBezTo>
                <a:cubicBezTo>
                  <a:pt x="78" y="160"/>
                  <a:pt x="88" y="149"/>
                  <a:pt x="101" y="149"/>
                </a:cubicBezTo>
                <a:cubicBezTo>
                  <a:pt x="113" y="149"/>
                  <a:pt x="124" y="160"/>
                  <a:pt x="124" y="172"/>
                </a:cubicBezTo>
                <a:cubicBezTo>
                  <a:pt x="124" y="181"/>
                  <a:pt x="119" y="188"/>
                  <a:pt x="112" y="192"/>
                </a:cubicBezTo>
                <a:lnTo>
                  <a:pt x="124" y="2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Freeform 112"/>
          <p:cNvSpPr>
            <a:spLocks noEditPoints="1"/>
          </p:cNvSpPr>
          <p:nvPr/>
        </p:nvSpPr>
        <p:spPr bwMode="auto">
          <a:xfrm>
            <a:off x="10155238" y="3117850"/>
            <a:ext cx="258762" cy="260350"/>
          </a:xfrm>
          <a:custGeom>
            <a:avLst/>
            <a:gdLst>
              <a:gd name="T0" fmla="*/ 179 w 288"/>
              <a:gd name="T1" fmla="*/ 120 h 288"/>
              <a:gd name="T2" fmla="*/ 183 w 288"/>
              <a:gd name="T3" fmla="*/ 92 h 288"/>
              <a:gd name="T4" fmla="*/ 92 w 288"/>
              <a:gd name="T5" fmla="*/ 0 h 288"/>
              <a:gd name="T6" fmla="*/ 0 w 288"/>
              <a:gd name="T7" fmla="*/ 92 h 288"/>
              <a:gd name="T8" fmla="*/ 92 w 288"/>
              <a:gd name="T9" fmla="*/ 183 h 288"/>
              <a:gd name="T10" fmla="*/ 121 w 288"/>
              <a:gd name="T11" fmla="*/ 178 h 288"/>
              <a:gd name="T12" fmla="*/ 142 w 288"/>
              <a:gd name="T13" fmla="*/ 199 h 288"/>
              <a:gd name="T14" fmla="*/ 186 w 288"/>
              <a:gd name="T15" fmla="*/ 199 h 288"/>
              <a:gd name="T16" fmla="*/ 186 w 288"/>
              <a:gd name="T17" fmla="*/ 244 h 288"/>
              <a:gd name="T18" fmla="*/ 186 w 288"/>
              <a:gd name="T19" fmla="*/ 244 h 288"/>
              <a:gd name="T20" fmla="*/ 230 w 288"/>
              <a:gd name="T21" fmla="*/ 244 h 288"/>
              <a:gd name="T22" fmla="*/ 230 w 288"/>
              <a:gd name="T23" fmla="*/ 288 h 288"/>
              <a:gd name="T24" fmla="*/ 230 w 288"/>
              <a:gd name="T25" fmla="*/ 288 h 288"/>
              <a:gd name="T26" fmla="*/ 288 w 288"/>
              <a:gd name="T27" fmla="*/ 288 h 288"/>
              <a:gd name="T28" fmla="*/ 288 w 288"/>
              <a:gd name="T29" fmla="*/ 288 h 288"/>
              <a:gd name="T30" fmla="*/ 288 w 288"/>
              <a:gd name="T31" fmla="*/ 288 h 288"/>
              <a:gd name="T32" fmla="*/ 288 w 288"/>
              <a:gd name="T33" fmla="*/ 230 h 288"/>
              <a:gd name="T34" fmla="*/ 179 w 288"/>
              <a:gd name="T35" fmla="*/ 120 h 288"/>
              <a:gd name="T36" fmla="*/ 73 w 288"/>
              <a:gd name="T37" fmla="*/ 103 h 288"/>
              <a:gd name="T38" fmla="*/ 42 w 288"/>
              <a:gd name="T39" fmla="*/ 72 h 288"/>
              <a:gd name="T40" fmla="*/ 73 w 288"/>
              <a:gd name="T41" fmla="*/ 41 h 288"/>
              <a:gd name="T42" fmla="*/ 104 w 288"/>
              <a:gd name="T43" fmla="*/ 72 h 288"/>
              <a:gd name="T44" fmla="*/ 73 w 288"/>
              <a:gd name="T45" fmla="*/ 103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88" h="288">
                <a:moveTo>
                  <a:pt x="179" y="120"/>
                </a:moveTo>
                <a:cubicBezTo>
                  <a:pt x="182" y="111"/>
                  <a:pt x="183" y="102"/>
                  <a:pt x="183" y="92"/>
                </a:cubicBezTo>
                <a:cubicBezTo>
                  <a:pt x="183" y="41"/>
                  <a:pt x="142" y="0"/>
                  <a:pt x="92" y="0"/>
                </a:cubicBezTo>
                <a:cubicBezTo>
                  <a:pt x="41" y="0"/>
                  <a:pt x="0" y="41"/>
                  <a:pt x="0" y="92"/>
                </a:cubicBezTo>
                <a:cubicBezTo>
                  <a:pt x="0" y="142"/>
                  <a:pt x="41" y="183"/>
                  <a:pt x="92" y="183"/>
                </a:cubicBezTo>
                <a:cubicBezTo>
                  <a:pt x="102" y="183"/>
                  <a:pt x="112" y="181"/>
                  <a:pt x="121" y="178"/>
                </a:cubicBezTo>
                <a:cubicBezTo>
                  <a:pt x="142" y="199"/>
                  <a:pt x="142" y="199"/>
                  <a:pt x="142" y="199"/>
                </a:cubicBezTo>
                <a:cubicBezTo>
                  <a:pt x="186" y="199"/>
                  <a:pt x="186" y="199"/>
                  <a:pt x="186" y="199"/>
                </a:cubicBezTo>
                <a:cubicBezTo>
                  <a:pt x="186" y="244"/>
                  <a:pt x="186" y="244"/>
                  <a:pt x="186" y="244"/>
                </a:cubicBezTo>
                <a:cubicBezTo>
                  <a:pt x="186" y="244"/>
                  <a:pt x="186" y="244"/>
                  <a:pt x="186" y="244"/>
                </a:cubicBezTo>
                <a:cubicBezTo>
                  <a:pt x="230" y="244"/>
                  <a:pt x="230" y="244"/>
                  <a:pt x="230" y="244"/>
                </a:cubicBezTo>
                <a:cubicBezTo>
                  <a:pt x="230" y="288"/>
                  <a:pt x="230" y="288"/>
                  <a:pt x="230" y="288"/>
                </a:cubicBezTo>
                <a:cubicBezTo>
                  <a:pt x="230" y="288"/>
                  <a:pt x="230" y="288"/>
                  <a:pt x="230" y="288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30"/>
                  <a:pt x="288" y="230"/>
                  <a:pt x="288" y="230"/>
                </a:cubicBezTo>
                <a:lnTo>
                  <a:pt x="179" y="120"/>
                </a:lnTo>
                <a:close/>
                <a:moveTo>
                  <a:pt x="73" y="103"/>
                </a:moveTo>
                <a:cubicBezTo>
                  <a:pt x="56" y="103"/>
                  <a:pt x="42" y="89"/>
                  <a:pt x="42" y="72"/>
                </a:cubicBezTo>
                <a:cubicBezTo>
                  <a:pt x="42" y="55"/>
                  <a:pt x="56" y="41"/>
                  <a:pt x="73" y="41"/>
                </a:cubicBezTo>
                <a:cubicBezTo>
                  <a:pt x="90" y="41"/>
                  <a:pt x="104" y="55"/>
                  <a:pt x="104" y="72"/>
                </a:cubicBezTo>
                <a:cubicBezTo>
                  <a:pt x="104" y="89"/>
                  <a:pt x="90" y="103"/>
                  <a:pt x="73" y="10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Freeform 113"/>
          <p:cNvSpPr>
            <a:spLocks noEditPoints="1"/>
          </p:cNvSpPr>
          <p:nvPr/>
        </p:nvSpPr>
        <p:spPr bwMode="auto">
          <a:xfrm>
            <a:off x="8739188" y="1709738"/>
            <a:ext cx="173037" cy="260350"/>
          </a:xfrm>
          <a:custGeom>
            <a:avLst/>
            <a:gdLst>
              <a:gd name="T0" fmla="*/ 174 w 192"/>
              <a:gd name="T1" fmla="*/ 107 h 289"/>
              <a:gd name="T2" fmla="*/ 187 w 192"/>
              <a:gd name="T3" fmla="*/ 75 h 289"/>
              <a:gd name="T4" fmla="*/ 165 w 192"/>
              <a:gd name="T5" fmla="*/ 23 h 289"/>
              <a:gd name="T6" fmla="*/ 104 w 192"/>
              <a:gd name="T7" fmla="*/ 0 h 289"/>
              <a:gd name="T8" fmla="*/ 25 w 192"/>
              <a:gd name="T9" fmla="*/ 61 h 289"/>
              <a:gd name="T10" fmla="*/ 36 w 192"/>
              <a:gd name="T11" fmla="*/ 100 h 289"/>
              <a:gd name="T12" fmla="*/ 34 w 192"/>
              <a:gd name="T13" fmla="*/ 164 h 289"/>
              <a:gd name="T14" fmla="*/ 36 w 192"/>
              <a:gd name="T15" fmla="*/ 201 h 289"/>
              <a:gd name="T16" fmla="*/ 14 w 192"/>
              <a:gd name="T17" fmla="*/ 210 h 289"/>
              <a:gd name="T18" fmla="*/ 0 w 192"/>
              <a:gd name="T19" fmla="*/ 241 h 289"/>
              <a:gd name="T20" fmla="*/ 11 w 192"/>
              <a:gd name="T21" fmla="*/ 270 h 289"/>
              <a:gd name="T22" fmla="*/ 11 w 192"/>
              <a:gd name="T23" fmla="*/ 270 h 289"/>
              <a:gd name="T24" fmla="*/ 66 w 192"/>
              <a:gd name="T25" fmla="*/ 203 h 289"/>
              <a:gd name="T26" fmla="*/ 64 w 192"/>
              <a:gd name="T27" fmla="*/ 196 h 289"/>
              <a:gd name="T28" fmla="*/ 55 w 192"/>
              <a:gd name="T29" fmla="*/ 180 h 289"/>
              <a:gd name="T30" fmla="*/ 55 w 192"/>
              <a:gd name="T31" fmla="*/ 91 h 289"/>
              <a:gd name="T32" fmla="*/ 55 w 192"/>
              <a:gd name="T33" fmla="*/ 86 h 289"/>
              <a:gd name="T34" fmla="*/ 45 w 192"/>
              <a:gd name="T35" fmla="*/ 66 h 289"/>
              <a:gd name="T36" fmla="*/ 63 w 192"/>
              <a:gd name="T37" fmla="*/ 33 h 289"/>
              <a:gd name="T38" fmla="*/ 104 w 192"/>
              <a:gd name="T39" fmla="*/ 20 h 289"/>
              <a:gd name="T40" fmla="*/ 152 w 192"/>
              <a:gd name="T41" fmla="*/ 37 h 289"/>
              <a:gd name="T42" fmla="*/ 168 w 192"/>
              <a:gd name="T43" fmla="*/ 73 h 289"/>
              <a:gd name="T44" fmla="*/ 158 w 192"/>
              <a:gd name="T45" fmla="*/ 95 h 289"/>
              <a:gd name="T46" fmla="*/ 143 w 192"/>
              <a:gd name="T47" fmla="*/ 91 h 289"/>
              <a:gd name="T48" fmla="*/ 150 w 192"/>
              <a:gd name="T49" fmla="*/ 103 h 289"/>
              <a:gd name="T50" fmla="*/ 134 w 192"/>
              <a:gd name="T51" fmla="*/ 101 h 289"/>
              <a:gd name="T52" fmla="*/ 64 w 192"/>
              <a:gd name="T53" fmla="*/ 101 h 289"/>
              <a:gd name="T54" fmla="*/ 77 w 192"/>
              <a:gd name="T55" fmla="*/ 180 h 289"/>
              <a:gd name="T56" fmla="*/ 94 w 192"/>
              <a:gd name="T57" fmla="*/ 213 h 289"/>
              <a:gd name="T58" fmla="*/ 77 w 192"/>
              <a:gd name="T59" fmla="*/ 230 h 289"/>
              <a:gd name="T60" fmla="*/ 77 w 192"/>
              <a:gd name="T61" fmla="*/ 264 h 289"/>
              <a:gd name="T62" fmla="*/ 99 w 192"/>
              <a:gd name="T63" fmla="*/ 287 h 289"/>
              <a:gd name="T64" fmla="*/ 99 w 192"/>
              <a:gd name="T65" fmla="*/ 287 h 289"/>
              <a:gd name="T66" fmla="*/ 121 w 192"/>
              <a:gd name="T67" fmla="*/ 180 h 289"/>
              <a:gd name="T68" fmla="*/ 148 w 192"/>
              <a:gd name="T69" fmla="*/ 127 h 289"/>
              <a:gd name="T70" fmla="*/ 162 w 192"/>
              <a:gd name="T71" fmla="*/ 136 h 289"/>
              <a:gd name="T72" fmla="*/ 134 w 192"/>
              <a:gd name="T73" fmla="*/ 188 h 289"/>
              <a:gd name="T74" fmla="*/ 141 w 192"/>
              <a:gd name="T75" fmla="*/ 271 h 289"/>
              <a:gd name="T76" fmla="*/ 167 w 192"/>
              <a:gd name="T77" fmla="*/ 289 h 289"/>
              <a:gd name="T78" fmla="*/ 184 w 192"/>
              <a:gd name="T79" fmla="*/ 263 h 289"/>
              <a:gd name="T80" fmla="*/ 164 w 192"/>
              <a:gd name="T81" fmla="*/ 249 h 289"/>
              <a:gd name="T82" fmla="*/ 178 w 192"/>
              <a:gd name="T83" fmla="*/ 229 h 289"/>
              <a:gd name="T84" fmla="*/ 171 w 192"/>
              <a:gd name="T85" fmla="*/ 196 h 289"/>
              <a:gd name="T86" fmla="*/ 179 w 192"/>
              <a:gd name="T87" fmla="*/ 169 h 289"/>
              <a:gd name="T88" fmla="*/ 99 w 192"/>
              <a:gd name="T89" fmla="*/ 138 h 289"/>
              <a:gd name="T90" fmla="*/ 87 w 192"/>
              <a:gd name="T91" fmla="*/ 109 h 289"/>
              <a:gd name="T92" fmla="*/ 111 w 192"/>
              <a:gd name="T93" fmla="*/ 109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92" h="289">
                <a:moveTo>
                  <a:pt x="179" y="169"/>
                </a:moveTo>
                <a:cubicBezTo>
                  <a:pt x="192" y="149"/>
                  <a:pt x="190" y="123"/>
                  <a:pt x="174" y="107"/>
                </a:cubicBezTo>
                <a:cubicBezTo>
                  <a:pt x="181" y="98"/>
                  <a:pt x="186" y="87"/>
                  <a:pt x="187" y="75"/>
                </a:cubicBezTo>
                <a:cubicBezTo>
                  <a:pt x="187" y="75"/>
                  <a:pt x="187" y="75"/>
                  <a:pt x="187" y="75"/>
                </a:cubicBezTo>
                <a:cubicBezTo>
                  <a:pt x="187" y="73"/>
                  <a:pt x="187" y="72"/>
                  <a:pt x="187" y="70"/>
                </a:cubicBezTo>
                <a:cubicBezTo>
                  <a:pt x="187" y="52"/>
                  <a:pt x="179" y="35"/>
                  <a:pt x="165" y="23"/>
                </a:cubicBezTo>
                <a:cubicBezTo>
                  <a:pt x="151" y="10"/>
                  <a:pt x="133" y="2"/>
                  <a:pt x="112" y="1"/>
                </a:cubicBezTo>
                <a:cubicBezTo>
                  <a:pt x="109" y="0"/>
                  <a:pt x="106" y="0"/>
                  <a:pt x="104" y="0"/>
                </a:cubicBezTo>
                <a:cubicBezTo>
                  <a:pt x="84" y="0"/>
                  <a:pt x="65" y="6"/>
                  <a:pt x="51" y="17"/>
                </a:cubicBezTo>
                <a:cubicBezTo>
                  <a:pt x="37" y="28"/>
                  <a:pt x="27" y="43"/>
                  <a:pt x="25" y="61"/>
                </a:cubicBezTo>
                <a:cubicBezTo>
                  <a:pt x="25" y="63"/>
                  <a:pt x="25" y="65"/>
                  <a:pt x="25" y="66"/>
                </a:cubicBezTo>
                <a:cubicBezTo>
                  <a:pt x="25" y="78"/>
                  <a:pt x="29" y="90"/>
                  <a:pt x="36" y="100"/>
                </a:cubicBezTo>
                <a:cubicBezTo>
                  <a:pt x="24" y="113"/>
                  <a:pt x="19" y="132"/>
                  <a:pt x="26" y="150"/>
                </a:cubicBezTo>
                <a:cubicBezTo>
                  <a:pt x="28" y="155"/>
                  <a:pt x="31" y="160"/>
                  <a:pt x="34" y="164"/>
                </a:cubicBezTo>
                <a:cubicBezTo>
                  <a:pt x="28" y="179"/>
                  <a:pt x="28" y="179"/>
                  <a:pt x="28" y="179"/>
                </a:cubicBezTo>
                <a:cubicBezTo>
                  <a:pt x="36" y="201"/>
                  <a:pt x="36" y="201"/>
                  <a:pt x="36" y="201"/>
                </a:cubicBezTo>
                <a:cubicBezTo>
                  <a:pt x="14" y="210"/>
                  <a:pt x="14" y="210"/>
                  <a:pt x="14" y="210"/>
                </a:cubicBezTo>
                <a:cubicBezTo>
                  <a:pt x="14" y="210"/>
                  <a:pt x="14" y="210"/>
                  <a:pt x="14" y="210"/>
                </a:cubicBezTo>
                <a:cubicBezTo>
                  <a:pt x="23" y="232"/>
                  <a:pt x="23" y="232"/>
                  <a:pt x="23" y="232"/>
                </a:cubicBezTo>
                <a:cubicBezTo>
                  <a:pt x="0" y="241"/>
                  <a:pt x="0" y="241"/>
                  <a:pt x="0" y="241"/>
                </a:cubicBezTo>
                <a:cubicBezTo>
                  <a:pt x="0" y="241"/>
                  <a:pt x="0" y="241"/>
                  <a:pt x="0" y="241"/>
                </a:cubicBezTo>
                <a:cubicBezTo>
                  <a:pt x="11" y="270"/>
                  <a:pt x="11" y="270"/>
                  <a:pt x="11" y="270"/>
                </a:cubicBezTo>
                <a:cubicBezTo>
                  <a:pt x="11" y="270"/>
                  <a:pt x="11" y="270"/>
                  <a:pt x="11" y="270"/>
                </a:cubicBezTo>
                <a:cubicBezTo>
                  <a:pt x="11" y="270"/>
                  <a:pt x="11" y="270"/>
                  <a:pt x="11" y="270"/>
                </a:cubicBezTo>
                <a:cubicBezTo>
                  <a:pt x="41" y="259"/>
                  <a:pt x="41" y="259"/>
                  <a:pt x="41" y="259"/>
                </a:cubicBezTo>
                <a:cubicBezTo>
                  <a:pt x="66" y="203"/>
                  <a:pt x="66" y="203"/>
                  <a:pt x="66" y="203"/>
                </a:cubicBezTo>
                <a:cubicBezTo>
                  <a:pt x="64" y="202"/>
                  <a:pt x="64" y="202"/>
                  <a:pt x="64" y="202"/>
                </a:cubicBezTo>
                <a:cubicBezTo>
                  <a:pt x="64" y="196"/>
                  <a:pt x="64" y="196"/>
                  <a:pt x="64" y="196"/>
                </a:cubicBezTo>
                <a:cubicBezTo>
                  <a:pt x="64" y="188"/>
                  <a:pt x="64" y="188"/>
                  <a:pt x="64" y="188"/>
                </a:cubicBezTo>
                <a:cubicBezTo>
                  <a:pt x="61" y="185"/>
                  <a:pt x="57" y="183"/>
                  <a:pt x="55" y="180"/>
                </a:cubicBezTo>
                <a:cubicBezTo>
                  <a:pt x="43" y="168"/>
                  <a:pt x="36" y="153"/>
                  <a:pt x="36" y="136"/>
                </a:cubicBezTo>
                <a:cubicBezTo>
                  <a:pt x="36" y="119"/>
                  <a:pt x="43" y="103"/>
                  <a:pt x="55" y="91"/>
                </a:cubicBezTo>
                <a:cubicBezTo>
                  <a:pt x="58" y="88"/>
                  <a:pt x="61" y="86"/>
                  <a:pt x="65" y="83"/>
                </a:cubicBezTo>
                <a:cubicBezTo>
                  <a:pt x="61" y="84"/>
                  <a:pt x="58" y="85"/>
                  <a:pt x="55" y="86"/>
                </a:cubicBezTo>
                <a:cubicBezTo>
                  <a:pt x="54" y="87"/>
                  <a:pt x="52" y="87"/>
                  <a:pt x="51" y="88"/>
                </a:cubicBezTo>
                <a:cubicBezTo>
                  <a:pt x="47" y="81"/>
                  <a:pt x="45" y="74"/>
                  <a:pt x="45" y="66"/>
                </a:cubicBezTo>
                <a:cubicBezTo>
                  <a:pt x="45" y="65"/>
                  <a:pt x="45" y="64"/>
                  <a:pt x="45" y="63"/>
                </a:cubicBezTo>
                <a:cubicBezTo>
                  <a:pt x="46" y="51"/>
                  <a:pt x="52" y="41"/>
                  <a:pt x="63" y="33"/>
                </a:cubicBezTo>
                <a:cubicBezTo>
                  <a:pt x="73" y="25"/>
                  <a:pt x="88" y="20"/>
                  <a:pt x="104" y="20"/>
                </a:cubicBezTo>
                <a:cubicBezTo>
                  <a:pt x="104" y="20"/>
                  <a:pt x="104" y="20"/>
                  <a:pt x="104" y="20"/>
                </a:cubicBezTo>
                <a:cubicBezTo>
                  <a:pt x="106" y="20"/>
                  <a:pt x="108" y="20"/>
                  <a:pt x="110" y="20"/>
                </a:cubicBezTo>
                <a:cubicBezTo>
                  <a:pt x="127" y="22"/>
                  <a:pt x="142" y="28"/>
                  <a:pt x="152" y="37"/>
                </a:cubicBezTo>
                <a:cubicBezTo>
                  <a:pt x="162" y="47"/>
                  <a:pt x="168" y="58"/>
                  <a:pt x="168" y="70"/>
                </a:cubicBezTo>
                <a:cubicBezTo>
                  <a:pt x="168" y="71"/>
                  <a:pt x="168" y="72"/>
                  <a:pt x="168" y="73"/>
                </a:cubicBezTo>
                <a:cubicBezTo>
                  <a:pt x="168" y="73"/>
                  <a:pt x="168" y="73"/>
                  <a:pt x="168" y="73"/>
                </a:cubicBezTo>
                <a:cubicBezTo>
                  <a:pt x="167" y="81"/>
                  <a:pt x="164" y="89"/>
                  <a:pt x="158" y="95"/>
                </a:cubicBezTo>
                <a:cubicBezTo>
                  <a:pt x="153" y="93"/>
                  <a:pt x="148" y="92"/>
                  <a:pt x="143" y="91"/>
                </a:cubicBezTo>
                <a:cubicBezTo>
                  <a:pt x="143" y="91"/>
                  <a:pt x="143" y="91"/>
                  <a:pt x="143" y="91"/>
                </a:cubicBezTo>
                <a:cubicBezTo>
                  <a:pt x="147" y="95"/>
                  <a:pt x="149" y="98"/>
                  <a:pt x="152" y="102"/>
                </a:cubicBezTo>
                <a:cubicBezTo>
                  <a:pt x="151" y="102"/>
                  <a:pt x="151" y="103"/>
                  <a:pt x="150" y="103"/>
                </a:cubicBezTo>
                <a:cubicBezTo>
                  <a:pt x="147" y="105"/>
                  <a:pt x="144" y="107"/>
                  <a:pt x="141" y="109"/>
                </a:cubicBezTo>
                <a:cubicBezTo>
                  <a:pt x="139" y="106"/>
                  <a:pt x="137" y="103"/>
                  <a:pt x="134" y="101"/>
                </a:cubicBezTo>
                <a:cubicBezTo>
                  <a:pt x="125" y="91"/>
                  <a:pt x="112" y="86"/>
                  <a:pt x="99" y="86"/>
                </a:cubicBezTo>
                <a:cubicBezTo>
                  <a:pt x="86" y="86"/>
                  <a:pt x="74" y="91"/>
                  <a:pt x="64" y="101"/>
                </a:cubicBezTo>
                <a:cubicBezTo>
                  <a:pt x="45" y="120"/>
                  <a:pt x="45" y="152"/>
                  <a:pt x="64" y="171"/>
                </a:cubicBezTo>
                <a:cubicBezTo>
                  <a:pt x="68" y="175"/>
                  <a:pt x="72" y="178"/>
                  <a:pt x="77" y="180"/>
                </a:cubicBezTo>
                <a:cubicBezTo>
                  <a:pt x="77" y="196"/>
                  <a:pt x="77" y="196"/>
                  <a:pt x="77" y="196"/>
                </a:cubicBezTo>
                <a:cubicBezTo>
                  <a:pt x="94" y="213"/>
                  <a:pt x="94" y="213"/>
                  <a:pt x="94" y="213"/>
                </a:cubicBezTo>
                <a:cubicBezTo>
                  <a:pt x="77" y="230"/>
                  <a:pt x="77" y="230"/>
                  <a:pt x="77" y="230"/>
                </a:cubicBezTo>
                <a:cubicBezTo>
                  <a:pt x="77" y="230"/>
                  <a:pt x="77" y="230"/>
                  <a:pt x="77" y="230"/>
                </a:cubicBezTo>
                <a:cubicBezTo>
                  <a:pt x="94" y="247"/>
                  <a:pt x="94" y="247"/>
                  <a:pt x="94" y="247"/>
                </a:cubicBezTo>
                <a:cubicBezTo>
                  <a:pt x="77" y="264"/>
                  <a:pt x="77" y="264"/>
                  <a:pt x="77" y="264"/>
                </a:cubicBezTo>
                <a:cubicBezTo>
                  <a:pt x="77" y="264"/>
                  <a:pt x="77" y="264"/>
                  <a:pt x="77" y="264"/>
                </a:cubicBezTo>
                <a:cubicBezTo>
                  <a:pt x="99" y="287"/>
                  <a:pt x="99" y="287"/>
                  <a:pt x="99" y="287"/>
                </a:cubicBezTo>
                <a:cubicBezTo>
                  <a:pt x="99" y="287"/>
                  <a:pt x="99" y="287"/>
                  <a:pt x="99" y="287"/>
                </a:cubicBezTo>
                <a:cubicBezTo>
                  <a:pt x="99" y="287"/>
                  <a:pt x="99" y="287"/>
                  <a:pt x="99" y="287"/>
                </a:cubicBezTo>
                <a:cubicBezTo>
                  <a:pt x="121" y="264"/>
                  <a:pt x="121" y="264"/>
                  <a:pt x="121" y="264"/>
                </a:cubicBezTo>
                <a:cubicBezTo>
                  <a:pt x="121" y="180"/>
                  <a:pt x="121" y="180"/>
                  <a:pt x="121" y="180"/>
                </a:cubicBezTo>
                <a:cubicBezTo>
                  <a:pt x="126" y="178"/>
                  <a:pt x="130" y="175"/>
                  <a:pt x="134" y="171"/>
                </a:cubicBezTo>
                <a:cubicBezTo>
                  <a:pt x="146" y="159"/>
                  <a:pt x="151" y="143"/>
                  <a:pt x="148" y="127"/>
                </a:cubicBezTo>
                <a:cubicBezTo>
                  <a:pt x="152" y="125"/>
                  <a:pt x="156" y="123"/>
                  <a:pt x="160" y="120"/>
                </a:cubicBezTo>
                <a:cubicBezTo>
                  <a:pt x="161" y="125"/>
                  <a:pt x="162" y="131"/>
                  <a:pt x="162" y="136"/>
                </a:cubicBezTo>
                <a:cubicBezTo>
                  <a:pt x="162" y="153"/>
                  <a:pt x="155" y="168"/>
                  <a:pt x="143" y="180"/>
                </a:cubicBezTo>
                <a:cubicBezTo>
                  <a:pt x="141" y="183"/>
                  <a:pt x="138" y="185"/>
                  <a:pt x="134" y="188"/>
                </a:cubicBezTo>
                <a:cubicBezTo>
                  <a:pt x="134" y="239"/>
                  <a:pt x="134" y="239"/>
                  <a:pt x="134" y="239"/>
                </a:cubicBezTo>
                <a:cubicBezTo>
                  <a:pt x="141" y="271"/>
                  <a:pt x="141" y="271"/>
                  <a:pt x="141" y="271"/>
                </a:cubicBezTo>
                <a:cubicBezTo>
                  <a:pt x="167" y="289"/>
                  <a:pt x="167" y="289"/>
                  <a:pt x="167" y="289"/>
                </a:cubicBezTo>
                <a:cubicBezTo>
                  <a:pt x="167" y="289"/>
                  <a:pt x="167" y="289"/>
                  <a:pt x="167" y="289"/>
                </a:cubicBezTo>
                <a:cubicBezTo>
                  <a:pt x="167" y="289"/>
                  <a:pt x="167" y="289"/>
                  <a:pt x="167" y="289"/>
                </a:cubicBezTo>
                <a:cubicBezTo>
                  <a:pt x="184" y="263"/>
                  <a:pt x="184" y="263"/>
                  <a:pt x="184" y="263"/>
                </a:cubicBezTo>
                <a:cubicBezTo>
                  <a:pt x="184" y="263"/>
                  <a:pt x="184" y="263"/>
                  <a:pt x="184" y="263"/>
                </a:cubicBezTo>
                <a:cubicBezTo>
                  <a:pt x="164" y="249"/>
                  <a:pt x="164" y="249"/>
                  <a:pt x="164" y="249"/>
                </a:cubicBezTo>
                <a:cubicBezTo>
                  <a:pt x="178" y="229"/>
                  <a:pt x="178" y="229"/>
                  <a:pt x="178" y="229"/>
                </a:cubicBezTo>
                <a:cubicBezTo>
                  <a:pt x="178" y="229"/>
                  <a:pt x="178" y="229"/>
                  <a:pt x="178" y="229"/>
                </a:cubicBezTo>
                <a:cubicBezTo>
                  <a:pt x="158" y="216"/>
                  <a:pt x="158" y="216"/>
                  <a:pt x="158" y="216"/>
                </a:cubicBezTo>
                <a:cubicBezTo>
                  <a:pt x="171" y="196"/>
                  <a:pt x="171" y="196"/>
                  <a:pt x="171" y="196"/>
                </a:cubicBezTo>
                <a:cubicBezTo>
                  <a:pt x="168" y="180"/>
                  <a:pt x="168" y="180"/>
                  <a:pt x="168" y="180"/>
                </a:cubicBezTo>
                <a:cubicBezTo>
                  <a:pt x="172" y="177"/>
                  <a:pt x="176" y="173"/>
                  <a:pt x="179" y="169"/>
                </a:cubicBezTo>
                <a:close/>
                <a:moveTo>
                  <a:pt x="111" y="133"/>
                </a:moveTo>
                <a:cubicBezTo>
                  <a:pt x="108" y="136"/>
                  <a:pt x="104" y="138"/>
                  <a:pt x="99" y="138"/>
                </a:cubicBezTo>
                <a:cubicBezTo>
                  <a:pt x="95" y="138"/>
                  <a:pt x="91" y="136"/>
                  <a:pt x="87" y="133"/>
                </a:cubicBezTo>
                <a:cubicBezTo>
                  <a:pt x="81" y="126"/>
                  <a:pt x="81" y="116"/>
                  <a:pt x="87" y="109"/>
                </a:cubicBezTo>
                <a:cubicBezTo>
                  <a:pt x="91" y="106"/>
                  <a:pt x="95" y="104"/>
                  <a:pt x="99" y="104"/>
                </a:cubicBezTo>
                <a:cubicBezTo>
                  <a:pt x="104" y="104"/>
                  <a:pt x="108" y="106"/>
                  <a:pt x="111" y="109"/>
                </a:cubicBezTo>
                <a:cubicBezTo>
                  <a:pt x="118" y="116"/>
                  <a:pt x="118" y="126"/>
                  <a:pt x="111" y="1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13"/>
          <p:cNvSpPr txBox="1"/>
          <p:nvPr/>
        </p:nvSpPr>
        <p:spPr>
          <a:xfrm>
            <a:off x="2359025" y="2246313"/>
            <a:ext cx="1952625" cy="246062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13"/>
          <p:cNvSpPr txBox="1"/>
          <p:nvPr/>
        </p:nvSpPr>
        <p:spPr>
          <a:xfrm>
            <a:off x="2635250" y="2532063"/>
            <a:ext cx="1401763" cy="18573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</a:t>
            </a: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编辑内容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13"/>
          <p:cNvSpPr txBox="1"/>
          <p:nvPr/>
        </p:nvSpPr>
        <p:spPr>
          <a:xfrm>
            <a:off x="1149350" y="3832225"/>
            <a:ext cx="1952625" cy="24606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13"/>
          <p:cNvSpPr txBox="1"/>
          <p:nvPr/>
        </p:nvSpPr>
        <p:spPr>
          <a:xfrm>
            <a:off x="1423988" y="4117975"/>
            <a:ext cx="1401762" cy="18415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</a:t>
            </a: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编辑内容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13"/>
          <p:cNvSpPr txBox="1"/>
          <p:nvPr/>
        </p:nvSpPr>
        <p:spPr>
          <a:xfrm>
            <a:off x="2444750" y="5184775"/>
            <a:ext cx="1952625" cy="24606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13"/>
          <p:cNvSpPr txBox="1"/>
          <p:nvPr/>
        </p:nvSpPr>
        <p:spPr>
          <a:xfrm>
            <a:off x="2719388" y="5470525"/>
            <a:ext cx="1401762" cy="18415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</a:t>
            </a: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编辑内容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13"/>
          <p:cNvSpPr txBox="1"/>
          <p:nvPr/>
        </p:nvSpPr>
        <p:spPr>
          <a:xfrm>
            <a:off x="7874000" y="2255838"/>
            <a:ext cx="1952625" cy="246062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13"/>
          <p:cNvSpPr txBox="1"/>
          <p:nvPr/>
        </p:nvSpPr>
        <p:spPr>
          <a:xfrm>
            <a:off x="8150225" y="2541588"/>
            <a:ext cx="1401763" cy="18573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</a:t>
            </a: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编辑内容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Box 13"/>
          <p:cNvSpPr txBox="1"/>
          <p:nvPr/>
        </p:nvSpPr>
        <p:spPr>
          <a:xfrm>
            <a:off x="9682163" y="3654425"/>
            <a:ext cx="1952625" cy="24606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TextBox 13"/>
          <p:cNvSpPr txBox="1"/>
          <p:nvPr/>
        </p:nvSpPr>
        <p:spPr>
          <a:xfrm>
            <a:off x="9682163" y="3940175"/>
            <a:ext cx="1401762" cy="18573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</a:t>
            </a: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编辑内容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TextBox 13"/>
          <p:cNvSpPr txBox="1"/>
          <p:nvPr/>
        </p:nvSpPr>
        <p:spPr>
          <a:xfrm>
            <a:off x="7935913" y="5314950"/>
            <a:ext cx="1954212" cy="24606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TextBox 13"/>
          <p:cNvSpPr txBox="1"/>
          <p:nvPr/>
        </p:nvSpPr>
        <p:spPr>
          <a:xfrm>
            <a:off x="8212138" y="5600700"/>
            <a:ext cx="1401762" cy="18415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</a:t>
            </a: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编辑内容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20763"/>
            <a:ext cx="4371975" cy="314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37"/>
          <p:cNvSpPr/>
          <p:nvPr/>
        </p:nvSpPr>
        <p:spPr>
          <a:xfrm>
            <a:off x="4371975" y="1020763"/>
            <a:ext cx="3448050" cy="314801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/>
          </a:p>
        </p:txBody>
      </p:sp>
      <p:sp>
        <p:nvSpPr>
          <p:cNvPr id="35844" name="矩形 10"/>
          <p:cNvSpPr>
            <a:spLocks noChangeArrowheads="1"/>
          </p:cNvSpPr>
          <p:nvPr/>
        </p:nvSpPr>
        <p:spPr bwMode="auto">
          <a:xfrm>
            <a:off x="4983163" y="2060575"/>
            <a:ext cx="2420937" cy="155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45" name="TextBox 13"/>
          <p:cNvSpPr txBox="1">
            <a:spLocks noChangeArrowheads="1"/>
          </p:cNvSpPr>
          <p:nvPr/>
        </p:nvSpPr>
        <p:spPr bwMode="auto">
          <a:xfrm>
            <a:off x="5500688" y="1636713"/>
            <a:ext cx="14954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46" name="矩形 12"/>
          <p:cNvSpPr>
            <a:spLocks noChangeArrowheads="1"/>
          </p:cNvSpPr>
          <p:nvPr/>
        </p:nvSpPr>
        <p:spPr bwMode="auto">
          <a:xfrm>
            <a:off x="1211263" y="5116513"/>
            <a:ext cx="2206625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2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47" name="TextBox 13"/>
          <p:cNvSpPr txBox="1">
            <a:spLocks noChangeArrowheads="1"/>
          </p:cNvSpPr>
          <p:nvPr/>
        </p:nvSpPr>
        <p:spPr bwMode="auto">
          <a:xfrm>
            <a:off x="1079500" y="4756150"/>
            <a:ext cx="23383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48" name="矩形 14"/>
          <p:cNvSpPr>
            <a:spLocks noChangeArrowheads="1"/>
          </p:cNvSpPr>
          <p:nvPr/>
        </p:nvSpPr>
        <p:spPr bwMode="auto">
          <a:xfrm>
            <a:off x="5113338" y="5116513"/>
            <a:ext cx="2206625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2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49" name="TextBox 13"/>
          <p:cNvSpPr txBox="1">
            <a:spLocks noChangeArrowheads="1"/>
          </p:cNvSpPr>
          <p:nvPr/>
        </p:nvSpPr>
        <p:spPr bwMode="auto">
          <a:xfrm>
            <a:off x="4983163" y="4756150"/>
            <a:ext cx="23368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50" name="矩形 16"/>
          <p:cNvSpPr>
            <a:spLocks noChangeArrowheads="1"/>
          </p:cNvSpPr>
          <p:nvPr/>
        </p:nvSpPr>
        <p:spPr bwMode="auto">
          <a:xfrm>
            <a:off x="8885238" y="5116513"/>
            <a:ext cx="2206625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2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51" name="TextBox 13"/>
          <p:cNvSpPr txBox="1">
            <a:spLocks noChangeArrowheads="1"/>
          </p:cNvSpPr>
          <p:nvPr/>
        </p:nvSpPr>
        <p:spPr bwMode="auto">
          <a:xfrm>
            <a:off x="8753475" y="4756150"/>
            <a:ext cx="23383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pic>
        <p:nvPicPr>
          <p:cNvPr id="35852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0025" y="1017588"/>
            <a:ext cx="4371975" cy="314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88825" cy="3557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7" name="图片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6300" y="2411413"/>
            <a:ext cx="3109913" cy="238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文本框 10"/>
          <p:cNvSpPr txBox="1">
            <a:spLocks noChangeArrowheads="1"/>
          </p:cNvSpPr>
          <p:nvPr/>
        </p:nvSpPr>
        <p:spPr bwMode="auto">
          <a:xfrm>
            <a:off x="3478213" y="5768975"/>
            <a:ext cx="20447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00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200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水墨呈现</a:t>
            </a:r>
            <a:r>
              <a:rPr lang="en-US" altLang="zh-CN" sz="200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】</a:t>
            </a:r>
            <a:endParaRPr lang="zh-CN" altLang="en-US" sz="200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869" name="文本框 11"/>
          <p:cNvSpPr txBox="1">
            <a:spLocks noChangeArrowheads="1"/>
          </p:cNvSpPr>
          <p:nvPr/>
        </p:nvSpPr>
        <p:spPr bwMode="auto">
          <a:xfrm>
            <a:off x="6977063" y="5767388"/>
            <a:ext cx="20447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00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200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匠心独运</a:t>
            </a:r>
            <a:r>
              <a:rPr lang="en-US" altLang="zh-CN" sz="200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】</a:t>
            </a:r>
            <a:endParaRPr lang="zh-CN" altLang="en-US" sz="200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870" name="文本框 12"/>
          <p:cNvSpPr txBox="1">
            <a:spLocks noChangeArrowheads="1"/>
          </p:cNvSpPr>
          <p:nvPr/>
        </p:nvSpPr>
        <p:spPr bwMode="auto">
          <a:xfrm>
            <a:off x="5227638" y="5768975"/>
            <a:ext cx="20447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00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200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品位高雅</a:t>
            </a:r>
            <a:r>
              <a:rPr lang="en-US" altLang="zh-CN" sz="200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】</a:t>
            </a:r>
            <a:endParaRPr lang="zh-CN" altLang="en-US" sz="200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5176838" y="5916613"/>
            <a:ext cx="101600" cy="10160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6904038" y="5916613"/>
            <a:ext cx="101600" cy="10160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3617913" y="5364163"/>
            <a:ext cx="491490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di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封面和内页所有素材均可自由编辑替换</a:t>
            </a:r>
          </a:p>
        </p:txBody>
      </p:sp>
      <p:pic>
        <p:nvPicPr>
          <p:cNvPr id="36874" name="图片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1838" y="4413250"/>
            <a:ext cx="5540375" cy="1204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E:\小小草店铺中的素材\两页的最后加的 的幻灯片\两页的最后加的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6511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图片 4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43188"/>
            <a:ext cx="8332788" cy="421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483" name="组合 2"/>
          <p:cNvGrpSpPr>
            <a:grpSpLocks/>
          </p:cNvGrpSpPr>
          <p:nvPr/>
        </p:nvGrpSpPr>
        <p:grpSpPr bwMode="auto">
          <a:xfrm>
            <a:off x="7596188" y="1311275"/>
            <a:ext cx="1727200" cy="787400"/>
            <a:chOff x="1485899" y="1092199"/>
            <a:chExt cx="1727201" cy="787142"/>
          </a:xfrm>
        </p:grpSpPr>
        <p:pic>
          <p:nvPicPr>
            <p:cNvPr id="20506" name="图片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042" t="14458" r="17552" b="31241"/>
            <a:stretch>
              <a:fillRect/>
            </a:stretch>
          </p:blipFill>
          <p:spPr bwMode="auto">
            <a:xfrm>
              <a:off x="1485899" y="1092199"/>
              <a:ext cx="1143001" cy="6985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07" name="图片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2244488" y="1441449"/>
              <a:ext cx="968612" cy="4378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0484" name="组合 5"/>
          <p:cNvGrpSpPr>
            <a:grpSpLocks/>
          </p:cNvGrpSpPr>
          <p:nvPr/>
        </p:nvGrpSpPr>
        <p:grpSpPr bwMode="auto">
          <a:xfrm>
            <a:off x="7494588" y="2374900"/>
            <a:ext cx="3494087" cy="536575"/>
            <a:chOff x="1943573" y="2380991"/>
            <a:chExt cx="3493733" cy="535920"/>
          </a:xfrm>
        </p:grpSpPr>
        <p:grpSp>
          <p:nvGrpSpPr>
            <p:cNvPr id="20502" name="组合 6"/>
            <p:cNvGrpSpPr>
              <a:grpSpLocks/>
            </p:cNvGrpSpPr>
            <p:nvPr/>
          </p:nvGrpSpPr>
          <p:grpSpPr bwMode="auto">
            <a:xfrm>
              <a:off x="1943573" y="2380991"/>
              <a:ext cx="1982433" cy="535920"/>
              <a:chOff x="1943573" y="2380991"/>
              <a:chExt cx="1982433" cy="535920"/>
            </a:xfrm>
          </p:grpSpPr>
          <p:sp>
            <p:nvSpPr>
              <p:cNvPr id="20504" name="文本框 8"/>
              <p:cNvSpPr txBox="1">
                <a:spLocks noChangeArrowheads="1"/>
              </p:cNvSpPr>
              <p:nvPr/>
            </p:nvSpPr>
            <p:spPr bwMode="auto">
              <a:xfrm>
                <a:off x="1943573" y="2380991"/>
                <a:ext cx="1152288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r>
                  <a:rPr lang="zh-CN" altLang="en-US" sz="2800">
                    <a:latin typeface="楷体" pitchFamily="49" charset="-122"/>
                    <a:ea typeface="楷体" pitchFamily="49" charset="-122"/>
                  </a:rPr>
                  <a:t>缘起</a:t>
                </a:r>
              </a:p>
            </p:txBody>
          </p:sp>
          <p:sp>
            <p:nvSpPr>
              <p:cNvPr id="20505" name="文本框 9"/>
              <p:cNvSpPr txBox="1">
                <a:spLocks noChangeArrowheads="1"/>
              </p:cNvSpPr>
              <p:nvPr/>
            </p:nvSpPr>
            <p:spPr bwMode="auto">
              <a:xfrm>
                <a:off x="2773718" y="2393691"/>
                <a:ext cx="1152288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r>
                  <a:rPr lang="en-US" altLang="zh-CN" sz="2800">
                    <a:solidFill>
                      <a:srgbClr val="C00000"/>
                    </a:solidFill>
                    <a:latin typeface="楷体" pitchFamily="49" charset="-122"/>
                    <a:ea typeface="楷体" pitchFamily="49" charset="-122"/>
                  </a:rPr>
                  <a:t>·</a:t>
                </a:r>
                <a:endParaRPr lang="zh-CN" altLang="en-US" sz="2800">
                  <a:solidFill>
                    <a:srgbClr val="C00000"/>
                  </a:solidFill>
                  <a:latin typeface="楷体" pitchFamily="49" charset="-122"/>
                  <a:ea typeface="楷体" pitchFamily="49" charset="-122"/>
                </a:endParaRPr>
              </a:p>
            </p:txBody>
          </p:sp>
        </p:grpSp>
        <p:sp>
          <p:nvSpPr>
            <p:cNvPr id="20503" name="文本框 7"/>
            <p:cNvSpPr txBox="1">
              <a:spLocks noChangeArrowheads="1"/>
            </p:cNvSpPr>
            <p:nvPr/>
          </p:nvSpPr>
          <p:spPr bwMode="auto">
            <a:xfrm>
              <a:off x="3238501" y="2380991"/>
              <a:ext cx="2198805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800">
                  <a:latin typeface="楷体" pitchFamily="49" charset="-122"/>
                  <a:ea typeface="楷体" pitchFamily="49" charset="-122"/>
                </a:rPr>
                <a:t>项目概述</a:t>
              </a:r>
            </a:p>
          </p:txBody>
        </p:sp>
      </p:grpSp>
      <p:grpSp>
        <p:nvGrpSpPr>
          <p:cNvPr id="20485" name="组合 10"/>
          <p:cNvGrpSpPr>
            <a:grpSpLocks/>
          </p:cNvGrpSpPr>
          <p:nvPr/>
        </p:nvGrpSpPr>
        <p:grpSpPr bwMode="auto">
          <a:xfrm>
            <a:off x="7494588" y="2906713"/>
            <a:ext cx="3494087" cy="536575"/>
            <a:chOff x="1943573" y="3052722"/>
            <a:chExt cx="3493733" cy="535920"/>
          </a:xfrm>
        </p:grpSpPr>
        <p:sp>
          <p:nvSpPr>
            <p:cNvPr id="20499" name="文本框 11"/>
            <p:cNvSpPr txBox="1">
              <a:spLocks noChangeArrowheads="1"/>
            </p:cNvSpPr>
            <p:nvPr/>
          </p:nvSpPr>
          <p:spPr bwMode="auto">
            <a:xfrm>
              <a:off x="1943573" y="3052722"/>
              <a:ext cx="1152288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800">
                  <a:latin typeface="楷体" pitchFamily="49" charset="-122"/>
                  <a:ea typeface="楷体" pitchFamily="49" charset="-122"/>
                </a:rPr>
                <a:t>聚心</a:t>
              </a:r>
            </a:p>
          </p:txBody>
        </p:sp>
        <p:sp>
          <p:nvSpPr>
            <p:cNvPr id="20500" name="文本框 12"/>
            <p:cNvSpPr txBox="1">
              <a:spLocks noChangeArrowheads="1"/>
            </p:cNvSpPr>
            <p:nvPr/>
          </p:nvSpPr>
          <p:spPr bwMode="auto">
            <a:xfrm>
              <a:off x="2773718" y="3065422"/>
              <a:ext cx="1152288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2800">
                  <a:solidFill>
                    <a:srgbClr val="C00000"/>
                  </a:solidFill>
                  <a:latin typeface="楷体" pitchFamily="49" charset="-122"/>
                  <a:ea typeface="楷体" pitchFamily="49" charset="-122"/>
                </a:rPr>
                <a:t>·</a:t>
              </a:r>
              <a:endParaRPr lang="zh-CN" altLang="en-US" sz="2800">
                <a:solidFill>
                  <a:srgbClr val="C00000"/>
                </a:solidFill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20501" name="文本框 13"/>
            <p:cNvSpPr txBox="1">
              <a:spLocks noChangeArrowheads="1"/>
            </p:cNvSpPr>
            <p:nvPr/>
          </p:nvSpPr>
          <p:spPr bwMode="auto">
            <a:xfrm>
              <a:off x="3238501" y="3052722"/>
              <a:ext cx="2198805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800">
                  <a:latin typeface="楷体" pitchFamily="49" charset="-122"/>
                  <a:ea typeface="楷体" pitchFamily="49" charset="-122"/>
                </a:rPr>
                <a:t>团队成员</a:t>
              </a:r>
            </a:p>
          </p:txBody>
        </p:sp>
      </p:grpSp>
      <p:grpSp>
        <p:nvGrpSpPr>
          <p:cNvPr id="20486" name="组合 14"/>
          <p:cNvGrpSpPr>
            <a:grpSpLocks/>
          </p:cNvGrpSpPr>
          <p:nvPr/>
        </p:nvGrpSpPr>
        <p:grpSpPr bwMode="auto">
          <a:xfrm>
            <a:off x="7494588" y="3451225"/>
            <a:ext cx="3494087" cy="536575"/>
            <a:chOff x="1943573" y="3741449"/>
            <a:chExt cx="3493733" cy="535920"/>
          </a:xfrm>
        </p:grpSpPr>
        <p:sp>
          <p:nvSpPr>
            <p:cNvPr id="20496" name="文本框 15"/>
            <p:cNvSpPr txBox="1">
              <a:spLocks noChangeArrowheads="1"/>
            </p:cNvSpPr>
            <p:nvPr/>
          </p:nvSpPr>
          <p:spPr bwMode="auto">
            <a:xfrm>
              <a:off x="1943573" y="3741449"/>
              <a:ext cx="1152288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800">
                  <a:latin typeface="楷体" pitchFamily="49" charset="-122"/>
                  <a:ea typeface="楷体" pitchFamily="49" charset="-122"/>
                </a:rPr>
                <a:t>臻美</a:t>
              </a:r>
            </a:p>
          </p:txBody>
        </p:sp>
        <p:sp>
          <p:nvSpPr>
            <p:cNvPr id="20497" name="文本框 16"/>
            <p:cNvSpPr txBox="1">
              <a:spLocks noChangeArrowheads="1"/>
            </p:cNvSpPr>
            <p:nvPr/>
          </p:nvSpPr>
          <p:spPr bwMode="auto">
            <a:xfrm>
              <a:off x="2773718" y="3754149"/>
              <a:ext cx="1152288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2800">
                  <a:solidFill>
                    <a:srgbClr val="C00000"/>
                  </a:solidFill>
                  <a:latin typeface="楷体" pitchFamily="49" charset="-122"/>
                  <a:ea typeface="楷体" pitchFamily="49" charset="-122"/>
                </a:rPr>
                <a:t>·</a:t>
              </a:r>
              <a:endParaRPr lang="zh-CN" altLang="en-US" sz="2800">
                <a:solidFill>
                  <a:srgbClr val="C00000"/>
                </a:solidFill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20498" name="文本框 17"/>
            <p:cNvSpPr txBox="1">
              <a:spLocks noChangeArrowheads="1"/>
            </p:cNvSpPr>
            <p:nvPr/>
          </p:nvSpPr>
          <p:spPr bwMode="auto">
            <a:xfrm>
              <a:off x="3238501" y="3741449"/>
              <a:ext cx="2198805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800">
                  <a:latin typeface="楷体" pitchFamily="49" charset="-122"/>
                  <a:ea typeface="楷体" pitchFamily="49" charset="-122"/>
                </a:rPr>
                <a:t>行业市场</a:t>
              </a:r>
            </a:p>
          </p:txBody>
        </p:sp>
      </p:grpSp>
      <p:grpSp>
        <p:nvGrpSpPr>
          <p:cNvPr id="20487" name="组合 18"/>
          <p:cNvGrpSpPr>
            <a:grpSpLocks/>
          </p:cNvGrpSpPr>
          <p:nvPr/>
        </p:nvGrpSpPr>
        <p:grpSpPr bwMode="auto">
          <a:xfrm>
            <a:off x="7494588" y="3983038"/>
            <a:ext cx="3494087" cy="536575"/>
            <a:chOff x="1943573" y="4424699"/>
            <a:chExt cx="3493733" cy="535920"/>
          </a:xfrm>
        </p:grpSpPr>
        <p:sp>
          <p:nvSpPr>
            <p:cNvPr id="20493" name="文本框 19"/>
            <p:cNvSpPr txBox="1">
              <a:spLocks noChangeArrowheads="1"/>
            </p:cNvSpPr>
            <p:nvPr/>
          </p:nvSpPr>
          <p:spPr bwMode="auto">
            <a:xfrm>
              <a:off x="1943573" y="4424699"/>
              <a:ext cx="1152288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800">
                  <a:latin typeface="楷体" pitchFamily="49" charset="-122"/>
                  <a:ea typeface="楷体" pitchFamily="49" charset="-122"/>
                </a:rPr>
                <a:t>闪耀</a:t>
              </a:r>
            </a:p>
          </p:txBody>
        </p:sp>
        <p:sp>
          <p:nvSpPr>
            <p:cNvPr id="20494" name="文本框 20"/>
            <p:cNvSpPr txBox="1">
              <a:spLocks noChangeArrowheads="1"/>
            </p:cNvSpPr>
            <p:nvPr/>
          </p:nvSpPr>
          <p:spPr bwMode="auto">
            <a:xfrm>
              <a:off x="2773718" y="4437399"/>
              <a:ext cx="1152288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2800">
                  <a:solidFill>
                    <a:srgbClr val="C00000"/>
                  </a:solidFill>
                  <a:latin typeface="楷体" pitchFamily="49" charset="-122"/>
                  <a:ea typeface="楷体" pitchFamily="49" charset="-122"/>
                </a:rPr>
                <a:t>·</a:t>
              </a:r>
              <a:endParaRPr lang="zh-CN" altLang="en-US" sz="2800">
                <a:solidFill>
                  <a:srgbClr val="C00000"/>
                </a:solidFill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20495" name="文本框 21"/>
            <p:cNvSpPr txBox="1">
              <a:spLocks noChangeArrowheads="1"/>
            </p:cNvSpPr>
            <p:nvPr/>
          </p:nvSpPr>
          <p:spPr bwMode="auto">
            <a:xfrm>
              <a:off x="3238501" y="4424699"/>
              <a:ext cx="2198805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800">
                  <a:latin typeface="楷体" pitchFamily="49" charset="-122"/>
                  <a:ea typeface="楷体" pitchFamily="49" charset="-122"/>
                </a:rPr>
                <a:t>项目特色</a:t>
              </a:r>
            </a:p>
          </p:txBody>
        </p:sp>
      </p:grpSp>
      <p:grpSp>
        <p:nvGrpSpPr>
          <p:cNvPr id="20488" name="组合 22"/>
          <p:cNvGrpSpPr>
            <a:grpSpLocks/>
          </p:cNvGrpSpPr>
          <p:nvPr/>
        </p:nvGrpSpPr>
        <p:grpSpPr bwMode="auto">
          <a:xfrm>
            <a:off x="7494588" y="4530725"/>
            <a:ext cx="3494087" cy="534988"/>
            <a:chOff x="1943573" y="5107949"/>
            <a:chExt cx="3493733" cy="535920"/>
          </a:xfrm>
        </p:grpSpPr>
        <p:sp>
          <p:nvSpPr>
            <p:cNvPr id="20490" name="文本框 23"/>
            <p:cNvSpPr txBox="1">
              <a:spLocks noChangeArrowheads="1"/>
            </p:cNvSpPr>
            <p:nvPr/>
          </p:nvSpPr>
          <p:spPr bwMode="auto">
            <a:xfrm>
              <a:off x="1943573" y="5107949"/>
              <a:ext cx="1152288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800">
                  <a:latin typeface="楷体" pitchFamily="49" charset="-122"/>
                  <a:ea typeface="楷体" pitchFamily="49" charset="-122"/>
                </a:rPr>
                <a:t>并进</a:t>
              </a:r>
            </a:p>
          </p:txBody>
        </p:sp>
        <p:sp>
          <p:nvSpPr>
            <p:cNvPr id="20491" name="文本框 24"/>
            <p:cNvSpPr txBox="1">
              <a:spLocks noChangeArrowheads="1"/>
            </p:cNvSpPr>
            <p:nvPr/>
          </p:nvSpPr>
          <p:spPr bwMode="auto">
            <a:xfrm>
              <a:off x="2773718" y="5120649"/>
              <a:ext cx="1152288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2800">
                  <a:solidFill>
                    <a:srgbClr val="C00000"/>
                  </a:solidFill>
                  <a:latin typeface="楷体" pitchFamily="49" charset="-122"/>
                  <a:ea typeface="楷体" pitchFamily="49" charset="-122"/>
                </a:rPr>
                <a:t>·</a:t>
              </a:r>
              <a:endParaRPr lang="zh-CN" altLang="en-US" sz="2800">
                <a:solidFill>
                  <a:srgbClr val="C00000"/>
                </a:solidFill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20492" name="文本框 25"/>
            <p:cNvSpPr txBox="1">
              <a:spLocks noChangeArrowheads="1"/>
            </p:cNvSpPr>
            <p:nvPr/>
          </p:nvSpPr>
          <p:spPr bwMode="auto">
            <a:xfrm>
              <a:off x="3238501" y="5107949"/>
              <a:ext cx="2198805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800">
                  <a:latin typeface="楷体" pitchFamily="49" charset="-122"/>
                  <a:ea typeface="楷体" pitchFamily="49" charset="-122"/>
                </a:rPr>
                <a:t>财务计划</a:t>
              </a:r>
            </a:p>
          </p:txBody>
        </p:sp>
      </p:grpSp>
      <p:cxnSp>
        <p:nvCxnSpPr>
          <p:cNvPr id="27" name="直接连接符 26"/>
          <p:cNvCxnSpPr/>
          <p:nvPr/>
        </p:nvCxnSpPr>
        <p:spPr>
          <a:xfrm>
            <a:off x="7608888" y="2190750"/>
            <a:ext cx="27305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E:\小小草店铺中的素材\两页的最后加的 的幻灯片\两页的最后加的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701" y="-1"/>
            <a:ext cx="12211701" cy="6869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93953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138" y="1866900"/>
            <a:ext cx="4837112" cy="3487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矩形 7"/>
          <p:cNvSpPr>
            <a:spLocks noChangeArrowheads="1"/>
          </p:cNvSpPr>
          <p:nvPr/>
        </p:nvSpPr>
        <p:spPr bwMode="auto">
          <a:xfrm>
            <a:off x="6061075" y="4132263"/>
            <a:ext cx="5565775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</a:p>
        </p:txBody>
      </p:sp>
      <p:sp>
        <p:nvSpPr>
          <p:cNvPr id="21508" name="矩形 8"/>
          <p:cNvSpPr>
            <a:spLocks noChangeArrowheads="1"/>
          </p:cNvSpPr>
          <p:nvPr/>
        </p:nvSpPr>
        <p:spPr bwMode="auto">
          <a:xfrm>
            <a:off x="6061075" y="3336925"/>
            <a:ext cx="5565775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</a:p>
        </p:txBody>
      </p:sp>
      <p:grpSp>
        <p:nvGrpSpPr>
          <p:cNvPr id="21509" name="组合 9"/>
          <p:cNvGrpSpPr>
            <a:grpSpLocks/>
          </p:cNvGrpSpPr>
          <p:nvPr/>
        </p:nvGrpSpPr>
        <p:grpSpPr bwMode="auto">
          <a:xfrm>
            <a:off x="6061075" y="2266950"/>
            <a:ext cx="3789363" cy="955675"/>
            <a:chOff x="5282799" y="2848621"/>
            <a:chExt cx="3788756" cy="955148"/>
          </a:xfrm>
        </p:grpSpPr>
        <p:pic>
          <p:nvPicPr>
            <p:cNvPr id="21510" name="图片 1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2799" y="2848621"/>
              <a:ext cx="3788756" cy="955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11" name="文本框 11"/>
            <p:cNvSpPr txBox="1">
              <a:spLocks noChangeArrowheads="1"/>
            </p:cNvSpPr>
            <p:nvPr/>
          </p:nvSpPr>
          <p:spPr bwMode="auto">
            <a:xfrm>
              <a:off x="5667376" y="3028950"/>
              <a:ext cx="165735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单击添加标题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组合 3"/>
          <p:cNvGrpSpPr>
            <a:grpSpLocks/>
          </p:cNvGrpSpPr>
          <p:nvPr/>
        </p:nvGrpSpPr>
        <p:grpSpPr bwMode="auto">
          <a:xfrm>
            <a:off x="171450" y="0"/>
            <a:ext cx="4772025" cy="941388"/>
            <a:chOff x="193779" y="40265"/>
            <a:chExt cx="5750451" cy="1133812"/>
          </a:xfrm>
        </p:grpSpPr>
        <p:pic>
          <p:nvPicPr>
            <p:cNvPr id="22562" name="Picture 9" descr="F:\ppt素材\图标\我收集的图标\字体\3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2784536" y="-1985618"/>
              <a:ext cx="793656" cy="55257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563" name="Picture 6" descr="F:\超棒ppt模板\中国风\中国风物件\maobi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3779" y="40265"/>
              <a:ext cx="985348" cy="9853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64" name="TextBox 2"/>
            <p:cNvSpPr txBox="1">
              <a:spLocks noChangeArrowheads="1"/>
            </p:cNvSpPr>
            <p:nvPr/>
          </p:nvSpPr>
          <p:spPr bwMode="auto">
            <a:xfrm>
              <a:off x="1179127" y="623565"/>
              <a:ext cx="2674359" cy="445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chemeClr val="bg1"/>
                  </a:solidFill>
                  <a:latin typeface="楷体" pitchFamily="49" charset="-122"/>
                  <a:ea typeface="楷体" pitchFamily="49" charset="-122"/>
                </a:rPr>
                <a:t>单击添加标题</a:t>
              </a:r>
              <a:endParaRPr lang="zh-CN" altLang="en-US" sz="2400" b="1">
                <a:solidFill>
                  <a:schemeClr val="bg1"/>
                </a:solidFill>
                <a:latin typeface="楷体" pitchFamily="49" charset="-122"/>
                <a:ea typeface="楷体" pitchFamily="49" charset="-122"/>
              </a:endParaRPr>
            </a:p>
          </p:txBody>
        </p:sp>
      </p:grpSp>
      <p:pic>
        <p:nvPicPr>
          <p:cNvPr id="22531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339428">
            <a:off x="1770063" y="4511675"/>
            <a:ext cx="2855912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2" name="图片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137022">
            <a:off x="940594" y="4248944"/>
            <a:ext cx="2236787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图片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2212975"/>
            <a:ext cx="1000125" cy="2236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4" name="图片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5925" y="1768475"/>
            <a:ext cx="2236788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5" name="图片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649925">
            <a:off x="3765550" y="4846638"/>
            <a:ext cx="2854325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2536" name="组合 12"/>
          <p:cNvGrpSpPr>
            <a:grpSpLocks/>
          </p:cNvGrpSpPr>
          <p:nvPr/>
        </p:nvGrpSpPr>
        <p:grpSpPr bwMode="auto">
          <a:xfrm>
            <a:off x="4986338" y="4589463"/>
            <a:ext cx="1511300" cy="1528762"/>
            <a:chOff x="4979874" y="4363518"/>
            <a:chExt cx="1512168" cy="1528824"/>
          </a:xfrm>
        </p:grpSpPr>
        <p:pic>
          <p:nvPicPr>
            <p:cNvPr id="22560" name="图片 13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79874" y="4363518"/>
              <a:ext cx="1512168" cy="1528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61" name="文本框 14"/>
            <p:cNvSpPr txBox="1">
              <a:spLocks noChangeArrowheads="1"/>
            </p:cNvSpPr>
            <p:nvPr/>
          </p:nvSpPr>
          <p:spPr bwMode="auto">
            <a:xfrm>
              <a:off x="5231905" y="4991420"/>
              <a:ext cx="108012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28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2014</a:t>
              </a:r>
              <a:endParaRPr lang="zh-CN" altLang="en-US" sz="2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2537" name="组合 15"/>
          <p:cNvGrpSpPr>
            <a:grpSpLocks/>
          </p:cNvGrpSpPr>
          <p:nvPr/>
        </p:nvGrpSpPr>
        <p:grpSpPr bwMode="auto">
          <a:xfrm>
            <a:off x="3235325" y="4589463"/>
            <a:ext cx="1263650" cy="1277937"/>
            <a:chOff x="3228861" y="4363518"/>
            <a:chExt cx="1264037" cy="1277960"/>
          </a:xfrm>
        </p:grpSpPr>
        <p:pic>
          <p:nvPicPr>
            <p:cNvPr id="22558" name="图片 16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28861" y="4363518"/>
              <a:ext cx="1264037" cy="12779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59" name="文本框 17"/>
            <p:cNvSpPr txBox="1">
              <a:spLocks noChangeArrowheads="1"/>
            </p:cNvSpPr>
            <p:nvPr/>
          </p:nvSpPr>
          <p:spPr bwMode="auto">
            <a:xfrm>
              <a:off x="3393993" y="4820189"/>
              <a:ext cx="108012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2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2013</a:t>
              </a:r>
              <a:endParaRPr lang="zh-CN" altLang="en-US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2538" name="组合 18"/>
          <p:cNvGrpSpPr>
            <a:grpSpLocks/>
          </p:cNvGrpSpPr>
          <p:nvPr/>
        </p:nvGrpSpPr>
        <p:grpSpPr bwMode="auto">
          <a:xfrm>
            <a:off x="1204913" y="4579938"/>
            <a:ext cx="1169987" cy="954087"/>
            <a:chOff x="1199456" y="4353700"/>
            <a:chExt cx="1168835" cy="954295"/>
          </a:xfrm>
        </p:grpSpPr>
        <p:pic>
          <p:nvPicPr>
            <p:cNvPr id="22556" name="图片 19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99456" y="4353700"/>
              <a:ext cx="943898" cy="9542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57" name="文本框 20"/>
            <p:cNvSpPr txBox="1">
              <a:spLocks noChangeArrowheads="1"/>
            </p:cNvSpPr>
            <p:nvPr/>
          </p:nvSpPr>
          <p:spPr bwMode="auto">
            <a:xfrm>
              <a:off x="1288171" y="4710165"/>
              <a:ext cx="108012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2012</a:t>
              </a:r>
              <a:endPara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2539" name="组合 21"/>
          <p:cNvGrpSpPr>
            <a:grpSpLocks/>
          </p:cNvGrpSpPr>
          <p:nvPr/>
        </p:nvGrpSpPr>
        <p:grpSpPr bwMode="auto">
          <a:xfrm>
            <a:off x="2057400" y="3254375"/>
            <a:ext cx="1155700" cy="889000"/>
            <a:chOff x="2051862" y="3027353"/>
            <a:chExt cx="1154788" cy="889373"/>
          </a:xfrm>
        </p:grpSpPr>
        <p:pic>
          <p:nvPicPr>
            <p:cNvPr id="22554" name="图片 22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1862" y="3027353"/>
              <a:ext cx="879683" cy="8893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55" name="文本框 23"/>
            <p:cNvSpPr txBox="1">
              <a:spLocks noChangeArrowheads="1"/>
            </p:cNvSpPr>
            <p:nvPr/>
          </p:nvSpPr>
          <p:spPr bwMode="auto">
            <a:xfrm>
              <a:off x="2126530" y="3306407"/>
              <a:ext cx="108012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2011</a:t>
              </a:r>
              <a:endPara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2540" name="组合 24"/>
          <p:cNvGrpSpPr>
            <a:grpSpLocks/>
          </p:cNvGrpSpPr>
          <p:nvPr/>
        </p:nvGrpSpPr>
        <p:grpSpPr bwMode="auto">
          <a:xfrm>
            <a:off x="2911475" y="1987550"/>
            <a:ext cx="1106488" cy="654050"/>
            <a:chOff x="2904825" y="1760358"/>
            <a:chExt cx="1106451" cy="655211"/>
          </a:xfrm>
        </p:grpSpPr>
        <p:pic>
          <p:nvPicPr>
            <p:cNvPr id="22552" name="图片 25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04825" y="1760358"/>
              <a:ext cx="648072" cy="6552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53" name="文本框 26"/>
            <p:cNvSpPr txBox="1">
              <a:spLocks noChangeArrowheads="1"/>
            </p:cNvSpPr>
            <p:nvPr/>
          </p:nvSpPr>
          <p:spPr bwMode="auto">
            <a:xfrm>
              <a:off x="2931156" y="1960360"/>
              <a:ext cx="108012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2010</a:t>
              </a:r>
              <a:endPara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2541" name="组合 27"/>
          <p:cNvGrpSpPr>
            <a:grpSpLocks/>
          </p:cNvGrpSpPr>
          <p:nvPr/>
        </p:nvGrpSpPr>
        <p:grpSpPr bwMode="auto">
          <a:xfrm>
            <a:off x="1349375" y="1639888"/>
            <a:ext cx="1079500" cy="654050"/>
            <a:chOff x="1343398" y="1412776"/>
            <a:chExt cx="1080120" cy="655211"/>
          </a:xfrm>
        </p:grpSpPr>
        <p:pic>
          <p:nvPicPr>
            <p:cNvPr id="22550" name="图片 28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7369" y="1412776"/>
              <a:ext cx="648072" cy="6552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51" name="文本框 29"/>
            <p:cNvSpPr txBox="1">
              <a:spLocks noChangeArrowheads="1"/>
            </p:cNvSpPr>
            <p:nvPr/>
          </p:nvSpPr>
          <p:spPr bwMode="auto">
            <a:xfrm>
              <a:off x="1343398" y="1586847"/>
              <a:ext cx="108012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2009</a:t>
              </a:r>
              <a:endPara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2542" name="组合 30"/>
          <p:cNvGrpSpPr>
            <a:grpSpLocks/>
          </p:cNvGrpSpPr>
          <p:nvPr/>
        </p:nvGrpSpPr>
        <p:grpSpPr bwMode="auto">
          <a:xfrm>
            <a:off x="7758113" y="2768600"/>
            <a:ext cx="4433887" cy="166688"/>
            <a:chOff x="7752184" y="2541856"/>
            <a:chExt cx="4433780" cy="167064"/>
          </a:xfrm>
        </p:grpSpPr>
        <p:sp>
          <p:nvSpPr>
            <p:cNvPr id="32" name="矩形 31"/>
            <p:cNvSpPr/>
            <p:nvPr/>
          </p:nvSpPr>
          <p:spPr>
            <a:xfrm>
              <a:off x="7752184" y="2541856"/>
              <a:ext cx="3078088" cy="16706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3" name="矩形 32"/>
            <p:cNvSpPr/>
            <p:nvPr/>
          </p:nvSpPr>
          <p:spPr>
            <a:xfrm>
              <a:off x="10830272" y="2545038"/>
              <a:ext cx="1355692" cy="16388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2543" name="文本框 33"/>
          <p:cNvSpPr txBox="1">
            <a:spLocks noChangeArrowheads="1"/>
          </p:cNvSpPr>
          <p:nvPr/>
        </p:nvSpPr>
        <p:spPr bwMode="auto">
          <a:xfrm>
            <a:off x="7669213" y="2290763"/>
            <a:ext cx="16287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发展历程</a:t>
            </a:r>
          </a:p>
        </p:txBody>
      </p:sp>
      <p:sp>
        <p:nvSpPr>
          <p:cNvPr id="22544" name="矩形 34"/>
          <p:cNvSpPr>
            <a:spLocks noChangeArrowheads="1"/>
          </p:cNvSpPr>
          <p:nvPr/>
        </p:nvSpPr>
        <p:spPr bwMode="auto">
          <a:xfrm>
            <a:off x="8910638" y="2986088"/>
            <a:ext cx="22494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altLang="zh-CN">
                <a:solidFill>
                  <a:srgbClr val="000000"/>
                </a:solidFill>
                <a:latin typeface="Arial" pitchFamily="34" charset="0"/>
              </a:rPr>
              <a:t>development history</a:t>
            </a:r>
            <a:endParaRPr lang="zh-CN" altLang="en-US"/>
          </a:p>
        </p:txBody>
      </p:sp>
      <p:grpSp>
        <p:nvGrpSpPr>
          <p:cNvPr id="22545" name="组合 35"/>
          <p:cNvGrpSpPr>
            <a:grpSpLocks/>
          </p:cNvGrpSpPr>
          <p:nvPr/>
        </p:nvGrpSpPr>
        <p:grpSpPr bwMode="auto">
          <a:xfrm>
            <a:off x="7758113" y="3533775"/>
            <a:ext cx="3263900" cy="3200400"/>
            <a:chOff x="7752184" y="3306407"/>
            <a:chExt cx="3263590" cy="3201445"/>
          </a:xfrm>
        </p:grpSpPr>
        <p:sp>
          <p:nvSpPr>
            <p:cNvPr id="37" name="矩形 36"/>
            <p:cNvSpPr/>
            <p:nvPr/>
          </p:nvSpPr>
          <p:spPr>
            <a:xfrm>
              <a:off x="7752184" y="3306407"/>
              <a:ext cx="2881038" cy="293148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8842692" y="3622423"/>
              <a:ext cx="2173082" cy="288542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100" kern="0" dirty="0">
                  <a:latin typeface="微软雅黑" pitchFamily="34" charset="-122"/>
                  <a:ea typeface="微软雅黑" pitchFamily="34" charset="-122"/>
                </a:rPr>
                <a:t>单击此处添加段落文字</a:t>
              </a:r>
              <a:endParaRPr lang="en-US" altLang="zh-CN" sz="1100" kern="0" dirty="0">
                <a:latin typeface="微软雅黑" pitchFamily="34" charset="-122"/>
                <a:ea typeface="微软雅黑" pitchFamily="34" charset="-122"/>
              </a:endParaRPr>
            </a:p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100" kern="0" dirty="0">
                  <a:latin typeface="微软雅黑" pitchFamily="34" charset="-122"/>
                  <a:ea typeface="微软雅黑" pitchFamily="34" charset="-122"/>
                </a:rPr>
                <a:t>单击此处添加段落文字</a:t>
              </a:r>
              <a:endParaRPr lang="en-US" altLang="zh-CN" sz="1100" kern="0" dirty="0">
                <a:latin typeface="微软雅黑" pitchFamily="34" charset="-122"/>
                <a:ea typeface="微软雅黑" pitchFamily="34" charset="-122"/>
              </a:endParaRPr>
            </a:p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100" kern="0" dirty="0">
                  <a:latin typeface="微软雅黑" pitchFamily="34" charset="-122"/>
                  <a:ea typeface="微软雅黑" pitchFamily="34" charset="-122"/>
                </a:rPr>
                <a:t>单击此处添加段落文字</a:t>
              </a:r>
              <a:endParaRPr lang="en-US" altLang="zh-CN" sz="1100" kern="0" dirty="0">
                <a:latin typeface="微软雅黑" pitchFamily="34" charset="-122"/>
                <a:ea typeface="微软雅黑" pitchFamily="34" charset="-122"/>
              </a:endParaRPr>
            </a:p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100" kern="0" dirty="0">
                  <a:latin typeface="微软雅黑" pitchFamily="34" charset="-122"/>
                  <a:ea typeface="微软雅黑" pitchFamily="34" charset="-122"/>
                </a:rPr>
                <a:t>单击此处添加段落文字</a:t>
              </a:r>
              <a:endParaRPr lang="en-US" altLang="zh-CN" sz="1100" kern="0" dirty="0">
                <a:latin typeface="微软雅黑" pitchFamily="34" charset="-122"/>
                <a:ea typeface="微软雅黑" pitchFamily="34" charset="-122"/>
              </a:endParaRPr>
            </a:p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100" kern="0" dirty="0">
                  <a:latin typeface="微软雅黑" pitchFamily="34" charset="-122"/>
                  <a:ea typeface="微软雅黑" pitchFamily="34" charset="-122"/>
                </a:rPr>
                <a:t>单击此处添加段落文字</a:t>
              </a:r>
              <a:endParaRPr lang="en-US" altLang="zh-CN" sz="1100" kern="0" dirty="0">
                <a:latin typeface="微软雅黑" pitchFamily="34" charset="-122"/>
                <a:ea typeface="微软雅黑" pitchFamily="34" charset="-122"/>
              </a:endParaRPr>
            </a:p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100" kern="0" dirty="0">
                  <a:latin typeface="微软雅黑" pitchFamily="34" charset="-122"/>
                  <a:ea typeface="微软雅黑" pitchFamily="34" charset="-122"/>
                </a:rPr>
                <a:t>单击此处添加段落文字</a:t>
              </a:r>
              <a:endParaRPr lang="en-US" altLang="zh-CN" sz="1100" kern="0" dirty="0">
                <a:latin typeface="微软雅黑" pitchFamily="34" charset="-122"/>
                <a:ea typeface="微软雅黑" pitchFamily="34" charset="-122"/>
              </a:endParaRPr>
            </a:p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100" kern="0" dirty="0">
                  <a:latin typeface="微软雅黑" pitchFamily="34" charset="-122"/>
                  <a:ea typeface="微软雅黑" pitchFamily="34" charset="-122"/>
                </a:rPr>
                <a:t>单击此处添加段落文字</a:t>
              </a:r>
              <a:endParaRPr lang="en-US" altLang="zh-CN" sz="1100" kern="0" dirty="0">
                <a:latin typeface="微软雅黑" pitchFamily="34" charset="-122"/>
                <a:ea typeface="微软雅黑" pitchFamily="34" charset="-122"/>
              </a:endParaRPr>
            </a:p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100" kern="0" dirty="0">
                  <a:latin typeface="微软雅黑" pitchFamily="34" charset="-122"/>
                  <a:ea typeface="微软雅黑" pitchFamily="34" charset="-122"/>
                </a:rPr>
                <a:t>单击此处添加段落文字</a:t>
              </a:r>
              <a:endParaRPr lang="en-US" altLang="zh-CN" sz="1100" kern="0" dirty="0">
                <a:latin typeface="微软雅黑" pitchFamily="34" charset="-122"/>
                <a:ea typeface="微软雅黑" pitchFamily="34" charset="-122"/>
              </a:endParaRPr>
            </a:p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100" kern="0" dirty="0">
                  <a:latin typeface="微软雅黑" pitchFamily="34" charset="-122"/>
                  <a:ea typeface="微软雅黑" pitchFamily="34" charset="-122"/>
                </a:rPr>
                <a:t>单击此处添加段落文字</a:t>
              </a:r>
              <a:endParaRPr lang="en-US" altLang="zh-CN" sz="1100" kern="0" dirty="0">
                <a:latin typeface="微软雅黑" pitchFamily="34" charset="-122"/>
                <a:ea typeface="微软雅黑" pitchFamily="34" charset="-122"/>
              </a:endParaRPr>
            </a:p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100" kern="0" dirty="0">
                <a:latin typeface="微软雅黑" pitchFamily="34" charset="-122"/>
                <a:ea typeface="微软雅黑" pitchFamily="34" charset="-122"/>
              </a:endParaRPr>
            </a:p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100" kern="0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组合 3"/>
          <p:cNvGrpSpPr>
            <a:grpSpLocks/>
          </p:cNvGrpSpPr>
          <p:nvPr/>
        </p:nvGrpSpPr>
        <p:grpSpPr bwMode="auto">
          <a:xfrm>
            <a:off x="171450" y="0"/>
            <a:ext cx="4772025" cy="941388"/>
            <a:chOff x="193779" y="40265"/>
            <a:chExt cx="5750451" cy="1133812"/>
          </a:xfrm>
        </p:grpSpPr>
        <p:pic>
          <p:nvPicPr>
            <p:cNvPr id="23565" name="Picture 9" descr="F:\ppt素材\图标\我收集的图标\字体\3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2784536" y="-1985618"/>
              <a:ext cx="793656" cy="55257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566" name="Picture 6" descr="F:\超棒ppt模板\中国风\中国风物件\maobi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3779" y="40265"/>
              <a:ext cx="985348" cy="9853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567" name="TextBox 2"/>
            <p:cNvSpPr txBox="1">
              <a:spLocks noChangeArrowheads="1"/>
            </p:cNvSpPr>
            <p:nvPr/>
          </p:nvSpPr>
          <p:spPr bwMode="auto">
            <a:xfrm>
              <a:off x="1179127" y="623565"/>
              <a:ext cx="2674359" cy="445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chemeClr val="bg1"/>
                  </a:solidFill>
                  <a:latin typeface="楷体" pitchFamily="49" charset="-122"/>
                  <a:ea typeface="楷体" pitchFamily="49" charset="-122"/>
                </a:rPr>
                <a:t>单击添加标题</a:t>
              </a:r>
              <a:endParaRPr lang="zh-CN" altLang="en-US" sz="2400" b="1">
                <a:solidFill>
                  <a:schemeClr val="bg1"/>
                </a:solidFill>
                <a:latin typeface="楷体" pitchFamily="49" charset="-122"/>
                <a:ea typeface="楷体" pitchFamily="49" charset="-122"/>
              </a:endParaRPr>
            </a:p>
          </p:txBody>
        </p:sp>
      </p:grpSp>
      <p:pic>
        <p:nvPicPr>
          <p:cNvPr id="23555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775" y="2278063"/>
            <a:ext cx="2517775" cy="324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9"/>
          <p:cNvSpPr/>
          <p:nvPr/>
        </p:nvSpPr>
        <p:spPr>
          <a:xfrm>
            <a:off x="4137025" y="2303463"/>
            <a:ext cx="101600" cy="839787"/>
          </a:xfrm>
          <a:prstGeom prst="rect">
            <a:avLst/>
          </a:prstGeom>
          <a:solidFill>
            <a:schemeClr val="bg1">
              <a:lumMod val="7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121761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prstClr val="white"/>
              </a:solidFill>
              <a:latin typeface="Roboto"/>
              <a:ea typeface="+mn-ea"/>
            </a:endParaRPr>
          </a:p>
        </p:txBody>
      </p:sp>
      <p:sp>
        <p:nvSpPr>
          <p:cNvPr id="10" name="TextBox 20"/>
          <p:cNvSpPr txBox="1"/>
          <p:nvPr/>
        </p:nvSpPr>
        <p:spPr>
          <a:xfrm>
            <a:off x="4238625" y="2278063"/>
            <a:ext cx="379413" cy="9112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121761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323" dirty="0">
                <a:latin typeface="Roboto" pitchFamily="2" charset="0"/>
                <a:ea typeface="Roboto" pitchFamily="2" charset="0"/>
              </a:rPr>
              <a:t>”</a:t>
            </a:r>
            <a:endParaRPr lang="en-US" sz="3190" dirty="0">
              <a:latin typeface="Roboto"/>
              <a:ea typeface="+mn-ea"/>
            </a:endParaRPr>
          </a:p>
        </p:txBody>
      </p:sp>
      <p:sp>
        <p:nvSpPr>
          <p:cNvPr id="23558" name="矩形 10"/>
          <p:cNvSpPr>
            <a:spLocks noChangeArrowheads="1"/>
          </p:cNvSpPr>
          <p:nvPr/>
        </p:nvSpPr>
        <p:spPr bwMode="auto">
          <a:xfrm>
            <a:off x="4340225" y="2627313"/>
            <a:ext cx="7077075" cy="51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2" name="Rectangle 9"/>
          <p:cNvSpPr/>
          <p:nvPr/>
        </p:nvSpPr>
        <p:spPr>
          <a:xfrm>
            <a:off x="4137025" y="3446463"/>
            <a:ext cx="101600" cy="83978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121761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prstClr val="white"/>
              </a:solidFill>
              <a:latin typeface="Roboto"/>
              <a:ea typeface="+mn-ea"/>
            </a:endParaRPr>
          </a:p>
        </p:txBody>
      </p:sp>
      <p:sp>
        <p:nvSpPr>
          <p:cNvPr id="13" name="TextBox 20"/>
          <p:cNvSpPr txBox="1"/>
          <p:nvPr/>
        </p:nvSpPr>
        <p:spPr>
          <a:xfrm>
            <a:off x="4238625" y="3421063"/>
            <a:ext cx="379413" cy="9112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121761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323" dirty="0">
                <a:latin typeface="Roboto" pitchFamily="2" charset="0"/>
                <a:ea typeface="Roboto" pitchFamily="2" charset="0"/>
              </a:rPr>
              <a:t>”</a:t>
            </a:r>
            <a:endParaRPr lang="en-US" sz="3190" dirty="0">
              <a:latin typeface="Roboto"/>
              <a:ea typeface="+mn-ea"/>
            </a:endParaRPr>
          </a:p>
        </p:txBody>
      </p:sp>
      <p:sp>
        <p:nvSpPr>
          <p:cNvPr id="23561" name="矩形 13"/>
          <p:cNvSpPr>
            <a:spLocks noChangeArrowheads="1"/>
          </p:cNvSpPr>
          <p:nvPr/>
        </p:nvSpPr>
        <p:spPr bwMode="auto">
          <a:xfrm>
            <a:off x="4340225" y="3768725"/>
            <a:ext cx="707707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5" name="Rectangle 9"/>
          <p:cNvSpPr/>
          <p:nvPr/>
        </p:nvSpPr>
        <p:spPr>
          <a:xfrm>
            <a:off x="4137025" y="4621213"/>
            <a:ext cx="101600" cy="839787"/>
          </a:xfrm>
          <a:prstGeom prst="rect">
            <a:avLst/>
          </a:prstGeom>
          <a:solidFill>
            <a:schemeClr val="bg1">
              <a:lumMod val="7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121761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prstClr val="white"/>
              </a:solidFill>
              <a:latin typeface="Roboto"/>
              <a:ea typeface="+mn-ea"/>
            </a:endParaRPr>
          </a:p>
        </p:txBody>
      </p:sp>
      <p:sp>
        <p:nvSpPr>
          <p:cNvPr id="16" name="TextBox 20"/>
          <p:cNvSpPr txBox="1"/>
          <p:nvPr/>
        </p:nvSpPr>
        <p:spPr>
          <a:xfrm>
            <a:off x="4238625" y="4595813"/>
            <a:ext cx="379413" cy="9112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121761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323" dirty="0">
                <a:latin typeface="Roboto" pitchFamily="2" charset="0"/>
                <a:ea typeface="Roboto" pitchFamily="2" charset="0"/>
              </a:rPr>
              <a:t>”</a:t>
            </a:r>
            <a:endParaRPr lang="en-US" sz="3190" dirty="0">
              <a:latin typeface="Roboto"/>
              <a:ea typeface="+mn-ea"/>
            </a:endParaRPr>
          </a:p>
        </p:txBody>
      </p:sp>
      <p:sp>
        <p:nvSpPr>
          <p:cNvPr id="23564" name="矩形 16"/>
          <p:cNvSpPr>
            <a:spLocks noChangeArrowheads="1"/>
          </p:cNvSpPr>
          <p:nvPr/>
        </p:nvSpPr>
        <p:spPr bwMode="auto">
          <a:xfrm>
            <a:off x="4340225" y="4945063"/>
            <a:ext cx="7077075" cy="51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8" name="组合 3"/>
          <p:cNvGrpSpPr>
            <a:grpSpLocks/>
          </p:cNvGrpSpPr>
          <p:nvPr/>
        </p:nvGrpSpPr>
        <p:grpSpPr bwMode="auto">
          <a:xfrm>
            <a:off x="171450" y="0"/>
            <a:ext cx="4772025" cy="941388"/>
            <a:chOff x="193779" y="40265"/>
            <a:chExt cx="5750451" cy="1133812"/>
          </a:xfrm>
        </p:grpSpPr>
        <p:pic>
          <p:nvPicPr>
            <p:cNvPr id="24593" name="Picture 9" descr="F:\ppt素材\图标\我收集的图标\字体\3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2784536" y="-1985618"/>
              <a:ext cx="793656" cy="55257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594" name="Picture 6" descr="F:\超棒ppt模板\中国风\中国风物件\maobi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3779" y="40265"/>
              <a:ext cx="985348" cy="9853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595" name="TextBox 2"/>
            <p:cNvSpPr txBox="1">
              <a:spLocks noChangeArrowheads="1"/>
            </p:cNvSpPr>
            <p:nvPr/>
          </p:nvSpPr>
          <p:spPr bwMode="auto">
            <a:xfrm>
              <a:off x="1179127" y="623565"/>
              <a:ext cx="2674359" cy="445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chemeClr val="bg1"/>
                  </a:solidFill>
                  <a:latin typeface="楷体" pitchFamily="49" charset="-122"/>
                  <a:ea typeface="楷体" pitchFamily="49" charset="-122"/>
                </a:rPr>
                <a:t>单击添加标题</a:t>
              </a:r>
              <a:endParaRPr lang="zh-CN" altLang="en-US" sz="2400" b="1">
                <a:solidFill>
                  <a:schemeClr val="bg1"/>
                </a:solidFill>
                <a:latin typeface="楷体" pitchFamily="49" charset="-122"/>
                <a:ea typeface="楷体" pitchFamily="49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 bwMode="auto">
          <a:xfrm>
            <a:off x="4462069" y="2095093"/>
            <a:ext cx="3232054" cy="3158787"/>
            <a:chOff x="3131708" y="1925084"/>
            <a:chExt cx="2882187" cy="2872142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9" name="新月形 8"/>
            <p:cNvSpPr/>
            <p:nvPr/>
          </p:nvSpPr>
          <p:spPr>
            <a:xfrm rot="20751297">
              <a:off x="3131708" y="2126690"/>
              <a:ext cx="1331655" cy="2663311"/>
            </a:xfrm>
            <a:prstGeom prst="moon">
              <a:avLst>
                <a:gd name="adj" fmla="val 15190"/>
              </a:avLst>
            </a:prstGeom>
            <a:solidFill>
              <a:schemeClr val="tx1">
                <a:lumMod val="85000"/>
                <a:lumOff val="15000"/>
              </a:schemeClr>
            </a:solidFill>
            <a:ln w="3175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10" name="新月形 9"/>
            <p:cNvSpPr/>
            <p:nvPr/>
          </p:nvSpPr>
          <p:spPr>
            <a:xfrm rot="4551297">
              <a:off x="3813700" y="1259257"/>
              <a:ext cx="1331655" cy="2663310"/>
            </a:xfrm>
            <a:prstGeom prst="moon">
              <a:avLst>
                <a:gd name="adj" fmla="val 15190"/>
              </a:avLst>
            </a:prstGeom>
            <a:solidFill>
              <a:srgbClr val="C00000"/>
            </a:solidFill>
            <a:ln w="3175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11" name="新月形 10"/>
            <p:cNvSpPr/>
            <p:nvPr/>
          </p:nvSpPr>
          <p:spPr>
            <a:xfrm rot="9951297">
              <a:off x="4682240" y="1941956"/>
              <a:ext cx="1331655" cy="2663311"/>
            </a:xfrm>
            <a:prstGeom prst="moon">
              <a:avLst>
                <a:gd name="adj" fmla="val 15190"/>
              </a:avLst>
            </a:prstGeom>
            <a:solidFill>
              <a:schemeClr val="tx1">
                <a:lumMod val="85000"/>
                <a:lumOff val="15000"/>
              </a:schemeClr>
            </a:solidFill>
            <a:ln w="3175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12" name="新月形 11"/>
            <p:cNvSpPr/>
            <p:nvPr/>
          </p:nvSpPr>
          <p:spPr>
            <a:xfrm rot="15351297">
              <a:off x="4011669" y="2799744"/>
              <a:ext cx="1331655" cy="2663310"/>
            </a:xfrm>
            <a:prstGeom prst="moon">
              <a:avLst>
                <a:gd name="adj" fmla="val 15190"/>
              </a:avLst>
            </a:prstGeom>
            <a:solidFill>
              <a:srgbClr val="C00000"/>
            </a:solidFill>
            <a:ln w="3175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13" name="TextBox 11"/>
          <p:cNvSpPr txBox="1">
            <a:spLocks noChangeArrowheads="1"/>
          </p:cNvSpPr>
          <p:nvPr/>
        </p:nvSpPr>
        <p:spPr bwMode="auto">
          <a:xfrm flipH="1">
            <a:off x="4819650" y="3517900"/>
            <a:ext cx="2563813" cy="4000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kern="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2000" b="1" kern="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添加</a:t>
            </a:r>
            <a:r>
              <a:rPr lang="zh-CN" altLang="en-US" sz="2000" b="1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r>
              <a:rPr lang="zh-CN" altLang="en-US" sz="2000" b="1" kern="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endParaRPr lang="en-US" altLang="zh-CN" sz="2000" b="1" kern="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4" name="直接连接符 34"/>
          <p:cNvCxnSpPr>
            <a:cxnSpLocks noChangeShapeType="1"/>
          </p:cNvCxnSpPr>
          <p:nvPr/>
        </p:nvCxnSpPr>
        <p:spPr bwMode="auto">
          <a:xfrm flipH="1">
            <a:off x="2114550" y="3038475"/>
            <a:ext cx="2543175" cy="0"/>
          </a:xfrm>
          <a:prstGeom prst="line">
            <a:avLst/>
          </a:prstGeom>
          <a:noFill/>
          <a:ln w="12700" algn="ctr">
            <a:solidFill>
              <a:schemeClr val="tx1">
                <a:lumMod val="85000"/>
                <a:lumOff val="15000"/>
              </a:schemeClr>
            </a:solidFill>
            <a:prstDash val="sysDot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582" name="直接连接符 35"/>
          <p:cNvCxnSpPr>
            <a:cxnSpLocks noChangeShapeType="1"/>
          </p:cNvCxnSpPr>
          <p:nvPr/>
        </p:nvCxnSpPr>
        <p:spPr bwMode="auto">
          <a:xfrm flipH="1">
            <a:off x="2114550" y="4854575"/>
            <a:ext cx="2967038" cy="0"/>
          </a:xfrm>
          <a:prstGeom prst="line">
            <a:avLst/>
          </a:prstGeom>
          <a:noFill/>
          <a:ln w="12700" algn="ctr">
            <a:solidFill>
              <a:srgbClr val="C00000"/>
            </a:solidFill>
            <a:prstDash val="sysDot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583" name="直接连接符 36"/>
          <p:cNvCxnSpPr>
            <a:cxnSpLocks noChangeShapeType="1"/>
          </p:cNvCxnSpPr>
          <p:nvPr/>
        </p:nvCxnSpPr>
        <p:spPr bwMode="auto">
          <a:xfrm flipH="1">
            <a:off x="7046913" y="2433638"/>
            <a:ext cx="3184525" cy="0"/>
          </a:xfrm>
          <a:prstGeom prst="line">
            <a:avLst/>
          </a:prstGeom>
          <a:noFill/>
          <a:ln w="12700" algn="ctr">
            <a:solidFill>
              <a:srgbClr val="BE1247"/>
            </a:solidFill>
            <a:prstDash val="sysDot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" name="直接连接符 37"/>
          <p:cNvCxnSpPr>
            <a:cxnSpLocks noChangeShapeType="1"/>
          </p:cNvCxnSpPr>
          <p:nvPr/>
        </p:nvCxnSpPr>
        <p:spPr bwMode="auto">
          <a:xfrm flipH="1">
            <a:off x="7466013" y="4389438"/>
            <a:ext cx="2759075" cy="0"/>
          </a:xfrm>
          <a:prstGeom prst="line">
            <a:avLst/>
          </a:prstGeom>
          <a:noFill/>
          <a:ln w="12700" algn="ctr">
            <a:solidFill>
              <a:schemeClr val="tx1">
                <a:lumMod val="85000"/>
                <a:lumOff val="15000"/>
              </a:schemeClr>
            </a:solidFill>
            <a:prstDash val="sysDot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585" name="TextBox 13"/>
          <p:cNvSpPr txBox="1">
            <a:spLocks noChangeArrowheads="1"/>
          </p:cNvSpPr>
          <p:nvPr/>
        </p:nvSpPr>
        <p:spPr bwMode="auto">
          <a:xfrm>
            <a:off x="2247900" y="2420938"/>
            <a:ext cx="1376363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4586" name="TextBox 13"/>
          <p:cNvSpPr txBox="1">
            <a:spLocks noChangeArrowheads="1"/>
          </p:cNvSpPr>
          <p:nvPr/>
        </p:nvSpPr>
        <p:spPr bwMode="auto">
          <a:xfrm>
            <a:off x="2251075" y="2706688"/>
            <a:ext cx="15716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altLang="zh-CN" sz="1200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4587" name="TextBox 13"/>
          <p:cNvSpPr txBox="1">
            <a:spLocks noChangeArrowheads="1"/>
          </p:cNvSpPr>
          <p:nvPr/>
        </p:nvSpPr>
        <p:spPr bwMode="auto">
          <a:xfrm>
            <a:off x="2247900" y="4329113"/>
            <a:ext cx="1376363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4588" name="TextBox 13"/>
          <p:cNvSpPr txBox="1">
            <a:spLocks noChangeArrowheads="1"/>
          </p:cNvSpPr>
          <p:nvPr/>
        </p:nvSpPr>
        <p:spPr bwMode="auto">
          <a:xfrm>
            <a:off x="2251075" y="4614863"/>
            <a:ext cx="15716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altLang="zh-CN" sz="1200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4589" name="TextBox 13"/>
          <p:cNvSpPr txBox="1">
            <a:spLocks noChangeArrowheads="1"/>
          </p:cNvSpPr>
          <p:nvPr/>
        </p:nvSpPr>
        <p:spPr bwMode="auto">
          <a:xfrm>
            <a:off x="8602663" y="1939925"/>
            <a:ext cx="137636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4590" name="TextBox 13"/>
          <p:cNvSpPr txBox="1">
            <a:spLocks noChangeArrowheads="1"/>
          </p:cNvSpPr>
          <p:nvPr/>
        </p:nvSpPr>
        <p:spPr bwMode="auto">
          <a:xfrm>
            <a:off x="8605838" y="2225675"/>
            <a:ext cx="15716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altLang="zh-CN" sz="1200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4591" name="TextBox 13"/>
          <p:cNvSpPr txBox="1">
            <a:spLocks noChangeArrowheads="1"/>
          </p:cNvSpPr>
          <p:nvPr/>
        </p:nvSpPr>
        <p:spPr bwMode="auto">
          <a:xfrm>
            <a:off x="8678863" y="3848100"/>
            <a:ext cx="137636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4592" name="TextBox 13"/>
          <p:cNvSpPr txBox="1">
            <a:spLocks noChangeArrowheads="1"/>
          </p:cNvSpPr>
          <p:nvPr/>
        </p:nvSpPr>
        <p:spPr bwMode="auto">
          <a:xfrm>
            <a:off x="8682038" y="4133850"/>
            <a:ext cx="15716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altLang="zh-CN" sz="1200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组合 3"/>
          <p:cNvGrpSpPr>
            <a:grpSpLocks/>
          </p:cNvGrpSpPr>
          <p:nvPr/>
        </p:nvGrpSpPr>
        <p:grpSpPr bwMode="auto">
          <a:xfrm>
            <a:off x="152400" y="214313"/>
            <a:ext cx="5365750" cy="965200"/>
            <a:chOff x="193779" y="40265"/>
            <a:chExt cx="6466453" cy="1163332"/>
          </a:xfrm>
        </p:grpSpPr>
        <p:pic>
          <p:nvPicPr>
            <p:cNvPr id="25607" name="Picture 9" descr="F:\ppt素材\图标\我收集的图标\字体\3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3077989" y="-2378646"/>
              <a:ext cx="899790" cy="62646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08" name="Picture 6" descr="F:\超棒ppt模板\中国风\中国风物件\maobi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3779" y="40265"/>
              <a:ext cx="985348" cy="9853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609" name="TextBox 2"/>
            <p:cNvSpPr txBox="1">
              <a:spLocks noChangeArrowheads="1"/>
            </p:cNvSpPr>
            <p:nvPr/>
          </p:nvSpPr>
          <p:spPr bwMode="auto">
            <a:xfrm>
              <a:off x="1585183" y="633875"/>
              <a:ext cx="2674359" cy="445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chemeClr val="bg1"/>
                  </a:solidFill>
                  <a:latin typeface="楷体" pitchFamily="49" charset="-122"/>
                  <a:ea typeface="楷体" pitchFamily="49" charset="-122"/>
                </a:rPr>
                <a:t>单击此处添加标题</a:t>
              </a:r>
              <a:endParaRPr lang="zh-CN" altLang="en-US" sz="2400" b="1">
                <a:solidFill>
                  <a:schemeClr val="bg1"/>
                </a:solidFill>
                <a:latin typeface="楷体" pitchFamily="49" charset="-122"/>
                <a:ea typeface="楷体" pitchFamily="49" charset="-122"/>
              </a:endParaRPr>
            </a:p>
          </p:txBody>
        </p:sp>
      </p:grpSp>
      <p:pic>
        <p:nvPicPr>
          <p:cNvPr id="25603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587"/>
          <a:stretch>
            <a:fillRect/>
          </a:stretch>
        </p:blipFill>
        <p:spPr bwMode="auto">
          <a:xfrm>
            <a:off x="52388" y="3228975"/>
            <a:ext cx="3473450" cy="352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4" name="图片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3550" y="2339975"/>
            <a:ext cx="2219325" cy="195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5" name="图片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0050" y="2339975"/>
            <a:ext cx="2219325" cy="195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6" name="矩形 9"/>
          <p:cNvSpPr>
            <a:spLocks noChangeArrowheads="1"/>
          </p:cNvSpPr>
          <p:nvPr/>
        </p:nvSpPr>
        <p:spPr bwMode="auto">
          <a:xfrm>
            <a:off x="5451475" y="4557713"/>
            <a:ext cx="4940300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4513" y="3009900"/>
            <a:ext cx="5297487" cy="413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矩形 18"/>
          <p:cNvSpPr>
            <a:spLocks noChangeArrowheads="1"/>
          </p:cNvSpPr>
          <p:nvPr/>
        </p:nvSpPr>
        <p:spPr bwMode="auto">
          <a:xfrm>
            <a:off x="1558925" y="3760788"/>
            <a:ext cx="4892675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</a:p>
        </p:txBody>
      </p:sp>
      <p:sp>
        <p:nvSpPr>
          <p:cNvPr id="26628" name="矩形 19"/>
          <p:cNvSpPr>
            <a:spLocks noChangeArrowheads="1"/>
          </p:cNvSpPr>
          <p:nvPr/>
        </p:nvSpPr>
        <p:spPr bwMode="auto">
          <a:xfrm>
            <a:off x="1558925" y="2963863"/>
            <a:ext cx="4892675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</a:p>
        </p:txBody>
      </p:sp>
      <p:grpSp>
        <p:nvGrpSpPr>
          <p:cNvPr id="26629" name="组合 20"/>
          <p:cNvGrpSpPr>
            <a:grpSpLocks/>
          </p:cNvGrpSpPr>
          <p:nvPr/>
        </p:nvGrpSpPr>
        <p:grpSpPr bwMode="auto">
          <a:xfrm>
            <a:off x="1558925" y="1895475"/>
            <a:ext cx="3789363" cy="955675"/>
            <a:chOff x="5282799" y="2848621"/>
            <a:chExt cx="3788756" cy="955148"/>
          </a:xfrm>
        </p:grpSpPr>
        <p:pic>
          <p:nvPicPr>
            <p:cNvPr id="26630" name="图片 2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387" r="2299"/>
            <a:stretch>
              <a:fillRect/>
            </a:stretch>
          </p:blipFill>
          <p:spPr bwMode="auto">
            <a:xfrm>
              <a:off x="5282799" y="2848621"/>
              <a:ext cx="3788756" cy="955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631" name="文本框 22"/>
            <p:cNvSpPr txBox="1">
              <a:spLocks noChangeArrowheads="1"/>
            </p:cNvSpPr>
            <p:nvPr/>
          </p:nvSpPr>
          <p:spPr bwMode="auto">
            <a:xfrm>
              <a:off x="5667376" y="3028950"/>
              <a:ext cx="165735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单击添加标题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23@|5FFC:0|FBC:0|LFC:16777215|LBC:16777215"/>
          <p:cNvSpPr>
            <a:spLocks/>
          </p:cNvSpPr>
          <p:nvPr/>
        </p:nvSpPr>
        <p:spPr bwMode="auto">
          <a:xfrm>
            <a:off x="5564188" y="5264150"/>
            <a:ext cx="1014412" cy="131763"/>
          </a:xfrm>
          <a:custGeom>
            <a:avLst/>
            <a:gdLst/>
            <a:ahLst/>
            <a:cxnLst>
              <a:cxn ang="0">
                <a:pos x="163" y="11"/>
              </a:cxn>
              <a:cxn ang="0">
                <a:pos x="153" y="21"/>
              </a:cxn>
              <a:cxn ang="0">
                <a:pos x="10" y="21"/>
              </a:cxn>
              <a:cxn ang="0">
                <a:pos x="0" y="11"/>
              </a:cxn>
              <a:cxn ang="0">
                <a:pos x="10" y="0"/>
              </a:cxn>
              <a:cxn ang="0">
                <a:pos x="153" y="0"/>
              </a:cxn>
              <a:cxn ang="0">
                <a:pos x="163" y="11"/>
              </a:cxn>
            </a:cxnLst>
            <a:rect l="0" t="0" r="r" b="b"/>
            <a:pathLst>
              <a:path w="163" h="21">
                <a:moveTo>
                  <a:pt x="163" y="11"/>
                </a:moveTo>
                <a:cubicBezTo>
                  <a:pt x="163" y="16"/>
                  <a:pt x="158" y="21"/>
                  <a:pt x="153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5" y="21"/>
                  <a:pt x="0" y="16"/>
                  <a:pt x="0" y="11"/>
                </a:cubicBezTo>
                <a:cubicBezTo>
                  <a:pt x="0" y="5"/>
                  <a:pt x="5" y="0"/>
                  <a:pt x="10" y="0"/>
                </a:cubicBezTo>
                <a:cubicBezTo>
                  <a:pt x="153" y="0"/>
                  <a:pt x="153" y="0"/>
                  <a:pt x="153" y="0"/>
                </a:cubicBezTo>
                <a:cubicBezTo>
                  <a:pt x="158" y="0"/>
                  <a:pt x="163" y="5"/>
                  <a:pt x="163" y="11"/>
                </a:cubicBezTo>
                <a:close/>
              </a:path>
            </a:pathLst>
          </a:custGeom>
          <a:solidFill>
            <a:srgbClr val="C1C7D0"/>
          </a:solidFill>
          <a:ln w="9525">
            <a:noFill/>
            <a:round/>
            <a:headEnd/>
            <a:tailEnd/>
          </a:ln>
        </p:spPr>
        <p:txBody>
          <a:bodyPr lIns="121920" tIns="60960" rIns="121920" bIns="60960"/>
          <a:lstStyle/>
          <a:p>
            <a:pPr defTabSz="137546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556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Freeform 124@|5FFC:0|FBC:0|LFC:16777215|LBC:16777215"/>
          <p:cNvSpPr>
            <a:spLocks/>
          </p:cNvSpPr>
          <p:nvPr/>
        </p:nvSpPr>
        <p:spPr bwMode="auto">
          <a:xfrm>
            <a:off x="5564188" y="5083175"/>
            <a:ext cx="1014412" cy="131763"/>
          </a:xfrm>
          <a:custGeom>
            <a:avLst/>
            <a:gdLst/>
            <a:ahLst/>
            <a:cxnLst>
              <a:cxn ang="0">
                <a:pos x="163" y="11"/>
              </a:cxn>
              <a:cxn ang="0">
                <a:pos x="153" y="21"/>
              </a:cxn>
              <a:cxn ang="0">
                <a:pos x="10" y="21"/>
              </a:cxn>
              <a:cxn ang="0">
                <a:pos x="0" y="11"/>
              </a:cxn>
              <a:cxn ang="0">
                <a:pos x="10" y="0"/>
              </a:cxn>
              <a:cxn ang="0">
                <a:pos x="153" y="0"/>
              </a:cxn>
              <a:cxn ang="0">
                <a:pos x="163" y="11"/>
              </a:cxn>
            </a:cxnLst>
            <a:rect l="0" t="0" r="r" b="b"/>
            <a:pathLst>
              <a:path w="163" h="21">
                <a:moveTo>
                  <a:pt x="163" y="11"/>
                </a:moveTo>
                <a:cubicBezTo>
                  <a:pt x="163" y="16"/>
                  <a:pt x="158" y="21"/>
                  <a:pt x="153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5" y="21"/>
                  <a:pt x="0" y="16"/>
                  <a:pt x="0" y="11"/>
                </a:cubicBezTo>
                <a:cubicBezTo>
                  <a:pt x="0" y="5"/>
                  <a:pt x="5" y="0"/>
                  <a:pt x="10" y="0"/>
                </a:cubicBezTo>
                <a:cubicBezTo>
                  <a:pt x="153" y="0"/>
                  <a:pt x="153" y="0"/>
                  <a:pt x="153" y="0"/>
                </a:cubicBezTo>
                <a:cubicBezTo>
                  <a:pt x="158" y="0"/>
                  <a:pt x="163" y="5"/>
                  <a:pt x="163" y="11"/>
                </a:cubicBezTo>
                <a:close/>
              </a:path>
            </a:pathLst>
          </a:custGeom>
          <a:solidFill>
            <a:srgbClr val="C1C7D0"/>
          </a:solidFill>
          <a:ln w="9525">
            <a:noFill/>
            <a:round/>
            <a:headEnd/>
            <a:tailEnd/>
          </a:ln>
        </p:spPr>
        <p:txBody>
          <a:bodyPr lIns="121920" tIns="60960" rIns="121920" bIns="60960"/>
          <a:lstStyle/>
          <a:p>
            <a:pPr defTabSz="137546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556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Freeform 125@|5FFC:0|FBC:0|LFC:16777215|LBC:16777215"/>
          <p:cNvSpPr>
            <a:spLocks/>
          </p:cNvSpPr>
          <p:nvPr/>
        </p:nvSpPr>
        <p:spPr bwMode="auto">
          <a:xfrm>
            <a:off x="5651500" y="5449888"/>
            <a:ext cx="803275" cy="2016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29" y="0"/>
              </a:cxn>
              <a:cxn ang="0">
                <a:pos x="63" y="30"/>
              </a:cxn>
              <a:cxn ang="0">
                <a:pos x="0" y="0"/>
              </a:cxn>
            </a:cxnLst>
            <a:rect l="0" t="0" r="r" b="b"/>
            <a:pathLst>
              <a:path w="129" h="32">
                <a:moveTo>
                  <a:pt x="0" y="0"/>
                </a:moveTo>
                <a:cubicBezTo>
                  <a:pt x="129" y="0"/>
                  <a:pt x="129" y="0"/>
                  <a:pt x="129" y="0"/>
                </a:cubicBezTo>
                <a:cubicBezTo>
                  <a:pt x="129" y="0"/>
                  <a:pt x="120" y="32"/>
                  <a:pt x="63" y="30"/>
                </a:cubicBezTo>
                <a:cubicBezTo>
                  <a:pt x="17" y="29"/>
                  <a:pt x="0" y="0"/>
                  <a:pt x="0" y="0"/>
                </a:cubicBezTo>
                <a:close/>
              </a:path>
            </a:pathLst>
          </a:custGeom>
          <a:solidFill>
            <a:srgbClr val="C1C7D0"/>
          </a:solidFill>
          <a:ln w="9525">
            <a:noFill/>
            <a:round/>
            <a:headEnd/>
            <a:tailEnd/>
          </a:ln>
        </p:spPr>
        <p:txBody>
          <a:bodyPr lIns="121920" tIns="60960" rIns="121920" bIns="60960"/>
          <a:lstStyle/>
          <a:p>
            <a:pPr defTabSz="137546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556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Freeform 237@|5FFC:0|FBC:0|LFC:16777215|LBC:16777215"/>
          <p:cNvSpPr>
            <a:spLocks noEditPoints="1"/>
          </p:cNvSpPr>
          <p:nvPr/>
        </p:nvSpPr>
        <p:spPr bwMode="auto">
          <a:xfrm>
            <a:off x="5013325" y="2506663"/>
            <a:ext cx="2116138" cy="2495550"/>
          </a:xfrm>
          <a:custGeom>
            <a:avLst/>
            <a:gdLst/>
            <a:ahLst/>
            <a:cxnLst>
              <a:cxn ang="0">
                <a:pos x="175" y="0"/>
              </a:cxn>
              <a:cxn ang="0">
                <a:pos x="167" y="0"/>
              </a:cxn>
              <a:cxn ang="0">
                <a:pos x="6" y="165"/>
              </a:cxn>
              <a:cxn ang="0">
                <a:pos x="67" y="318"/>
              </a:cxn>
              <a:cxn ang="0">
                <a:pos x="90" y="396"/>
              </a:cxn>
              <a:cxn ang="0">
                <a:pos x="90" y="396"/>
              </a:cxn>
              <a:cxn ang="0">
                <a:pos x="99" y="401"/>
              </a:cxn>
              <a:cxn ang="0">
                <a:pos x="242" y="401"/>
              </a:cxn>
              <a:cxn ang="0">
                <a:pos x="251" y="396"/>
              </a:cxn>
              <a:cxn ang="0">
                <a:pos x="251" y="396"/>
              </a:cxn>
              <a:cxn ang="0">
                <a:pos x="274" y="318"/>
              </a:cxn>
              <a:cxn ang="0">
                <a:pos x="336" y="165"/>
              </a:cxn>
              <a:cxn ang="0">
                <a:pos x="175" y="0"/>
              </a:cxn>
              <a:cxn ang="0">
                <a:pos x="295" y="166"/>
              </a:cxn>
              <a:cxn ang="0">
                <a:pos x="249" y="282"/>
              </a:cxn>
              <a:cxn ang="0">
                <a:pos x="231" y="352"/>
              </a:cxn>
              <a:cxn ang="0">
                <a:pos x="231" y="352"/>
              </a:cxn>
              <a:cxn ang="0">
                <a:pos x="224" y="356"/>
              </a:cxn>
              <a:cxn ang="0">
                <a:pos x="117" y="356"/>
              </a:cxn>
              <a:cxn ang="0">
                <a:pos x="110" y="352"/>
              </a:cxn>
              <a:cxn ang="0">
                <a:pos x="110" y="352"/>
              </a:cxn>
              <a:cxn ang="0">
                <a:pos x="93" y="282"/>
              </a:cxn>
              <a:cxn ang="0">
                <a:pos x="47" y="166"/>
              </a:cxn>
              <a:cxn ang="0">
                <a:pos x="168" y="43"/>
              </a:cxn>
              <a:cxn ang="0">
                <a:pos x="174" y="43"/>
              </a:cxn>
              <a:cxn ang="0">
                <a:pos x="295" y="166"/>
              </a:cxn>
            </a:cxnLst>
            <a:rect l="0" t="0" r="r" b="b"/>
            <a:pathLst>
              <a:path w="341" h="401">
                <a:moveTo>
                  <a:pt x="175" y="0"/>
                </a:moveTo>
                <a:cubicBezTo>
                  <a:pt x="167" y="0"/>
                  <a:pt x="167" y="0"/>
                  <a:pt x="167" y="0"/>
                </a:cubicBezTo>
                <a:cubicBezTo>
                  <a:pt x="61" y="7"/>
                  <a:pt x="0" y="83"/>
                  <a:pt x="6" y="165"/>
                </a:cubicBezTo>
                <a:cubicBezTo>
                  <a:pt x="12" y="254"/>
                  <a:pt x="61" y="264"/>
                  <a:pt x="67" y="318"/>
                </a:cubicBezTo>
                <a:cubicBezTo>
                  <a:pt x="73" y="372"/>
                  <a:pt x="90" y="396"/>
                  <a:pt x="90" y="396"/>
                </a:cubicBezTo>
                <a:cubicBezTo>
                  <a:pt x="90" y="396"/>
                  <a:pt x="90" y="396"/>
                  <a:pt x="90" y="396"/>
                </a:cubicBezTo>
                <a:cubicBezTo>
                  <a:pt x="92" y="399"/>
                  <a:pt x="96" y="401"/>
                  <a:pt x="99" y="401"/>
                </a:cubicBezTo>
                <a:cubicBezTo>
                  <a:pt x="242" y="401"/>
                  <a:pt x="242" y="401"/>
                  <a:pt x="242" y="401"/>
                </a:cubicBezTo>
                <a:cubicBezTo>
                  <a:pt x="245" y="401"/>
                  <a:pt x="249" y="399"/>
                  <a:pt x="251" y="396"/>
                </a:cubicBezTo>
                <a:cubicBezTo>
                  <a:pt x="251" y="396"/>
                  <a:pt x="251" y="396"/>
                  <a:pt x="251" y="396"/>
                </a:cubicBezTo>
                <a:cubicBezTo>
                  <a:pt x="251" y="396"/>
                  <a:pt x="268" y="372"/>
                  <a:pt x="274" y="318"/>
                </a:cubicBezTo>
                <a:cubicBezTo>
                  <a:pt x="280" y="264"/>
                  <a:pt x="330" y="254"/>
                  <a:pt x="336" y="165"/>
                </a:cubicBezTo>
                <a:cubicBezTo>
                  <a:pt x="341" y="83"/>
                  <a:pt x="280" y="7"/>
                  <a:pt x="175" y="0"/>
                </a:cubicBezTo>
                <a:close/>
                <a:moveTo>
                  <a:pt x="295" y="166"/>
                </a:moveTo>
                <a:cubicBezTo>
                  <a:pt x="290" y="234"/>
                  <a:pt x="253" y="241"/>
                  <a:pt x="249" y="282"/>
                </a:cubicBezTo>
                <a:cubicBezTo>
                  <a:pt x="244" y="322"/>
                  <a:pt x="231" y="352"/>
                  <a:pt x="231" y="352"/>
                </a:cubicBezTo>
                <a:cubicBezTo>
                  <a:pt x="231" y="352"/>
                  <a:pt x="231" y="352"/>
                  <a:pt x="231" y="352"/>
                </a:cubicBezTo>
                <a:cubicBezTo>
                  <a:pt x="229" y="354"/>
                  <a:pt x="227" y="356"/>
                  <a:pt x="224" y="356"/>
                </a:cubicBezTo>
                <a:cubicBezTo>
                  <a:pt x="117" y="356"/>
                  <a:pt x="117" y="356"/>
                  <a:pt x="117" y="356"/>
                </a:cubicBezTo>
                <a:cubicBezTo>
                  <a:pt x="114" y="356"/>
                  <a:pt x="112" y="354"/>
                  <a:pt x="110" y="352"/>
                </a:cubicBezTo>
                <a:cubicBezTo>
                  <a:pt x="110" y="352"/>
                  <a:pt x="110" y="352"/>
                  <a:pt x="110" y="352"/>
                </a:cubicBezTo>
                <a:cubicBezTo>
                  <a:pt x="110" y="352"/>
                  <a:pt x="98" y="322"/>
                  <a:pt x="93" y="282"/>
                </a:cubicBezTo>
                <a:cubicBezTo>
                  <a:pt x="89" y="241"/>
                  <a:pt x="51" y="234"/>
                  <a:pt x="47" y="166"/>
                </a:cubicBezTo>
                <a:cubicBezTo>
                  <a:pt x="43" y="105"/>
                  <a:pt x="89" y="48"/>
                  <a:pt x="168" y="43"/>
                </a:cubicBezTo>
                <a:cubicBezTo>
                  <a:pt x="174" y="43"/>
                  <a:pt x="174" y="43"/>
                  <a:pt x="174" y="43"/>
                </a:cubicBezTo>
                <a:cubicBezTo>
                  <a:pt x="253" y="48"/>
                  <a:pt x="299" y="105"/>
                  <a:pt x="295" y="166"/>
                </a:cubicBezTo>
                <a:close/>
              </a:path>
            </a:pathLst>
          </a:custGeom>
          <a:solidFill>
            <a:srgbClr val="C1C7D0"/>
          </a:solidFill>
          <a:ln w="9525">
            <a:noFill/>
            <a:round/>
            <a:headEnd/>
            <a:tailEnd/>
          </a:ln>
        </p:spPr>
        <p:txBody>
          <a:bodyPr lIns="121920" tIns="60960" rIns="121920" bIns="60960"/>
          <a:lstStyle/>
          <a:p>
            <a:pPr defTabSz="137546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556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Oval 287"/>
          <p:cNvSpPr/>
          <p:nvPr/>
        </p:nvSpPr>
        <p:spPr>
          <a:xfrm>
            <a:off x="4164013" y="2736850"/>
            <a:ext cx="657225" cy="638175"/>
          </a:xfrm>
          <a:prstGeom prst="ellipse">
            <a:avLst/>
          </a:prstGeom>
          <a:solidFill>
            <a:srgbClr val="A8A8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37546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556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</a:t>
            </a:r>
          </a:p>
        </p:txBody>
      </p:sp>
      <p:sp>
        <p:nvSpPr>
          <p:cNvPr id="10" name="Oval 291"/>
          <p:cNvSpPr/>
          <p:nvPr/>
        </p:nvSpPr>
        <p:spPr>
          <a:xfrm>
            <a:off x="4108450" y="3657600"/>
            <a:ext cx="657225" cy="639763"/>
          </a:xfrm>
          <a:prstGeom prst="ellipse">
            <a:avLst/>
          </a:prstGeom>
          <a:solidFill>
            <a:srgbClr val="6C71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37546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556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</a:t>
            </a:r>
          </a:p>
        </p:txBody>
      </p:sp>
      <p:sp>
        <p:nvSpPr>
          <p:cNvPr id="11" name="Oval 295"/>
          <p:cNvSpPr/>
          <p:nvPr/>
        </p:nvSpPr>
        <p:spPr>
          <a:xfrm>
            <a:off x="4492625" y="4503738"/>
            <a:ext cx="657225" cy="638175"/>
          </a:xfrm>
          <a:prstGeom prst="ellipse">
            <a:avLst/>
          </a:prstGeom>
          <a:solidFill>
            <a:srgbClr val="A8A8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37546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556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</a:t>
            </a:r>
          </a:p>
        </p:txBody>
      </p:sp>
      <p:sp>
        <p:nvSpPr>
          <p:cNvPr id="12" name="Oval 299"/>
          <p:cNvSpPr/>
          <p:nvPr/>
        </p:nvSpPr>
        <p:spPr>
          <a:xfrm>
            <a:off x="6742113" y="1979613"/>
            <a:ext cx="657225" cy="639762"/>
          </a:xfrm>
          <a:prstGeom prst="ellipse">
            <a:avLst/>
          </a:prstGeom>
          <a:solidFill>
            <a:srgbClr val="6C71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37546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556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</a:t>
            </a:r>
          </a:p>
        </p:txBody>
      </p:sp>
      <p:sp>
        <p:nvSpPr>
          <p:cNvPr id="13" name="Oval 303"/>
          <p:cNvSpPr/>
          <p:nvPr/>
        </p:nvSpPr>
        <p:spPr>
          <a:xfrm>
            <a:off x="7399338" y="2736850"/>
            <a:ext cx="657225" cy="638175"/>
          </a:xfrm>
          <a:prstGeom prst="ellipse">
            <a:avLst/>
          </a:prstGeom>
          <a:solidFill>
            <a:srgbClr val="A8A8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37546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556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</a:t>
            </a:r>
          </a:p>
        </p:txBody>
      </p:sp>
      <p:sp>
        <p:nvSpPr>
          <p:cNvPr id="14" name="Oval 307"/>
          <p:cNvSpPr/>
          <p:nvPr/>
        </p:nvSpPr>
        <p:spPr>
          <a:xfrm>
            <a:off x="7410450" y="3657600"/>
            <a:ext cx="658813" cy="639763"/>
          </a:xfrm>
          <a:prstGeom prst="ellipse">
            <a:avLst/>
          </a:prstGeom>
          <a:solidFill>
            <a:srgbClr val="6C71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37546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556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</a:t>
            </a:r>
          </a:p>
        </p:txBody>
      </p:sp>
      <p:sp>
        <p:nvSpPr>
          <p:cNvPr id="15" name="Oval 308"/>
          <p:cNvSpPr/>
          <p:nvPr/>
        </p:nvSpPr>
        <p:spPr>
          <a:xfrm>
            <a:off x="4749800" y="1982788"/>
            <a:ext cx="657225" cy="638175"/>
          </a:xfrm>
          <a:prstGeom prst="ellipse">
            <a:avLst/>
          </a:prstGeom>
          <a:solidFill>
            <a:srgbClr val="6C71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121920" anchor="ctr"/>
          <a:lstStyle/>
          <a:p>
            <a:pPr algn="ctr" defTabSz="137546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556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</a:t>
            </a:r>
          </a:p>
        </p:txBody>
      </p:sp>
      <p:sp>
        <p:nvSpPr>
          <p:cNvPr id="16" name="Oval 309"/>
          <p:cNvSpPr/>
          <p:nvPr/>
        </p:nvSpPr>
        <p:spPr>
          <a:xfrm>
            <a:off x="5743575" y="1714500"/>
            <a:ext cx="657225" cy="638175"/>
          </a:xfrm>
          <a:prstGeom prst="ellipse">
            <a:avLst/>
          </a:prstGeom>
          <a:solidFill>
            <a:srgbClr val="A8A8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37546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556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</a:t>
            </a:r>
          </a:p>
        </p:txBody>
      </p:sp>
      <p:sp>
        <p:nvSpPr>
          <p:cNvPr id="17" name="Oval 44"/>
          <p:cNvSpPr/>
          <p:nvPr/>
        </p:nvSpPr>
        <p:spPr>
          <a:xfrm>
            <a:off x="6992938" y="4503738"/>
            <a:ext cx="658812" cy="638175"/>
          </a:xfrm>
          <a:prstGeom prst="ellipse">
            <a:avLst/>
          </a:prstGeom>
          <a:solidFill>
            <a:srgbClr val="A8A8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37546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556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</a:t>
            </a:r>
          </a:p>
        </p:txBody>
      </p:sp>
      <p:sp>
        <p:nvSpPr>
          <p:cNvPr id="29" name="TextBox 13"/>
          <p:cNvSpPr txBox="1"/>
          <p:nvPr/>
        </p:nvSpPr>
        <p:spPr>
          <a:xfrm>
            <a:off x="7907338" y="1885950"/>
            <a:ext cx="1952625" cy="24606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13"/>
          <p:cNvSpPr txBox="1"/>
          <p:nvPr/>
        </p:nvSpPr>
        <p:spPr>
          <a:xfrm>
            <a:off x="7910513" y="2171700"/>
            <a:ext cx="2335212" cy="18415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8458200" y="2716213"/>
            <a:ext cx="1954213" cy="246062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13"/>
          <p:cNvSpPr txBox="1"/>
          <p:nvPr/>
        </p:nvSpPr>
        <p:spPr>
          <a:xfrm>
            <a:off x="8462963" y="3001963"/>
            <a:ext cx="2333625" cy="18415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13"/>
          <p:cNvSpPr txBox="1"/>
          <p:nvPr/>
        </p:nvSpPr>
        <p:spPr>
          <a:xfrm>
            <a:off x="8458200" y="3706813"/>
            <a:ext cx="1954213" cy="246062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13"/>
          <p:cNvSpPr txBox="1"/>
          <p:nvPr/>
        </p:nvSpPr>
        <p:spPr>
          <a:xfrm>
            <a:off x="8462963" y="3992563"/>
            <a:ext cx="2333625" cy="18573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13@|17FFC:16777215|FBC:16777215|LFC:16777215|LBC:16777215"/>
          <p:cNvSpPr txBox="1"/>
          <p:nvPr/>
        </p:nvSpPr>
        <p:spPr>
          <a:xfrm>
            <a:off x="7907338" y="4619625"/>
            <a:ext cx="1952625" cy="24606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13@|17FFC:16777215|FBC:16777215|LFC:16777215|LBC:16777215"/>
          <p:cNvSpPr txBox="1"/>
          <p:nvPr/>
        </p:nvSpPr>
        <p:spPr>
          <a:xfrm>
            <a:off x="7910513" y="4905375"/>
            <a:ext cx="2335212" cy="18415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13"/>
          <p:cNvSpPr txBox="1"/>
          <p:nvPr/>
        </p:nvSpPr>
        <p:spPr>
          <a:xfrm>
            <a:off x="2713038" y="1885950"/>
            <a:ext cx="1952625" cy="24606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13"/>
          <p:cNvSpPr txBox="1"/>
          <p:nvPr/>
        </p:nvSpPr>
        <p:spPr>
          <a:xfrm>
            <a:off x="2716213" y="2171700"/>
            <a:ext cx="2333625" cy="18415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13"/>
          <p:cNvSpPr txBox="1"/>
          <p:nvPr/>
        </p:nvSpPr>
        <p:spPr>
          <a:xfrm>
            <a:off x="2306638" y="2716213"/>
            <a:ext cx="1952625" cy="246062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13"/>
          <p:cNvSpPr txBox="1"/>
          <p:nvPr/>
        </p:nvSpPr>
        <p:spPr>
          <a:xfrm>
            <a:off x="2306638" y="3706813"/>
            <a:ext cx="1952625" cy="246062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13@|17FFC:16777215|FBC:16777215|LFC:16777215|LBC:16777215"/>
          <p:cNvSpPr txBox="1"/>
          <p:nvPr/>
        </p:nvSpPr>
        <p:spPr>
          <a:xfrm>
            <a:off x="2949575" y="4603750"/>
            <a:ext cx="1952625" cy="24606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13@|17FFC:16777215|FBC:16777215|LFC:16777215|LBC:16777215"/>
          <p:cNvSpPr txBox="1"/>
          <p:nvPr/>
        </p:nvSpPr>
        <p:spPr>
          <a:xfrm>
            <a:off x="2954338" y="4889500"/>
            <a:ext cx="2333625" cy="18415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13"/>
          <p:cNvSpPr txBox="1"/>
          <p:nvPr/>
        </p:nvSpPr>
        <p:spPr>
          <a:xfrm>
            <a:off x="2316163" y="2989263"/>
            <a:ext cx="2333625" cy="18415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13"/>
          <p:cNvSpPr txBox="1"/>
          <p:nvPr/>
        </p:nvSpPr>
        <p:spPr>
          <a:xfrm>
            <a:off x="2316163" y="3981450"/>
            <a:ext cx="2333625" cy="18415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13"/>
          <p:cNvSpPr txBox="1"/>
          <p:nvPr/>
        </p:nvSpPr>
        <p:spPr>
          <a:xfrm>
            <a:off x="5364163" y="3446463"/>
            <a:ext cx="1373187" cy="307975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关键词</a:t>
            </a:r>
            <a:endParaRPr lang="en-US" sz="20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13"/>
          <p:cNvSpPr txBox="1"/>
          <p:nvPr/>
        </p:nvSpPr>
        <p:spPr>
          <a:xfrm>
            <a:off x="6423025" y="1249363"/>
            <a:ext cx="1952625" cy="246062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13"/>
          <p:cNvSpPr txBox="1"/>
          <p:nvPr/>
        </p:nvSpPr>
        <p:spPr>
          <a:xfrm>
            <a:off x="6426200" y="1535113"/>
            <a:ext cx="2335213" cy="18573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清风素材 https://12sc.taobao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563</TotalTime>
  <Words>1395</Words>
  <Application>Microsoft Office PowerPoint</Application>
  <PresentationFormat>自定义</PresentationFormat>
  <Paragraphs>179</Paragraphs>
  <Slides>20</Slides>
  <Notes>6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1" baseType="lpstr">
      <vt:lpstr>清风素材 https://12sc.taobao.com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>12sc.taobao.com</dc:subject>
  <dc:creator>清风素材;12sc.taobao.com</dc:creator>
  <cp:keywords>12sc.taobao.com</cp:keywords>
  <dc:description>12sc.taobao.com</dc:description>
  <cp:lastModifiedBy>Administrator</cp:lastModifiedBy>
  <cp:revision>41</cp:revision>
  <dcterms:created xsi:type="dcterms:W3CDTF">2015-07-13T02:37:50Z</dcterms:created>
  <dcterms:modified xsi:type="dcterms:W3CDTF">2016-09-26T03:45:26Z</dcterms:modified>
  <cp:category>12sc.taobao.com</cp:category>
  <cp:contentStatus>12sc.taobao.com</cp:contentStatus>
</cp:coreProperties>
</file>