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3" r:id="rId2"/>
    <p:sldId id="273" r:id="rId3"/>
    <p:sldId id="274" r:id="rId4"/>
    <p:sldId id="305" r:id="rId5"/>
    <p:sldId id="316" r:id="rId6"/>
    <p:sldId id="294" r:id="rId7"/>
    <p:sldId id="304" r:id="rId8"/>
    <p:sldId id="306" r:id="rId9"/>
    <p:sldId id="312" r:id="rId10"/>
    <p:sldId id="307" r:id="rId11"/>
    <p:sldId id="308" r:id="rId12"/>
    <p:sldId id="313" r:id="rId13"/>
    <p:sldId id="314" r:id="rId14"/>
    <p:sldId id="315" r:id="rId15"/>
    <p:sldId id="309" r:id="rId16"/>
    <p:sldId id="301" r:id="rId17"/>
    <p:sldId id="310" r:id="rId18"/>
    <p:sldId id="311" r:id="rId19"/>
    <p:sldId id="291" r:id="rId20"/>
    <p:sldId id="292" r:id="rId21"/>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42" d="100"/>
          <a:sy n="142" d="100"/>
        </p:scale>
        <p:origin x="-708" y="30"/>
      </p:cViewPr>
      <p:guideLst>
        <p:guide orient="horz" pos="3208"/>
        <p:guide pos="292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buFont typeface="Arial"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itchFamily="34" charset="0"/>
              <a:buNone/>
              <a:defRPr/>
            </a:lvl1pPr>
          </a:lstStyle>
          <a:p>
            <a:pPr>
              <a:defRPr/>
            </a:pPr>
            <a:fld id="{AA595C6D-93A8-451D-9ED6-720595FEF8F3}" type="datetime1">
              <a:rPr lang="zh-CN" altLang="en-US"/>
              <a:pPr>
                <a:defRPr/>
              </a:pPr>
              <a:t>2016/9/26 Monday</a:t>
            </a:fld>
            <a:endParaRPr lang="zh-CN" altLang="en-US" sz="1200"/>
          </a:p>
        </p:txBody>
      </p:sp>
      <p:sp>
        <p:nvSpPr>
          <p:cNvPr id="2355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3557"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0" eaLnBrk="0" hangingPunct="0">
              <a:spcBef>
                <a:spcPct val="30000"/>
              </a:spcBef>
            </a:pPr>
            <a:r>
              <a:rPr lang="zh-CN" sz="1200"/>
              <a:t>单击此处编辑母版文本样式</a:t>
            </a:r>
          </a:p>
          <a:p>
            <a:pPr defTabSz="0" eaLnBrk="0" hangingPunct="0">
              <a:spcBef>
                <a:spcPct val="30000"/>
              </a:spcBef>
            </a:pPr>
            <a:r>
              <a:rPr lang="zh-CN" sz="1200"/>
              <a:t>第二级</a:t>
            </a:r>
          </a:p>
          <a:p>
            <a:pPr defTabSz="0" eaLnBrk="0" hangingPunct="0">
              <a:spcBef>
                <a:spcPct val="30000"/>
              </a:spcBef>
            </a:pPr>
            <a:r>
              <a:rPr lang="zh-CN" sz="1200"/>
              <a:t>第三级</a:t>
            </a:r>
          </a:p>
          <a:p>
            <a:pPr defTabSz="0" eaLnBrk="0" hangingPunct="0">
              <a:spcBef>
                <a:spcPct val="30000"/>
              </a:spcBef>
            </a:pPr>
            <a:r>
              <a:rPr lang="zh-CN" sz="1200"/>
              <a:t>第四级</a:t>
            </a:r>
          </a:p>
          <a:p>
            <a:pPr defTabSz="0" eaLnBrk="0" hangingPunct="0">
              <a:spcBef>
                <a:spcPct val="30000"/>
              </a:spcBef>
            </a:pPr>
            <a:r>
              <a:rPr lang="zh-CN" sz="120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buFont typeface="Arial"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buFont typeface="Arial" pitchFamily="34" charset="0"/>
              <a:buNone/>
              <a:defRPr/>
            </a:lvl1pPr>
          </a:lstStyle>
          <a:p>
            <a:pPr>
              <a:defRPr/>
            </a:pPr>
            <a:fld id="{17FF030F-A603-44DF-B266-5CAD9003AB9E}" type="slidenum">
              <a:rPr lang="zh-CN" altLang="en-US"/>
              <a:pPr>
                <a:defRPr/>
              </a:pPr>
              <a:t>‹#›</a:t>
            </a:fld>
            <a:endParaRPr lang="zh-CN" altLang="en-US" sz="1200"/>
          </a:p>
        </p:txBody>
      </p:sp>
    </p:spTree>
    <p:extLst>
      <p:ext uri="{BB962C8B-B14F-4D97-AF65-F5344CB8AC3E}">
        <p14:creationId xmlns:p14="http://schemas.microsoft.com/office/powerpoint/2010/main" val="79523549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53BBB7D7-1DE8-4097-A9F4-EE8035F91E54}"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FDDF4D3E-654B-46C8-8C18-45596BDF9C8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001986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6B057D8-1214-4F6D-B1F3-910AF60CE856}"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C720041C-3AE2-4B40-AE43-E6C1D81E10B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951698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FB45B36-BB93-42CB-A5A6-D1D6B756CCB4}"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4CD8B69-FACC-4F30-909F-66A21AF3DEA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641086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4DAE2DB-6EC5-40D3-95F5-90CC54CF7F6C}"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423BA714-7066-474B-A956-CB787B74A35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228879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375F6C0D-BA76-4C97-8456-F774C0EC9A40}" type="datetime1">
              <a:rPr lang="zh-CN" altLang="en-US"/>
              <a:pPr>
                <a:defRPr/>
              </a:pPr>
              <a:t>2016/9/26 Monday</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D36D873-1101-49DB-A62F-E1AA10467E6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65291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D5125A35-B4A2-4C7A-B673-5EE976EC99F4}"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6C3BA6F9-0D91-4B4D-B7F5-FE24668AD422}"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18789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1A47AEE9-3097-479A-B071-1D20E3C77951}" type="datetime1">
              <a:rPr lang="zh-CN" altLang="en-US"/>
              <a:pPr>
                <a:defRPr/>
              </a:pPr>
              <a:t>2016/9/26 Monday</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40520616-10CE-42C8-932A-D890ED633525}"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55637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374027E3-E98A-4D71-9DDB-CFCA9216A150}" type="datetime1">
              <a:rPr lang="zh-CN" altLang="en-US"/>
              <a:pPr>
                <a:defRPr/>
              </a:pPr>
              <a:t>2016/9/26 Monday</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D00B14D5-817A-4695-A9E3-6F682DEBD2F6}"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370085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E9FAC59F-AA46-42AD-9F80-E186E1422D16}" type="datetime1">
              <a:rPr lang="zh-CN" altLang="en-US"/>
              <a:pPr>
                <a:defRPr/>
              </a:pPr>
              <a:t>2016/9/26 Monday</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3E682206-A6FD-42D9-8788-C6326FE448E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4272779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CC88B168-D618-4725-90F4-44D346016920}"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A42410F-E3F7-4A1D-AFBE-8500BE56FAD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65511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3450B061-DE09-433E-B588-7861B139E313}" type="datetime1">
              <a:rPr lang="zh-CN" altLang="en-US"/>
              <a:pPr>
                <a:defRPr/>
              </a:pPr>
              <a:t>2016/9/26 Monday</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050F917-0BDB-47A9-B0A1-A375FFC57DB0}"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786002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4BACC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pitchFamily="34" charset="0"/>
              </a:rPr>
              <a:t>单击此处编辑母版标题样式</a:t>
            </a: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itchFamily="34" charset="0"/>
              </a:rPr>
              <a:t>单击此处编辑母版文本样式</a:t>
            </a:r>
          </a:p>
          <a:p>
            <a:pPr lvl="1"/>
            <a:r>
              <a:rPr lang="zh-CN" smtClean="0">
                <a:sym typeface="Calibri" pitchFamily="34" charset="0"/>
              </a:rPr>
              <a:t>第二级</a:t>
            </a:r>
          </a:p>
          <a:p>
            <a:pPr lvl="2"/>
            <a:r>
              <a:rPr lang="zh-CN" smtClean="0">
                <a:sym typeface="Calibri" pitchFamily="34" charset="0"/>
              </a:rPr>
              <a:t>第三级</a:t>
            </a:r>
          </a:p>
          <a:p>
            <a:pPr lvl="3"/>
            <a:r>
              <a:rPr lang="zh-CN" smtClean="0">
                <a:sym typeface="Calibri" pitchFamily="34" charset="0"/>
              </a:rPr>
              <a:t>第四级</a:t>
            </a:r>
          </a:p>
          <a:p>
            <a:pPr lvl="4"/>
            <a:r>
              <a:rPr lang="zh-CN" smtClean="0">
                <a:sym typeface="Calibri" pitchFamily="34" charset="0"/>
              </a:rPr>
              <a:t>第五级</a:t>
            </a: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buFont typeface="Arial" pitchFamily="34" charset="0"/>
              <a:buNone/>
              <a:defRPr sz="1200">
                <a:solidFill>
                  <a:srgbClr val="898989"/>
                </a:solidFill>
              </a:defRPr>
            </a:lvl1pPr>
          </a:lstStyle>
          <a:p>
            <a:pPr>
              <a:defRPr/>
            </a:pPr>
            <a:fld id="{49883AFE-86C0-4017-9595-BD3421160DC5}" type="datetime1">
              <a:rPr lang="zh-CN" altLang="en-US"/>
              <a:pPr>
                <a:defRPr/>
              </a:pPr>
              <a:t>2016/9/26 Monday</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buFont typeface="Arial"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buFont typeface="Arial" pitchFamily="34" charset="0"/>
              <a:buNone/>
              <a:defRPr sz="1200">
                <a:solidFill>
                  <a:srgbClr val="898989"/>
                </a:solidFill>
              </a:defRPr>
            </a:lvl1pPr>
          </a:lstStyle>
          <a:p>
            <a:pPr>
              <a:defRPr/>
            </a:pPr>
            <a:fld id="{50354559-5161-4D0C-B407-FA6FACCADA4D}"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itchFamily="34" charset="0"/>
        </a:defRPr>
      </a:lvl1pPr>
      <a:lvl2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2pPr>
      <a:lvl3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3pPr>
      <a:lvl4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4pPr>
      <a:lvl5pPr marL="914400" indent="-914400" algn="ctr" rtl="0" eaLnBrk="0" fontAlgn="base" hangingPunct="0">
        <a:spcBef>
          <a:spcPct val="0"/>
        </a:spcBef>
        <a:spcAft>
          <a:spcPct val="0"/>
        </a:spcAft>
        <a:defRPr sz="4400">
          <a:solidFill>
            <a:schemeClr val="tx1"/>
          </a:solidFill>
          <a:latin typeface="Calibri" pitchFamily="34" charset="0"/>
          <a:ea typeface="宋体" pitchFamily="2" charset="-122"/>
          <a:sym typeface="Calibri" pitchFamily="34" charset="0"/>
        </a:defRPr>
      </a:lvl5pPr>
      <a:lvl6pPr marL="13716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6pPr>
      <a:lvl7pPr marL="18288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7pPr>
      <a:lvl8pPr marL="22860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8pPr>
      <a:lvl9pPr marL="2743200" indent="-914400" algn="ctr" rtl="0" fontAlgn="base">
        <a:spcBef>
          <a:spcPct val="0"/>
        </a:spcBef>
        <a:spcAft>
          <a:spcPct val="0"/>
        </a:spcAft>
        <a:defRPr sz="4400">
          <a:solidFill>
            <a:schemeClr val="tx1"/>
          </a:solidFill>
          <a:latin typeface="Calibri" pitchFamily="34" charset="0"/>
          <a:ea typeface="宋体" pitchFamily="2" charset="-122"/>
          <a:sym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sym typeface="Calibri" pitchFamily="34" charset="0"/>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sym typeface="Calibri" pitchFamily="34" charset="0"/>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sym typeface="Calibri" pitchFamily="34" charset="0"/>
        </a:defRPr>
      </a:lvl5pPr>
      <a:lvl6pPr marL="25146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6pPr>
      <a:lvl7pPr marL="29718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7pPr>
      <a:lvl8pPr marL="34290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8pPr>
      <a:lvl9pPr marL="3886200" indent="-228600" algn="l" rtl="0" fontAlgn="base">
        <a:spcBef>
          <a:spcPct val="20000"/>
        </a:spcBef>
        <a:spcAft>
          <a:spcPct val="0"/>
        </a:spcAft>
        <a:buFont typeface="Arial" pitchFamily="34" charset="0"/>
        <a:buChar char="»"/>
        <a:defRPr sz="2000">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2"/>
          <p:cNvGrpSpPr>
            <a:grpSpLocks/>
          </p:cNvGrpSpPr>
          <p:nvPr/>
        </p:nvGrpSpPr>
        <p:grpSpPr bwMode="auto">
          <a:xfrm rot="-753959">
            <a:off x="-547688" y="-1414463"/>
            <a:ext cx="9980613" cy="7623176"/>
            <a:chOff x="0" y="0"/>
            <a:chExt cx="6688140" cy="5108830"/>
          </a:xfrm>
        </p:grpSpPr>
        <p:sp>
          <p:nvSpPr>
            <p:cNvPr id="2059" name="Freeform 6"/>
            <p:cNvSpPr>
              <a:spLocks noEditPoints="1" noChangeArrowheads="1"/>
            </p:cNvSpPr>
            <p:nvPr/>
          </p:nvSpPr>
          <p:spPr bwMode="auto">
            <a:xfrm>
              <a:off x="5618162" y="2631703"/>
              <a:ext cx="315912" cy="367338"/>
            </a:xfrm>
            <a:custGeom>
              <a:avLst/>
              <a:gdLst>
                <a:gd name="T0" fmla="*/ 2147483647 w 84"/>
                <a:gd name="T1" fmla="*/ 0 h 92"/>
                <a:gd name="T2" fmla="*/ 2147483647 w 84"/>
                <a:gd name="T3" fmla="*/ 2147483647 h 92"/>
                <a:gd name="T4" fmla="*/ 2147483647 w 84"/>
                <a:gd name="T5" fmla="*/ 2147483647 h 92"/>
                <a:gd name="T6" fmla="*/ 0 w 84"/>
                <a:gd name="T7" fmla="*/ 2147483647 h 92"/>
                <a:gd name="T8" fmla="*/ 2147483647 w 84"/>
                <a:gd name="T9" fmla="*/ 2147483647 h 92"/>
                <a:gd name="T10" fmla="*/ 2147483647 w 84"/>
                <a:gd name="T11" fmla="*/ 2147483647 h 92"/>
                <a:gd name="T12" fmla="*/ 2147483647 w 84"/>
                <a:gd name="T13" fmla="*/ 2147483647 h 92"/>
                <a:gd name="T14" fmla="*/ 2147483647 w 84"/>
                <a:gd name="T15" fmla="*/ 2147483647 h 92"/>
                <a:gd name="T16" fmla="*/ 2147483647 w 84"/>
                <a:gd name="T17" fmla="*/ 2147483647 h 92"/>
                <a:gd name="T18" fmla="*/ 2147483647 w 84"/>
                <a:gd name="T19" fmla="*/ 2147483647 h 92"/>
                <a:gd name="T20" fmla="*/ 2147483647 w 84"/>
                <a:gd name="T21" fmla="*/ 2147483647 h 92"/>
                <a:gd name="T22" fmla="*/ 2147483647 w 84"/>
                <a:gd name="T23" fmla="*/ 2147483647 h 92"/>
                <a:gd name="T24" fmla="*/ 2147483647 w 84"/>
                <a:gd name="T25" fmla="*/ 2147483647 h 92"/>
                <a:gd name="T26" fmla="*/ 2147483647 w 84"/>
                <a:gd name="T27" fmla="*/ 2147483647 h 92"/>
                <a:gd name="T28" fmla="*/ 2147483647 w 84"/>
                <a:gd name="T29" fmla="*/ 2147483647 h 92"/>
                <a:gd name="T30" fmla="*/ 2147483647 w 84"/>
                <a:gd name="T31" fmla="*/ 2147483647 h 92"/>
                <a:gd name="T32" fmla="*/ 2147483647 w 84"/>
                <a:gd name="T33" fmla="*/ 2147483647 h 92"/>
                <a:gd name="T34" fmla="*/ 2147483647 w 84"/>
                <a:gd name="T35" fmla="*/ 2147483647 h 92"/>
                <a:gd name="T36" fmla="*/ 2147483647 w 84"/>
                <a:gd name="T37" fmla="*/ 2147483647 h 92"/>
                <a:gd name="T38" fmla="*/ 2147483647 w 84"/>
                <a:gd name="T39" fmla="*/ 2147483647 h 92"/>
                <a:gd name="T40" fmla="*/ 2147483647 w 84"/>
                <a:gd name="T41" fmla="*/ 2147483647 h 92"/>
                <a:gd name="T42" fmla="*/ 2147483647 w 84"/>
                <a:gd name="T43" fmla="*/ 2147483647 h 92"/>
                <a:gd name="T44" fmla="*/ 2147483647 w 84"/>
                <a:gd name="T45" fmla="*/ 2147483647 h 92"/>
                <a:gd name="T46" fmla="*/ 2147483647 w 84"/>
                <a:gd name="T47" fmla="*/ 2147483647 h 92"/>
                <a:gd name="T48" fmla="*/ 2147483647 w 84"/>
                <a:gd name="T49" fmla="*/ 2147483647 h 92"/>
                <a:gd name="T50" fmla="*/ 2147483647 w 84"/>
                <a:gd name="T51" fmla="*/ 2147483647 h 92"/>
                <a:gd name="T52" fmla="*/ 2147483647 w 84"/>
                <a:gd name="T53" fmla="*/ 2147483647 h 92"/>
                <a:gd name="T54" fmla="*/ 2147483647 w 84"/>
                <a:gd name="T55" fmla="*/ 2147483647 h 92"/>
                <a:gd name="T56" fmla="*/ 2147483647 w 84"/>
                <a:gd name="T57" fmla="*/ 2147483647 h 92"/>
                <a:gd name="T58" fmla="*/ 2147483647 w 84"/>
                <a:gd name="T59" fmla="*/ 2147483647 h 92"/>
                <a:gd name="T60" fmla="*/ 2147483647 w 84"/>
                <a:gd name="T61" fmla="*/ 2147483647 h 92"/>
                <a:gd name="T62" fmla="*/ 2147483647 w 84"/>
                <a:gd name="T63" fmla="*/ 2147483647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2"/>
                <a:gd name="T98" fmla="*/ 84 w 84"/>
                <a:gd name="T99" fmla="*/ 92 h 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0" name="Freeform 7"/>
            <p:cNvSpPr>
              <a:spLocks noEditPoints="1" noChangeArrowheads="1"/>
            </p:cNvSpPr>
            <p:nvPr/>
          </p:nvSpPr>
          <p:spPr bwMode="auto">
            <a:xfrm>
              <a:off x="5570537" y="3206306"/>
              <a:ext cx="430212" cy="304705"/>
            </a:xfrm>
            <a:custGeom>
              <a:avLst/>
              <a:gdLst>
                <a:gd name="T0" fmla="*/ 2147483647 w 115"/>
                <a:gd name="T1" fmla="*/ 0 h 76"/>
                <a:gd name="T2" fmla="*/ 2147483647 w 115"/>
                <a:gd name="T3" fmla="*/ 2147483647 h 76"/>
                <a:gd name="T4" fmla="*/ 2147483647 w 115"/>
                <a:gd name="T5" fmla="*/ 2147483647 h 76"/>
                <a:gd name="T6" fmla="*/ 2147483647 w 115"/>
                <a:gd name="T7" fmla="*/ 2147483647 h 76"/>
                <a:gd name="T8" fmla="*/ 2147483647 w 115"/>
                <a:gd name="T9" fmla="*/ 2147483647 h 76"/>
                <a:gd name="T10" fmla="*/ 2147483647 w 115"/>
                <a:gd name="T11" fmla="*/ 2147483647 h 76"/>
                <a:gd name="T12" fmla="*/ 2147483647 w 115"/>
                <a:gd name="T13" fmla="*/ 2147483647 h 76"/>
                <a:gd name="T14" fmla="*/ 2147483647 w 115"/>
                <a:gd name="T15" fmla="*/ 2147483647 h 76"/>
                <a:gd name="T16" fmla="*/ 2147483647 w 115"/>
                <a:gd name="T17" fmla="*/ 2147483647 h 76"/>
                <a:gd name="T18" fmla="*/ 2147483647 w 115"/>
                <a:gd name="T19" fmla="*/ 2147483647 h 76"/>
                <a:gd name="T20" fmla="*/ 2147483647 w 115"/>
                <a:gd name="T21" fmla="*/ 2147483647 h 76"/>
                <a:gd name="T22" fmla="*/ 2147483647 w 115"/>
                <a:gd name="T23" fmla="*/ 2147483647 h 76"/>
                <a:gd name="T24" fmla="*/ 2147483647 w 115"/>
                <a:gd name="T25" fmla="*/ 2147483647 h 76"/>
                <a:gd name="T26" fmla="*/ 2147483647 w 115"/>
                <a:gd name="T27" fmla="*/ 2147483647 h 76"/>
                <a:gd name="T28" fmla="*/ 2147483647 w 115"/>
                <a:gd name="T29" fmla="*/ 2147483647 h 76"/>
                <a:gd name="T30" fmla="*/ 2147483647 w 115"/>
                <a:gd name="T31" fmla="*/ 2147483647 h 76"/>
                <a:gd name="T32" fmla="*/ 2147483647 w 115"/>
                <a:gd name="T33" fmla="*/ 2147483647 h 76"/>
                <a:gd name="T34" fmla="*/ 2147483647 w 115"/>
                <a:gd name="T35" fmla="*/ 2147483647 h 76"/>
                <a:gd name="T36" fmla="*/ 2147483647 w 115"/>
                <a:gd name="T37" fmla="*/ 2147483647 h 76"/>
                <a:gd name="T38" fmla="*/ 2147483647 w 115"/>
                <a:gd name="T39" fmla="*/ 2147483647 h 76"/>
                <a:gd name="T40" fmla="*/ 2147483647 w 115"/>
                <a:gd name="T41" fmla="*/ 2147483647 h 76"/>
                <a:gd name="T42" fmla="*/ 2147483647 w 115"/>
                <a:gd name="T43" fmla="*/ 2147483647 h 76"/>
                <a:gd name="T44" fmla="*/ 2147483647 w 115"/>
                <a:gd name="T45" fmla="*/ 2147483647 h 76"/>
                <a:gd name="T46" fmla="*/ 2147483647 w 115"/>
                <a:gd name="T47" fmla="*/ 2147483647 h 76"/>
                <a:gd name="T48" fmla="*/ 2147483647 w 115"/>
                <a:gd name="T49" fmla="*/ 2147483647 h 76"/>
                <a:gd name="T50" fmla="*/ 2147483647 w 115"/>
                <a:gd name="T51" fmla="*/ 2147483647 h 76"/>
                <a:gd name="T52" fmla="*/ 2147483647 w 115"/>
                <a:gd name="T53" fmla="*/ 2147483647 h 76"/>
                <a:gd name="T54" fmla="*/ 2147483647 w 115"/>
                <a:gd name="T55" fmla="*/ 2147483647 h 76"/>
                <a:gd name="T56" fmla="*/ 2147483647 w 115"/>
                <a:gd name="T57" fmla="*/ 2147483647 h 76"/>
                <a:gd name="T58" fmla="*/ 2147483647 w 115"/>
                <a:gd name="T59" fmla="*/ 2147483647 h 76"/>
                <a:gd name="T60" fmla="*/ 2147483647 w 115"/>
                <a:gd name="T61" fmla="*/ 2147483647 h 76"/>
                <a:gd name="T62" fmla="*/ 2147483647 w 115"/>
                <a:gd name="T63" fmla="*/ 2147483647 h 76"/>
                <a:gd name="T64" fmla="*/ 2147483647 w 115"/>
                <a:gd name="T65" fmla="*/ 2147483647 h 76"/>
                <a:gd name="T66" fmla="*/ 2147483647 w 115"/>
                <a:gd name="T67" fmla="*/ 2147483647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
                <a:gd name="T103" fmla="*/ 0 h 76"/>
                <a:gd name="T104" fmla="*/ 115 w 115"/>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1" name="Freeform 8"/>
            <p:cNvSpPr>
              <a:spLocks noEditPoints="1" noChangeArrowheads="1"/>
            </p:cNvSpPr>
            <p:nvPr/>
          </p:nvSpPr>
          <p:spPr bwMode="auto">
            <a:xfrm>
              <a:off x="4887912" y="2593385"/>
              <a:ext cx="404812" cy="428280"/>
            </a:xfrm>
            <a:custGeom>
              <a:avLst/>
              <a:gdLst>
                <a:gd name="T0" fmla="*/ 2147483647 w 108"/>
                <a:gd name="T1" fmla="*/ 2147483647 h 107"/>
                <a:gd name="T2" fmla="*/ 2147483647 w 108"/>
                <a:gd name="T3" fmla="*/ 2147483647 h 107"/>
                <a:gd name="T4" fmla="*/ 2147483647 w 108"/>
                <a:gd name="T5" fmla="*/ 2147483647 h 107"/>
                <a:gd name="T6" fmla="*/ 2147483647 w 108"/>
                <a:gd name="T7" fmla="*/ 2147483647 h 107"/>
                <a:gd name="T8" fmla="*/ 2147483647 w 108"/>
                <a:gd name="T9" fmla="*/ 2147483647 h 107"/>
                <a:gd name="T10" fmla="*/ 2147483647 w 108"/>
                <a:gd name="T11" fmla="*/ 2147483647 h 107"/>
                <a:gd name="T12" fmla="*/ 2147483647 w 108"/>
                <a:gd name="T13" fmla="*/ 2147483647 h 107"/>
                <a:gd name="T14" fmla="*/ 2147483647 w 108"/>
                <a:gd name="T15" fmla="*/ 2147483647 h 107"/>
                <a:gd name="T16" fmla="*/ 2147483647 w 108"/>
                <a:gd name="T17" fmla="*/ 2147483647 h 107"/>
                <a:gd name="T18" fmla="*/ 2147483647 w 108"/>
                <a:gd name="T19" fmla="*/ 2147483647 h 107"/>
                <a:gd name="T20" fmla="*/ 2147483647 w 108"/>
                <a:gd name="T21" fmla="*/ 2147483647 h 107"/>
                <a:gd name="T22" fmla="*/ 2147483647 w 108"/>
                <a:gd name="T23" fmla="*/ 2147483647 h 107"/>
                <a:gd name="T24" fmla="*/ 2147483647 w 108"/>
                <a:gd name="T25" fmla="*/ 2147483647 h 107"/>
                <a:gd name="T26" fmla="*/ 2147483647 w 108"/>
                <a:gd name="T27" fmla="*/ 2147483647 h 107"/>
                <a:gd name="T28" fmla="*/ 2147483647 w 108"/>
                <a:gd name="T29" fmla="*/ 2147483647 h 107"/>
                <a:gd name="T30" fmla="*/ 2147483647 w 108"/>
                <a:gd name="T31" fmla="*/ 2147483647 h 107"/>
                <a:gd name="T32" fmla="*/ 2147483647 w 108"/>
                <a:gd name="T33" fmla="*/ 2147483647 h 107"/>
                <a:gd name="T34" fmla="*/ 2147483647 w 108"/>
                <a:gd name="T35" fmla="*/ 2147483647 h 107"/>
                <a:gd name="T36" fmla="*/ 2147483647 w 108"/>
                <a:gd name="T37" fmla="*/ 2147483647 h 107"/>
                <a:gd name="T38" fmla="*/ 2147483647 w 108"/>
                <a:gd name="T39" fmla="*/ 2147483647 h 107"/>
                <a:gd name="T40" fmla="*/ 2147483647 w 108"/>
                <a:gd name="T41" fmla="*/ 2147483647 h 107"/>
                <a:gd name="T42" fmla="*/ 2147483647 w 108"/>
                <a:gd name="T43" fmla="*/ 2147483647 h 107"/>
                <a:gd name="T44" fmla="*/ 2147483647 w 108"/>
                <a:gd name="T45" fmla="*/ 2147483647 h 107"/>
                <a:gd name="T46" fmla="*/ 2147483647 w 108"/>
                <a:gd name="T47" fmla="*/ 2147483647 h 107"/>
                <a:gd name="T48" fmla="*/ 2147483647 w 108"/>
                <a:gd name="T49" fmla="*/ 2147483647 h 107"/>
                <a:gd name="T50" fmla="*/ 2147483647 w 108"/>
                <a:gd name="T51" fmla="*/ 2147483647 h 107"/>
                <a:gd name="T52" fmla="*/ 2147483647 w 108"/>
                <a:gd name="T53" fmla="*/ 2147483647 h 107"/>
                <a:gd name="T54" fmla="*/ 2147483647 w 108"/>
                <a:gd name="T55" fmla="*/ 2147483647 h 107"/>
                <a:gd name="T56" fmla="*/ 2147483647 w 108"/>
                <a:gd name="T57" fmla="*/ 2147483647 h 107"/>
                <a:gd name="T58" fmla="*/ 2147483647 w 108"/>
                <a:gd name="T59" fmla="*/ 2147483647 h 107"/>
                <a:gd name="T60" fmla="*/ 2147483647 w 108"/>
                <a:gd name="T61" fmla="*/ 2147483647 h 107"/>
                <a:gd name="T62" fmla="*/ 2147483647 w 108"/>
                <a:gd name="T63" fmla="*/ 2147483647 h 107"/>
                <a:gd name="T64" fmla="*/ 2147483647 w 108"/>
                <a:gd name="T65" fmla="*/ 2147483647 h 107"/>
                <a:gd name="T66" fmla="*/ 2147483647 w 108"/>
                <a:gd name="T67" fmla="*/ 2147483647 h 107"/>
                <a:gd name="T68" fmla="*/ 2147483647 w 108"/>
                <a:gd name="T69" fmla="*/ 2147483647 h 107"/>
                <a:gd name="T70" fmla="*/ 2147483647 w 108"/>
                <a:gd name="T71" fmla="*/ 2147483647 h 107"/>
                <a:gd name="T72" fmla="*/ 2147483647 w 108"/>
                <a:gd name="T73" fmla="*/ 2147483647 h 107"/>
                <a:gd name="T74" fmla="*/ 2147483647 w 108"/>
                <a:gd name="T75" fmla="*/ 2147483647 h 107"/>
                <a:gd name="T76" fmla="*/ 2147483647 w 108"/>
                <a:gd name="T77" fmla="*/ 2147483647 h 107"/>
                <a:gd name="T78" fmla="*/ 2147483647 w 108"/>
                <a:gd name="T79" fmla="*/ 2147483647 h 107"/>
                <a:gd name="T80" fmla="*/ 2147483647 w 108"/>
                <a:gd name="T81" fmla="*/ 2147483647 h 107"/>
                <a:gd name="T82" fmla="*/ 2147483647 w 108"/>
                <a:gd name="T83" fmla="*/ 2147483647 h 107"/>
                <a:gd name="T84" fmla="*/ 2147483647 w 108"/>
                <a:gd name="T85" fmla="*/ 2147483647 h 107"/>
                <a:gd name="T86" fmla="*/ 2147483647 w 108"/>
                <a:gd name="T87" fmla="*/ 2147483647 h 107"/>
                <a:gd name="T88" fmla="*/ 2147483647 w 108"/>
                <a:gd name="T89" fmla="*/ 2147483647 h 107"/>
                <a:gd name="T90" fmla="*/ 2147483647 w 108"/>
                <a:gd name="T91" fmla="*/ 2147483647 h 107"/>
                <a:gd name="T92" fmla="*/ 2147483647 w 108"/>
                <a:gd name="T93" fmla="*/ 2147483647 h 107"/>
                <a:gd name="T94" fmla="*/ 2147483647 w 108"/>
                <a:gd name="T95" fmla="*/ 2147483647 h 107"/>
                <a:gd name="T96" fmla="*/ 2147483647 w 108"/>
                <a:gd name="T97" fmla="*/ 2147483647 h 107"/>
                <a:gd name="T98" fmla="*/ 2147483647 w 108"/>
                <a:gd name="T99" fmla="*/ 2147483647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07"/>
                <a:gd name="T152" fmla="*/ 108 w 108"/>
                <a:gd name="T153" fmla="*/ 107 h 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2" name="Freeform 9"/>
            <p:cNvSpPr>
              <a:spLocks noEditPoints="1" noChangeArrowheads="1"/>
            </p:cNvSpPr>
            <p:nvPr/>
          </p:nvSpPr>
          <p:spPr bwMode="auto">
            <a:xfrm>
              <a:off x="3544890" y="1609846"/>
              <a:ext cx="319087" cy="340254"/>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3" name="Freeform 10"/>
            <p:cNvSpPr>
              <a:spLocks noEditPoints="1" noChangeArrowheads="1"/>
            </p:cNvSpPr>
            <p:nvPr/>
          </p:nvSpPr>
          <p:spPr bwMode="auto">
            <a:xfrm>
              <a:off x="4940303" y="2151338"/>
              <a:ext cx="333375" cy="325018"/>
            </a:xfrm>
            <a:custGeom>
              <a:avLst/>
              <a:gdLst>
                <a:gd name="T0" fmla="*/ 2147483647 w 210"/>
                <a:gd name="T1" fmla="*/ 0 h 192"/>
                <a:gd name="T2" fmla="*/ 2147483647 w 210"/>
                <a:gd name="T3" fmla="*/ 2147483647 h 192"/>
                <a:gd name="T4" fmla="*/ 2147483647 w 210"/>
                <a:gd name="T5" fmla="*/ 2147483647 h 192"/>
                <a:gd name="T6" fmla="*/ 2147483647 w 210"/>
                <a:gd name="T7" fmla="*/ 2147483647 h 192"/>
                <a:gd name="T8" fmla="*/ 2147483647 w 210"/>
                <a:gd name="T9" fmla="*/ 2147483647 h 192"/>
                <a:gd name="T10" fmla="*/ 2147483647 w 210"/>
                <a:gd name="T11" fmla="*/ 2147483647 h 192"/>
                <a:gd name="T12" fmla="*/ 2147483647 w 210"/>
                <a:gd name="T13" fmla="*/ 2147483647 h 192"/>
                <a:gd name="T14" fmla="*/ 2147483647 w 210"/>
                <a:gd name="T15" fmla="*/ 2147483647 h 192"/>
                <a:gd name="T16" fmla="*/ 2147483647 w 210"/>
                <a:gd name="T17" fmla="*/ 2147483647 h 192"/>
                <a:gd name="T18" fmla="*/ 2147483647 w 210"/>
                <a:gd name="T19" fmla="*/ 2147483647 h 192"/>
                <a:gd name="T20" fmla="*/ 2147483647 w 210"/>
                <a:gd name="T21" fmla="*/ 2147483647 h 192"/>
                <a:gd name="T22" fmla="*/ 2147483647 w 210"/>
                <a:gd name="T23" fmla="*/ 2147483647 h 192"/>
                <a:gd name="T24" fmla="*/ 2147483647 w 210"/>
                <a:gd name="T25" fmla="*/ 2147483647 h 192"/>
                <a:gd name="T26" fmla="*/ 2147483647 w 210"/>
                <a:gd name="T27" fmla="*/ 2147483647 h 192"/>
                <a:gd name="T28" fmla="*/ 2147483647 w 210"/>
                <a:gd name="T29" fmla="*/ 2147483647 h 192"/>
                <a:gd name="T30" fmla="*/ 2147483647 w 210"/>
                <a:gd name="T31" fmla="*/ 2147483647 h 192"/>
                <a:gd name="T32" fmla="*/ 2147483647 w 210"/>
                <a:gd name="T33" fmla="*/ 2147483647 h 192"/>
                <a:gd name="T34" fmla="*/ 2147483647 w 210"/>
                <a:gd name="T35" fmla="*/ 2147483647 h 192"/>
                <a:gd name="T36" fmla="*/ 2147483647 w 210"/>
                <a:gd name="T37" fmla="*/ 2147483647 h 192"/>
                <a:gd name="T38" fmla="*/ 2147483647 w 210"/>
                <a:gd name="T39" fmla="*/ 2147483647 h 192"/>
                <a:gd name="T40" fmla="*/ 2147483647 w 210"/>
                <a:gd name="T41" fmla="*/ 2147483647 h 192"/>
                <a:gd name="T42" fmla="*/ 2147483647 w 210"/>
                <a:gd name="T43" fmla="*/ 2147483647 h 192"/>
                <a:gd name="T44" fmla="*/ 2147483647 w 210"/>
                <a:gd name="T45" fmla="*/ 2147483647 h 192"/>
                <a:gd name="T46" fmla="*/ 2147483647 w 210"/>
                <a:gd name="T47" fmla="*/ 2147483647 h 192"/>
                <a:gd name="T48" fmla="*/ 2147483647 w 210"/>
                <a:gd name="T49" fmla="*/ 2147483647 h 192"/>
                <a:gd name="T50" fmla="*/ 0 w 210"/>
                <a:gd name="T51" fmla="*/ 2147483647 h 192"/>
                <a:gd name="T52" fmla="*/ 2147483647 w 210"/>
                <a:gd name="T53" fmla="*/ 2147483647 h 192"/>
                <a:gd name="T54" fmla="*/ 0 w 210"/>
                <a:gd name="T55" fmla="*/ 2147483647 h 192"/>
                <a:gd name="T56" fmla="*/ 2147483647 w 210"/>
                <a:gd name="T57" fmla="*/ 2147483647 h 192"/>
                <a:gd name="T58" fmla="*/ 0 w 210"/>
                <a:gd name="T59" fmla="*/ 2147483647 h 192"/>
                <a:gd name="T60" fmla="*/ 2147483647 w 210"/>
                <a:gd name="T61" fmla="*/ 2147483647 h 192"/>
                <a:gd name="T62" fmla="*/ 0 w 210"/>
                <a:gd name="T63" fmla="*/ 2147483647 h 192"/>
                <a:gd name="T64" fmla="*/ 2147483647 w 210"/>
                <a:gd name="T65" fmla="*/ 2147483647 h 192"/>
                <a:gd name="T66" fmla="*/ 0 w 210"/>
                <a:gd name="T67" fmla="*/ 2147483647 h 192"/>
                <a:gd name="T68" fmla="*/ 2147483647 w 210"/>
                <a:gd name="T69" fmla="*/ 2147483647 h 192"/>
                <a:gd name="T70" fmla="*/ 2147483647 w 210"/>
                <a:gd name="T71" fmla="*/ 0 h 192"/>
                <a:gd name="T72" fmla="*/ 2147483647 w 210"/>
                <a:gd name="T73" fmla="*/ 2147483647 h 192"/>
                <a:gd name="T74" fmla="*/ 2147483647 w 210"/>
                <a:gd name="T75" fmla="*/ 2147483647 h 192"/>
                <a:gd name="T76" fmla="*/ 2147483647 w 210"/>
                <a:gd name="T77" fmla="*/ 2147483647 h 192"/>
                <a:gd name="T78" fmla="*/ 2147483647 w 210"/>
                <a:gd name="T79" fmla="*/ 2147483647 h 192"/>
                <a:gd name="T80" fmla="*/ 2147483647 w 210"/>
                <a:gd name="T81" fmla="*/ 2147483647 h 192"/>
                <a:gd name="T82" fmla="*/ 2147483647 w 210"/>
                <a:gd name="T83" fmla="*/ 2147483647 h 192"/>
                <a:gd name="T84" fmla="*/ 2147483647 w 210"/>
                <a:gd name="T85" fmla="*/ 2147483647 h 192"/>
                <a:gd name="T86" fmla="*/ 2147483647 w 210"/>
                <a:gd name="T87" fmla="*/ 2147483647 h 192"/>
                <a:gd name="T88" fmla="*/ 2147483647 w 210"/>
                <a:gd name="T89" fmla="*/ 2147483647 h 192"/>
                <a:gd name="T90" fmla="*/ 2147483647 w 210"/>
                <a:gd name="T91" fmla="*/ 2147483647 h 192"/>
                <a:gd name="T92" fmla="*/ 2147483647 w 210"/>
                <a:gd name="T93" fmla="*/ 2147483647 h 192"/>
                <a:gd name="T94" fmla="*/ 2147483647 w 210"/>
                <a:gd name="T95" fmla="*/ 2147483647 h 192"/>
                <a:gd name="T96" fmla="*/ 2147483647 w 210"/>
                <a:gd name="T97" fmla="*/ 2147483647 h 192"/>
                <a:gd name="T98" fmla="*/ 2147483647 w 210"/>
                <a:gd name="T99" fmla="*/ 2147483647 h 192"/>
                <a:gd name="T100" fmla="*/ 2147483647 w 210"/>
                <a:gd name="T101" fmla="*/ 2147483647 h 192"/>
                <a:gd name="T102" fmla="*/ 2147483647 w 210"/>
                <a:gd name="T103" fmla="*/ 2147483647 h 192"/>
                <a:gd name="T104" fmla="*/ 2147483647 w 210"/>
                <a:gd name="T105" fmla="*/ 2147483647 h 192"/>
                <a:gd name="T106" fmla="*/ 2147483647 w 210"/>
                <a:gd name="T107" fmla="*/ 2147483647 h 192"/>
                <a:gd name="T108" fmla="*/ 2147483647 w 210"/>
                <a:gd name="T109" fmla="*/ 2147483647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192"/>
                <a:gd name="T167" fmla="*/ 210 w 210"/>
                <a:gd name="T168" fmla="*/ 192 h 1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4" name="Freeform 11"/>
            <p:cNvSpPr>
              <a:spLocks noEditPoints="1" noChangeArrowheads="1"/>
            </p:cNvSpPr>
            <p:nvPr/>
          </p:nvSpPr>
          <p:spPr bwMode="auto">
            <a:xfrm>
              <a:off x="4943475" y="1593478"/>
              <a:ext cx="292100" cy="367338"/>
            </a:xfrm>
            <a:custGeom>
              <a:avLst/>
              <a:gdLst>
                <a:gd name="T0" fmla="*/ 0 w 78"/>
                <a:gd name="T1" fmla="*/ 2147483647 h 92"/>
                <a:gd name="T2" fmla="*/ 2147483647 w 78"/>
                <a:gd name="T3" fmla="*/ 2147483647 h 92"/>
                <a:gd name="T4" fmla="*/ 2147483647 w 78"/>
                <a:gd name="T5" fmla="*/ 2147483647 h 92"/>
                <a:gd name="T6" fmla="*/ 2147483647 w 78"/>
                <a:gd name="T7" fmla="*/ 2147483647 h 92"/>
                <a:gd name="T8" fmla="*/ 2147483647 w 78"/>
                <a:gd name="T9" fmla="*/ 2147483647 h 92"/>
                <a:gd name="T10" fmla="*/ 2147483647 w 78"/>
                <a:gd name="T11" fmla="*/ 2147483647 h 92"/>
                <a:gd name="T12" fmla="*/ 2147483647 w 78"/>
                <a:gd name="T13" fmla="*/ 2147483647 h 92"/>
                <a:gd name="T14" fmla="*/ 2147483647 w 78"/>
                <a:gd name="T15" fmla="*/ 2147483647 h 92"/>
                <a:gd name="T16" fmla="*/ 2147483647 w 78"/>
                <a:gd name="T17" fmla="*/ 2147483647 h 92"/>
                <a:gd name="T18" fmla="*/ 2147483647 w 78"/>
                <a:gd name="T19" fmla="*/ 2147483647 h 92"/>
                <a:gd name="T20" fmla="*/ 2147483647 w 78"/>
                <a:gd name="T21" fmla="*/ 2147483647 h 92"/>
                <a:gd name="T22" fmla="*/ 2147483647 w 78"/>
                <a:gd name="T23" fmla="*/ 2147483647 h 92"/>
                <a:gd name="T24" fmla="*/ 2147483647 w 78"/>
                <a:gd name="T25" fmla="*/ 2147483647 h 92"/>
                <a:gd name="T26" fmla="*/ 2147483647 w 78"/>
                <a:gd name="T27" fmla="*/ 2147483647 h 92"/>
                <a:gd name="T28" fmla="*/ 2147483647 w 78"/>
                <a:gd name="T29" fmla="*/ 2147483647 h 92"/>
                <a:gd name="T30" fmla="*/ 2147483647 w 78"/>
                <a:gd name="T31" fmla="*/ 2147483647 h 92"/>
                <a:gd name="T32" fmla="*/ 2147483647 w 78"/>
                <a:gd name="T33" fmla="*/ 2147483647 h 92"/>
                <a:gd name="T34" fmla="*/ 2147483647 w 78"/>
                <a:gd name="T35" fmla="*/ 2147483647 h 92"/>
                <a:gd name="T36" fmla="*/ 2147483647 w 78"/>
                <a:gd name="T37" fmla="*/ 2147483647 h 92"/>
                <a:gd name="T38" fmla="*/ 2147483647 w 78"/>
                <a:gd name="T39" fmla="*/ 2147483647 h 92"/>
                <a:gd name="T40" fmla="*/ 2147483647 w 78"/>
                <a:gd name="T41" fmla="*/ 2147483647 h 92"/>
                <a:gd name="T42" fmla="*/ 2147483647 w 78"/>
                <a:gd name="T43" fmla="*/ 2147483647 h 92"/>
                <a:gd name="T44" fmla="*/ 2147483647 w 78"/>
                <a:gd name="T45" fmla="*/ 2147483647 h 92"/>
                <a:gd name="T46" fmla="*/ 2147483647 w 78"/>
                <a:gd name="T47" fmla="*/ 2147483647 h 92"/>
                <a:gd name="T48" fmla="*/ 2147483647 w 78"/>
                <a:gd name="T49" fmla="*/ 2147483647 h 92"/>
                <a:gd name="T50" fmla="*/ 2147483647 w 78"/>
                <a:gd name="T51" fmla="*/ 2147483647 h 92"/>
                <a:gd name="T52" fmla="*/ 2147483647 w 78"/>
                <a:gd name="T53" fmla="*/ 2147483647 h 92"/>
                <a:gd name="T54" fmla="*/ 2147483647 w 78"/>
                <a:gd name="T55" fmla="*/ 2147483647 h 92"/>
                <a:gd name="T56" fmla="*/ 2147483647 w 78"/>
                <a:gd name="T57" fmla="*/ 2147483647 h 92"/>
                <a:gd name="T58" fmla="*/ 2147483647 w 78"/>
                <a:gd name="T59" fmla="*/ 2147483647 h 92"/>
                <a:gd name="T60" fmla="*/ 2147483647 w 78"/>
                <a:gd name="T61" fmla="*/ 2147483647 h 92"/>
                <a:gd name="T62" fmla="*/ 2147483647 w 78"/>
                <a:gd name="T63" fmla="*/ 2147483647 h 92"/>
                <a:gd name="T64" fmla="*/ 2147483647 w 78"/>
                <a:gd name="T65" fmla="*/ 2147483647 h 92"/>
                <a:gd name="T66" fmla="*/ 2147483647 w 78"/>
                <a:gd name="T67" fmla="*/ 2147483647 h 92"/>
                <a:gd name="T68" fmla="*/ 2147483647 w 78"/>
                <a:gd name="T69" fmla="*/ 2147483647 h 92"/>
                <a:gd name="T70" fmla="*/ 2147483647 w 78"/>
                <a:gd name="T71" fmla="*/ 2147483647 h 92"/>
                <a:gd name="T72" fmla="*/ 2147483647 w 78"/>
                <a:gd name="T73" fmla="*/ 0 h 92"/>
                <a:gd name="T74" fmla="*/ 2147483647 w 78"/>
                <a:gd name="T75" fmla="*/ 21474836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5" name="Freeform 12"/>
            <p:cNvSpPr>
              <a:spLocks noChangeArrowheads="1"/>
            </p:cNvSpPr>
            <p:nvPr/>
          </p:nvSpPr>
          <p:spPr bwMode="auto">
            <a:xfrm>
              <a:off x="5667378" y="1536408"/>
              <a:ext cx="231775" cy="455365"/>
            </a:xfrm>
            <a:custGeom>
              <a:avLst/>
              <a:gdLst>
                <a:gd name="T0" fmla="*/ 2147483647 w 146"/>
                <a:gd name="T1" fmla="*/ 0 h 269"/>
                <a:gd name="T2" fmla="*/ 2147483647 w 146"/>
                <a:gd name="T3" fmla="*/ 0 h 269"/>
                <a:gd name="T4" fmla="*/ 2147483647 w 146"/>
                <a:gd name="T5" fmla="*/ 2147483647 h 269"/>
                <a:gd name="T6" fmla="*/ 2147483647 w 146"/>
                <a:gd name="T7" fmla="*/ 2147483647 h 269"/>
                <a:gd name="T8" fmla="*/ 2147483647 w 146"/>
                <a:gd name="T9" fmla="*/ 2147483647 h 269"/>
                <a:gd name="T10" fmla="*/ 2147483647 w 146"/>
                <a:gd name="T11" fmla="*/ 2147483647 h 269"/>
                <a:gd name="T12" fmla="*/ 2147483647 w 146"/>
                <a:gd name="T13" fmla="*/ 2147483647 h 269"/>
                <a:gd name="T14" fmla="*/ 2147483647 w 146"/>
                <a:gd name="T15" fmla="*/ 2147483647 h 269"/>
                <a:gd name="T16" fmla="*/ 2147483647 w 146"/>
                <a:gd name="T17" fmla="*/ 2147483647 h 269"/>
                <a:gd name="T18" fmla="*/ 0 w 146"/>
                <a:gd name="T19" fmla="*/ 2147483647 h 269"/>
                <a:gd name="T20" fmla="*/ 2147483647 w 146"/>
                <a:gd name="T21" fmla="*/ 2147483647 h 269"/>
                <a:gd name="T22" fmla="*/ 2147483647 w 146"/>
                <a:gd name="T23" fmla="*/ 2147483647 h 269"/>
                <a:gd name="T24" fmla="*/ 2147483647 w 146"/>
                <a:gd name="T25" fmla="*/ 2147483647 h 269"/>
                <a:gd name="T26" fmla="*/ 2147483647 w 14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269"/>
                <a:gd name="T44" fmla="*/ 146 w 14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6" name="Freeform 13"/>
            <p:cNvSpPr>
              <a:spLocks noEditPoints="1" noChangeArrowheads="1"/>
            </p:cNvSpPr>
            <p:nvPr/>
          </p:nvSpPr>
          <p:spPr bwMode="auto">
            <a:xfrm>
              <a:off x="5599115" y="528841"/>
              <a:ext cx="390525" cy="428280"/>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0 h 107"/>
                <a:gd name="T18" fmla="*/ 2147483647 w 104"/>
                <a:gd name="T19" fmla="*/ 2147483647 h 107"/>
                <a:gd name="T20" fmla="*/ 2147483647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2147483647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2147483647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7" name="Freeform 14"/>
            <p:cNvSpPr>
              <a:spLocks noEditPoints="1" noChangeArrowheads="1"/>
            </p:cNvSpPr>
            <p:nvPr/>
          </p:nvSpPr>
          <p:spPr bwMode="auto">
            <a:xfrm>
              <a:off x="2152653" y="1038429"/>
              <a:ext cx="274637" cy="428280"/>
            </a:xfrm>
            <a:custGeom>
              <a:avLst/>
              <a:gdLst>
                <a:gd name="T0" fmla="*/ 2147483647 w 73"/>
                <a:gd name="T1" fmla="*/ 2147483647 h 107"/>
                <a:gd name="T2" fmla="*/ 2147483647 w 73"/>
                <a:gd name="T3" fmla="*/ 2147483647 h 107"/>
                <a:gd name="T4" fmla="*/ 2147483647 w 73"/>
                <a:gd name="T5" fmla="*/ 2147483647 h 107"/>
                <a:gd name="T6" fmla="*/ 2147483647 w 73"/>
                <a:gd name="T7" fmla="*/ 2147483647 h 107"/>
                <a:gd name="T8" fmla="*/ 2147483647 w 73"/>
                <a:gd name="T9" fmla="*/ 2147483647 h 107"/>
                <a:gd name="T10" fmla="*/ 2147483647 w 73"/>
                <a:gd name="T11" fmla="*/ 2147483647 h 107"/>
                <a:gd name="T12" fmla="*/ 2147483647 w 73"/>
                <a:gd name="T13" fmla="*/ 2147483647 h 107"/>
                <a:gd name="T14" fmla="*/ 2147483647 w 73"/>
                <a:gd name="T15" fmla="*/ 2147483647 h 107"/>
                <a:gd name="T16" fmla="*/ 2147483647 w 73"/>
                <a:gd name="T17" fmla="*/ 2147483647 h 107"/>
                <a:gd name="T18" fmla="*/ 2147483647 w 73"/>
                <a:gd name="T19" fmla="*/ 2147483647 h 107"/>
                <a:gd name="T20" fmla="*/ 2147483647 w 73"/>
                <a:gd name="T21" fmla="*/ 2147483647 h 107"/>
                <a:gd name="T22" fmla="*/ 2147483647 w 73"/>
                <a:gd name="T23" fmla="*/ 2147483647 h 107"/>
                <a:gd name="T24" fmla="*/ 2147483647 w 73"/>
                <a:gd name="T25" fmla="*/ 2147483647 h 107"/>
                <a:gd name="T26" fmla="*/ 2147483647 w 73"/>
                <a:gd name="T27" fmla="*/ 2147483647 h 107"/>
                <a:gd name="T28" fmla="*/ 2147483647 w 73"/>
                <a:gd name="T29" fmla="*/ 2147483647 h 107"/>
                <a:gd name="T30" fmla="*/ 2147483647 w 73"/>
                <a:gd name="T31" fmla="*/ 2147483647 h 107"/>
                <a:gd name="T32" fmla="*/ 2147483647 w 73"/>
                <a:gd name="T33" fmla="*/ 2147483647 h 107"/>
                <a:gd name="T34" fmla="*/ 2147483647 w 73"/>
                <a:gd name="T35" fmla="*/ 2147483647 h 107"/>
                <a:gd name="T36" fmla="*/ 2147483647 w 73"/>
                <a:gd name="T37" fmla="*/ 2147483647 h 107"/>
                <a:gd name="T38" fmla="*/ 2147483647 w 73"/>
                <a:gd name="T39" fmla="*/ 2147483647 h 107"/>
                <a:gd name="T40" fmla="*/ 2147483647 w 73"/>
                <a:gd name="T41" fmla="*/ 2147483647 h 107"/>
                <a:gd name="T42" fmla="*/ 2147483647 w 73"/>
                <a:gd name="T43" fmla="*/ 2147483647 h 107"/>
                <a:gd name="T44" fmla="*/ 2147483647 w 73"/>
                <a:gd name="T45" fmla="*/ 2147483647 h 107"/>
                <a:gd name="T46" fmla="*/ 2147483647 w 73"/>
                <a:gd name="T47" fmla="*/ 2147483647 h 107"/>
                <a:gd name="T48" fmla="*/ 2147483647 w 73"/>
                <a:gd name="T49" fmla="*/ 2147483647 h 107"/>
                <a:gd name="T50" fmla="*/ 2147483647 w 73"/>
                <a:gd name="T51" fmla="*/ 2147483647 h 107"/>
                <a:gd name="T52" fmla="*/ 2147483647 w 73"/>
                <a:gd name="T53" fmla="*/ 2147483647 h 107"/>
                <a:gd name="T54" fmla="*/ 2147483647 w 73"/>
                <a:gd name="T55" fmla="*/ 2147483647 h 107"/>
                <a:gd name="T56" fmla="*/ 2147483647 w 73"/>
                <a:gd name="T57" fmla="*/ 2147483647 h 107"/>
                <a:gd name="T58" fmla="*/ 2147483647 w 73"/>
                <a:gd name="T59" fmla="*/ 2147483647 h 107"/>
                <a:gd name="T60" fmla="*/ 2147483647 w 73"/>
                <a:gd name="T61" fmla="*/ 2147483647 h 107"/>
                <a:gd name="T62" fmla="*/ 2147483647 w 73"/>
                <a:gd name="T63" fmla="*/ 2147483647 h 107"/>
                <a:gd name="T64" fmla="*/ 2147483647 w 73"/>
                <a:gd name="T65" fmla="*/ 2147483647 h 107"/>
                <a:gd name="T66" fmla="*/ 2147483647 w 73"/>
                <a:gd name="T67" fmla="*/ 2147483647 h 107"/>
                <a:gd name="T68" fmla="*/ 2147483647 w 73"/>
                <a:gd name="T69" fmla="*/ 2147483647 h 107"/>
                <a:gd name="T70" fmla="*/ 2147483647 w 73"/>
                <a:gd name="T71" fmla="*/ 2147483647 h 107"/>
                <a:gd name="T72" fmla="*/ 2147483647 w 73"/>
                <a:gd name="T73" fmla="*/ 2147483647 h 107"/>
                <a:gd name="T74" fmla="*/ 2147483647 w 73"/>
                <a:gd name="T75" fmla="*/ 2147483647 h 107"/>
                <a:gd name="T76" fmla="*/ 2147483647 w 73"/>
                <a:gd name="T77" fmla="*/ 2147483647 h 107"/>
                <a:gd name="T78" fmla="*/ 2147483647 w 73"/>
                <a:gd name="T79" fmla="*/ 2147483647 h 107"/>
                <a:gd name="T80" fmla="*/ 2147483647 w 73"/>
                <a:gd name="T81" fmla="*/ 2147483647 h 107"/>
                <a:gd name="T82" fmla="*/ 2147483647 w 73"/>
                <a:gd name="T83" fmla="*/ 2147483647 h 107"/>
                <a:gd name="T84" fmla="*/ 2147483647 w 73"/>
                <a:gd name="T85" fmla="*/ 2147483647 h 107"/>
                <a:gd name="T86" fmla="*/ 2147483647 w 73"/>
                <a:gd name="T87" fmla="*/ 2147483647 h 107"/>
                <a:gd name="T88" fmla="*/ 2147483647 w 73"/>
                <a:gd name="T89" fmla="*/ 2147483647 h 107"/>
                <a:gd name="T90" fmla="*/ 2147483647 w 73"/>
                <a:gd name="T91" fmla="*/ 2147483647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8" name="Freeform 15"/>
            <p:cNvSpPr>
              <a:spLocks noEditPoints="1" noChangeArrowheads="1"/>
            </p:cNvSpPr>
            <p:nvPr/>
          </p:nvSpPr>
          <p:spPr bwMode="auto">
            <a:xfrm>
              <a:off x="4200525" y="1094362"/>
              <a:ext cx="404812" cy="352103"/>
            </a:xfrm>
            <a:custGeom>
              <a:avLst/>
              <a:gdLst>
                <a:gd name="T0" fmla="*/ 2147483647 w 108"/>
                <a:gd name="T1" fmla="*/ 2147483647 h 88"/>
                <a:gd name="T2" fmla="*/ 2147483647 w 108"/>
                <a:gd name="T3" fmla="*/ 2147483647 h 88"/>
                <a:gd name="T4" fmla="*/ 2147483647 w 108"/>
                <a:gd name="T5" fmla="*/ 2147483647 h 88"/>
                <a:gd name="T6" fmla="*/ 2147483647 w 108"/>
                <a:gd name="T7" fmla="*/ 0 h 88"/>
                <a:gd name="T8" fmla="*/ 2147483647 w 108"/>
                <a:gd name="T9" fmla="*/ 2147483647 h 88"/>
                <a:gd name="T10" fmla="*/ 2147483647 w 108"/>
                <a:gd name="T11" fmla="*/ 2147483647 h 88"/>
                <a:gd name="T12" fmla="*/ 2147483647 w 108"/>
                <a:gd name="T13" fmla="*/ 2147483647 h 88"/>
                <a:gd name="T14" fmla="*/ 2147483647 w 108"/>
                <a:gd name="T15" fmla="*/ 2147483647 h 88"/>
                <a:gd name="T16" fmla="*/ 2147483647 w 108"/>
                <a:gd name="T17" fmla="*/ 2147483647 h 88"/>
                <a:gd name="T18" fmla="*/ 0 w 108"/>
                <a:gd name="T19" fmla="*/ 2147483647 h 88"/>
                <a:gd name="T20" fmla="*/ 2147483647 w 108"/>
                <a:gd name="T21" fmla="*/ 2147483647 h 88"/>
                <a:gd name="T22" fmla="*/ 2147483647 w 108"/>
                <a:gd name="T23" fmla="*/ 2147483647 h 88"/>
                <a:gd name="T24" fmla="*/ 2147483647 w 108"/>
                <a:gd name="T25" fmla="*/ 2147483647 h 88"/>
                <a:gd name="T26" fmla="*/ 2147483647 w 108"/>
                <a:gd name="T27" fmla="*/ 2147483647 h 88"/>
                <a:gd name="T28" fmla="*/ 2147483647 w 108"/>
                <a:gd name="T29" fmla="*/ 2147483647 h 88"/>
                <a:gd name="T30" fmla="*/ 2147483647 w 108"/>
                <a:gd name="T31" fmla="*/ 2147483647 h 88"/>
                <a:gd name="T32" fmla="*/ 2147483647 w 108"/>
                <a:gd name="T33" fmla="*/ 0 h 88"/>
                <a:gd name="T34" fmla="*/ 2147483647 w 108"/>
                <a:gd name="T35" fmla="*/ 2147483647 h 88"/>
                <a:gd name="T36" fmla="*/ 2147483647 w 108"/>
                <a:gd name="T37" fmla="*/ 2147483647 h 88"/>
                <a:gd name="T38" fmla="*/ 2147483647 w 108"/>
                <a:gd name="T39" fmla="*/ 2147483647 h 88"/>
                <a:gd name="T40" fmla="*/ 2147483647 w 108"/>
                <a:gd name="T41" fmla="*/ 2147483647 h 88"/>
                <a:gd name="T42" fmla="*/ 2147483647 w 108"/>
                <a:gd name="T43" fmla="*/ 2147483647 h 88"/>
                <a:gd name="T44" fmla="*/ 2147483647 w 108"/>
                <a:gd name="T45" fmla="*/ 2147483647 h 88"/>
                <a:gd name="T46" fmla="*/ 2147483647 w 108"/>
                <a:gd name="T47" fmla="*/ 2147483647 h 88"/>
                <a:gd name="T48" fmla="*/ 2147483647 w 108"/>
                <a:gd name="T49" fmla="*/ 2147483647 h 88"/>
                <a:gd name="T50" fmla="*/ 2147483647 w 108"/>
                <a:gd name="T51" fmla="*/ 2147483647 h 88"/>
                <a:gd name="T52" fmla="*/ 2147483647 w 108"/>
                <a:gd name="T53" fmla="*/ 2147483647 h 88"/>
                <a:gd name="T54" fmla="*/ 2147483647 w 108"/>
                <a:gd name="T55" fmla="*/ 2147483647 h 88"/>
                <a:gd name="T56" fmla="*/ 2147483647 w 108"/>
                <a:gd name="T57" fmla="*/ 2147483647 h 88"/>
                <a:gd name="T58" fmla="*/ 2147483647 w 108"/>
                <a:gd name="T59" fmla="*/ 2147483647 h 88"/>
                <a:gd name="T60" fmla="*/ 2147483647 w 108"/>
                <a:gd name="T61" fmla="*/ 2147483647 h 88"/>
                <a:gd name="T62" fmla="*/ 2147483647 w 108"/>
                <a:gd name="T63" fmla="*/ 2147483647 h 88"/>
                <a:gd name="T64" fmla="*/ 2147483647 w 108"/>
                <a:gd name="T65" fmla="*/ 2147483647 h 88"/>
                <a:gd name="T66" fmla="*/ 2147483647 w 108"/>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9" name="Freeform 16"/>
            <p:cNvSpPr>
              <a:spLocks noEditPoints="1" noChangeArrowheads="1"/>
            </p:cNvSpPr>
            <p:nvPr/>
          </p:nvSpPr>
          <p:spPr bwMode="auto">
            <a:xfrm>
              <a:off x="4913315" y="1113245"/>
              <a:ext cx="390525" cy="316554"/>
            </a:xfrm>
            <a:custGeom>
              <a:avLst/>
              <a:gdLst>
                <a:gd name="T0" fmla="*/ 2147483647 w 104"/>
                <a:gd name="T1" fmla="*/ 2147483647 h 79"/>
                <a:gd name="T2" fmla="*/ 2147483647 w 104"/>
                <a:gd name="T3" fmla="*/ 2147483647 h 79"/>
                <a:gd name="T4" fmla="*/ 0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0" name="Freeform 17"/>
            <p:cNvSpPr>
              <a:spLocks noEditPoints="1" noChangeArrowheads="1"/>
            </p:cNvSpPr>
            <p:nvPr/>
          </p:nvSpPr>
          <p:spPr bwMode="auto">
            <a:xfrm>
              <a:off x="4916487" y="604142"/>
              <a:ext cx="349250" cy="347026"/>
            </a:xfrm>
            <a:custGeom>
              <a:avLst/>
              <a:gdLst>
                <a:gd name="T0" fmla="*/ 2147483647 w 93"/>
                <a:gd name="T1" fmla="*/ 0 h 87"/>
                <a:gd name="T2" fmla="*/ 2147483647 w 93"/>
                <a:gd name="T3" fmla="*/ 2147483647 h 87"/>
                <a:gd name="T4" fmla="*/ 2147483647 w 93"/>
                <a:gd name="T5" fmla="*/ 2147483647 h 87"/>
                <a:gd name="T6" fmla="*/ 2147483647 w 93"/>
                <a:gd name="T7" fmla="*/ 2147483647 h 87"/>
                <a:gd name="T8" fmla="*/ 2147483647 w 93"/>
                <a:gd name="T9" fmla="*/ 2147483647 h 87"/>
                <a:gd name="T10" fmla="*/ 2147483647 w 93"/>
                <a:gd name="T11" fmla="*/ 2147483647 h 87"/>
                <a:gd name="T12" fmla="*/ 2147483647 w 93"/>
                <a:gd name="T13" fmla="*/ 2147483647 h 87"/>
                <a:gd name="T14" fmla="*/ 2147483647 w 93"/>
                <a:gd name="T15" fmla="*/ 2147483647 h 87"/>
                <a:gd name="T16" fmla="*/ 2147483647 w 93"/>
                <a:gd name="T17" fmla="*/ 2147483647 h 87"/>
                <a:gd name="T18" fmla="*/ 0 w 93"/>
                <a:gd name="T19" fmla="*/ 2147483647 h 87"/>
                <a:gd name="T20" fmla="*/ 0 w 93"/>
                <a:gd name="T21" fmla="*/ 0 h 87"/>
                <a:gd name="T22" fmla="*/ 2147483647 w 93"/>
                <a:gd name="T23" fmla="*/ 2147483647 h 87"/>
                <a:gd name="T24" fmla="*/ 2147483647 w 93"/>
                <a:gd name="T25" fmla="*/ 2147483647 h 87"/>
                <a:gd name="T26" fmla="*/ 2147483647 w 93"/>
                <a:gd name="T27" fmla="*/ 2147483647 h 87"/>
                <a:gd name="T28" fmla="*/ 2147483647 w 93"/>
                <a:gd name="T29" fmla="*/ 2147483647 h 87"/>
                <a:gd name="T30" fmla="*/ 2147483647 w 93"/>
                <a:gd name="T31" fmla="*/ 2147483647 h 87"/>
                <a:gd name="T32" fmla="*/ 2147483647 w 93"/>
                <a:gd name="T33" fmla="*/ 2147483647 h 87"/>
                <a:gd name="T34" fmla="*/ 2147483647 w 93"/>
                <a:gd name="T35" fmla="*/ 2147483647 h 87"/>
                <a:gd name="T36" fmla="*/ 2147483647 w 93"/>
                <a:gd name="T37" fmla="*/ 2147483647 h 87"/>
                <a:gd name="T38" fmla="*/ 2147483647 w 93"/>
                <a:gd name="T39" fmla="*/ 2147483647 h 87"/>
                <a:gd name="T40" fmla="*/ 2147483647 w 93"/>
                <a:gd name="T41" fmla="*/ 2147483647 h 87"/>
                <a:gd name="T42" fmla="*/ 2147483647 w 93"/>
                <a:gd name="T43" fmla="*/ 2147483647 h 87"/>
                <a:gd name="T44" fmla="*/ 2147483647 w 93"/>
                <a:gd name="T45" fmla="*/ 2147483647 h 87"/>
                <a:gd name="T46" fmla="*/ 2147483647 w 93"/>
                <a:gd name="T47" fmla="*/ 2147483647 h 87"/>
                <a:gd name="T48" fmla="*/ 2147483647 w 93"/>
                <a:gd name="T49" fmla="*/ 2147483647 h 87"/>
                <a:gd name="T50" fmla="*/ 2147483647 w 93"/>
                <a:gd name="T51" fmla="*/ 2147483647 h 87"/>
                <a:gd name="T52" fmla="*/ 2147483647 w 93"/>
                <a:gd name="T53" fmla="*/ 2147483647 h 87"/>
                <a:gd name="T54" fmla="*/ 2147483647 w 93"/>
                <a:gd name="T55" fmla="*/ 2147483647 h 87"/>
                <a:gd name="T56" fmla="*/ 2147483647 w 93"/>
                <a:gd name="T57" fmla="*/ 2147483647 h 87"/>
                <a:gd name="T58" fmla="*/ 2147483647 w 93"/>
                <a:gd name="T59" fmla="*/ 2147483647 h 87"/>
                <a:gd name="T60" fmla="*/ 2147483647 w 93"/>
                <a:gd name="T61" fmla="*/ 2147483647 h 87"/>
                <a:gd name="T62" fmla="*/ 2147483647 w 93"/>
                <a:gd name="T63" fmla="*/ 2147483647 h 87"/>
                <a:gd name="T64" fmla="*/ 2147483647 w 93"/>
                <a:gd name="T65" fmla="*/ 2147483647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1" name="Freeform 18"/>
            <p:cNvSpPr>
              <a:spLocks noEditPoints="1" noChangeArrowheads="1"/>
            </p:cNvSpPr>
            <p:nvPr/>
          </p:nvSpPr>
          <p:spPr bwMode="auto">
            <a:xfrm>
              <a:off x="5607053" y="1073230"/>
              <a:ext cx="333375" cy="379188"/>
            </a:xfrm>
            <a:custGeom>
              <a:avLst/>
              <a:gdLst>
                <a:gd name="T0" fmla="*/ 2147483647 w 89"/>
                <a:gd name="T1" fmla="*/ 2147483647 h 95"/>
                <a:gd name="T2" fmla="*/ 2147483647 w 89"/>
                <a:gd name="T3" fmla="*/ 2147483647 h 95"/>
                <a:gd name="T4" fmla="*/ 2147483647 w 89"/>
                <a:gd name="T5" fmla="*/ 2147483647 h 95"/>
                <a:gd name="T6" fmla="*/ 2147483647 w 89"/>
                <a:gd name="T7" fmla="*/ 2147483647 h 95"/>
                <a:gd name="T8" fmla="*/ 2147483647 w 89"/>
                <a:gd name="T9" fmla="*/ 2147483647 h 95"/>
                <a:gd name="T10" fmla="*/ 2147483647 w 89"/>
                <a:gd name="T11" fmla="*/ 2147483647 h 95"/>
                <a:gd name="T12" fmla="*/ 2147483647 w 89"/>
                <a:gd name="T13" fmla="*/ 2147483647 h 95"/>
                <a:gd name="T14" fmla="*/ 2147483647 w 89"/>
                <a:gd name="T15" fmla="*/ 2147483647 h 95"/>
                <a:gd name="T16" fmla="*/ 2147483647 w 89"/>
                <a:gd name="T17" fmla="*/ 2147483647 h 95"/>
                <a:gd name="T18" fmla="*/ 2147483647 w 89"/>
                <a:gd name="T19" fmla="*/ 2147483647 h 95"/>
                <a:gd name="T20" fmla="*/ 2147483647 w 89"/>
                <a:gd name="T21" fmla="*/ 2147483647 h 95"/>
                <a:gd name="T22" fmla="*/ 2147483647 w 89"/>
                <a:gd name="T23" fmla="*/ 2147483647 h 95"/>
                <a:gd name="T24" fmla="*/ 2147483647 w 89"/>
                <a:gd name="T25" fmla="*/ 2147483647 h 95"/>
                <a:gd name="T26" fmla="*/ 2147483647 w 89"/>
                <a:gd name="T27" fmla="*/ 2147483647 h 95"/>
                <a:gd name="T28" fmla="*/ 2147483647 w 89"/>
                <a:gd name="T29" fmla="*/ 2147483647 h 95"/>
                <a:gd name="T30" fmla="*/ 2147483647 w 89"/>
                <a:gd name="T31" fmla="*/ 2147483647 h 95"/>
                <a:gd name="T32" fmla="*/ 2147483647 w 89"/>
                <a:gd name="T33" fmla="*/ 2147483647 h 95"/>
                <a:gd name="T34" fmla="*/ 2147483647 w 89"/>
                <a:gd name="T35" fmla="*/ 2147483647 h 95"/>
                <a:gd name="T36" fmla="*/ 2147483647 w 89"/>
                <a:gd name="T37" fmla="*/ 2147483647 h 95"/>
                <a:gd name="T38" fmla="*/ 2147483647 w 89"/>
                <a:gd name="T39" fmla="*/ 2147483647 h 95"/>
                <a:gd name="T40" fmla="*/ 2147483647 w 89"/>
                <a:gd name="T41" fmla="*/ 2147483647 h 95"/>
                <a:gd name="T42" fmla="*/ 2147483647 w 89"/>
                <a:gd name="T43" fmla="*/ 2147483647 h 95"/>
                <a:gd name="T44" fmla="*/ 2147483647 w 89"/>
                <a:gd name="T45" fmla="*/ 2147483647 h 95"/>
                <a:gd name="T46" fmla="*/ 2147483647 w 89"/>
                <a:gd name="T47" fmla="*/ 2147483647 h 95"/>
                <a:gd name="T48" fmla="*/ 2147483647 w 89"/>
                <a:gd name="T49" fmla="*/ 2147483647 h 95"/>
                <a:gd name="T50" fmla="*/ 2147483647 w 89"/>
                <a:gd name="T51" fmla="*/ 2147483647 h 95"/>
                <a:gd name="T52" fmla="*/ 2147483647 w 89"/>
                <a:gd name="T53" fmla="*/ 2147483647 h 95"/>
                <a:gd name="T54" fmla="*/ 2147483647 w 89"/>
                <a:gd name="T55" fmla="*/ 2147483647 h 95"/>
                <a:gd name="T56" fmla="*/ 2147483647 w 89"/>
                <a:gd name="T57" fmla="*/ 2147483647 h 95"/>
                <a:gd name="T58" fmla="*/ 2147483647 w 89"/>
                <a:gd name="T59" fmla="*/ 2147483647 h 95"/>
                <a:gd name="T60" fmla="*/ 2147483647 w 89"/>
                <a:gd name="T61" fmla="*/ 2147483647 h 95"/>
                <a:gd name="T62" fmla="*/ 2147483647 w 89"/>
                <a:gd name="T63" fmla="*/ 2147483647 h 95"/>
                <a:gd name="T64" fmla="*/ 2147483647 w 89"/>
                <a:gd name="T65" fmla="*/ 2147483647 h 95"/>
                <a:gd name="T66" fmla="*/ 2147483647 w 89"/>
                <a:gd name="T67" fmla="*/ 2147483647 h 95"/>
                <a:gd name="T68" fmla="*/ 2147483647 w 89"/>
                <a:gd name="T69" fmla="*/ 2147483647 h 95"/>
                <a:gd name="T70" fmla="*/ 2147483647 w 89"/>
                <a:gd name="T71" fmla="*/ 2147483647 h 95"/>
                <a:gd name="T72" fmla="*/ 2147483647 w 89"/>
                <a:gd name="T73" fmla="*/ 2147483647 h 95"/>
                <a:gd name="T74" fmla="*/ 2147483647 w 89"/>
                <a:gd name="T75" fmla="*/ 2147483647 h 95"/>
                <a:gd name="T76" fmla="*/ 2147483647 w 89"/>
                <a:gd name="T77" fmla="*/ 2147483647 h 95"/>
                <a:gd name="T78" fmla="*/ 2147483647 w 89"/>
                <a:gd name="T79" fmla="*/ 2147483647 h 95"/>
                <a:gd name="T80" fmla="*/ 2147483647 w 89"/>
                <a:gd name="T81" fmla="*/ 2147483647 h 95"/>
                <a:gd name="T82" fmla="*/ 2147483647 w 89"/>
                <a:gd name="T83" fmla="*/ 2147483647 h 95"/>
                <a:gd name="T84" fmla="*/ 2147483647 w 89"/>
                <a:gd name="T85" fmla="*/ 2147483647 h 95"/>
                <a:gd name="T86" fmla="*/ 2147483647 w 89"/>
                <a:gd name="T87" fmla="*/ 2147483647 h 95"/>
                <a:gd name="T88" fmla="*/ 2147483647 w 89"/>
                <a:gd name="T89" fmla="*/ 2147483647 h 95"/>
                <a:gd name="T90" fmla="*/ 2147483647 w 89"/>
                <a:gd name="T91" fmla="*/ 2147483647 h 95"/>
                <a:gd name="T92" fmla="*/ 0 w 89"/>
                <a:gd name="T93" fmla="*/ 2147483647 h 95"/>
                <a:gd name="T94" fmla="*/ 2147483647 w 89"/>
                <a:gd name="T95" fmla="*/ 2147483647 h 95"/>
                <a:gd name="T96" fmla="*/ 2147483647 w 89"/>
                <a:gd name="T97" fmla="*/ 2147483647 h 95"/>
                <a:gd name="T98" fmla="*/ 2147483647 w 89"/>
                <a:gd name="T99" fmla="*/ 2147483647 h 95"/>
                <a:gd name="T100" fmla="*/ 2147483647 w 89"/>
                <a:gd name="T101" fmla="*/ 2147483647 h 95"/>
                <a:gd name="T102" fmla="*/ 2147483647 w 89"/>
                <a:gd name="T103" fmla="*/ 2147483647 h 95"/>
                <a:gd name="T104" fmla="*/ 2147483647 w 89"/>
                <a:gd name="T105" fmla="*/ 0 h 95"/>
                <a:gd name="T106" fmla="*/ 2147483647 w 89"/>
                <a:gd name="T107" fmla="*/ 0 h 95"/>
                <a:gd name="T108" fmla="*/ 2147483647 w 89"/>
                <a:gd name="T109" fmla="*/ 2147483647 h 95"/>
                <a:gd name="T110" fmla="*/ 2147483647 w 89"/>
                <a:gd name="T111" fmla="*/ 2147483647 h 95"/>
                <a:gd name="T112" fmla="*/ 2147483647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2" name="Freeform 19"/>
            <p:cNvSpPr>
              <a:spLocks noEditPoints="1" noChangeArrowheads="1"/>
            </p:cNvSpPr>
            <p:nvPr/>
          </p:nvSpPr>
          <p:spPr bwMode="auto">
            <a:xfrm>
              <a:off x="4219578" y="2094530"/>
              <a:ext cx="352425" cy="396115"/>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3" name="Freeform 20"/>
            <p:cNvSpPr>
              <a:spLocks noChangeArrowheads="1"/>
            </p:cNvSpPr>
            <p:nvPr/>
          </p:nvSpPr>
          <p:spPr bwMode="auto">
            <a:xfrm>
              <a:off x="3529012" y="1115754"/>
              <a:ext cx="323850" cy="308090"/>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4" name="Freeform 21"/>
            <p:cNvSpPr>
              <a:spLocks noEditPoints="1" noChangeArrowheads="1"/>
            </p:cNvSpPr>
            <p:nvPr/>
          </p:nvSpPr>
          <p:spPr bwMode="auto">
            <a:xfrm>
              <a:off x="4283078" y="1614797"/>
              <a:ext cx="236537" cy="343639"/>
            </a:xfrm>
            <a:custGeom>
              <a:avLst/>
              <a:gdLst>
                <a:gd name="T0" fmla="*/ 2147483647 w 63"/>
                <a:gd name="T1" fmla="*/ 2147483647 h 86"/>
                <a:gd name="T2" fmla="*/ 0 w 63"/>
                <a:gd name="T3" fmla="*/ 2147483647 h 86"/>
                <a:gd name="T4" fmla="*/ 2147483647 w 63"/>
                <a:gd name="T5" fmla="*/ 2147483647 h 86"/>
                <a:gd name="T6" fmla="*/ 2147483647 w 63"/>
                <a:gd name="T7" fmla="*/ 2147483647 h 86"/>
                <a:gd name="T8" fmla="*/ 2147483647 w 63"/>
                <a:gd name="T9" fmla="*/ 2147483647 h 86"/>
                <a:gd name="T10" fmla="*/ 2147483647 w 63"/>
                <a:gd name="T11" fmla="*/ 2147483647 h 86"/>
                <a:gd name="T12" fmla="*/ 2147483647 w 63"/>
                <a:gd name="T13" fmla="*/ 2147483647 h 86"/>
                <a:gd name="T14" fmla="*/ 2147483647 w 63"/>
                <a:gd name="T15" fmla="*/ 2147483647 h 86"/>
                <a:gd name="T16" fmla="*/ 2147483647 w 63"/>
                <a:gd name="T17" fmla="*/ 2147483647 h 86"/>
                <a:gd name="T18" fmla="*/ 2147483647 w 63"/>
                <a:gd name="T19" fmla="*/ 2147483647 h 86"/>
                <a:gd name="T20" fmla="*/ 2147483647 w 63"/>
                <a:gd name="T21" fmla="*/ 2147483647 h 86"/>
                <a:gd name="T22" fmla="*/ 2147483647 w 63"/>
                <a:gd name="T23" fmla="*/ 2147483647 h 86"/>
                <a:gd name="T24" fmla="*/ 2147483647 w 63"/>
                <a:gd name="T25" fmla="*/ 2147483647 h 86"/>
                <a:gd name="T26" fmla="*/ 2147483647 w 63"/>
                <a:gd name="T27" fmla="*/ 2147483647 h 86"/>
                <a:gd name="T28" fmla="*/ 2147483647 w 63"/>
                <a:gd name="T29" fmla="*/ 2147483647 h 86"/>
                <a:gd name="T30" fmla="*/ 2147483647 w 63"/>
                <a:gd name="T31" fmla="*/ 2147483647 h 86"/>
                <a:gd name="T32" fmla="*/ 2147483647 w 63"/>
                <a:gd name="T33" fmla="*/ 2147483647 h 86"/>
                <a:gd name="T34" fmla="*/ 2147483647 w 63"/>
                <a:gd name="T35" fmla="*/ 2147483647 h 86"/>
                <a:gd name="T36" fmla="*/ 2147483647 w 63"/>
                <a:gd name="T37" fmla="*/ 2147483647 h 86"/>
                <a:gd name="T38" fmla="*/ 2147483647 w 63"/>
                <a:gd name="T39" fmla="*/ 2147483647 h 86"/>
                <a:gd name="T40" fmla="*/ 2147483647 w 63"/>
                <a:gd name="T41" fmla="*/ 2147483647 h 86"/>
                <a:gd name="T42" fmla="*/ 2147483647 w 63"/>
                <a:gd name="T43" fmla="*/ 2147483647 h 86"/>
                <a:gd name="T44" fmla="*/ 2147483647 w 63"/>
                <a:gd name="T45" fmla="*/ 2147483647 h 86"/>
                <a:gd name="T46" fmla="*/ 2147483647 w 63"/>
                <a:gd name="T47" fmla="*/ 2147483647 h 86"/>
                <a:gd name="T48" fmla="*/ 2147483647 w 63"/>
                <a:gd name="T49" fmla="*/ 2147483647 h 86"/>
                <a:gd name="T50" fmla="*/ 2147483647 w 63"/>
                <a:gd name="T51" fmla="*/ 2147483647 h 86"/>
                <a:gd name="T52" fmla="*/ 2147483647 w 63"/>
                <a:gd name="T53" fmla="*/ 2147483647 h 86"/>
                <a:gd name="T54" fmla="*/ 2147483647 w 63"/>
                <a:gd name="T55" fmla="*/ 2147483647 h 86"/>
                <a:gd name="T56" fmla="*/ 2147483647 w 63"/>
                <a:gd name="T57" fmla="*/ 2147483647 h 86"/>
                <a:gd name="T58" fmla="*/ 2147483647 w 63"/>
                <a:gd name="T59" fmla="*/ 2147483647 h 86"/>
                <a:gd name="T60" fmla="*/ 2147483647 w 63"/>
                <a:gd name="T61" fmla="*/ 2147483647 h 86"/>
                <a:gd name="T62" fmla="*/ 2147483647 w 63"/>
                <a:gd name="T63" fmla="*/ 2147483647 h 86"/>
                <a:gd name="T64" fmla="*/ 2147483647 w 63"/>
                <a:gd name="T65" fmla="*/ 2147483647 h 86"/>
                <a:gd name="T66" fmla="*/ 2147483647 w 63"/>
                <a:gd name="T67" fmla="*/ 2147483647 h 86"/>
                <a:gd name="T68" fmla="*/ 2147483647 w 63"/>
                <a:gd name="T69" fmla="*/ 214748364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5" name="Freeform 22"/>
            <p:cNvSpPr>
              <a:spLocks noEditPoints="1" noChangeArrowheads="1"/>
            </p:cNvSpPr>
            <p:nvPr/>
          </p:nvSpPr>
          <p:spPr bwMode="auto">
            <a:xfrm>
              <a:off x="3581400" y="2121169"/>
              <a:ext cx="241300" cy="382573"/>
            </a:xfrm>
            <a:custGeom>
              <a:avLst/>
              <a:gdLst>
                <a:gd name="T0" fmla="*/ 2147483647 w 64"/>
                <a:gd name="T1" fmla="*/ 0 h 96"/>
                <a:gd name="T2" fmla="*/ 2147483647 w 64"/>
                <a:gd name="T3" fmla="*/ 2147483647 h 96"/>
                <a:gd name="T4" fmla="*/ 2147483647 w 64"/>
                <a:gd name="T5" fmla="*/ 2147483647 h 96"/>
                <a:gd name="T6" fmla="*/ 0 w 64"/>
                <a:gd name="T7" fmla="*/ 2147483647 h 96"/>
                <a:gd name="T8" fmla="*/ 2147483647 w 64"/>
                <a:gd name="T9" fmla="*/ 2147483647 h 96"/>
                <a:gd name="T10" fmla="*/ 2147483647 w 64"/>
                <a:gd name="T11" fmla="*/ 2147483647 h 96"/>
                <a:gd name="T12" fmla="*/ 2147483647 w 64"/>
                <a:gd name="T13" fmla="*/ 2147483647 h 96"/>
                <a:gd name="T14" fmla="*/ 2147483647 w 64"/>
                <a:gd name="T15" fmla="*/ 2147483647 h 96"/>
                <a:gd name="T16" fmla="*/ 2147483647 w 64"/>
                <a:gd name="T17" fmla="*/ 2147483647 h 96"/>
                <a:gd name="T18" fmla="*/ 2147483647 w 64"/>
                <a:gd name="T19" fmla="*/ 2147483647 h 96"/>
                <a:gd name="T20" fmla="*/ 2147483647 w 64"/>
                <a:gd name="T21" fmla="*/ 2147483647 h 96"/>
                <a:gd name="T22" fmla="*/ 2147483647 w 64"/>
                <a:gd name="T23" fmla="*/ 2147483647 h 96"/>
                <a:gd name="T24" fmla="*/ 2147483647 w 64"/>
                <a:gd name="T25" fmla="*/ 2147483647 h 96"/>
                <a:gd name="T26" fmla="*/ 2147483647 w 64"/>
                <a:gd name="T27" fmla="*/ 2147483647 h 96"/>
                <a:gd name="T28" fmla="*/ 2147483647 w 64"/>
                <a:gd name="T29" fmla="*/ 2147483647 h 96"/>
                <a:gd name="T30" fmla="*/ 2147483647 w 64"/>
                <a:gd name="T31" fmla="*/ 2147483647 h 96"/>
                <a:gd name="T32" fmla="*/ 2147483647 w 64"/>
                <a:gd name="T33" fmla="*/ 2147483647 h 96"/>
                <a:gd name="T34" fmla="*/ 2147483647 w 64"/>
                <a:gd name="T35" fmla="*/ 2147483647 h 96"/>
                <a:gd name="T36" fmla="*/ 2147483647 w 64"/>
                <a:gd name="T37" fmla="*/ 2147483647 h 96"/>
                <a:gd name="T38" fmla="*/ 2147483647 w 64"/>
                <a:gd name="T39" fmla="*/ 2147483647 h 96"/>
                <a:gd name="T40" fmla="*/ 2147483647 w 64"/>
                <a:gd name="T41" fmla="*/ 2147483647 h 96"/>
                <a:gd name="T42" fmla="*/ 2147483647 w 64"/>
                <a:gd name="T43" fmla="*/ 2147483647 h 96"/>
                <a:gd name="T44" fmla="*/ 2147483647 w 64"/>
                <a:gd name="T45" fmla="*/ 2147483647 h 96"/>
                <a:gd name="T46" fmla="*/ 2147483647 w 64"/>
                <a:gd name="T47" fmla="*/ 2147483647 h 96"/>
                <a:gd name="T48" fmla="*/ 2147483647 w 64"/>
                <a:gd name="T49" fmla="*/ 2147483647 h 96"/>
                <a:gd name="T50" fmla="*/ 2147483647 w 64"/>
                <a:gd name="T51" fmla="*/ 2147483647 h 96"/>
                <a:gd name="T52" fmla="*/ 2147483647 w 64"/>
                <a:gd name="T53" fmla="*/ 2147483647 h 96"/>
                <a:gd name="T54" fmla="*/ 2147483647 w 64"/>
                <a:gd name="T55" fmla="*/ 2147483647 h 96"/>
                <a:gd name="T56" fmla="*/ 2147483647 w 64"/>
                <a:gd name="T57" fmla="*/ 2147483647 h 96"/>
                <a:gd name="T58" fmla="*/ 2147483647 w 64"/>
                <a:gd name="T59" fmla="*/ 2147483647 h 96"/>
                <a:gd name="T60" fmla="*/ 2147483647 w 64"/>
                <a:gd name="T61" fmla="*/ 2147483647 h 96"/>
                <a:gd name="T62" fmla="*/ 2147483647 w 64"/>
                <a:gd name="T63" fmla="*/ 2147483647 h 96"/>
                <a:gd name="T64" fmla="*/ 2147483647 w 64"/>
                <a:gd name="T65" fmla="*/ 2147483647 h 96"/>
                <a:gd name="T66" fmla="*/ 2147483647 w 64"/>
                <a:gd name="T67" fmla="*/ 2147483647 h 96"/>
                <a:gd name="T68" fmla="*/ 2147483647 w 64"/>
                <a:gd name="T69" fmla="*/ 2147483647 h 96"/>
                <a:gd name="T70" fmla="*/ 2147483647 w 64"/>
                <a:gd name="T71" fmla="*/ 2147483647 h 96"/>
                <a:gd name="T72" fmla="*/ 2147483647 w 64"/>
                <a:gd name="T73" fmla="*/ 2147483647 h 96"/>
                <a:gd name="T74" fmla="*/ 2147483647 w 64"/>
                <a:gd name="T75" fmla="*/ 2147483647 h 96"/>
                <a:gd name="T76" fmla="*/ 2147483647 w 64"/>
                <a:gd name="T77" fmla="*/ 2147483647 h 96"/>
                <a:gd name="T78" fmla="*/ 2147483647 w 64"/>
                <a:gd name="T79" fmla="*/ 2147483647 h 96"/>
                <a:gd name="T80" fmla="*/ 2147483647 w 64"/>
                <a:gd name="T81" fmla="*/ 2147483647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6" name="Freeform 23"/>
            <p:cNvSpPr>
              <a:spLocks noEditPoints="1" noChangeArrowheads="1"/>
            </p:cNvSpPr>
            <p:nvPr/>
          </p:nvSpPr>
          <p:spPr bwMode="auto">
            <a:xfrm>
              <a:off x="2809875" y="2138745"/>
              <a:ext cx="341312" cy="323326"/>
            </a:xfrm>
            <a:custGeom>
              <a:avLst/>
              <a:gdLst>
                <a:gd name="T0" fmla="*/ 2147483647 w 91"/>
                <a:gd name="T1" fmla="*/ 2147483647 h 81"/>
                <a:gd name="T2" fmla="*/ 2147483647 w 91"/>
                <a:gd name="T3" fmla="*/ 2147483647 h 81"/>
                <a:gd name="T4" fmla="*/ 2147483647 w 91"/>
                <a:gd name="T5" fmla="*/ 2147483647 h 81"/>
                <a:gd name="T6" fmla="*/ 2147483647 w 91"/>
                <a:gd name="T7" fmla="*/ 2147483647 h 81"/>
                <a:gd name="T8" fmla="*/ 2147483647 w 91"/>
                <a:gd name="T9" fmla="*/ 2147483647 h 81"/>
                <a:gd name="T10" fmla="*/ 2147483647 w 91"/>
                <a:gd name="T11" fmla="*/ 2147483647 h 81"/>
                <a:gd name="T12" fmla="*/ 0 w 91"/>
                <a:gd name="T13" fmla="*/ 2147483647 h 81"/>
                <a:gd name="T14" fmla="*/ 0 w 91"/>
                <a:gd name="T15" fmla="*/ 2147483647 h 81"/>
                <a:gd name="T16" fmla="*/ 0 w 91"/>
                <a:gd name="T17" fmla="*/ 2147483647 h 81"/>
                <a:gd name="T18" fmla="*/ 2147483647 w 91"/>
                <a:gd name="T19" fmla="*/ 2147483647 h 81"/>
                <a:gd name="T20" fmla="*/ 2147483647 w 91"/>
                <a:gd name="T21" fmla="*/ 2147483647 h 81"/>
                <a:gd name="T22" fmla="*/ 2147483647 w 91"/>
                <a:gd name="T23" fmla="*/ 2147483647 h 81"/>
                <a:gd name="T24" fmla="*/ 2147483647 w 91"/>
                <a:gd name="T25" fmla="*/ 2147483647 h 81"/>
                <a:gd name="T26" fmla="*/ 2147483647 w 91"/>
                <a:gd name="T27" fmla="*/ 2147483647 h 81"/>
                <a:gd name="T28" fmla="*/ 2147483647 w 91"/>
                <a:gd name="T29" fmla="*/ 2147483647 h 81"/>
                <a:gd name="T30" fmla="*/ 2147483647 w 91"/>
                <a:gd name="T31" fmla="*/ 2147483647 h 81"/>
                <a:gd name="T32" fmla="*/ 2147483647 w 91"/>
                <a:gd name="T33" fmla="*/ 2147483647 h 81"/>
                <a:gd name="T34" fmla="*/ 2147483647 w 91"/>
                <a:gd name="T35" fmla="*/ 0 h 81"/>
                <a:gd name="T36" fmla="*/ 2147483647 w 91"/>
                <a:gd name="T37" fmla="*/ 0 h 81"/>
                <a:gd name="T38" fmla="*/ 2147483647 w 91"/>
                <a:gd name="T39" fmla="*/ 2147483647 h 81"/>
                <a:gd name="T40" fmla="*/ 2147483647 w 91"/>
                <a:gd name="T41" fmla="*/ 2147483647 h 81"/>
                <a:gd name="T42" fmla="*/ 2147483647 w 91"/>
                <a:gd name="T43" fmla="*/ 2147483647 h 81"/>
                <a:gd name="T44" fmla="*/ 2147483647 w 91"/>
                <a:gd name="T45" fmla="*/ 2147483647 h 81"/>
                <a:gd name="T46" fmla="*/ 2147483647 w 91"/>
                <a:gd name="T47" fmla="*/ 2147483647 h 81"/>
                <a:gd name="T48" fmla="*/ 2147483647 w 91"/>
                <a:gd name="T49" fmla="*/ 2147483647 h 81"/>
                <a:gd name="T50" fmla="*/ 2147483647 w 91"/>
                <a:gd name="T51" fmla="*/ 2147483647 h 81"/>
                <a:gd name="T52" fmla="*/ 2147483647 w 91"/>
                <a:gd name="T53" fmla="*/ 2147483647 h 81"/>
                <a:gd name="T54" fmla="*/ 2147483647 w 91"/>
                <a:gd name="T55" fmla="*/ 2147483647 h 81"/>
                <a:gd name="T56" fmla="*/ 2147483647 w 91"/>
                <a:gd name="T57" fmla="*/ 0 h 81"/>
                <a:gd name="T58" fmla="*/ 2147483647 w 91"/>
                <a:gd name="T59" fmla="*/ 0 h 81"/>
                <a:gd name="T60" fmla="*/ 2147483647 w 91"/>
                <a:gd name="T61" fmla="*/ 2147483647 h 81"/>
                <a:gd name="T62" fmla="*/ 2147483647 w 91"/>
                <a:gd name="T63" fmla="*/ 2147483647 h 81"/>
                <a:gd name="T64" fmla="*/ 2147483647 w 91"/>
                <a:gd name="T65" fmla="*/ 2147483647 h 81"/>
                <a:gd name="T66" fmla="*/ 2147483647 w 91"/>
                <a:gd name="T67" fmla="*/ 2147483647 h 81"/>
                <a:gd name="T68" fmla="*/ 2147483647 w 91"/>
                <a:gd name="T69" fmla="*/ 2147483647 h 81"/>
                <a:gd name="T70" fmla="*/ 2147483647 w 91"/>
                <a:gd name="T71" fmla="*/ 2147483647 h 81"/>
                <a:gd name="T72" fmla="*/ 2147483647 w 91"/>
                <a:gd name="T73" fmla="*/ 2147483647 h 81"/>
                <a:gd name="T74" fmla="*/ 2147483647 w 91"/>
                <a:gd name="T75" fmla="*/ 2147483647 h 81"/>
                <a:gd name="T76" fmla="*/ 2147483647 w 91"/>
                <a:gd name="T77" fmla="*/ 2147483647 h 81"/>
                <a:gd name="T78" fmla="*/ 2147483647 w 91"/>
                <a:gd name="T79" fmla="*/ 2147483647 h 81"/>
                <a:gd name="T80" fmla="*/ 2147483647 w 91"/>
                <a:gd name="T81" fmla="*/ 2147483647 h 81"/>
                <a:gd name="T82" fmla="*/ 2147483647 w 91"/>
                <a:gd name="T83" fmla="*/ 2147483647 h 81"/>
                <a:gd name="T84" fmla="*/ 2147483647 w 91"/>
                <a:gd name="T85" fmla="*/ 2147483647 h 81"/>
                <a:gd name="T86" fmla="*/ 2147483647 w 91"/>
                <a:gd name="T87" fmla="*/ 2147483647 h 81"/>
                <a:gd name="T88" fmla="*/ 2147483647 w 91"/>
                <a:gd name="T89" fmla="*/ 2147483647 h 81"/>
                <a:gd name="T90" fmla="*/ 2147483647 w 91"/>
                <a:gd name="T91" fmla="*/ 2147483647 h 81"/>
                <a:gd name="T92" fmla="*/ 2147483647 w 91"/>
                <a:gd name="T93" fmla="*/ 2147483647 h 81"/>
                <a:gd name="T94" fmla="*/ 2147483647 w 91"/>
                <a:gd name="T95" fmla="*/ 2147483647 h 81"/>
                <a:gd name="T96" fmla="*/ 2147483647 w 91"/>
                <a:gd name="T97" fmla="*/ 2147483647 h 81"/>
                <a:gd name="T98" fmla="*/ 2147483647 w 91"/>
                <a:gd name="T99" fmla="*/ 2147483647 h 81"/>
                <a:gd name="T100" fmla="*/ 2147483647 w 91"/>
                <a:gd name="T101" fmla="*/ 2147483647 h 81"/>
                <a:gd name="T102" fmla="*/ 2147483647 w 91"/>
                <a:gd name="T103" fmla="*/ 2147483647 h 81"/>
                <a:gd name="T104" fmla="*/ 2147483647 w 91"/>
                <a:gd name="T105" fmla="*/ 2147483647 h 81"/>
                <a:gd name="T106" fmla="*/ 2147483647 w 91"/>
                <a:gd name="T107" fmla="*/ 2147483647 h 81"/>
                <a:gd name="T108" fmla="*/ 2147483647 w 91"/>
                <a:gd name="T109" fmla="*/ 2147483647 h 81"/>
                <a:gd name="T110" fmla="*/ 2147483647 w 91"/>
                <a:gd name="T111" fmla="*/ 2147483647 h 81"/>
                <a:gd name="T112" fmla="*/ 2147483647 w 91"/>
                <a:gd name="T113" fmla="*/ 2147483647 h 81"/>
                <a:gd name="T114" fmla="*/ 2147483647 w 91"/>
                <a:gd name="T115" fmla="*/ 2147483647 h 81"/>
                <a:gd name="T116" fmla="*/ 2147483647 w 91"/>
                <a:gd name="T117" fmla="*/ 2147483647 h 81"/>
                <a:gd name="T118" fmla="*/ 2147483647 w 91"/>
                <a:gd name="T119" fmla="*/ 2147483647 h 81"/>
                <a:gd name="T120" fmla="*/ 2147483647 w 91"/>
                <a:gd name="T121" fmla="*/ 2147483647 h 81"/>
                <a:gd name="T122" fmla="*/ 2147483647 w 91"/>
                <a:gd name="T123" fmla="*/ 2147483647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7" name="Freeform 24"/>
            <p:cNvSpPr>
              <a:spLocks noEditPoints="1" noChangeArrowheads="1"/>
            </p:cNvSpPr>
            <p:nvPr/>
          </p:nvSpPr>
          <p:spPr bwMode="auto">
            <a:xfrm>
              <a:off x="2160590" y="2089003"/>
              <a:ext cx="307975" cy="414738"/>
            </a:xfrm>
            <a:custGeom>
              <a:avLst/>
              <a:gdLst>
                <a:gd name="T0" fmla="*/ 2147483647 w 82"/>
                <a:gd name="T1" fmla="*/ 2147483647 h 104"/>
                <a:gd name="T2" fmla="*/ 2147483647 w 82"/>
                <a:gd name="T3" fmla="*/ 2147483647 h 104"/>
                <a:gd name="T4" fmla="*/ 2147483647 w 82"/>
                <a:gd name="T5" fmla="*/ 2147483647 h 104"/>
                <a:gd name="T6" fmla="*/ 2147483647 w 82"/>
                <a:gd name="T7" fmla="*/ 2147483647 h 104"/>
                <a:gd name="T8" fmla="*/ 2147483647 w 82"/>
                <a:gd name="T9" fmla="*/ 2147483647 h 104"/>
                <a:gd name="T10" fmla="*/ 2147483647 w 82"/>
                <a:gd name="T11" fmla="*/ 2147483647 h 104"/>
                <a:gd name="T12" fmla="*/ 2147483647 w 82"/>
                <a:gd name="T13" fmla="*/ 2147483647 h 104"/>
                <a:gd name="T14" fmla="*/ 2147483647 w 82"/>
                <a:gd name="T15" fmla="*/ 2147483647 h 104"/>
                <a:gd name="T16" fmla="*/ 2147483647 w 82"/>
                <a:gd name="T17" fmla="*/ 2147483647 h 104"/>
                <a:gd name="T18" fmla="*/ 2147483647 w 82"/>
                <a:gd name="T19" fmla="*/ 2147483647 h 104"/>
                <a:gd name="T20" fmla="*/ 2147483647 w 82"/>
                <a:gd name="T21" fmla="*/ 2147483647 h 104"/>
                <a:gd name="T22" fmla="*/ 2147483647 w 82"/>
                <a:gd name="T23" fmla="*/ 2147483647 h 104"/>
                <a:gd name="T24" fmla="*/ 2147483647 w 82"/>
                <a:gd name="T25" fmla="*/ 2147483647 h 104"/>
                <a:gd name="T26" fmla="*/ 2147483647 w 82"/>
                <a:gd name="T27" fmla="*/ 0 h 104"/>
                <a:gd name="T28" fmla="*/ 2147483647 w 82"/>
                <a:gd name="T29" fmla="*/ 2147483647 h 104"/>
                <a:gd name="T30" fmla="*/ 2147483647 w 82"/>
                <a:gd name="T31" fmla="*/ 2147483647 h 104"/>
                <a:gd name="T32" fmla="*/ 2147483647 w 82"/>
                <a:gd name="T33" fmla="*/ 2147483647 h 104"/>
                <a:gd name="T34" fmla="*/ 2147483647 w 82"/>
                <a:gd name="T35" fmla="*/ 0 h 104"/>
                <a:gd name="T36" fmla="*/ 2147483647 w 82"/>
                <a:gd name="T37" fmla="*/ 2147483647 h 104"/>
                <a:gd name="T38" fmla="*/ 2147483647 w 82"/>
                <a:gd name="T39" fmla="*/ 2147483647 h 104"/>
                <a:gd name="T40" fmla="*/ 2147483647 w 82"/>
                <a:gd name="T41" fmla="*/ 2147483647 h 104"/>
                <a:gd name="T42" fmla="*/ 2147483647 w 82"/>
                <a:gd name="T43" fmla="*/ 2147483647 h 104"/>
                <a:gd name="T44" fmla="*/ 2147483647 w 82"/>
                <a:gd name="T45" fmla="*/ 2147483647 h 104"/>
                <a:gd name="T46" fmla="*/ 2147483647 w 82"/>
                <a:gd name="T47" fmla="*/ 2147483647 h 104"/>
                <a:gd name="T48" fmla="*/ 2147483647 w 82"/>
                <a:gd name="T49" fmla="*/ 2147483647 h 104"/>
                <a:gd name="T50" fmla="*/ 2147483647 w 82"/>
                <a:gd name="T51" fmla="*/ 2147483647 h 104"/>
                <a:gd name="T52" fmla="*/ 2147483647 w 82"/>
                <a:gd name="T53" fmla="*/ 2147483647 h 104"/>
                <a:gd name="T54" fmla="*/ 2147483647 w 82"/>
                <a:gd name="T55" fmla="*/ 2147483647 h 104"/>
                <a:gd name="T56" fmla="*/ 2147483647 w 82"/>
                <a:gd name="T57" fmla="*/ 2147483647 h 104"/>
                <a:gd name="T58" fmla="*/ 2147483647 w 82"/>
                <a:gd name="T59" fmla="*/ 2147483647 h 104"/>
                <a:gd name="T60" fmla="*/ 2147483647 w 82"/>
                <a:gd name="T61" fmla="*/ 2147483647 h 104"/>
                <a:gd name="T62" fmla="*/ 2147483647 w 82"/>
                <a:gd name="T63" fmla="*/ 2147483647 h 104"/>
                <a:gd name="T64" fmla="*/ 2147483647 w 82"/>
                <a:gd name="T65" fmla="*/ 2147483647 h 104"/>
                <a:gd name="T66" fmla="*/ 2147483647 w 82"/>
                <a:gd name="T67" fmla="*/ 2147483647 h 104"/>
                <a:gd name="T68" fmla="*/ 2147483647 w 82"/>
                <a:gd name="T69" fmla="*/ 2147483647 h 104"/>
                <a:gd name="T70" fmla="*/ 2147483647 w 82"/>
                <a:gd name="T71" fmla="*/ 2147483647 h 104"/>
                <a:gd name="T72" fmla="*/ 2147483647 w 82"/>
                <a:gd name="T73" fmla="*/ 2147483647 h 104"/>
                <a:gd name="T74" fmla="*/ 2147483647 w 82"/>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 name="Freeform 25"/>
            <p:cNvSpPr>
              <a:spLocks noEditPoints="1" noChangeArrowheads="1"/>
            </p:cNvSpPr>
            <p:nvPr/>
          </p:nvSpPr>
          <p:spPr bwMode="auto">
            <a:xfrm>
              <a:off x="2870200" y="1524129"/>
              <a:ext cx="292100" cy="448593"/>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9" name="Freeform 26"/>
            <p:cNvSpPr>
              <a:spLocks noEditPoints="1" noChangeArrowheads="1"/>
            </p:cNvSpPr>
            <p:nvPr/>
          </p:nvSpPr>
          <p:spPr bwMode="auto">
            <a:xfrm>
              <a:off x="2846390" y="1094161"/>
              <a:ext cx="319087" cy="380881"/>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0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0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2147483647 w 85"/>
                <a:gd name="T117" fmla="*/ 2147483647 h 95"/>
                <a:gd name="T118" fmla="*/ 2147483647 w 85"/>
                <a:gd name="T119" fmla="*/ 2147483647 h 95"/>
                <a:gd name="T120" fmla="*/ 2147483647 w 85"/>
                <a:gd name="T121" fmla="*/ 2147483647 h 95"/>
                <a:gd name="T122" fmla="*/ 2147483647 w 85"/>
                <a:gd name="T123" fmla="*/ 2147483647 h 95"/>
                <a:gd name="T124" fmla="*/ 2147483647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0" name="Freeform 27"/>
            <p:cNvSpPr>
              <a:spLocks noEditPoints="1" noChangeArrowheads="1"/>
            </p:cNvSpPr>
            <p:nvPr/>
          </p:nvSpPr>
          <p:spPr bwMode="auto">
            <a:xfrm>
              <a:off x="2149475" y="1627651"/>
              <a:ext cx="311150" cy="328403"/>
            </a:xfrm>
            <a:custGeom>
              <a:avLst/>
              <a:gdLst>
                <a:gd name="T0" fmla="*/ 2147483647 w 83"/>
                <a:gd name="T1" fmla="*/ 0 h 82"/>
                <a:gd name="T2" fmla="*/ 2147483647 w 83"/>
                <a:gd name="T3" fmla="*/ 0 h 82"/>
                <a:gd name="T4" fmla="*/ 2147483647 w 83"/>
                <a:gd name="T5" fmla="*/ 2147483647 h 82"/>
                <a:gd name="T6" fmla="*/ 2147483647 w 83"/>
                <a:gd name="T7" fmla="*/ 2147483647 h 82"/>
                <a:gd name="T8" fmla="*/ 2147483647 w 83"/>
                <a:gd name="T9" fmla="*/ 2147483647 h 82"/>
                <a:gd name="T10" fmla="*/ 2147483647 w 83"/>
                <a:gd name="T11" fmla="*/ 2147483647 h 82"/>
                <a:gd name="T12" fmla="*/ 2147483647 w 83"/>
                <a:gd name="T13" fmla="*/ 0 h 82"/>
                <a:gd name="T14" fmla="*/ 2147483647 w 83"/>
                <a:gd name="T15" fmla="*/ 0 h 82"/>
                <a:gd name="T16" fmla="*/ 2147483647 w 83"/>
                <a:gd name="T17" fmla="*/ 2147483647 h 82"/>
                <a:gd name="T18" fmla="*/ 2147483647 w 83"/>
                <a:gd name="T19" fmla="*/ 2147483647 h 82"/>
                <a:gd name="T20" fmla="*/ 2147483647 w 83"/>
                <a:gd name="T21" fmla="*/ 2147483647 h 82"/>
                <a:gd name="T22" fmla="*/ 2147483647 w 83"/>
                <a:gd name="T23" fmla="*/ 2147483647 h 82"/>
                <a:gd name="T24" fmla="*/ 0 w 83"/>
                <a:gd name="T25" fmla="*/ 2147483647 h 82"/>
                <a:gd name="T26" fmla="*/ 0 w 83"/>
                <a:gd name="T27" fmla="*/ 2147483647 h 82"/>
                <a:gd name="T28" fmla="*/ 2147483647 w 83"/>
                <a:gd name="T29" fmla="*/ 0 h 82"/>
                <a:gd name="T30" fmla="*/ 2147483647 w 83"/>
                <a:gd name="T31" fmla="*/ 2147483647 h 82"/>
                <a:gd name="T32" fmla="*/ 2147483647 w 83"/>
                <a:gd name="T33" fmla="*/ 2147483647 h 82"/>
                <a:gd name="T34" fmla="*/ 2147483647 w 83"/>
                <a:gd name="T35" fmla="*/ 2147483647 h 82"/>
                <a:gd name="T36" fmla="*/ 2147483647 w 83"/>
                <a:gd name="T37" fmla="*/ 2147483647 h 82"/>
                <a:gd name="T38" fmla="*/ 2147483647 w 83"/>
                <a:gd name="T39" fmla="*/ 2147483647 h 82"/>
                <a:gd name="T40" fmla="*/ 2147483647 w 83"/>
                <a:gd name="T41" fmla="*/ 2147483647 h 82"/>
                <a:gd name="T42" fmla="*/ 2147483647 w 83"/>
                <a:gd name="T43" fmla="*/ 2147483647 h 82"/>
                <a:gd name="T44" fmla="*/ 2147483647 w 83"/>
                <a:gd name="T45" fmla="*/ 2147483647 h 82"/>
                <a:gd name="T46" fmla="*/ 2147483647 w 83"/>
                <a:gd name="T47" fmla="*/ 2147483647 h 82"/>
                <a:gd name="T48" fmla="*/ 2147483647 w 83"/>
                <a:gd name="T49" fmla="*/ 2147483647 h 82"/>
                <a:gd name="T50" fmla="*/ 2147483647 w 83"/>
                <a:gd name="T51" fmla="*/ 2147483647 h 82"/>
                <a:gd name="T52" fmla="*/ 2147483647 w 83"/>
                <a:gd name="T53" fmla="*/ 2147483647 h 82"/>
                <a:gd name="T54" fmla="*/ 2147483647 w 83"/>
                <a:gd name="T55" fmla="*/ 2147483647 h 82"/>
                <a:gd name="T56" fmla="*/ 2147483647 w 83"/>
                <a:gd name="T57" fmla="*/ 2147483647 h 82"/>
                <a:gd name="T58" fmla="*/ 2147483647 w 83"/>
                <a:gd name="T59" fmla="*/ 2147483647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1" name="Freeform 28"/>
            <p:cNvSpPr>
              <a:spLocks noEditPoints="1" noChangeArrowheads="1"/>
            </p:cNvSpPr>
            <p:nvPr/>
          </p:nvSpPr>
          <p:spPr bwMode="auto">
            <a:xfrm>
              <a:off x="2817812" y="594504"/>
              <a:ext cx="404812" cy="323326"/>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2" name="Freeform 29"/>
            <p:cNvSpPr>
              <a:spLocks noEditPoints="1" noChangeArrowheads="1"/>
            </p:cNvSpPr>
            <p:nvPr/>
          </p:nvSpPr>
          <p:spPr bwMode="auto">
            <a:xfrm>
              <a:off x="739778" y="1088598"/>
              <a:ext cx="300037" cy="355488"/>
            </a:xfrm>
            <a:custGeom>
              <a:avLst/>
              <a:gdLst>
                <a:gd name="T0" fmla="*/ 2147483647 w 80"/>
                <a:gd name="T1" fmla="*/ 2147483647 h 89"/>
                <a:gd name="T2" fmla="*/ 2147483647 w 80"/>
                <a:gd name="T3" fmla="*/ 2147483647 h 89"/>
                <a:gd name="T4" fmla="*/ 2147483647 w 80"/>
                <a:gd name="T5" fmla="*/ 2147483647 h 89"/>
                <a:gd name="T6" fmla="*/ 2147483647 w 80"/>
                <a:gd name="T7" fmla="*/ 2147483647 h 89"/>
                <a:gd name="T8" fmla="*/ 2147483647 w 80"/>
                <a:gd name="T9" fmla="*/ 2147483647 h 89"/>
                <a:gd name="T10" fmla="*/ 2147483647 w 80"/>
                <a:gd name="T11" fmla="*/ 2147483647 h 89"/>
                <a:gd name="T12" fmla="*/ 2147483647 w 80"/>
                <a:gd name="T13" fmla="*/ 2147483647 h 89"/>
                <a:gd name="T14" fmla="*/ 2147483647 w 80"/>
                <a:gd name="T15" fmla="*/ 2147483647 h 89"/>
                <a:gd name="T16" fmla="*/ 2147483647 w 80"/>
                <a:gd name="T17" fmla="*/ 2147483647 h 89"/>
                <a:gd name="T18" fmla="*/ 2147483647 w 80"/>
                <a:gd name="T19" fmla="*/ 2147483647 h 89"/>
                <a:gd name="T20" fmla="*/ 2147483647 w 80"/>
                <a:gd name="T21" fmla="*/ 2147483647 h 89"/>
                <a:gd name="T22" fmla="*/ 2147483647 w 80"/>
                <a:gd name="T23" fmla="*/ 2147483647 h 89"/>
                <a:gd name="T24" fmla="*/ 2147483647 w 80"/>
                <a:gd name="T25" fmla="*/ 2147483647 h 89"/>
                <a:gd name="T26" fmla="*/ 2147483647 w 80"/>
                <a:gd name="T27" fmla="*/ 2147483647 h 89"/>
                <a:gd name="T28" fmla="*/ 2147483647 w 80"/>
                <a:gd name="T29" fmla="*/ 2147483647 h 89"/>
                <a:gd name="T30" fmla="*/ 2147483647 w 80"/>
                <a:gd name="T31" fmla="*/ 2147483647 h 89"/>
                <a:gd name="T32" fmla="*/ 2147483647 w 80"/>
                <a:gd name="T33" fmla="*/ 2147483647 h 89"/>
                <a:gd name="T34" fmla="*/ 2147483647 w 80"/>
                <a:gd name="T35" fmla="*/ 0 h 89"/>
                <a:gd name="T36" fmla="*/ 2147483647 w 80"/>
                <a:gd name="T37" fmla="*/ 2147483647 h 89"/>
                <a:gd name="T38" fmla="*/ 2147483647 w 80"/>
                <a:gd name="T39" fmla="*/ 2147483647 h 89"/>
                <a:gd name="T40" fmla="*/ 2147483647 w 80"/>
                <a:gd name="T41" fmla="*/ 2147483647 h 89"/>
                <a:gd name="T42" fmla="*/ 2147483647 w 80"/>
                <a:gd name="T43" fmla="*/ 2147483647 h 89"/>
                <a:gd name="T44" fmla="*/ 0 w 80"/>
                <a:gd name="T45" fmla="*/ 2147483647 h 89"/>
                <a:gd name="T46" fmla="*/ 2147483647 w 80"/>
                <a:gd name="T47" fmla="*/ 0 h 89"/>
                <a:gd name="T48" fmla="*/ 2147483647 w 80"/>
                <a:gd name="T49" fmla="*/ 2147483647 h 89"/>
                <a:gd name="T50" fmla="*/ 2147483647 w 80"/>
                <a:gd name="T51" fmla="*/ 2147483647 h 89"/>
                <a:gd name="T52" fmla="*/ 2147483647 w 80"/>
                <a:gd name="T53" fmla="*/ 2147483647 h 89"/>
                <a:gd name="T54" fmla="*/ 2147483647 w 80"/>
                <a:gd name="T55" fmla="*/ 2147483647 h 89"/>
                <a:gd name="T56" fmla="*/ 2147483647 w 80"/>
                <a:gd name="T57" fmla="*/ 2147483647 h 89"/>
                <a:gd name="T58" fmla="*/ 2147483647 w 80"/>
                <a:gd name="T59" fmla="*/ 2147483647 h 89"/>
                <a:gd name="T60" fmla="*/ 2147483647 w 80"/>
                <a:gd name="T61" fmla="*/ 2147483647 h 89"/>
                <a:gd name="T62" fmla="*/ 2147483647 w 80"/>
                <a:gd name="T63" fmla="*/ 2147483647 h 89"/>
                <a:gd name="T64" fmla="*/ 2147483647 w 80"/>
                <a:gd name="T65" fmla="*/ 2147483647 h 89"/>
                <a:gd name="T66" fmla="*/ 2147483647 w 80"/>
                <a:gd name="T67" fmla="*/ 2147483647 h 89"/>
                <a:gd name="T68" fmla="*/ 2147483647 w 80"/>
                <a:gd name="T69" fmla="*/ 2147483647 h 89"/>
                <a:gd name="T70" fmla="*/ 2147483647 w 80"/>
                <a:gd name="T71" fmla="*/ 2147483647 h 89"/>
                <a:gd name="T72" fmla="*/ 2147483647 w 80"/>
                <a:gd name="T73" fmla="*/ 2147483647 h 89"/>
                <a:gd name="T74" fmla="*/ 2147483647 w 80"/>
                <a:gd name="T75" fmla="*/ 2147483647 h 89"/>
                <a:gd name="T76" fmla="*/ 2147483647 w 80"/>
                <a:gd name="T77" fmla="*/ 2147483647 h 89"/>
                <a:gd name="T78" fmla="*/ 2147483647 w 80"/>
                <a:gd name="T79" fmla="*/ 2147483647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3" name="Freeform 30"/>
            <p:cNvSpPr>
              <a:spLocks noEditPoints="1" noChangeArrowheads="1"/>
            </p:cNvSpPr>
            <p:nvPr/>
          </p:nvSpPr>
          <p:spPr bwMode="auto">
            <a:xfrm>
              <a:off x="4235450" y="573987"/>
              <a:ext cx="336550" cy="372417"/>
            </a:xfrm>
            <a:custGeom>
              <a:avLst/>
              <a:gdLst>
                <a:gd name="T0" fmla="*/ 2147483647 w 90"/>
                <a:gd name="T1" fmla="*/ 2147483647 h 93"/>
                <a:gd name="T2" fmla="*/ 2147483647 w 90"/>
                <a:gd name="T3" fmla="*/ 2147483647 h 93"/>
                <a:gd name="T4" fmla="*/ 2147483647 w 90"/>
                <a:gd name="T5" fmla="*/ 2147483647 h 93"/>
                <a:gd name="T6" fmla="*/ 2147483647 w 90"/>
                <a:gd name="T7" fmla="*/ 2147483647 h 93"/>
                <a:gd name="T8" fmla="*/ 2147483647 w 90"/>
                <a:gd name="T9" fmla="*/ 2147483647 h 93"/>
                <a:gd name="T10" fmla="*/ 0 w 90"/>
                <a:gd name="T11" fmla="*/ 2147483647 h 93"/>
                <a:gd name="T12" fmla="*/ 0 w 90"/>
                <a:gd name="T13" fmla="*/ 2147483647 h 93"/>
                <a:gd name="T14" fmla="*/ 2147483647 w 90"/>
                <a:gd name="T15" fmla="*/ 2147483647 h 93"/>
                <a:gd name="T16" fmla="*/ 2147483647 w 90"/>
                <a:gd name="T17" fmla="*/ 2147483647 h 93"/>
                <a:gd name="T18" fmla="*/ 2147483647 w 90"/>
                <a:gd name="T19" fmla="*/ 2147483647 h 93"/>
                <a:gd name="T20" fmla="*/ 2147483647 w 90"/>
                <a:gd name="T21" fmla="*/ 2147483647 h 93"/>
                <a:gd name="T22" fmla="*/ 2147483647 w 90"/>
                <a:gd name="T23" fmla="*/ 2147483647 h 93"/>
                <a:gd name="T24" fmla="*/ 2147483647 w 90"/>
                <a:gd name="T25" fmla="*/ 2147483647 h 93"/>
                <a:gd name="T26" fmla="*/ 2147483647 w 90"/>
                <a:gd name="T27" fmla="*/ 2147483647 h 93"/>
                <a:gd name="T28" fmla="*/ 2147483647 w 90"/>
                <a:gd name="T29" fmla="*/ 2147483647 h 93"/>
                <a:gd name="T30" fmla="*/ 2147483647 w 90"/>
                <a:gd name="T31" fmla="*/ 2147483647 h 93"/>
                <a:gd name="T32" fmla="*/ 2147483647 w 90"/>
                <a:gd name="T33" fmla="*/ 2147483647 h 93"/>
                <a:gd name="T34" fmla="*/ 2147483647 w 90"/>
                <a:gd name="T35" fmla="*/ 2147483647 h 93"/>
                <a:gd name="T36" fmla="*/ 2147483647 w 90"/>
                <a:gd name="T37" fmla="*/ 2147483647 h 93"/>
                <a:gd name="T38" fmla="*/ 2147483647 w 90"/>
                <a:gd name="T39" fmla="*/ 2147483647 h 93"/>
                <a:gd name="T40" fmla="*/ 2147483647 w 90"/>
                <a:gd name="T41" fmla="*/ 2147483647 h 93"/>
                <a:gd name="T42" fmla="*/ 2147483647 w 90"/>
                <a:gd name="T43" fmla="*/ 2147483647 h 93"/>
                <a:gd name="T44" fmla="*/ 2147483647 w 90"/>
                <a:gd name="T45" fmla="*/ 2147483647 h 93"/>
                <a:gd name="T46" fmla="*/ 2147483647 w 90"/>
                <a:gd name="T47" fmla="*/ 2147483647 h 93"/>
                <a:gd name="T48" fmla="*/ 2147483647 w 90"/>
                <a:gd name="T49" fmla="*/ 2147483647 h 93"/>
                <a:gd name="T50" fmla="*/ 2147483647 w 90"/>
                <a:gd name="T51" fmla="*/ 2147483647 h 93"/>
                <a:gd name="T52" fmla="*/ 2147483647 w 90"/>
                <a:gd name="T53" fmla="*/ 2147483647 h 93"/>
                <a:gd name="T54" fmla="*/ 2147483647 w 90"/>
                <a:gd name="T55" fmla="*/ 2147483647 h 93"/>
                <a:gd name="T56" fmla="*/ 2147483647 w 90"/>
                <a:gd name="T57" fmla="*/ 2147483647 h 93"/>
                <a:gd name="T58" fmla="*/ 2147483647 w 90"/>
                <a:gd name="T59" fmla="*/ 2147483647 h 93"/>
                <a:gd name="T60" fmla="*/ 2147483647 w 90"/>
                <a:gd name="T61" fmla="*/ 2147483647 h 93"/>
                <a:gd name="T62" fmla="*/ 2147483647 w 90"/>
                <a:gd name="T63" fmla="*/ 2147483647 h 93"/>
                <a:gd name="T64" fmla="*/ 2147483647 w 90"/>
                <a:gd name="T65" fmla="*/ 2147483647 h 93"/>
                <a:gd name="T66" fmla="*/ 2147483647 w 90"/>
                <a:gd name="T67" fmla="*/ 2147483647 h 93"/>
                <a:gd name="T68" fmla="*/ 2147483647 w 90"/>
                <a:gd name="T69" fmla="*/ 2147483647 h 93"/>
                <a:gd name="T70" fmla="*/ 2147483647 w 90"/>
                <a:gd name="T71" fmla="*/ 2147483647 h 93"/>
                <a:gd name="T72" fmla="*/ 2147483647 w 90"/>
                <a:gd name="T73" fmla="*/ 2147483647 h 93"/>
                <a:gd name="T74" fmla="*/ 2147483647 w 90"/>
                <a:gd name="T75" fmla="*/ 2147483647 h 93"/>
                <a:gd name="T76" fmla="*/ 2147483647 w 90"/>
                <a:gd name="T77" fmla="*/ 2147483647 h 93"/>
                <a:gd name="T78" fmla="*/ 2147483647 w 90"/>
                <a:gd name="T79" fmla="*/ 2147483647 h 93"/>
                <a:gd name="T80" fmla="*/ 2147483647 w 90"/>
                <a:gd name="T81" fmla="*/ 2147483647 h 93"/>
                <a:gd name="T82" fmla="*/ 2147483647 w 90"/>
                <a:gd name="T83" fmla="*/ 2147483647 h 93"/>
                <a:gd name="T84" fmla="*/ 2147483647 w 90"/>
                <a:gd name="T85" fmla="*/ 2147483647 h 93"/>
                <a:gd name="T86" fmla="*/ 2147483647 w 90"/>
                <a:gd name="T87" fmla="*/ 2147483647 h 93"/>
                <a:gd name="T88" fmla="*/ 2147483647 w 90"/>
                <a:gd name="T89" fmla="*/ 2147483647 h 93"/>
                <a:gd name="T90" fmla="*/ 2147483647 w 90"/>
                <a:gd name="T91" fmla="*/ 2147483647 h 93"/>
                <a:gd name="T92" fmla="*/ 2147483647 w 90"/>
                <a:gd name="T93" fmla="*/ 2147483647 h 93"/>
                <a:gd name="T94" fmla="*/ 2147483647 w 90"/>
                <a:gd name="T95" fmla="*/ 2147483647 h 93"/>
                <a:gd name="T96" fmla="*/ 2147483647 w 90"/>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4" name="Freeform 31"/>
            <p:cNvSpPr>
              <a:spLocks noEditPoints="1" noChangeArrowheads="1"/>
            </p:cNvSpPr>
            <p:nvPr/>
          </p:nvSpPr>
          <p:spPr bwMode="auto">
            <a:xfrm>
              <a:off x="1452562" y="1061456"/>
              <a:ext cx="341312" cy="370724"/>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2147483647 w 91"/>
                <a:gd name="T43" fmla="*/ 2147483647 h 93"/>
                <a:gd name="T44" fmla="*/ 2147483647 w 91"/>
                <a:gd name="T45" fmla="*/ 2147483647 h 93"/>
                <a:gd name="T46" fmla="*/ 2147483647 w 91"/>
                <a:gd name="T47" fmla="*/ 2147483647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5" name="Freeform 32"/>
            <p:cNvSpPr>
              <a:spLocks noEditPoints="1" noChangeArrowheads="1"/>
            </p:cNvSpPr>
            <p:nvPr/>
          </p:nvSpPr>
          <p:spPr bwMode="auto">
            <a:xfrm>
              <a:off x="723903" y="2120608"/>
              <a:ext cx="352425" cy="372417"/>
            </a:xfrm>
            <a:custGeom>
              <a:avLst/>
              <a:gdLst>
                <a:gd name="T0" fmla="*/ 2147483647 w 94"/>
                <a:gd name="T1" fmla="*/ 2147483647 h 93"/>
                <a:gd name="T2" fmla="*/ 2147483647 w 94"/>
                <a:gd name="T3" fmla="*/ 2147483647 h 93"/>
                <a:gd name="T4" fmla="*/ 2147483647 w 94"/>
                <a:gd name="T5" fmla="*/ 2147483647 h 93"/>
                <a:gd name="T6" fmla="*/ 2147483647 w 94"/>
                <a:gd name="T7" fmla="*/ 2147483647 h 93"/>
                <a:gd name="T8" fmla="*/ 2147483647 w 94"/>
                <a:gd name="T9" fmla="*/ 2147483647 h 93"/>
                <a:gd name="T10" fmla="*/ 2147483647 w 94"/>
                <a:gd name="T11" fmla="*/ 2147483647 h 93"/>
                <a:gd name="T12" fmla="*/ 2147483647 w 94"/>
                <a:gd name="T13" fmla="*/ 2147483647 h 93"/>
                <a:gd name="T14" fmla="*/ 2147483647 w 94"/>
                <a:gd name="T15" fmla="*/ 2147483647 h 93"/>
                <a:gd name="T16" fmla="*/ 2147483647 w 94"/>
                <a:gd name="T17" fmla="*/ 2147483647 h 93"/>
                <a:gd name="T18" fmla="*/ 2147483647 w 94"/>
                <a:gd name="T19" fmla="*/ 2147483647 h 93"/>
                <a:gd name="T20" fmla="*/ 2147483647 w 94"/>
                <a:gd name="T21" fmla="*/ 2147483647 h 93"/>
                <a:gd name="T22" fmla="*/ 2147483647 w 94"/>
                <a:gd name="T23" fmla="*/ 2147483647 h 93"/>
                <a:gd name="T24" fmla="*/ 2147483647 w 94"/>
                <a:gd name="T25" fmla="*/ 2147483647 h 93"/>
                <a:gd name="T26" fmla="*/ 2147483647 w 94"/>
                <a:gd name="T27" fmla="*/ 2147483647 h 93"/>
                <a:gd name="T28" fmla="*/ 2147483647 w 94"/>
                <a:gd name="T29" fmla="*/ 2147483647 h 93"/>
                <a:gd name="T30" fmla="*/ 2147483647 w 94"/>
                <a:gd name="T31" fmla="*/ 2147483647 h 93"/>
                <a:gd name="T32" fmla="*/ 2147483647 w 94"/>
                <a:gd name="T33" fmla="*/ 2147483647 h 93"/>
                <a:gd name="T34" fmla="*/ 2147483647 w 94"/>
                <a:gd name="T35" fmla="*/ 2147483647 h 93"/>
                <a:gd name="T36" fmla="*/ 2147483647 w 94"/>
                <a:gd name="T37" fmla="*/ 2147483647 h 93"/>
                <a:gd name="T38" fmla="*/ 2147483647 w 94"/>
                <a:gd name="T39" fmla="*/ 2147483647 h 93"/>
                <a:gd name="T40" fmla="*/ 2147483647 w 94"/>
                <a:gd name="T41" fmla="*/ 2147483647 h 93"/>
                <a:gd name="T42" fmla="*/ 2147483647 w 94"/>
                <a:gd name="T43" fmla="*/ 2147483647 h 93"/>
                <a:gd name="T44" fmla="*/ 2147483647 w 94"/>
                <a:gd name="T45" fmla="*/ 2147483647 h 93"/>
                <a:gd name="T46" fmla="*/ 2147483647 w 94"/>
                <a:gd name="T47" fmla="*/ 2147483647 h 93"/>
                <a:gd name="T48" fmla="*/ 2147483647 w 94"/>
                <a:gd name="T49" fmla="*/ 2147483647 h 93"/>
                <a:gd name="T50" fmla="*/ 2147483647 w 94"/>
                <a:gd name="T51" fmla="*/ 2147483647 h 93"/>
                <a:gd name="T52" fmla="*/ 2147483647 w 94"/>
                <a:gd name="T53" fmla="*/ 2147483647 h 93"/>
                <a:gd name="T54" fmla="*/ 2147483647 w 94"/>
                <a:gd name="T55" fmla="*/ 2147483647 h 93"/>
                <a:gd name="T56" fmla="*/ 2147483647 w 94"/>
                <a:gd name="T57" fmla="*/ 2147483647 h 93"/>
                <a:gd name="T58" fmla="*/ 2147483647 w 94"/>
                <a:gd name="T59" fmla="*/ 2147483647 h 93"/>
                <a:gd name="T60" fmla="*/ 2147483647 w 94"/>
                <a:gd name="T61" fmla="*/ 2147483647 h 93"/>
                <a:gd name="T62" fmla="*/ 2147483647 w 94"/>
                <a:gd name="T63" fmla="*/ 2147483647 h 93"/>
                <a:gd name="T64" fmla="*/ 2147483647 w 94"/>
                <a:gd name="T65" fmla="*/ 2147483647 h 93"/>
                <a:gd name="T66" fmla="*/ 2147483647 w 94"/>
                <a:gd name="T67" fmla="*/ 2147483647 h 93"/>
                <a:gd name="T68" fmla="*/ 2147483647 w 94"/>
                <a:gd name="T69" fmla="*/ 2147483647 h 93"/>
                <a:gd name="T70" fmla="*/ 2147483647 w 94"/>
                <a:gd name="T71" fmla="*/ 2147483647 h 93"/>
                <a:gd name="T72" fmla="*/ 2147483647 w 94"/>
                <a:gd name="T73" fmla="*/ 2147483647 h 93"/>
                <a:gd name="T74" fmla="*/ 2147483647 w 94"/>
                <a:gd name="T75" fmla="*/ 2147483647 h 93"/>
                <a:gd name="T76" fmla="*/ 2147483647 w 94"/>
                <a:gd name="T77" fmla="*/ 2147483647 h 93"/>
                <a:gd name="T78" fmla="*/ 2147483647 w 94"/>
                <a:gd name="T79" fmla="*/ 2147483647 h 93"/>
                <a:gd name="T80" fmla="*/ 2147483647 w 94"/>
                <a:gd name="T81" fmla="*/ 2147483647 h 93"/>
                <a:gd name="T82" fmla="*/ 2147483647 w 94"/>
                <a:gd name="T83" fmla="*/ 2147483647 h 93"/>
                <a:gd name="T84" fmla="*/ 2147483647 w 94"/>
                <a:gd name="T85" fmla="*/ 2147483647 h 93"/>
                <a:gd name="T86" fmla="*/ 2147483647 w 94"/>
                <a:gd name="T87" fmla="*/ 2147483647 h 93"/>
                <a:gd name="T88" fmla="*/ 2147483647 w 94"/>
                <a:gd name="T89" fmla="*/ 2147483647 h 93"/>
                <a:gd name="T90" fmla="*/ 2147483647 w 94"/>
                <a:gd name="T91" fmla="*/ 2147483647 h 93"/>
                <a:gd name="T92" fmla="*/ 2147483647 w 94"/>
                <a:gd name="T93" fmla="*/ 2147483647 h 93"/>
                <a:gd name="T94" fmla="*/ 0 w 94"/>
                <a:gd name="T95" fmla="*/ 2147483647 h 93"/>
                <a:gd name="T96" fmla="*/ 2147483647 w 94"/>
                <a:gd name="T97" fmla="*/ 2147483647 h 93"/>
                <a:gd name="T98" fmla="*/ 2147483647 w 94"/>
                <a:gd name="T99" fmla="*/ 0 h 93"/>
                <a:gd name="T100" fmla="*/ 2147483647 w 94"/>
                <a:gd name="T101" fmla="*/ 0 h 93"/>
                <a:gd name="T102" fmla="*/ 2147483647 w 94"/>
                <a:gd name="T103" fmla="*/ 2147483647 h 93"/>
                <a:gd name="T104" fmla="*/ 2147483647 w 94"/>
                <a:gd name="T105" fmla="*/ 2147483647 h 93"/>
                <a:gd name="T106" fmla="*/ 2147483647 w 94"/>
                <a:gd name="T107" fmla="*/ 2147483647 h 93"/>
                <a:gd name="T108" fmla="*/ 2147483647 w 94"/>
                <a:gd name="T109" fmla="*/ 2147483647 h 93"/>
                <a:gd name="T110" fmla="*/ 2147483647 w 94"/>
                <a:gd name="T111" fmla="*/ 2147483647 h 93"/>
                <a:gd name="T112" fmla="*/ 2147483647 w 94"/>
                <a:gd name="T113" fmla="*/ 2147483647 h 93"/>
                <a:gd name="T114" fmla="*/ 2147483647 w 94"/>
                <a:gd name="T115" fmla="*/ 2147483647 h 93"/>
                <a:gd name="T116" fmla="*/ 2147483647 w 94"/>
                <a:gd name="T117" fmla="*/ 2147483647 h 93"/>
                <a:gd name="T118" fmla="*/ 2147483647 w 94"/>
                <a:gd name="T119" fmla="*/ 2147483647 h 93"/>
                <a:gd name="T120" fmla="*/ 2147483647 w 94"/>
                <a:gd name="T121" fmla="*/ 2147483647 h 93"/>
                <a:gd name="T122" fmla="*/ 2147483647 w 94"/>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6" name="Freeform 33"/>
            <p:cNvSpPr>
              <a:spLocks noEditPoints="1" noChangeArrowheads="1"/>
            </p:cNvSpPr>
            <p:nvPr/>
          </p:nvSpPr>
          <p:spPr bwMode="auto">
            <a:xfrm>
              <a:off x="3498850" y="612251"/>
              <a:ext cx="436562" cy="299626"/>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7" name="Freeform 34"/>
            <p:cNvSpPr>
              <a:spLocks noEditPoints="1" noChangeArrowheads="1"/>
            </p:cNvSpPr>
            <p:nvPr/>
          </p:nvSpPr>
          <p:spPr bwMode="auto">
            <a:xfrm>
              <a:off x="1493840" y="1566191"/>
              <a:ext cx="250825" cy="423200"/>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8" name="Freeform 35"/>
            <p:cNvSpPr>
              <a:spLocks noEditPoints="1" noChangeArrowheads="1"/>
            </p:cNvSpPr>
            <p:nvPr/>
          </p:nvSpPr>
          <p:spPr bwMode="auto">
            <a:xfrm>
              <a:off x="709615" y="1633549"/>
              <a:ext cx="390525" cy="316554"/>
            </a:xfrm>
            <a:custGeom>
              <a:avLst/>
              <a:gdLst>
                <a:gd name="T0" fmla="*/ 2147483647 w 104"/>
                <a:gd name="T1" fmla="*/ 2147483647 h 79"/>
                <a:gd name="T2" fmla="*/ 2147483647 w 104"/>
                <a:gd name="T3" fmla="*/ 2147483647 h 79"/>
                <a:gd name="T4" fmla="*/ 2147483647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2147483647 w 104"/>
                <a:gd name="T77" fmla="*/ 2147483647 h 79"/>
                <a:gd name="T78" fmla="*/ 2147483647 w 104"/>
                <a:gd name="T79" fmla="*/ 2147483647 h 79"/>
                <a:gd name="T80" fmla="*/ 2147483647 w 104"/>
                <a:gd name="T81" fmla="*/ 2147483647 h 79"/>
                <a:gd name="T82" fmla="*/ 2147483647 w 104"/>
                <a:gd name="T83" fmla="*/ 2147483647 h 79"/>
                <a:gd name="T84" fmla="*/ 2147483647 w 104"/>
                <a:gd name="T85" fmla="*/ 2147483647 h 79"/>
                <a:gd name="T86" fmla="*/ 2147483647 w 104"/>
                <a:gd name="T87" fmla="*/ 2147483647 h 79"/>
                <a:gd name="T88" fmla="*/ 2147483647 w 104"/>
                <a:gd name="T89" fmla="*/ 2147483647 h 79"/>
                <a:gd name="T90" fmla="*/ 2147483647 w 104"/>
                <a:gd name="T91" fmla="*/ 2147483647 h 79"/>
                <a:gd name="T92" fmla="*/ 2147483647 w 104"/>
                <a:gd name="T93" fmla="*/ 2147483647 h 79"/>
                <a:gd name="T94" fmla="*/ 2147483647 w 104"/>
                <a:gd name="T95" fmla="*/ 2147483647 h 79"/>
                <a:gd name="T96" fmla="*/ 2147483647 w 104"/>
                <a:gd name="T97" fmla="*/ 2147483647 h 79"/>
                <a:gd name="T98" fmla="*/ 0 w 104"/>
                <a:gd name="T99" fmla="*/ 2147483647 h 79"/>
                <a:gd name="T100" fmla="*/ 2147483647 w 104"/>
                <a:gd name="T101" fmla="*/ 2147483647 h 79"/>
                <a:gd name="T102" fmla="*/ 2147483647 w 104"/>
                <a:gd name="T103" fmla="*/ 2147483647 h 79"/>
                <a:gd name="T104" fmla="*/ 2147483647 w 104"/>
                <a:gd name="T105" fmla="*/ 2147483647 h 79"/>
                <a:gd name="T106" fmla="*/ 2147483647 w 104"/>
                <a:gd name="T107" fmla="*/ 2147483647 h 79"/>
                <a:gd name="T108" fmla="*/ 2147483647 w 104"/>
                <a:gd name="T109" fmla="*/ 2147483647 h 79"/>
                <a:gd name="T110" fmla="*/ 2147483647 w 104"/>
                <a:gd name="T111" fmla="*/ 2147483647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9" name="Freeform 36"/>
            <p:cNvSpPr>
              <a:spLocks noEditPoints="1" noChangeArrowheads="1"/>
            </p:cNvSpPr>
            <p:nvPr/>
          </p:nvSpPr>
          <p:spPr bwMode="auto">
            <a:xfrm>
              <a:off x="15878" y="1579117"/>
              <a:ext cx="363537" cy="387653"/>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0" name="Freeform 37"/>
            <p:cNvSpPr>
              <a:spLocks noEditPoints="1" noChangeArrowheads="1"/>
            </p:cNvSpPr>
            <p:nvPr/>
          </p:nvSpPr>
          <p:spPr bwMode="auto">
            <a:xfrm>
              <a:off x="3597275" y="46856"/>
              <a:ext cx="209550" cy="367338"/>
            </a:xfrm>
            <a:custGeom>
              <a:avLst/>
              <a:gdLst>
                <a:gd name="T0" fmla="*/ 2147483647 w 132"/>
                <a:gd name="T1" fmla="*/ 2147483647 h 217"/>
                <a:gd name="T2" fmla="*/ 2147483647 w 132"/>
                <a:gd name="T3" fmla="*/ 2147483647 h 217"/>
                <a:gd name="T4" fmla="*/ 2147483647 w 132"/>
                <a:gd name="T5" fmla="*/ 2147483647 h 217"/>
                <a:gd name="T6" fmla="*/ 2147483647 w 132"/>
                <a:gd name="T7" fmla="*/ 2147483647 h 217"/>
                <a:gd name="T8" fmla="*/ 2147483647 w 132"/>
                <a:gd name="T9" fmla="*/ 2147483647 h 217"/>
                <a:gd name="T10" fmla="*/ 2147483647 w 132"/>
                <a:gd name="T11" fmla="*/ 2147483647 h 217"/>
                <a:gd name="T12" fmla="*/ 0 w 132"/>
                <a:gd name="T13" fmla="*/ 2147483647 h 217"/>
                <a:gd name="T14" fmla="*/ 2147483647 w 132"/>
                <a:gd name="T15" fmla="*/ 2147483647 h 217"/>
                <a:gd name="T16" fmla="*/ 2147483647 w 132"/>
                <a:gd name="T17" fmla="*/ 2147483647 h 217"/>
                <a:gd name="T18" fmla="*/ 2147483647 w 132"/>
                <a:gd name="T19" fmla="*/ 2147483647 h 217"/>
                <a:gd name="T20" fmla="*/ 2147483647 w 132"/>
                <a:gd name="T21" fmla="*/ 0 h 217"/>
                <a:gd name="T22" fmla="*/ 2147483647 w 132"/>
                <a:gd name="T23" fmla="*/ 0 h 217"/>
                <a:gd name="T24" fmla="*/ 2147483647 w 132"/>
                <a:gd name="T25" fmla="*/ 2147483647 h 217"/>
                <a:gd name="T26" fmla="*/ 2147483647 w 132"/>
                <a:gd name="T27" fmla="*/ 2147483647 h 217"/>
                <a:gd name="T28" fmla="*/ 2147483647 w 132"/>
                <a:gd name="T29" fmla="*/ 2147483647 h 217"/>
                <a:gd name="T30" fmla="*/ 2147483647 w 132"/>
                <a:gd name="T31" fmla="*/ 2147483647 h 217"/>
                <a:gd name="T32" fmla="*/ 2147483647 w 132"/>
                <a:gd name="T33" fmla="*/ 2147483647 h 217"/>
                <a:gd name="T34" fmla="*/ 2147483647 w 132"/>
                <a:gd name="T35" fmla="*/ 2147483647 h 217"/>
                <a:gd name="T36" fmla="*/ 2147483647 w 132"/>
                <a:gd name="T37" fmla="*/ 2147483647 h 217"/>
                <a:gd name="T38" fmla="*/ 2147483647 w 132"/>
                <a:gd name="T39" fmla="*/ 2147483647 h 217"/>
                <a:gd name="T40" fmla="*/ 2147483647 w 132"/>
                <a:gd name="T41" fmla="*/ 2147483647 h 217"/>
                <a:gd name="T42" fmla="*/ 2147483647 w 132"/>
                <a:gd name="T43" fmla="*/ 2147483647 h 217"/>
                <a:gd name="T44" fmla="*/ 2147483647 w 132"/>
                <a:gd name="T45" fmla="*/ 2147483647 h 217"/>
                <a:gd name="T46" fmla="*/ 2147483647 w 132"/>
                <a:gd name="T47" fmla="*/ 2147483647 h 217"/>
                <a:gd name="T48" fmla="*/ 2147483647 w 132"/>
                <a:gd name="T49" fmla="*/ 2147483647 h 217"/>
                <a:gd name="T50" fmla="*/ 2147483647 w 132"/>
                <a:gd name="T51" fmla="*/ 2147483647 h 217"/>
                <a:gd name="T52" fmla="*/ 2147483647 w 132"/>
                <a:gd name="T53" fmla="*/ 2147483647 h 217"/>
                <a:gd name="T54" fmla="*/ 2147483647 w 132"/>
                <a:gd name="T55" fmla="*/ 2147483647 h 217"/>
                <a:gd name="T56" fmla="*/ 2147483647 w 132"/>
                <a:gd name="T57" fmla="*/ 2147483647 h 217"/>
                <a:gd name="T58" fmla="*/ 2147483647 w 132"/>
                <a:gd name="T59" fmla="*/ 2147483647 h 217"/>
                <a:gd name="T60" fmla="*/ 2147483647 w 132"/>
                <a:gd name="T61" fmla="*/ 2147483647 h 217"/>
                <a:gd name="T62" fmla="*/ 2147483647 w 132"/>
                <a:gd name="T63" fmla="*/ 2147483647 h 217"/>
                <a:gd name="T64" fmla="*/ 2147483647 w 132"/>
                <a:gd name="T65" fmla="*/ 2147483647 h 217"/>
                <a:gd name="T66" fmla="*/ 2147483647 w 132"/>
                <a:gd name="T67" fmla="*/ 2147483647 h 217"/>
                <a:gd name="T68" fmla="*/ 2147483647 w 132"/>
                <a:gd name="T69" fmla="*/ 2147483647 h 217"/>
                <a:gd name="T70" fmla="*/ 2147483647 w 132"/>
                <a:gd name="T71" fmla="*/ 2147483647 h 217"/>
                <a:gd name="T72" fmla="*/ 2147483647 w 132"/>
                <a:gd name="T73" fmla="*/ 2147483647 h 217"/>
                <a:gd name="T74" fmla="*/ 2147483647 w 132"/>
                <a:gd name="T75" fmla="*/ 2147483647 h 217"/>
                <a:gd name="T76" fmla="*/ 2147483647 w 132"/>
                <a:gd name="T77" fmla="*/ 2147483647 h 217"/>
                <a:gd name="T78" fmla="*/ 2147483647 w 132"/>
                <a:gd name="T79" fmla="*/ 2147483647 h 217"/>
                <a:gd name="T80" fmla="*/ 2147483647 w 132"/>
                <a:gd name="T81" fmla="*/ 2147483647 h 217"/>
                <a:gd name="T82" fmla="*/ 2147483647 w 132"/>
                <a:gd name="T83" fmla="*/ 2147483647 h 217"/>
                <a:gd name="T84" fmla="*/ 2147483647 w 132"/>
                <a:gd name="T85" fmla="*/ 2147483647 h 217"/>
                <a:gd name="T86" fmla="*/ 2147483647 w 132"/>
                <a:gd name="T87" fmla="*/ 2147483647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1" name="Freeform 38"/>
            <p:cNvSpPr>
              <a:spLocks noEditPoints="1" noChangeArrowheads="1"/>
            </p:cNvSpPr>
            <p:nvPr/>
          </p:nvSpPr>
          <p:spPr bwMode="auto">
            <a:xfrm>
              <a:off x="4208465" y="23027"/>
              <a:ext cx="390525" cy="399502"/>
            </a:xfrm>
            <a:custGeom>
              <a:avLst/>
              <a:gdLst>
                <a:gd name="T0" fmla="*/ 2147483647 w 104"/>
                <a:gd name="T1" fmla="*/ 2147483647 h 100"/>
                <a:gd name="T2" fmla="*/ 2147483647 w 104"/>
                <a:gd name="T3" fmla="*/ 2147483647 h 100"/>
                <a:gd name="T4" fmla="*/ 2147483647 w 104"/>
                <a:gd name="T5" fmla="*/ 2147483647 h 100"/>
                <a:gd name="T6" fmla="*/ 2147483647 w 104"/>
                <a:gd name="T7" fmla="*/ 2147483647 h 100"/>
                <a:gd name="T8" fmla="*/ 2147483647 w 104"/>
                <a:gd name="T9" fmla="*/ 2147483647 h 100"/>
                <a:gd name="T10" fmla="*/ 2147483647 w 104"/>
                <a:gd name="T11" fmla="*/ 2147483647 h 100"/>
                <a:gd name="T12" fmla="*/ 2147483647 w 104"/>
                <a:gd name="T13" fmla="*/ 2147483647 h 100"/>
                <a:gd name="T14" fmla="*/ 2147483647 w 104"/>
                <a:gd name="T15" fmla="*/ 2147483647 h 100"/>
                <a:gd name="T16" fmla="*/ 2147483647 w 104"/>
                <a:gd name="T17" fmla="*/ 2147483647 h 100"/>
                <a:gd name="T18" fmla="*/ 2147483647 w 104"/>
                <a:gd name="T19" fmla="*/ 2147483647 h 100"/>
                <a:gd name="T20" fmla="*/ 2147483647 w 104"/>
                <a:gd name="T21" fmla="*/ 2147483647 h 100"/>
                <a:gd name="T22" fmla="*/ 2147483647 w 104"/>
                <a:gd name="T23" fmla="*/ 2147483647 h 100"/>
                <a:gd name="T24" fmla="*/ 2147483647 w 104"/>
                <a:gd name="T25" fmla="*/ 2147483647 h 100"/>
                <a:gd name="T26" fmla="*/ 2147483647 w 104"/>
                <a:gd name="T27" fmla="*/ 2147483647 h 100"/>
                <a:gd name="T28" fmla="*/ 2147483647 w 104"/>
                <a:gd name="T29" fmla="*/ 2147483647 h 100"/>
                <a:gd name="T30" fmla="*/ 2147483647 w 104"/>
                <a:gd name="T31" fmla="*/ 2147483647 h 100"/>
                <a:gd name="T32" fmla="*/ 2147483647 w 104"/>
                <a:gd name="T33" fmla="*/ 2147483647 h 100"/>
                <a:gd name="T34" fmla="*/ 2147483647 w 104"/>
                <a:gd name="T35" fmla="*/ 2147483647 h 100"/>
                <a:gd name="T36" fmla="*/ 2147483647 w 104"/>
                <a:gd name="T37" fmla="*/ 2147483647 h 100"/>
                <a:gd name="T38" fmla="*/ 2147483647 w 104"/>
                <a:gd name="T39" fmla="*/ 2147483647 h 100"/>
                <a:gd name="T40" fmla="*/ 2147483647 w 104"/>
                <a:gd name="T41" fmla="*/ 2147483647 h 100"/>
                <a:gd name="T42" fmla="*/ 2147483647 w 104"/>
                <a:gd name="T43" fmla="*/ 2147483647 h 100"/>
                <a:gd name="T44" fmla="*/ 2147483647 w 104"/>
                <a:gd name="T45" fmla="*/ 2147483647 h 100"/>
                <a:gd name="T46" fmla="*/ 2147483647 w 104"/>
                <a:gd name="T47" fmla="*/ 2147483647 h 100"/>
                <a:gd name="T48" fmla="*/ 2147483647 w 104"/>
                <a:gd name="T49" fmla="*/ 2147483647 h 100"/>
                <a:gd name="T50" fmla="*/ 2147483647 w 104"/>
                <a:gd name="T51" fmla="*/ 2147483647 h 100"/>
                <a:gd name="T52" fmla="*/ 2147483647 w 104"/>
                <a:gd name="T53" fmla="*/ 2147483647 h 100"/>
                <a:gd name="T54" fmla="*/ 2147483647 w 104"/>
                <a:gd name="T55" fmla="*/ 2147483647 h 100"/>
                <a:gd name="T56" fmla="*/ 2147483647 w 104"/>
                <a:gd name="T57" fmla="*/ 2147483647 h 100"/>
                <a:gd name="T58" fmla="*/ 2147483647 w 104"/>
                <a:gd name="T59" fmla="*/ 2147483647 h 100"/>
                <a:gd name="T60" fmla="*/ 2147483647 w 104"/>
                <a:gd name="T61" fmla="*/ 2147483647 h 100"/>
                <a:gd name="T62" fmla="*/ 2147483647 w 104"/>
                <a:gd name="T63" fmla="*/ 2147483647 h 100"/>
                <a:gd name="T64" fmla="*/ 2147483647 w 104"/>
                <a:gd name="T65" fmla="*/ 2147483647 h 100"/>
                <a:gd name="T66" fmla="*/ 2147483647 w 104"/>
                <a:gd name="T67" fmla="*/ 2147483647 h 100"/>
                <a:gd name="T68" fmla="*/ 2147483647 w 104"/>
                <a:gd name="T69" fmla="*/ 2147483647 h 100"/>
                <a:gd name="T70" fmla="*/ 0 w 104"/>
                <a:gd name="T71" fmla="*/ 2147483647 h 100"/>
                <a:gd name="T72" fmla="*/ 0 w 104"/>
                <a:gd name="T73" fmla="*/ 2147483647 h 100"/>
                <a:gd name="T74" fmla="*/ 2147483647 w 104"/>
                <a:gd name="T75" fmla="*/ 2147483647 h 100"/>
                <a:gd name="T76" fmla="*/ 2147483647 w 104"/>
                <a:gd name="T77" fmla="*/ 2147483647 h 100"/>
                <a:gd name="T78" fmla="*/ 2147483647 w 104"/>
                <a:gd name="T79" fmla="*/ 2147483647 h 100"/>
                <a:gd name="T80" fmla="*/ 2147483647 w 104"/>
                <a:gd name="T81" fmla="*/ 2147483647 h 100"/>
                <a:gd name="T82" fmla="*/ 2147483647 w 104"/>
                <a:gd name="T83" fmla="*/ 2147483647 h 100"/>
                <a:gd name="T84" fmla="*/ 2147483647 w 104"/>
                <a:gd name="T85" fmla="*/ 2147483647 h 100"/>
                <a:gd name="T86" fmla="*/ 2147483647 w 104"/>
                <a:gd name="T87" fmla="*/ 2147483647 h 100"/>
                <a:gd name="T88" fmla="*/ 2147483647 w 104"/>
                <a:gd name="T89" fmla="*/ 2147483647 h 100"/>
                <a:gd name="T90" fmla="*/ 2147483647 w 104"/>
                <a:gd name="T91" fmla="*/ 2147483647 h 100"/>
                <a:gd name="T92" fmla="*/ 2147483647 w 104"/>
                <a:gd name="T93" fmla="*/ 2147483647 h 100"/>
                <a:gd name="T94" fmla="*/ 2147483647 w 104"/>
                <a:gd name="T95" fmla="*/ 2147483647 h 100"/>
                <a:gd name="T96" fmla="*/ 2147483647 w 104"/>
                <a:gd name="T97" fmla="*/ 2147483647 h 100"/>
                <a:gd name="T98" fmla="*/ 2147483647 w 104"/>
                <a:gd name="T99" fmla="*/ 2147483647 h 100"/>
                <a:gd name="T100" fmla="*/ 2147483647 w 104"/>
                <a:gd name="T101" fmla="*/ 2147483647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2" name="Freeform 39"/>
            <p:cNvSpPr>
              <a:spLocks noEditPoints="1" noChangeArrowheads="1"/>
            </p:cNvSpPr>
            <p:nvPr/>
          </p:nvSpPr>
          <p:spPr bwMode="auto">
            <a:xfrm>
              <a:off x="6364290" y="2088875"/>
              <a:ext cx="288925" cy="423200"/>
            </a:xfrm>
            <a:custGeom>
              <a:avLst/>
              <a:gdLst>
                <a:gd name="T0" fmla="*/ 2147483647 w 77"/>
                <a:gd name="T1" fmla="*/ 0 h 106"/>
                <a:gd name="T2" fmla="*/ 2147483647 w 77"/>
                <a:gd name="T3" fmla="*/ 0 h 106"/>
                <a:gd name="T4" fmla="*/ 2147483647 w 77"/>
                <a:gd name="T5" fmla="*/ 2147483647 h 106"/>
                <a:gd name="T6" fmla="*/ 2147483647 w 77"/>
                <a:gd name="T7" fmla="*/ 2147483647 h 106"/>
                <a:gd name="T8" fmla="*/ 2147483647 w 77"/>
                <a:gd name="T9" fmla="*/ 2147483647 h 106"/>
                <a:gd name="T10" fmla="*/ 2147483647 w 77"/>
                <a:gd name="T11" fmla="*/ 2147483647 h 106"/>
                <a:gd name="T12" fmla="*/ 2147483647 w 77"/>
                <a:gd name="T13" fmla="*/ 2147483647 h 106"/>
                <a:gd name="T14" fmla="*/ 2147483647 w 77"/>
                <a:gd name="T15" fmla="*/ 2147483647 h 106"/>
                <a:gd name="T16" fmla="*/ 2147483647 w 77"/>
                <a:gd name="T17" fmla="*/ 2147483647 h 106"/>
                <a:gd name="T18" fmla="*/ 2147483647 w 77"/>
                <a:gd name="T19" fmla="*/ 2147483647 h 106"/>
                <a:gd name="T20" fmla="*/ 2147483647 w 77"/>
                <a:gd name="T21" fmla="*/ 2147483647 h 106"/>
                <a:gd name="T22" fmla="*/ 2147483647 w 77"/>
                <a:gd name="T23" fmla="*/ 2147483647 h 106"/>
                <a:gd name="T24" fmla="*/ 0 w 77"/>
                <a:gd name="T25" fmla="*/ 2147483647 h 106"/>
                <a:gd name="T26" fmla="*/ 0 w 77"/>
                <a:gd name="T27" fmla="*/ 2147483647 h 106"/>
                <a:gd name="T28" fmla="*/ 2147483647 w 77"/>
                <a:gd name="T29" fmla="*/ 0 h 106"/>
                <a:gd name="T30" fmla="*/ 2147483647 w 77"/>
                <a:gd name="T31" fmla="*/ 2147483647 h 106"/>
                <a:gd name="T32" fmla="*/ 2147483647 w 77"/>
                <a:gd name="T33" fmla="*/ 2147483647 h 106"/>
                <a:gd name="T34" fmla="*/ 2147483647 w 77"/>
                <a:gd name="T35" fmla="*/ 2147483647 h 106"/>
                <a:gd name="T36" fmla="*/ 2147483647 w 77"/>
                <a:gd name="T37" fmla="*/ 2147483647 h 106"/>
                <a:gd name="T38" fmla="*/ 2147483647 w 77"/>
                <a:gd name="T39" fmla="*/ 2147483647 h 106"/>
                <a:gd name="T40" fmla="*/ 2147483647 w 77"/>
                <a:gd name="T41" fmla="*/ 2147483647 h 106"/>
                <a:gd name="T42" fmla="*/ 2147483647 w 77"/>
                <a:gd name="T43" fmla="*/ 2147483647 h 106"/>
                <a:gd name="T44" fmla="*/ 2147483647 w 77"/>
                <a:gd name="T45" fmla="*/ 2147483647 h 106"/>
                <a:gd name="T46" fmla="*/ 2147483647 w 77"/>
                <a:gd name="T47" fmla="*/ 2147483647 h 106"/>
                <a:gd name="T48" fmla="*/ 2147483647 w 77"/>
                <a:gd name="T49" fmla="*/ 2147483647 h 106"/>
                <a:gd name="T50" fmla="*/ 2147483647 w 77"/>
                <a:gd name="T51" fmla="*/ 2147483647 h 106"/>
                <a:gd name="T52" fmla="*/ 2147483647 w 77"/>
                <a:gd name="T53" fmla="*/ 2147483647 h 106"/>
                <a:gd name="T54" fmla="*/ 2147483647 w 77"/>
                <a:gd name="T55" fmla="*/ 2147483647 h 106"/>
                <a:gd name="T56" fmla="*/ 2147483647 w 77"/>
                <a:gd name="T57" fmla="*/ 2147483647 h 106"/>
                <a:gd name="T58" fmla="*/ 2147483647 w 77"/>
                <a:gd name="T59" fmla="*/ 2147483647 h 106"/>
                <a:gd name="T60" fmla="*/ 2147483647 w 77"/>
                <a:gd name="T61" fmla="*/ 2147483647 h 106"/>
                <a:gd name="T62" fmla="*/ 2147483647 w 77"/>
                <a:gd name="T63" fmla="*/ 2147483647 h 106"/>
                <a:gd name="T64" fmla="*/ 2147483647 w 77"/>
                <a:gd name="T65" fmla="*/ 2147483647 h 106"/>
                <a:gd name="T66" fmla="*/ 2147483647 w 77"/>
                <a:gd name="T67" fmla="*/ 2147483647 h 106"/>
                <a:gd name="T68" fmla="*/ 2147483647 w 77"/>
                <a:gd name="T69" fmla="*/ 2147483647 h 106"/>
                <a:gd name="T70" fmla="*/ 2147483647 w 77"/>
                <a:gd name="T71" fmla="*/ 2147483647 h 106"/>
                <a:gd name="T72" fmla="*/ 2147483647 w 77"/>
                <a:gd name="T73" fmla="*/ 2147483647 h 106"/>
                <a:gd name="T74" fmla="*/ 2147483647 w 77"/>
                <a:gd name="T75" fmla="*/ 2147483647 h 106"/>
                <a:gd name="T76" fmla="*/ 2147483647 w 77"/>
                <a:gd name="T77" fmla="*/ 2147483647 h 106"/>
                <a:gd name="T78" fmla="*/ 2147483647 w 77"/>
                <a:gd name="T79" fmla="*/ 2147483647 h 106"/>
                <a:gd name="T80" fmla="*/ 2147483647 w 77"/>
                <a:gd name="T81" fmla="*/ 2147483647 h 106"/>
                <a:gd name="T82" fmla="*/ 2147483647 w 77"/>
                <a:gd name="T83" fmla="*/ 2147483647 h 106"/>
                <a:gd name="T84" fmla="*/ 2147483647 w 77"/>
                <a:gd name="T85" fmla="*/ 2147483647 h 106"/>
                <a:gd name="T86" fmla="*/ 2147483647 w 77"/>
                <a:gd name="T87" fmla="*/ 2147483647 h 106"/>
                <a:gd name="T88" fmla="*/ 2147483647 w 77"/>
                <a:gd name="T89" fmla="*/ 2147483647 h 106"/>
                <a:gd name="T90" fmla="*/ 2147483647 w 77"/>
                <a:gd name="T91" fmla="*/ 2147483647 h 106"/>
                <a:gd name="T92" fmla="*/ 2147483647 w 77"/>
                <a:gd name="T93" fmla="*/ 2147483647 h 106"/>
                <a:gd name="T94" fmla="*/ 2147483647 w 77"/>
                <a:gd name="T95" fmla="*/ 2147483647 h 106"/>
                <a:gd name="T96" fmla="*/ 2147483647 w 77"/>
                <a:gd name="T97" fmla="*/ 2147483647 h 106"/>
                <a:gd name="T98" fmla="*/ 2147483647 w 77"/>
                <a:gd name="T99" fmla="*/ 2147483647 h 106"/>
                <a:gd name="T100" fmla="*/ 2147483647 w 77"/>
                <a:gd name="T101" fmla="*/ 2147483647 h 106"/>
                <a:gd name="T102" fmla="*/ 2147483647 w 77"/>
                <a:gd name="T103" fmla="*/ 2147483647 h 106"/>
                <a:gd name="T104" fmla="*/ 2147483647 w 77"/>
                <a:gd name="T105" fmla="*/ 2147483647 h 106"/>
                <a:gd name="T106" fmla="*/ 2147483647 w 77"/>
                <a:gd name="T107" fmla="*/ 2147483647 h 106"/>
                <a:gd name="T108" fmla="*/ 2147483647 w 77"/>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3" name="Freeform 40"/>
            <p:cNvSpPr>
              <a:spLocks noEditPoints="1" noChangeArrowheads="1"/>
            </p:cNvSpPr>
            <p:nvPr/>
          </p:nvSpPr>
          <p:spPr bwMode="auto">
            <a:xfrm>
              <a:off x="6308725" y="1096576"/>
              <a:ext cx="341312" cy="316554"/>
            </a:xfrm>
            <a:custGeom>
              <a:avLst/>
              <a:gdLst>
                <a:gd name="T0" fmla="*/ 2147483647 w 91"/>
                <a:gd name="T1" fmla="*/ 2147483647 h 79"/>
                <a:gd name="T2" fmla="*/ 2147483647 w 91"/>
                <a:gd name="T3" fmla="*/ 2147483647 h 79"/>
                <a:gd name="T4" fmla="*/ 2147483647 w 91"/>
                <a:gd name="T5" fmla="*/ 2147483647 h 79"/>
                <a:gd name="T6" fmla="*/ 2147483647 w 91"/>
                <a:gd name="T7" fmla="*/ 2147483647 h 79"/>
                <a:gd name="T8" fmla="*/ 2147483647 w 91"/>
                <a:gd name="T9" fmla="*/ 2147483647 h 79"/>
                <a:gd name="T10" fmla="*/ 2147483647 w 91"/>
                <a:gd name="T11" fmla="*/ 2147483647 h 79"/>
                <a:gd name="T12" fmla="*/ 0 w 91"/>
                <a:gd name="T13" fmla="*/ 2147483647 h 79"/>
                <a:gd name="T14" fmla="*/ 2147483647 w 91"/>
                <a:gd name="T15" fmla="*/ 0 h 79"/>
                <a:gd name="T16" fmla="*/ 2147483647 w 91"/>
                <a:gd name="T17" fmla="*/ 2147483647 h 79"/>
                <a:gd name="T18" fmla="*/ 2147483647 w 91"/>
                <a:gd name="T19" fmla="*/ 2147483647 h 79"/>
                <a:gd name="T20" fmla="*/ 2147483647 w 91"/>
                <a:gd name="T21" fmla="*/ 2147483647 h 79"/>
                <a:gd name="T22" fmla="*/ 2147483647 w 91"/>
                <a:gd name="T23" fmla="*/ 0 h 79"/>
                <a:gd name="T24" fmla="*/ 2147483647 w 91"/>
                <a:gd name="T25" fmla="*/ 2147483647 h 79"/>
                <a:gd name="T26" fmla="*/ 2147483647 w 91"/>
                <a:gd name="T27" fmla="*/ 2147483647 h 79"/>
                <a:gd name="T28" fmla="*/ 2147483647 w 91"/>
                <a:gd name="T29" fmla="*/ 2147483647 h 79"/>
                <a:gd name="T30" fmla="*/ 2147483647 w 91"/>
                <a:gd name="T31" fmla="*/ 2147483647 h 79"/>
                <a:gd name="T32" fmla="*/ 2147483647 w 91"/>
                <a:gd name="T33" fmla="*/ 2147483647 h 79"/>
                <a:gd name="T34" fmla="*/ 2147483647 w 91"/>
                <a:gd name="T35" fmla="*/ 2147483647 h 79"/>
                <a:gd name="T36" fmla="*/ 2147483647 w 91"/>
                <a:gd name="T37" fmla="*/ 2147483647 h 79"/>
                <a:gd name="T38" fmla="*/ 2147483647 w 91"/>
                <a:gd name="T39" fmla="*/ 2147483647 h 79"/>
                <a:gd name="T40" fmla="*/ 2147483647 w 91"/>
                <a:gd name="T41" fmla="*/ 2147483647 h 79"/>
                <a:gd name="T42" fmla="*/ 2147483647 w 91"/>
                <a:gd name="T43" fmla="*/ 2147483647 h 79"/>
                <a:gd name="T44" fmla="*/ 2147483647 w 91"/>
                <a:gd name="T45" fmla="*/ 2147483647 h 79"/>
                <a:gd name="T46" fmla="*/ 2147483647 w 91"/>
                <a:gd name="T47" fmla="*/ 2147483647 h 79"/>
                <a:gd name="T48" fmla="*/ 2147483647 w 91"/>
                <a:gd name="T49" fmla="*/ 2147483647 h 79"/>
                <a:gd name="T50" fmla="*/ 2147483647 w 91"/>
                <a:gd name="T51" fmla="*/ 2147483647 h 79"/>
                <a:gd name="T52" fmla="*/ 2147483647 w 91"/>
                <a:gd name="T53" fmla="*/ 2147483647 h 79"/>
                <a:gd name="T54" fmla="*/ 2147483647 w 91"/>
                <a:gd name="T55" fmla="*/ 2147483647 h 79"/>
                <a:gd name="T56" fmla="*/ 2147483647 w 91"/>
                <a:gd name="T57" fmla="*/ 2147483647 h 79"/>
                <a:gd name="T58" fmla="*/ 2147483647 w 91"/>
                <a:gd name="T59" fmla="*/ 2147483647 h 79"/>
                <a:gd name="T60" fmla="*/ 2147483647 w 91"/>
                <a:gd name="T61" fmla="*/ 2147483647 h 79"/>
                <a:gd name="T62" fmla="*/ 2147483647 w 91"/>
                <a:gd name="T63" fmla="*/ 2147483647 h 79"/>
                <a:gd name="T64" fmla="*/ 2147483647 w 91"/>
                <a:gd name="T65" fmla="*/ 2147483647 h 79"/>
                <a:gd name="T66" fmla="*/ 2147483647 w 91"/>
                <a:gd name="T67" fmla="*/ 2147483647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79"/>
                <a:gd name="T104" fmla="*/ 91 w 91"/>
                <a:gd name="T105" fmla="*/ 79 h 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4" name="Freeform 41"/>
            <p:cNvSpPr>
              <a:spLocks noEditPoints="1" noChangeArrowheads="1"/>
            </p:cNvSpPr>
            <p:nvPr/>
          </p:nvSpPr>
          <p:spPr bwMode="auto">
            <a:xfrm>
              <a:off x="4200525" y="2666822"/>
              <a:ext cx="393700" cy="313169"/>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5" name="Freeform 42"/>
            <p:cNvSpPr>
              <a:spLocks noEditPoints="1" noChangeArrowheads="1"/>
            </p:cNvSpPr>
            <p:nvPr/>
          </p:nvSpPr>
          <p:spPr bwMode="auto">
            <a:xfrm>
              <a:off x="6327778" y="3685462"/>
              <a:ext cx="319087" cy="379188"/>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0 h 95"/>
                <a:gd name="T16" fmla="*/ 2147483647 w 85"/>
                <a:gd name="T17" fmla="*/ 2147483647 h 95"/>
                <a:gd name="T18" fmla="*/ 2147483647 w 85"/>
                <a:gd name="T19" fmla="*/ 2147483647 h 95"/>
                <a:gd name="T20" fmla="*/ 0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2147483647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
                <a:gd name="T175" fmla="*/ 0 h 95"/>
                <a:gd name="T176" fmla="*/ 85 w 85"/>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6" name="Freeform 43"/>
            <p:cNvSpPr>
              <a:spLocks noEditPoints="1" noChangeArrowheads="1"/>
            </p:cNvSpPr>
            <p:nvPr/>
          </p:nvSpPr>
          <p:spPr bwMode="auto">
            <a:xfrm>
              <a:off x="5645150" y="3651923"/>
              <a:ext cx="336550" cy="407966"/>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7" name="Freeform 44"/>
            <p:cNvSpPr>
              <a:spLocks noEditPoints="1" noChangeArrowheads="1"/>
            </p:cNvSpPr>
            <p:nvPr/>
          </p:nvSpPr>
          <p:spPr bwMode="auto">
            <a:xfrm>
              <a:off x="4935537" y="3662639"/>
              <a:ext cx="360362" cy="407966"/>
            </a:xfrm>
            <a:custGeom>
              <a:avLst/>
              <a:gdLst>
                <a:gd name="T0" fmla="*/ 2147483647 w 96"/>
                <a:gd name="T1" fmla="*/ 2147483647 h 102"/>
                <a:gd name="T2" fmla="*/ 2147483647 w 96"/>
                <a:gd name="T3" fmla="*/ 2147483647 h 102"/>
                <a:gd name="T4" fmla="*/ 2147483647 w 96"/>
                <a:gd name="T5" fmla="*/ 2147483647 h 102"/>
                <a:gd name="T6" fmla="*/ 2147483647 w 96"/>
                <a:gd name="T7" fmla="*/ 0 h 102"/>
                <a:gd name="T8" fmla="*/ 2147483647 w 96"/>
                <a:gd name="T9" fmla="*/ 2147483647 h 102"/>
                <a:gd name="T10" fmla="*/ 2147483647 w 96"/>
                <a:gd name="T11" fmla="*/ 2147483647 h 102"/>
                <a:gd name="T12" fmla="*/ 2147483647 w 96"/>
                <a:gd name="T13" fmla="*/ 2147483647 h 102"/>
                <a:gd name="T14" fmla="*/ 2147483647 w 96"/>
                <a:gd name="T15" fmla="*/ 2147483647 h 102"/>
                <a:gd name="T16" fmla="*/ 2147483647 w 96"/>
                <a:gd name="T17" fmla="*/ 2147483647 h 102"/>
                <a:gd name="T18" fmla="*/ 2147483647 w 96"/>
                <a:gd name="T19" fmla="*/ 2147483647 h 102"/>
                <a:gd name="T20" fmla="*/ 2147483647 w 96"/>
                <a:gd name="T21" fmla="*/ 2147483647 h 102"/>
                <a:gd name="T22" fmla="*/ 2147483647 w 96"/>
                <a:gd name="T23" fmla="*/ 2147483647 h 102"/>
                <a:gd name="T24" fmla="*/ 2147483647 w 96"/>
                <a:gd name="T25" fmla="*/ 0 h 102"/>
                <a:gd name="T26" fmla="*/ 2147483647 w 96"/>
                <a:gd name="T27" fmla="*/ 2147483647 h 102"/>
                <a:gd name="T28" fmla="*/ 2147483647 w 96"/>
                <a:gd name="T29" fmla="*/ 2147483647 h 102"/>
                <a:gd name="T30" fmla="*/ 2147483647 w 96"/>
                <a:gd name="T31" fmla="*/ 2147483647 h 102"/>
                <a:gd name="T32" fmla="*/ 2147483647 w 96"/>
                <a:gd name="T33" fmla="*/ 2147483647 h 102"/>
                <a:gd name="T34" fmla="*/ 2147483647 w 96"/>
                <a:gd name="T35" fmla="*/ 2147483647 h 102"/>
                <a:gd name="T36" fmla="*/ 2147483647 w 96"/>
                <a:gd name="T37" fmla="*/ 2147483647 h 102"/>
                <a:gd name="T38" fmla="*/ 2147483647 w 96"/>
                <a:gd name="T39" fmla="*/ 2147483647 h 102"/>
                <a:gd name="T40" fmla="*/ 2147483647 w 96"/>
                <a:gd name="T41" fmla="*/ 2147483647 h 102"/>
                <a:gd name="T42" fmla="*/ 2147483647 w 96"/>
                <a:gd name="T43" fmla="*/ 2147483647 h 102"/>
                <a:gd name="T44" fmla="*/ 2147483647 w 96"/>
                <a:gd name="T45" fmla="*/ 2147483647 h 102"/>
                <a:gd name="T46" fmla="*/ 2147483647 w 96"/>
                <a:gd name="T47" fmla="*/ 2147483647 h 102"/>
                <a:gd name="T48" fmla="*/ 2147483647 w 96"/>
                <a:gd name="T49" fmla="*/ 2147483647 h 102"/>
                <a:gd name="T50" fmla="*/ 2147483647 w 96"/>
                <a:gd name="T51" fmla="*/ 2147483647 h 102"/>
                <a:gd name="T52" fmla="*/ 2147483647 w 96"/>
                <a:gd name="T53" fmla="*/ 2147483647 h 102"/>
                <a:gd name="T54" fmla="*/ 2147483647 w 96"/>
                <a:gd name="T55" fmla="*/ 2147483647 h 102"/>
                <a:gd name="T56" fmla="*/ 2147483647 w 96"/>
                <a:gd name="T57" fmla="*/ 2147483647 h 102"/>
                <a:gd name="T58" fmla="*/ 2147483647 w 96"/>
                <a:gd name="T59" fmla="*/ 2147483647 h 102"/>
                <a:gd name="T60" fmla="*/ 2147483647 w 96"/>
                <a:gd name="T61" fmla="*/ 2147483647 h 102"/>
                <a:gd name="T62" fmla="*/ 2147483647 w 96"/>
                <a:gd name="T63" fmla="*/ 2147483647 h 102"/>
                <a:gd name="T64" fmla="*/ 2147483647 w 96"/>
                <a:gd name="T65" fmla="*/ 2147483647 h 102"/>
                <a:gd name="T66" fmla="*/ 2147483647 w 96"/>
                <a:gd name="T67" fmla="*/ 2147483647 h 102"/>
                <a:gd name="T68" fmla="*/ 2147483647 w 96"/>
                <a:gd name="T69" fmla="*/ 2147483647 h 102"/>
                <a:gd name="T70" fmla="*/ 2147483647 w 96"/>
                <a:gd name="T71" fmla="*/ 2147483647 h 102"/>
                <a:gd name="T72" fmla="*/ 2147483647 w 96"/>
                <a:gd name="T73" fmla="*/ 2147483647 h 102"/>
                <a:gd name="T74" fmla="*/ 2147483647 w 96"/>
                <a:gd name="T75" fmla="*/ 2147483647 h 102"/>
                <a:gd name="T76" fmla="*/ 2147483647 w 96"/>
                <a:gd name="T77" fmla="*/ 2147483647 h 102"/>
                <a:gd name="T78" fmla="*/ 2147483647 w 96"/>
                <a:gd name="T79" fmla="*/ 2147483647 h 102"/>
                <a:gd name="T80" fmla="*/ 2147483647 w 96"/>
                <a:gd name="T81" fmla="*/ 2147483647 h 102"/>
                <a:gd name="T82" fmla="*/ 2147483647 w 96"/>
                <a:gd name="T83" fmla="*/ 2147483647 h 102"/>
                <a:gd name="T84" fmla="*/ 2147483647 w 96"/>
                <a:gd name="T85" fmla="*/ 2147483647 h 102"/>
                <a:gd name="T86" fmla="*/ 2147483647 w 96"/>
                <a:gd name="T87" fmla="*/ 2147483647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02"/>
                <a:gd name="T134" fmla="*/ 96 w 96"/>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8" name="Freeform 45"/>
            <p:cNvSpPr>
              <a:spLocks noEditPoints="1" noChangeArrowheads="1"/>
            </p:cNvSpPr>
            <p:nvPr/>
          </p:nvSpPr>
          <p:spPr bwMode="auto">
            <a:xfrm>
              <a:off x="5581650" y="2057514"/>
              <a:ext cx="355600" cy="480756"/>
            </a:xfrm>
            <a:custGeom>
              <a:avLst/>
              <a:gdLst>
                <a:gd name="T0" fmla="*/ 2147483647 w 95"/>
                <a:gd name="T1" fmla="*/ 0 h 120"/>
                <a:gd name="T2" fmla="*/ 2147483647 w 95"/>
                <a:gd name="T3" fmla="*/ 2147483647 h 120"/>
                <a:gd name="T4" fmla="*/ 2147483647 w 95"/>
                <a:gd name="T5" fmla="*/ 2147483647 h 120"/>
                <a:gd name="T6" fmla="*/ 2147483647 w 95"/>
                <a:gd name="T7" fmla="*/ 2147483647 h 120"/>
                <a:gd name="T8" fmla="*/ 2147483647 w 95"/>
                <a:gd name="T9" fmla="*/ 2147483647 h 120"/>
                <a:gd name="T10" fmla="*/ 0 w 95"/>
                <a:gd name="T11" fmla="*/ 2147483647 h 120"/>
                <a:gd name="T12" fmla="*/ 2147483647 w 95"/>
                <a:gd name="T13" fmla="*/ 2147483647 h 120"/>
                <a:gd name="T14" fmla="*/ 2147483647 w 95"/>
                <a:gd name="T15" fmla="*/ 2147483647 h 120"/>
                <a:gd name="T16" fmla="*/ 2147483647 w 95"/>
                <a:gd name="T17" fmla="*/ 2147483647 h 120"/>
                <a:gd name="T18" fmla="*/ 2147483647 w 95"/>
                <a:gd name="T19" fmla="*/ 2147483647 h 120"/>
                <a:gd name="T20" fmla="*/ 2147483647 w 95"/>
                <a:gd name="T21" fmla="*/ 2147483647 h 120"/>
                <a:gd name="T22" fmla="*/ 2147483647 w 95"/>
                <a:gd name="T23" fmla="*/ 2147483647 h 120"/>
                <a:gd name="T24" fmla="*/ 2147483647 w 95"/>
                <a:gd name="T25" fmla="*/ 2147483647 h 120"/>
                <a:gd name="T26" fmla="*/ 2147483647 w 95"/>
                <a:gd name="T27" fmla="*/ 2147483647 h 120"/>
                <a:gd name="T28" fmla="*/ 2147483647 w 95"/>
                <a:gd name="T29" fmla="*/ 2147483647 h 120"/>
                <a:gd name="T30" fmla="*/ 2147483647 w 95"/>
                <a:gd name="T31" fmla="*/ 2147483647 h 120"/>
                <a:gd name="T32" fmla="*/ 2147483647 w 95"/>
                <a:gd name="T33" fmla="*/ 2147483647 h 120"/>
                <a:gd name="T34" fmla="*/ 2147483647 w 95"/>
                <a:gd name="T35" fmla="*/ 2147483647 h 120"/>
                <a:gd name="T36" fmla="*/ 2147483647 w 95"/>
                <a:gd name="T37" fmla="*/ 2147483647 h 120"/>
                <a:gd name="T38" fmla="*/ 2147483647 w 95"/>
                <a:gd name="T39" fmla="*/ 2147483647 h 120"/>
                <a:gd name="T40" fmla="*/ 2147483647 w 95"/>
                <a:gd name="T41" fmla="*/ 2147483647 h 120"/>
                <a:gd name="T42" fmla="*/ 2147483647 w 95"/>
                <a:gd name="T43" fmla="*/ 2147483647 h 120"/>
                <a:gd name="T44" fmla="*/ 2147483647 w 95"/>
                <a:gd name="T45" fmla="*/ 2147483647 h 120"/>
                <a:gd name="T46" fmla="*/ 2147483647 w 95"/>
                <a:gd name="T47" fmla="*/ 2147483647 h 120"/>
                <a:gd name="T48" fmla="*/ 2147483647 w 95"/>
                <a:gd name="T49" fmla="*/ 2147483647 h 120"/>
                <a:gd name="T50" fmla="*/ 2147483647 w 95"/>
                <a:gd name="T51" fmla="*/ 2147483647 h 120"/>
                <a:gd name="T52" fmla="*/ 2147483647 w 95"/>
                <a:gd name="T53" fmla="*/ 2147483647 h 120"/>
                <a:gd name="T54" fmla="*/ 2147483647 w 95"/>
                <a:gd name="T55" fmla="*/ 2147483647 h 120"/>
                <a:gd name="T56" fmla="*/ 2147483647 w 95"/>
                <a:gd name="T57" fmla="*/ 2147483647 h 120"/>
                <a:gd name="T58" fmla="*/ 2147483647 w 95"/>
                <a:gd name="T59" fmla="*/ 2147483647 h 120"/>
                <a:gd name="T60" fmla="*/ 2147483647 w 95"/>
                <a:gd name="T61" fmla="*/ 0 h 120"/>
                <a:gd name="T62" fmla="*/ 2147483647 w 95"/>
                <a:gd name="T63" fmla="*/ 2147483647 h 120"/>
                <a:gd name="T64" fmla="*/ 2147483647 w 95"/>
                <a:gd name="T65" fmla="*/ 2147483647 h 120"/>
                <a:gd name="T66" fmla="*/ 2147483647 w 95"/>
                <a:gd name="T67" fmla="*/ 2147483647 h 120"/>
                <a:gd name="T68" fmla="*/ 2147483647 w 95"/>
                <a:gd name="T69" fmla="*/ 2147483647 h 120"/>
                <a:gd name="T70" fmla="*/ 2147483647 w 95"/>
                <a:gd name="T71" fmla="*/ 2147483647 h 120"/>
                <a:gd name="T72" fmla="*/ 2147483647 w 95"/>
                <a:gd name="T73" fmla="*/ 2147483647 h 120"/>
                <a:gd name="T74" fmla="*/ 2147483647 w 95"/>
                <a:gd name="T75" fmla="*/ 2147483647 h 120"/>
                <a:gd name="T76" fmla="*/ 2147483647 w 95"/>
                <a:gd name="T77" fmla="*/ 2147483647 h 120"/>
                <a:gd name="T78" fmla="*/ 2147483647 w 95"/>
                <a:gd name="T79" fmla="*/ 2147483647 h 120"/>
                <a:gd name="T80" fmla="*/ 2147483647 w 95"/>
                <a:gd name="T81" fmla="*/ 2147483647 h 120"/>
                <a:gd name="T82" fmla="*/ 2147483647 w 95"/>
                <a:gd name="T83" fmla="*/ 2147483647 h 120"/>
                <a:gd name="T84" fmla="*/ 2147483647 w 95"/>
                <a:gd name="T85" fmla="*/ 2147483647 h 120"/>
                <a:gd name="T86" fmla="*/ 2147483647 w 95"/>
                <a:gd name="T87" fmla="*/ 2147483647 h 120"/>
                <a:gd name="T88" fmla="*/ 2147483647 w 95"/>
                <a:gd name="T89" fmla="*/ 2147483647 h 120"/>
                <a:gd name="T90" fmla="*/ 2147483647 w 95"/>
                <a:gd name="T91" fmla="*/ 2147483647 h 120"/>
                <a:gd name="T92" fmla="*/ 2147483647 w 95"/>
                <a:gd name="T93" fmla="*/ 2147483647 h 120"/>
                <a:gd name="T94" fmla="*/ 2147483647 w 95"/>
                <a:gd name="T95" fmla="*/ 2147483647 h 120"/>
                <a:gd name="T96" fmla="*/ 2147483647 w 95"/>
                <a:gd name="T97" fmla="*/ 2147483647 h 120"/>
                <a:gd name="T98" fmla="*/ 2147483647 w 95"/>
                <a:gd name="T99" fmla="*/ 2147483647 h 120"/>
                <a:gd name="T100" fmla="*/ 2147483647 w 95"/>
                <a:gd name="T101" fmla="*/ 2147483647 h 120"/>
                <a:gd name="T102" fmla="*/ 2147483647 w 95"/>
                <a:gd name="T103" fmla="*/ 2147483647 h 120"/>
                <a:gd name="T104" fmla="*/ 2147483647 w 95"/>
                <a:gd name="T105" fmla="*/ 2147483647 h 120"/>
                <a:gd name="T106" fmla="*/ 2147483647 w 95"/>
                <a:gd name="T107" fmla="*/ 2147483647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
                <a:gd name="T163" fmla="*/ 0 h 120"/>
                <a:gd name="T164" fmla="*/ 95 w 95"/>
                <a:gd name="T165" fmla="*/ 120 h 1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9" name="Freeform 46"/>
            <p:cNvSpPr>
              <a:spLocks noEditPoints="1" noChangeArrowheads="1"/>
            </p:cNvSpPr>
            <p:nvPr/>
          </p:nvSpPr>
          <p:spPr bwMode="auto">
            <a:xfrm>
              <a:off x="4219578" y="3689983"/>
              <a:ext cx="363537" cy="363953"/>
            </a:xfrm>
            <a:custGeom>
              <a:avLst/>
              <a:gdLst>
                <a:gd name="T0" fmla="*/ 2147483647 w 97"/>
                <a:gd name="T1" fmla="*/ 2147483647 h 91"/>
                <a:gd name="T2" fmla="*/ 2147483647 w 97"/>
                <a:gd name="T3" fmla="*/ 2147483647 h 91"/>
                <a:gd name="T4" fmla="*/ 2147483647 w 97"/>
                <a:gd name="T5" fmla="*/ 2147483647 h 91"/>
                <a:gd name="T6" fmla="*/ 2147483647 w 97"/>
                <a:gd name="T7" fmla="*/ 2147483647 h 91"/>
                <a:gd name="T8" fmla="*/ 2147483647 w 97"/>
                <a:gd name="T9" fmla="*/ 2147483647 h 91"/>
                <a:gd name="T10" fmla="*/ 2147483647 w 97"/>
                <a:gd name="T11" fmla="*/ 2147483647 h 91"/>
                <a:gd name="T12" fmla="*/ 2147483647 w 97"/>
                <a:gd name="T13" fmla="*/ 2147483647 h 91"/>
                <a:gd name="T14" fmla="*/ 2147483647 w 97"/>
                <a:gd name="T15" fmla="*/ 2147483647 h 91"/>
                <a:gd name="T16" fmla="*/ 2147483647 w 97"/>
                <a:gd name="T17" fmla="*/ 2147483647 h 91"/>
                <a:gd name="T18" fmla="*/ 2147483647 w 97"/>
                <a:gd name="T19" fmla="*/ 2147483647 h 91"/>
                <a:gd name="T20" fmla="*/ 2147483647 w 97"/>
                <a:gd name="T21" fmla="*/ 2147483647 h 91"/>
                <a:gd name="T22" fmla="*/ 2147483647 w 97"/>
                <a:gd name="T23" fmla="*/ 2147483647 h 91"/>
                <a:gd name="T24" fmla="*/ 2147483647 w 97"/>
                <a:gd name="T25" fmla="*/ 2147483647 h 91"/>
                <a:gd name="T26" fmla="*/ 2147483647 w 97"/>
                <a:gd name="T27" fmla="*/ 2147483647 h 91"/>
                <a:gd name="T28" fmla="*/ 2147483647 w 97"/>
                <a:gd name="T29" fmla="*/ 2147483647 h 91"/>
                <a:gd name="T30" fmla="*/ 2147483647 w 97"/>
                <a:gd name="T31" fmla="*/ 2147483647 h 91"/>
                <a:gd name="T32" fmla="*/ 2147483647 w 97"/>
                <a:gd name="T33" fmla="*/ 2147483647 h 91"/>
                <a:gd name="T34" fmla="*/ 2147483647 w 97"/>
                <a:gd name="T35" fmla="*/ 2147483647 h 91"/>
                <a:gd name="T36" fmla="*/ 2147483647 w 97"/>
                <a:gd name="T37" fmla="*/ 2147483647 h 91"/>
                <a:gd name="T38" fmla="*/ 2147483647 w 97"/>
                <a:gd name="T39" fmla="*/ 2147483647 h 91"/>
                <a:gd name="T40" fmla="*/ 2147483647 w 97"/>
                <a:gd name="T41" fmla="*/ 2147483647 h 91"/>
                <a:gd name="T42" fmla="*/ 2147483647 w 97"/>
                <a:gd name="T43" fmla="*/ 2147483647 h 91"/>
                <a:gd name="T44" fmla="*/ 2147483647 w 97"/>
                <a:gd name="T45" fmla="*/ 2147483647 h 91"/>
                <a:gd name="T46" fmla="*/ 2147483647 w 97"/>
                <a:gd name="T47" fmla="*/ 2147483647 h 91"/>
                <a:gd name="T48" fmla="*/ 2147483647 w 97"/>
                <a:gd name="T49" fmla="*/ 2147483647 h 91"/>
                <a:gd name="T50" fmla="*/ 2147483647 w 97"/>
                <a:gd name="T51" fmla="*/ 2147483647 h 91"/>
                <a:gd name="T52" fmla="*/ 2147483647 w 97"/>
                <a:gd name="T53" fmla="*/ 2147483647 h 91"/>
                <a:gd name="T54" fmla="*/ 2147483647 w 97"/>
                <a:gd name="T55" fmla="*/ 2147483647 h 91"/>
                <a:gd name="T56" fmla="*/ 2147483647 w 97"/>
                <a:gd name="T57" fmla="*/ 2147483647 h 91"/>
                <a:gd name="T58" fmla="*/ 2147483647 w 97"/>
                <a:gd name="T59" fmla="*/ 2147483647 h 91"/>
                <a:gd name="T60" fmla="*/ 2147483647 w 97"/>
                <a:gd name="T61" fmla="*/ 2147483647 h 91"/>
                <a:gd name="T62" fmla="*/ 2147483647 w 97"/>
                <a:gd name="T63" fmla="*/ 2147483647 h 91"/>
                <a:gd name="T64" fmla="*/ 2147483647 w 97"/>
                <a:gd name="T65" fmla="*/ 2147483647 h 91"/>
                <a:gd name="T66" fmla="*/ 2147483647 w 97"/>
                <a:gd name="T67" fmla="*/ 2147483647 h 91"/>
                <a:gd name="T68" fmla="*/ 2147483647 w 97"/>
                <a:gd name="T69" fmla="*/ 2147483647 h 91"/>
                <a:gd name="T70" fmla="*/ 2147483647 w 97"/>
                <a:gd name="T71" fmla="*/ 2147483647 h 91"/>
                <a:gd name="T72" fmla="*/ 2147483647 w 97"/>
                <a:gd name="T73" fmla="*/ 2147483647 h 91"/>
                <a:gd name="T74" fmla="*/ 0 w 97"/>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91"/>
                <a:gd name="T116" fmla="*/ 97 w 97"/>
                <a:gd name="T117" fmla="*/ 91 h 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0" name="Freeform 47"/>
            <p:cNvSpPr>
              <a:spLocks noEditPoints="1" noChangeArrowheads="1"/>
            </p:cNvSpPr>
            <p:nvPr/>
          </p:nvSpPr>
          <p:spPr bwMode="auto">
            <a:xfrm>
              <a:off x="3522665" y="4655289"/>
              <a:ext cx="382587" cy="445208"/>
            </a:xfrm>
            <a:custGeom>
              <a:avLst/>
              <a:gdLst>
                <a:gd name="T0" fmla="*/ 2147483647 w 102"/>
                <a:gd name="T1" fmla="*/ 0 h 111"/>
                <a:gd name="T2" fmla="*/ 2147483647 w 102"/>
                <a:gd name="T3" fmla="*/ 2147483647 h 111"/>
                <a:gd name="T4" fmla="*/ 2147483647 w 102"/>
                <a:gd name="T5" fmla="*/ 2147483647 h 111"/>
                <a:gd name="T6" fmla="*/ 2147483647 w 102"/>
                <a:gd name="T7" fmla="*/ 2147483647 h 111"/>
                <a:gd name="T8" fmla="*/ 2147483647 w 102"/>
                <a:gd name="T9" fmla="*/ 0 h 111"/>
                <a:gd name="T10" fmla="*/ 2147483647 w 102"/>
                <a:gd name="T11" fmla="*/ 2147483647 h 111"/>
                <a:gd name="T12" fmla="*/ 2147483647 w 102"/>
                <a:gd name="T13" fmla="*/ 2147483647 h 111"/>
                <a:gd name="T14" fmla="*/ 2147483647 w 102"/>
                <a:gd name="T15" fmla="*/ 2147483647 h 111"/>
                <a:gd name="T16" fmla="*/ 2147483647 w 102"/>
                <a:gd name="T17" fmla="*/ 2147483647 h 111"/>
                <a:gd name="T18" fmla="*/ 2147483647 w 102"/>
                <a:gd name="T19" fmla="*/ 2147483647 h 111"/>
                <a:gd name="T20" fmla="*/ 2147483647 w 102"/>
                <a:gd name="T21" fmla="*/ 2147483647 h 111"/>
                <a:gd name="T22" fmla="*/ 2147483647 w 102"/>
                <a:gd name="T23" fmla="*/ 2147483647 h 111"/>
                <a:gd name="T24" fmla="*/ 0 w 102"/>
                <a:gd name="T25" fmla="*/ 2147483647 h 111"/>
                <a:gd name="T26" fmla="*/ 2147483647 w 102"/>
                <a:gd name="T27" fmla="*/ 2147483647 h 111"/>
                <a:gd name="T28" fmla="*/ 2147483647 w 102"/>
                <a:gd name="T29" fmla="*/ 2147483647 h 111"/>
                <a:gd name="T30" fmla="*/ 2147483647 w 102"/>
                <a:gd name="T31" fmla="*/ 2147483647 h 111"/>
                <a:gd name="T32" fmla="*/ 2147483647 w 102"/>
                <a:gd name="T33" fmla="*/ 2147483647 h 111"/>
                <a:gd name="T34" fmla="*/ 2147483647 w 102"/>
                <a:gd name="T35" fmla="*/ 2147483647 h 111"/>
                <a:gd name="T36" fmla="*/ 2147483647 w 102"/>
                <a:gd name="T37" fmla="*/ 2147483647 h 111"/>
                <a:gd name="T38" fmla="*/ 2147483647 w 102"/>
                <a:gd name="T39" fmla="*/ 2147483647 h 111"/>
                <a:gd name="T40" fmla="*/ 2147483647 w 102"/>
                <a:gd name="T41" fmla="*/ 2147483647 h 111"/>
                <a:gd name="T42" fmla="*/ 2147483647 w 102"/>
                <a:gd name="T43" fmla="*/ 2147483647 h 111"/>
                <a:gd name="T44" fmla="*/ 2147483647 w 102"/>
                <a:gd name="T45" fmla="*/ 2147483647 h 111"/>
                <a:gd name="T46" fmla="*/ 2147483647 w 102"/>
                <a:gd name="T47" fmla="*/ 2147483647 h 111"/>
                <a:gd name="T48" fmla="*/ 2147483647 w 102"/>
                <a:gd name="T49" fmla="*/ 2147483647 h 111"/>
                <a:gd name="T50" fmla="*/ 2147483647 w 102"/>
                <a:gd name="T51" fmla="*/ 2147483647 h 111"/>
                <a:gd name="T52" fmla="*/ 2147483647 w 102"/>
                <a:gd name="T53" fmla="*/ 2147483647 h 111"/>
                <a:gd name="T54" fmla="*/ 2147483647 w 102"/>
                <a:gd name="T55" fmla="*/ 2147483647 h 111"/>
                <a:gd name="T56" fmla="*/ 2147483647 w 102"/>
                <a:gd name="T57" fmla="*/ 2147483647 h 111"/>
                <a:gd name="T58" fmla="*/ 2147483647 w 102"/>
                <a:gd name="T59" fmla="*/ 2147483647 h 111"/>
                <a:gd name="T60" fmla="*/ 2147483647 w 102"/>
                <a:gd name="T61" fmla="*/ 2147483647 h 111"/>
                <a:gd name="T62" fmla="*/ 2147483647 w 102"/>
                <a:gd name="T63" fmla="*/ 2147483647 h 111"/>
                <a:gd name="T64" fmla="*/ 2147483647 w 102"/>
                <a:gd name="T65" fmla="*/ 2147483647 h 111"/>
                <a:gd name="T66" fmla="*/ 2147483647 w 102"/>
                <a:gd name="T67" fmla="*/ 2147483647 h 111"/>
                <a:gd name="T68" fmla="*/ 2147483647 w 102"/>
                <a:gd name="T69" fmla="*/ 2147483647 h 111"/>
                <a:gd name="T70" fmla="*/ 2147483647 w 102"/>
                <a:gd name="T71" fmla="*/ 2147483647 h 111"/>
                <a:gd name="T72" fmla="*/ 2147483647 w 102"/>
                <a:gd name="T73" fmla="*/ 2147483647 h 111"/>
                <a:gd name="T74" fmla="*/ 2147483647 w 102"/>
                <a:gd name="T75" fmla="*/ 2147483647 h 111"/>
                <a:gd name="T76" fmla="*/ 2147483647 w 102"/>
                <a:gd name="T77" fmla="*/ 2147483647 h 111"/>
                <a:gd name="T78" fmla="*/ 2147483647 w 102"/>
                <a:gd name="T79" fmla="*/ 2147483647 h 111"/>
                <a:gd name="T80" fmla="*/ 2147483647 w 102"/>
                <a:gd name="T81" fmla="*/ 2147483647 h 111"/>
                <a:gd name="T82" fmla="*/ 2147483647 w 102"/>
                <a:gd name="T83" fmla="*/ 2147483647 h 111"/>
                <a:gd name="T84" fmla="*/ 2147483647 w 102"/>
                <a:gd name="T85" fmla="*/ 2147483647 h 111"/>
                <a:gd name="T86" fmla="*/ 2147483647 w 102"/>
                <a:gd name="T87" fmla="*/ 2147483647 h 111"/>
                <a:gd name="T88" fmla="*/ 2147483647 w 102"/>
                <a:gd name="T89" fmla="*/ 2147483647 h 111"/>
                <a:gd name="T90" fmla="*/ 2147483647 w 102"/>
                <a:gd name="T91" fmla="*/ 2147483647 h 111"/>
                <a:gd name="T92" fmla="*/ 2147483647 w 102"/>
                <a:gd name="T93" fmla="*/ 2147483647 h 111"/>
                <a:gd name="T94" fmla="*/ 2147483647 w 102"/>
                <a:gd name="T95" fmla="*/ 2147483647 h 111"/>
                <a:gd name="T96" fmla="*/ 2147483647 w 102"/>
                <a:gd name="T97" fmla="*/ 2147483647 h 111"/>
                <a:gd name="T98" fmla="*/ 2147483647 w 102"/>
                <a:gd name="T99" fmla="*/ 2147483647 h 111"/>
                <a:gd name="T100" fmla="*/ 2147483647 w 102"/>
                <a:gd name="T101" fmla="*/ 2147483647 h 111"/>
                <a:gd name="T102" fmla="*/ 2147483647 w 102"/>
                <a:gd name="T103" fmla="*/ 2147483647 h 111"/>
                <a:gd name="T104" fmla="*/ 2147483647 w 102"/>
                <a:gd name="T105" fmla="*/ 2147483647 h 111"/>
                <a:gd name="T106" fmla="*/ 2147483647 w 102"/>
                <a:gd name="T107" fmla="*/ 2147483647 h 111"/>
                <a:gd name="T108" fmla="*/ 0 w 102"/>
                <a:gd name="T109" fmla="*/ 2147483647 h 111"/>
                <a:gd name="T110" fmla="*/ 2147483647 w 102"/>
                <a:gd name="T111" fmla="*/ 2147483647 h 111"/>
                <a:gd name="T112" fmla="*/ 2147483647 w 102"/>
                <a:gd name="T113" fmla="*/ 2147483647 h 111"/>
                <a:gd name="T114" fmla="*/ 2147483647 w 102"/>
                <a:gd name="T115" fmla="*/ 2147483647 h 111"/>
                <a:gd name="T116" fmla="*/ 2147483647 w 102"/>
                <a:gd name="T117" fmla="*/ 2147483647 h 111"/>
                <a:gd name="T118" fmla="*/ 2147483647 w 102"/>
                <a:gd name="T119" fmla="*/ 2147483647 h 111"/>
                <a:gd name="T120" fmla="*/ 2147483647 w 102"/>
                <a:gd name="T121" fmla="*/ 2147483647 h 111"/>
                <a:gd name="T122" fmla="*/ 2147483647 w 102"/>
                <a:gd name="T123" fmla="*/ 2147483647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
                <a:gd name="T187" fmla="*/ 0 h 111"/>
                <a:gd name="T188" fmla="*/ 102 w 102"/>
                <a:gd name="T189" fmla="*/ 111 h 1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1" name="Freeform 48"/>
            <p:cNvSpPr>
              <a:spLocks noEditPoints="1" noChangeArrowheads="1"/>
            </p:cNvSpPr>
            <p:nvPr/>
          </p:nvSpPr>
          <p:spPr bwMode="auto">
            <a:xfrm>
              <a:off x="2840040" y="4218823"/>
              <a:ext cx="352425" cy="335175"/>
            </a:xfrm>
            <a:custGeom>
              <a:avLst/>
              <a:gdLst>
                <a:gd name="T0" fmla="*/ 0 w 94"/>
                <a:gd name="T1" fmla="*/ 2147483647 h 84"/>
                <a:gd name="T2" fmla="*/ 2147483647 w 94"/>
                <a:gd name="T3" fmla="*/ 2147483647 h 84"/>
                <a:gd name="T4" fmla="*/ 2147483647 w 94"/>
                <a:gd name="T5" fmla="*/ 2147483647 h 84"/>
                <a:gd name="T6" fmla="*/ 0 w 94"/>
                <a:gd name="T7" fmla="*/ 2147483647 h 84"/>
                <a:gd name="T8" fmla="*/ 0 w 94"/>
                <a:gd name="T9" fmla="*/ 2147483647 h 84"/>
                <a:gd name="T10" fmla="*/ 2147483647 w 94"/>
                <a:gd name="T11" fmla="*/ 2147483647 h 84"/>
                <a:gd name="T12" fmla="*/ 2147483647 w 94"/>
                <a:gd name="T13" fmla="*/ 2147483647 h 84"/>
                <a:gd name="T14" fmla="*/ 2147483647 w 94"/>
                <a:gd name="T15" fmla="*/ 2147483647 h 84"/>
                <a:gd name="T16" fmla="*/ 2147483647 w 94"/>
                <a:gd name="T17" fmla="*/ 2147483647 h 84"/>
                <a:gd name="T18" fmla="*/ 2147483647 w 94"/>
                <a:gd name="T19" fmla="*/ 2147483647 h 84"/>
                <a:gd name="T20" fmla="*/ 2147483647 w 94"/>
                <a:gd name="T21" fmla="*/ 2147483647 h 84"/>
                <a:gd name="T22" fmla="*/ 2147483647 w 94"/>
                <a:gd name="T23" fmla="*/ 2147483647 h 84"/>
                <a:gd name="T24" fmla="*/ 2147483647 w 94"/>
                <a:gd name="T25" fmla="*/ 2147483647 h 84"/>
                <a:gd name="T26" fmla="*/ 2147483647 w 94"/>
                <a:gd name="T27" fmla="*/ 2147483647 h 84"/>
                <a:gd name="T28" fmla="*/ 2147483647 w 94"/>
                <a:gd name="T29" fmla="*/ 2147483647 h 84"/>
                <a:gd name="T30" fmla="*/ 2147483647 w 94"/>
                <a:gd name="T31" fmla="*/ 0 h 84"/>
                <a:gd name="T32" fmla="*/ 2147483647 w 94"/>
                <a:gd name="T33" fmla="*/ 2147483647 h 84"/>
                <a:gd name="T34" fmla="*/ 2147483647 w 94"/>
                <a:gd name="T35" fmla="*/ 2147483647 h 84"/>
                <a:gd name="T36" fmla="*/ 2147483647 w 94"/>
                <a:gd name="T37" fmla="*/ 2147483647 h 84"/>
                <a:gd name="T38" fmla="*/ 2147483647 w 94"/>
                <a:gd name="T39" fmla="*/ 0 h 84"/>
                <a:gd name="T40" fmla="*/ 2147483647 w 94"/>
                <a:gd name="T41" fmla="*/ 2147483647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147483647 h 84"/>
                <a:gd name="T60" fmla="*/ 2147483647 w 94"/>
                <a:gd name="T61" fmla="*/ 2147483647 h 84"/>
                <a:gd name="T62" fmla="*/ 2147483647 w 94"/>
                <a:gd name="T63" fmla="*/ 2147483647 h 84"/>
                <a:gd name="T64" fmla="*/ 2147483647 w 94"/>
                <a:gd name="T65" fmla="*/ 2147483647 h 84"/>
                <a:gd name="T66" fmla="*/ 2147483647 w 94"/>
                <a:gd name="T67" fmla="*/ 2147483647 h 84"/>
                <a:gd name="T68" fmla="*/ 2147483647 w 94"/>
                <a:gd name="T69" fmla="*/ 2147483647 h 84"/>
                <a:gd name="T70" fmla="*/ 2147483647 w 94"/>
                <a:gd name="T71" fmla="*/ 2147483647 h 84"/>
                <a:gd name="T72" fmla="*/ 2147483647 w 94"/>
                <a:gd name="T73" fmla="*/ 2147483647 h 84"/>
                <a:gd name="T74" fmla="*/ 2147483647 w 94"/>
                <a:gd name="T75" fmla="*/ 2147483647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84"/>
                <a:gd name="T116" fmla="*/ 94 w 94"/>
                <a:gd name="T117" fmla="*/ 84 h 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2" name="Freeform 49"/>
            <p:cNvSpPr>
              <a:spLocks noEditPoints="1" noChangeArrowheads="1"/>
            </p:cNvSpPr>
            <p:nvPr/>
          </p:nvSpPr>
          <p:spPr bwMode="auto">
            <a:xfrm>
              <a:off x="2763837" y="3090118"/>
              <a:ext cx="481012" cy="443514"/>
            </a:xfrm>
            <a:custGeom>
              <a:avLst/>
              <a:gdLst>
                <a:gd name="T0" fmla="*/ 2147483647 w 128"/>
                <a:gd name="T1" fmla="*/ 0 h 111"/>
                <a:gd name="T2" fmla="*/ 2147483647 w 128"/>
                <a:gd name="T3" fmla="*/ 0 h 111"/>
                <a:gd name="T4" fmla="*/ 2147483647 w 128"/>
                <a:gd name="T5" fmla="*/ 2147483647 h 111"/>
                <a:gd name="T6" fmla="*/ 2147483647 w 128"/>
                <a:gd name="T7" fmla="*/ 2147483647 h 111"/>
                <a:gd name="T8" fmla="*/ 2147483647 w 128"/>
                <a:gd name="T9" fmla="*/ 2147483647 h 111"/>
                <a:gd name="T10" fmla="*/ 2147483647 w 128"/>
                <a:gd name="T11" fmla="*/ 2147483647 h 111"/>
                <a:gd name="T12" fmla="*/ 2147483647 w 128"/>
                <a:gd name="T13" fmla="*/ 2147483647 h 111"/>
                <a:gd name="T14" fmla="*/ 2147483647 w 128"/>
                <a:gd name="T15" fmla="*/ 0 h 111"/>
                <a:gd name="T16" fmla="*/ 2147483647 w 128"/>
                <a:gd name="T17" fmla="*/ 2147483647 h 111"/>
                <a:gd name="T18" fmla="*/ 2147483647 w 128"/>
                <a:gd name="T19" fmla="*/ 2147483647 h 111"/>
                <a:gd name="T20" fmla="*/ 2147483647 w 128"/>
                <a:gd name="T21" fmla="*/ 2147483647 h 111"/>
                <a:gd name="T22" fmla="*/ 2147483647 w 128"/>
                <a:gd name="T23" fmla="*/ 2147483647 h 111"/>
                <a:gd name="T24" fmla="*/ 2147483647 w 128"/>
                <a:gd name="T25" fmla="*/ 2147483647 h 111"/>
                <a:gd name="T26" fmla="*/ 2147483647 w 128"/>
                <a:gd name="T27" fmla="*/ 2147483647 h 111"/>
                <a:gd name="T28" fmla="*/ 2147483647 w 128"/>
                <a:gd name="T29" fmla="*/ 2147483647 h 111"/>
                <a:gd name="T30" fmla="*/ 2147483647 w 128"/>
                <a:gd name="T31" fmla="*/ 2147483647 h 111"/>
                <a:gd name="T32" fmla="*/ 2147483647 w 128"/>
                <a:gd name="T33" fmla="*/ 2147483647 h 111"/>
                <a:gd name="T34" fmla="*/ 2147483647 w 128"/>
                <a:gd name="T35" fmla="*/ 2147483647 h 111"/>
                <a:gd name="T36" fmla="*/ 2147483647 w 128"/>
                <a:gd name="T37" fmla="*/ 2147483647 h 111"/>
                <a:gd name="T38" fmla="*/ 2147483647 w 128"/>
                <a:gd name="T39" fmla="*/ 2147483647 h 111"/>
                <a:gd name="T40" fmla="*/ 2147483647 w 128"/>
                <a:gd name="T41" fmla="*/ 2147483647 h 111"/>
                <a:gd name="T42" fmla="*/ 2147483647 w 128"/>
                <a:gd name="T43" fmla="*/ 2147483647 h 111"/>
                <a:gd name="T44" fmla="*/ 2147483647 w 128"/>
                <a:gd name="T45" fmla="*/ 2147483647 h 111"/>
                <a:gd name="T46" fmla="*/ 2147483647 w 128"/>
                <a:gd name="T47" fmla="*/ 2147483647 h 111"/>
                <a:gd name="T48" fmla="*/ 2147483647 w 128"/>
                <a:gd name="T49" fmla="*/ 2147483647 h 111"/>
                <a:gd name="T50" fmla="*/ 0 w 128"/>
                <a:gd name="T51" fmla="*/ 2147483647 h 111"/>
                <a:gd name="T52" fmla="*/ 2147483647 w 128"/>
                <a:gd name="T53" fmla="*/ 2147483647 h 11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11"/>
                <a:gd name="T83" fmla="*/ 128 w 128"/>
                <a:gd name="T84" fmla="*/ 111 h 11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3" name="Freeform 50"/>
            <p:cNvSpPr>
              <a:spLocks noEditPoints="1" noChangeArrowheads="1"/>
            </p:cNvSpPr>
            <p:nvPr/>
          </p:nvSpPr>
          <p:spPr bwMode="auto">
            <a:xfrm>
              <a:off x="6275390" y="1564627"/>
              <a:ext cx="407987" cy="416430"/>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4" name="Freeform 51"/>
            <p:cNvSpPr>
              <a:spLocks noEditPoints="1" noChangeArrowheads="1"/>
            </p:cNvSpPr>
            <p:nvPr/>
          </p:nvSpPr>
          <p:spPr bwMode="auto">
            <a:xfrm>
              <a:off x="6334125" y="3122152"/>
              <a:ext cx="330200" cy="419815"/>
            </a:xfrm>
            <a:custGeom>
              <a:avLst/>
              <a:gdLst>
                <a:gd name="T0" fmla="*/ 2147483647 w 88"/>
                <a:gd name="T1" fmla="*/ 2147483647 h 105"/>
                <a:gd name="T2" fmla="*/ 2147483647 w 88"/>
                <a:gd name="T3" fmla="*/ 2147483647 h 105"/>
                <a:gd name="T4" fmla="*/ 2147483647 w 88"/>
                <a:gd name="T5" fmla="*/ 2147483647 h 105"/>
                <a:gd name="T6" fmla="*/ 2147483647 w 88"/>
                <a:gd name="T7" fmla="*/ 2147483647 h 105"/>
                <a:gd name="T8" fmla="*/ 2147483647 w 88"/>
                <a:gd name="T9" fmla="*/ 2147483647 h 105"/>
                <a:gd name="T10" fmla="*/ 2147483647 w 88"/>
                <a:gd name="T11" fmla="*/ 2147483647 h 105"/>
                <a:gd name="T12" fmla="*/ 2147483647 w 88"/>
                <a:gd name="T13" fmla="*/ 2147483647 h 105"/>
                <a:gd name="T14" fmla="*/ 2147483647 w 88"/>
                <a:gd name="T15" fmla="*/ 2147483647 h 105"/>
                <a:gd name="T16" fmla="*/ 2147483647 w 88"/>
                <a:gd name="T17" fmla="*/ 2147483647 h 105"/>
                <a:gd name="T18" fmla="*/ 2147483647 w 88"/>
                <a:gd name="T19" fmla="*/ 2147483647 h 105"/>
                <a:gd name="T20" fmla="*/ 2147483647 w 88"/>
                <a:gd name="T21" fmla="*/ 2147483647 h 105"/>
                <a:gd name="T22" fmla="*/ 2147483647 w 88"/>
                <a:gd name="T23" fmla="*/ 0 h 105"/>
                <a:gd name="T24" fmla="*/ 2147483647 w 88"/>
                <a:gd name="T25" fmla="*/ 0 h 105"/>
                <a:gd name="T26" fmla="*/ 2147483647 w 88"/>
                <a:gd name="T27" fmla="*/ 2147483647 h 105"/>
                <a:gd name="T28" fmla="*/ 2147483647 w 88"/>
                <a:gd name="T29" fmla="*/ 2147483647 h 105"/>
                <a:gd name="T30" fmla="*/ 2147483647 w 88"/>
                <a:gd name="T31" fmla="*/ 2147483647 h 105"/>
                <a:gd name="T32" fmla="*/ 2147483647 w 88"/>
                <a:gd name="T33" fmla="*/ 2147483647 h 105"/>
                <a:gd name="T34" fmla="*/ 2147483647 w 88"/>
                <a:gd name="T35" fmla="*/ 2147483647 h 105"/>
                <a:gd name="T36" fmla="*/ 2147483647 w 88"/>
                <a:gd name="T37" fmla="*/ 2147483647 h 105"/>
                <a:gd name="T38" fmla="*/ 2147483647 w 88"/>
                <a:gd name="T39" fmla="*/ 2147483647 h 105"/>
                <a:gd name="T40" fmla="*/ 2147483647 w 88"/>
                <a:gd name="T41" fmla="*/ 2147483647 h 105"/>
                <a:gd name="T42" fmla="*/ 2147483647 w 88"/>
                <a:gd name="T43" fmla="*/ 2147483647 h 105"/>
                <a:gd name="T44" fmla="*/ 2147483647 w 88"/>
                <a:gd name="T45" fmla="*/ 2147483647 h 105"/>
                <a:gd name="T46" fmla="*/ 2147483647 w 88"/>
                <a:gd name="T47" fmla="*/ 2147483647 h 105"/>
                <a:gd name="T48" fmla="*/ 2147483647 w 88"/>
                <a:gd name="T49" fmla="*/ 2147483647 h 105"/>
                <a:gd name="T50" fmla="*/ 2147483647 w 88"/>
                <a:gd name="T51" fmla="*/ 2147483647 h 105"/>
                <a:gd name="T52" fmla="*/ 2147483647 w 88"/>
                <a:gd name="T53" fmla="*/ 2147483647 h 105"/>
                <a:gd name="T54" fmla="*/ 2147483647 w 88"/>
                <a:gd name="T55" fmla="*/ 2147483647 h 105"/>
                <a:gd name="T56" fmla="*/ 2147483647 w 88"/>
                <a:gd name="T57" fmla="*/ 2147483647 h 105"/>
                <a:gd name="T58" fmla="*/ 2147483647 w 88"/>
                <a:gd name="T59" fmla="*/ 2147483647 h 105"/>
                <a:gd name="T60" fmla="*/ 2147483647 w 88"/>
                <a:gd name="T61" fmla="*/ 2147483647 h 105"/>
                <a:gd name="T62" fmla="*/ 2147483647 w 88"/>
                <a:gd name="T63" fmla="*/ 2147483647 h 105"/>
                <a:gd name="T64" fmla="*/ 2147483647 w 88"/>
                <a:gd name="T65" fmla="*/ 2147483647 h 105"/>
                <a:gd name="T66" fmla="*/ 2147483647 w 88"/>
                <a:gd name="T67" fmla="*/ 2147483647 h 105"/>
                <a:gd name="T68" fmla="*/ 2147483647 w 88"/>
                <a:gd name="T69" fmla="*/ 2147483647 h 105"/>
                <a:gd name="T70" fmla="*/ 2147483647 w 88"/>
                <a:gd name="T71" fmla="*/ 2147483647 h 105"/>
                <a:gd name="T72" fmla="*/ 2147483647 w 88"/>
                <a:gd name="T73" fmla="*/ 2147483647 h 105"/>
                <a:gd name="T74" fmla="*/ 2147483647 w 88"/>
                <a:gd name="T75" fmla="*/ 2147483647 h 105"/>
                <a:gd name="T76" fmla="*/ 2147483647 w 88"/>
                <a:gd name="T77" fmla="*/ 2147483647 h 105"/>
                <a:gd name="T78" fmla="*/ 2147483647 w 88"/>
                <a:gd name="T79" fmla="*/ 2147483647 h 105"/>
                <a:gd name="T80" fmla="*/ 2147483647 w 88"/>
                <a:gd name="T81" fmla="*/ 2147483647 h 105"/>
                <a:gd name="T82" fmla="*/ 2147483647 w 88"/>
                <a:gd name="T83" fmla="*/ 2147483647 h 105"/>
                <a:gd name="T84" fmla="*/ 2147483647 w 88"/>
                <a:gd name="T85" fmla="*/ 2147483647 h 105"/>
                <a:gd name="T86" fmla="*/ 2147483647 w 88"/>
                <a:gd name="T87" fmla="*/ 2147483647 h 105"/>
                <a:gd name="T88" fmla="*/ 2147483647 w 88"/>
                <a:gd name="T89" fmla="*/ 2147483647 h 105"/>
                <a:gd name="T90" fmla="*/ 2147483647 w 88"/>
                <a:gd name="T91" fmla="*/ 2147483647 h 105"/>
                <a:gd name="T92" fmla="*/ 2147483647 w 88"/>
                <a:gd name="T93" fmla="*/ 2147483647 h 105"/>
                <a:gd name="T94" fmla="*/ 2147483647 w 88"/>
                <a:gd name="T95" fmla="*/ 2147483647 h 105"/>
                <a:gd name="T96" fmla="*/ 2147483647 w 88"/>
                <a:gd name="T97" fmla="*/ 2147483647 h 105"/>
                <a:gd name="T98" fmla="*/ 2147483647 w 88"/>
                <a:gd name="T99" fmla="*/ 2147483647 h 105"/>
                <a:gd name="T100" fmla="*/ 2147483647 w 88"/>
                <a:gd name="T101" fmla="*/ 2147483647 h 105"/>
                <a:gd name="T102" fmla="*/ 2147483647 w 88"/>
                <a:gd name="T103" fmla="*/ 2147483647 h 105"/>
                <a:gd name="T104" fmla="*/ 2147483647 w 88"/>
                <a:gd name="T105" fmla="*/ 2147483647 h 105"/>
                <a:gd name="T106" fmla="*/ 2147483647 w 88"/>
                <a:gd name="T107" fmla="*/ 2147483647 h 105"/>
                <a:gd name="T108" fmla="*/ 2147483647 w 88"/>
                <a:gd name="T109" fmla="*/ 2147483647 h 105"/>
                <a:gd name="T110" fmla="*/ 2147483647 w 88"/>
                <a:gd name="T111" fmla="*/ 2147483647 h 105"/>
                <a:gd name="T112" fmla="*/ 2147483647 w 88"/>
                <a:gd name="T113" fmla="*/ 2147483647 h 105"/>
                <a:gd name="T114" fmla="*/ 2147483647 w 88"/>
                <a:gd name="T115" fmla="*/ 2147483647 h 105"/>
                <a:gd name="T116" fmla="*/ 2147483647 w 88"/>
                <a:gd name="T117" fmla="*/ 2147483647 h 105"/>
                <a:gd name="T118" fmla="*/ 2147483647 w 88"/>
                <a:gd name="T119" fmla="*/ 2147483647 h 105"/>
                <a:gd name="T120" fmla="*/ 0 w 88"/>
                <a:gd name="T121" fmla="*/ 2147483647 h 105"/>
                <a:gd name="T122" fmla="*/ 2147483647 w 88"/>
                <a:gd name="T123" fmla="*/ 2147483647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105"/>
                <a:gd name="T188" fmla="*/ 88 w 88"/>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5" name="Freeform 52"/>
            <p:cNvSpPr>
              <a:spLocks noEditPoints="1" noChangeArrowheads="1"/>
            </p:cNvSpPr>
            <p:nvPr/>
          </p:nvSpPr>
          <p:spPr bwMode="auto">
            <a:xfrm>
              <a:off x="3548065" y="2600845"/>
              <a:ext cx="319087" cy="423200"/>
            </a:xfrm>
            <a:custGeom>
              <a:avLst/>
              <a:gdLst>
                <a:gd name="T0" fmla="*/ 2147483647 w 85"/>
                <a:gd name="T1" fmla="*/ 2147483647 h 106"/>
                <a:gd name="T2" fmla="*/ 2147483647 w 85"/>
                <a:gd name="T3" fmla="*/ 2147483647 h 106"/>
                <a:gd name="T4" fmla="*/ 2147483647 w 85"/>
                <a:gd name="T5" fmla="*/ 2147483647 h 106"/>
                <a:gd name="T6" fmla="*/ 2147483647 w 85"/>
                <a:gd name="T7" fmla="*/ 2147483647 h 106"/>
                <a:gd name="T8" fmla="*/ 0 w 85"/>
                <a:gd name="T9" fmla="*/ 2147483647 h 106"/>
                <a:gd name="T10" fmla="*/ 2147483647 w 85"/>
                <a:gd name="T11" fmla="*/ 2147483647 h 106"/>
                <a:gd name="T12" fmla="*/ 2147483647 w 85"/>
                <a:gd name="T13" fmla="*/ 2147483647 h 106"/>
                <a:gd name="T14" fmla="*/ 2147483647 w 85"/>
                <a:gd name="T15" fmla="*/ 2147483647 h 106"/>
                <a:gd name="T16" fmla="*/ 2147483647 w 85"/>
                <a:gd name="T17" fmla="*/ 2147483647 h 106"/>
                <a:gd name="T18" fmla="*/ 2147483647 w 85"/>
                <a:gd name="T19" fmla="*/ 2147483647 h 106"/>
                <a:gd name="T20" fmla="*/ 2147483647 w 85"/>
                <a:gd name="T21" fmla="*/ 2147483647 h 106"/>
                <a:gd name="T22" fmla="*/ 2147483647 w 85"/>
                <a:gd name="T23" fmla="*/ 2147483647 h 106"/>
                <a:gd name="T24" fmla="*/ 2147483647 w 85"/>
                <a:gd name="T25" fmla="*/ 2147483647 h 106"/>
                <a:gd name="T26" fmla="*/ 2147483647 w 85"/>
                <a:gd name="T27" fmla="*/ 2147483647 h 106"/>
                <a:gd name="T28" fmla="*/ 2147483647 w 85"/>
                <a:gd name="T29" fmla="*/ 2147483647 h 106"/>
                <a:gd name="T30" fmla="*/ 2147483647 w 85"/>
                <a:gd name="T31" fmla="*/ 2147483647 h 106"/>
                <a:gd name="T32" fmla="*/ 2147483647 w 85"/>
                <a:gd name="T33" fmla="*/ 2147483647 h 106"/>
                <a:gd name="T34" fmla="*/ 2147483647 w 85"/>
                <a:gd name="T35" fmla="*/ 2147483647 h 106"/>
                <a:gd name="T36" fmla="*/ 2147483647 w 85"/>
                <a:gd name="T37" fmla="*/ 2147483647 h 106"/>
                <a:gd name="T38" fmla="*/ 2147483647 w 85"/>
                <a:gd name="T39" fmla="*/ 2147483647 h 106"/>
                <a:gd name="T40" fmla="*/ 2147483647 w 85"/>
                <a:gd name="T41" fmla="*/ 2147483647 h 106"/>
                <a:gd name="T42" fmla="*/ 2147483647 w 85"/>
                <a:gd name="T43" fmla="*/ 2147483647 h 106"/>
                <a:gd name="T44" fmla="*/ 2147483647 w 85"/>
                <a:gd name="T45" fmla="*/ 2147483647 h 106"/>
                <a:gd name="T46" fmla="*/ 2147483647 w 85"/>
                <a:gd name="T47" fmla="*/ 2147483647 h 106"/>
                <a:gd name="T48" fmla="*/ 2147483647 w 85"/>
                <a:gd name="T49" fmla="*/ 2147483647 h 106"/>
                <a:gd name="T50" fmla="*/ 2147483647 w 85"/>
                <a:gd name="T51" fmla="*/ 2147483647 h 106"/>
                <a:gd name="T52" fmla="*/ 2147483647 w 85"/>
                <a:gd name="T53" fmla="*/ 2147483647 h 106"/>
                <a:gd name="T54" fmla="*/ 2147483647 w 85"/>
                <a:gd name="T55" fmla="*/ 2147483647 h 106"/>
                <a:gd name="T56" fmla="*/ 2147483647 w 85"/>
                <a:gd name="T57" fmla="*/ 2147483647 h 106"/>
                <a:gd name="T58" fmla="*/ 2147483647 w 85"/>
                <a:gd name="T59" fmla="*/ 2147483647 h 106"/>
                <a:gd name="T60" fmla="*/ 2147483647 w 85"/>
                <a:gd name="T61" fmla="*/ 2147483647 h 106"/>
                <a:gd name="T62" fmla="*/ 2147483647 w 85"/>
                <a:gd name="T63" fmla="*/ 2147483647 h 106"/>
                <a:gd name="T64" fmla="*/ 2147483647 w 85"/>
                <a:gd name="T65" fmla="*/ 2147483647 h 106"/>
                <a:gd name="T66" fmla="*/ 2147483647 w 85"/>
                <a:gd name="T67" fmla="*/ 2147483647 h 106"/>
                <a:gd name="T68" fmla="*/ 2147483647 w 85"/>
                <a:gd name="T69" fmla="*/ 2147483647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6" name="Freeform 53"/>
            <p:cNvSpPr>
              <a:spLocks noEditPoints="1" noChangeArrowheads="1"/>
            </p:cNvSpPr>
            <p:nvPr/>
          </p:nvSpPr>
          <p:spPr bwMode="auto">
            <a:xfrm>
              <a:off x="6278562" y="2588564"/>
              <a:ext cx="385762" cy="416430"/>
            </a:xfrm>
            <a:custGeom>
              <a:avLst/>
              <a:gdLst>
                <a:gd name="T0" fmla="*/ 2147483647 w 103"/>
                <a:gd name="T1" fmla="*/ 2147483647 h 104"/>
                <a:gd name="T2" fmla="*/ 2147483647 w 103"/>
                <a:gd name="T3" fmla="*/ 2147483647 h 104"/>
                <a:gd name="T4" fmla="*/ 2147483647 w 103"/>
                <a:gd name="T5" fmla="*/ 2147483647 h 104"/>
                <a:gd name="T6" fmla="*/ 2147483647 w 103"/>
                <a:gd name="T7" fmla="*/ 2147483647 h 104"/>
                <a:gd name="T8" fmla="*/ 2147483647 w 103"/>
                <a:gd name="T9" fmla="*/ 2147483647 h 104"/>
                <a:gd name="T10" fmla="*/ 2147483647 w 103"/>
                <a:gd name="T11" fmla="*/ 2147483647 h 104"/>
                <a:gd name="T12" fmla="*/ 2147483647 w 103"/>
                <a:gd name="T13" fmla="*/ 2147483647 h 104"/>
                <a:gd name="T14" fmla="*/ 2147483647 w 103"/>
                <a:gd name="T15" fmla="*/ 2147483647 h 104"/>
                <a:gd name="T16" fmla="*/ 2147483647 w 103"/>
                <a:gd name="T17" fmla="*/ 2147483647 h 104"/>
                <a:gd name="T18" fmla="*/ 2147483647 w 103"/>
                <a:gd name="T19" fmla="*/ 2147483647 h 104"/>
                <a:gd name="T20" fmla="*/ 2147483647 w 103"/>
                <a:gd name="T21" fmla="*/ 2147483647 h 104"/>
                <a:gd name="T22" fmla="*/ 2147483647 w 103"/>
                <a:gd name="T23" fmla="*/ 2147483647 h 104"/>
                <a:gd name="T24" fmla="*/ 2147483647 w 103"/>
                <a:gd name="T25" fmla="*/ 2147483647 h 104"/>
                <a:gd name="T26" fmla="*/ 2147483647 w 103"/>
                <a:gd name="T27" fmla="*/ 2147483647 h 104"/>
                <a:gd name="T28" fmla="*/ 2147483647 w 103"/>
                <a:gd name="T29" fmla="*/ 2147483647 h 104"/>
                <a:gd name="T30" fmla="*/ 2147483647 w 103"/>
                <a:gd name="T31" fmla="*/ 2147483647 h 104"/>
                <a:gd name="T32" fmla="*/ 2147483647 w 103"/>
                <a:gd name="T33" fmla="*/ 2147483647 h 104"/>
                <a:gd name="T34" fmla="*/ 2147483647 w 103"/>
                <a:gd name="T35" fmla="*/ 2147483647 h 104"/>
                <a:gd name="T36" fmla="*/ 2147483647 w 103"/>
                <a:gd name="T37" fmla="*/ 2147483647 h 104"/>
                <a:gd name="T38" fmla="*/ 2147483647 w 103"/>
                <a:gd name="T39" fmla="*/ 2147483647 h 104"/>
                <a:gd name="T40" fmla="*/ 2147483647 w 103"/>
                <a:gd name="T41" fmla="*/ 2147483647 h 104"/>
                <a:gd name="T42" fmla="*/ 2147483647 w 103"/>
                <a:gd name="T43" fmla="*/ 2147483647 h 104"/>
                <a:gd name="T44" fmla="*/ 2147483647 w 103"/>
                <a:gd name="T45" fmla="*/ 2147483647 h 104"/>
                <a:gd name="T46" fmla="*/ 2147483647 w 103"/>
                <a:gd name="T47" fmla="*/ 2147483647 h 104"/>
                <a:gd name="T48" fmla="*/ 2147483647 w 103"/>
                <a:gd name="T49" fmla="*/ 2147483647 h 104"/>
                <a:gd name="T50" fmla="*/ 2147483647 w 103"/>
                <a:gd name="T51" fmla="*/ 2147483647 h 104"/>
                <a:gd name="T52" fmla="*/ 2147483647 w 103"/>
                <a:gd name="T53" fmla="*/ 2147483647 h 104"/>
                <a:gd name="T54" fmla="*/ 2147483647 w 103"/>
                <a:gd name="T55" fmla="*/ 2147483647 h 104"/>
                <a:gd name="T56" fmla="*/ 2147483647 w 103"/>
                <a:gd name="T57" fmla="*/ 2147483647 h 104"/>
                <a:gd name="T58" fmla="*/ 2147483647 w 103"/>
                <a:gd name="T59" fmla="*/ 2147483647 h 104"/>
                <a:gd name="T60" fmla="*/ 2147483647 w 103"/>
                <a:gd name="T61" fmla="*/ 2147483647 h 104"/>
                <a:gd name="T62" fmla="*/ 2147483647 w 103"/>
                <a:gd name="T63" fmla="*/ 2147483647 h 104"/>
                <a:gd name="T64" fmla="*/ 2147483647 w 103"/>
                <a:gd name="T65" fmla="*/ 2147483647 h 104"/>
                <a:gd name="T66" fmla="*/ 2147483647 w 103"/>
                <a:gd name="T67" fmla="*/ 2147483647 h 104"/>
                <a:gd name="T68" fmla="*/ 2147483647 w 103"/>
                <a:gd name="T69" fmla="*/ 2147483647 h 104"/>
                <a:gd name="T70" fmla="*/ 2147483647 w 103"/>
                <a:gd name="T71" fmla="*/ 2147483647 h 104"/>
                <a:gd name="T72" fmla="*/ 2147483647 w 103"/>
                <a:gd name="T73" fmla="*/ 2147483647 h 104"/>
                <a:gd name="T74" fmla="*/ 2147483647 w 103"/>
                <a:gd name="T75" fmla="*/ 2147483647 h 104"/>
                <a:gd name="T76" fmla="*/ 2147483647 w 103"/>
                <a:gd name="T77" fmla="*/ 2147483647 h 104"/>
                <a:gd name="T78" fmla="*/ 2147483647 w 103"/>
                <a:gd name="T79" fmla="*/ 2147483647 h 104"/>
                <a:gd name="T80" fmla="*/ 2147483647 w 103"/>
                <a:gd name="T81" fmla="*/ 2147483647 h 104"/>
                <a:gd name="T82" fmla="*/ 2147483647 w 103"/>
                <a:gd name="T83" fmla="*/ 2147483647 h 104"/>
                <a:gd name="T84" fmla="*/ 2147483647 w 103"/>
                <a:gd name="T85" fmla="*/ 2147483647 h 104"/>
                <a:gd name="T86" fmla="*/ 2147483647 w 103"/>
                <a:gd name="T87" fmla="*/ 2147483647 h 104"/>
                <a:gd name="T88" fmla="*/ 2147483647 w 103"/>
                <a:gd name="T89" fmla="*/ 2147483647 h 104"/>
                <a:gd name="T90" fmla="*/ 2147483647 w 103"/>
                <a:gd name="T91" fmla="*/ 2147483647 h 104"/>
                <a:gd name="T92" fmla="*/ 2147483647 w 103"/>
                <a:gd name="T93" fmla="*/ 2147483647 h 104"/>
                <a:gd name="T94" fmla="*/ 2147483647 w 103"/>
                <a:gd name="T95" fmla="*/ 2147483647 h 104"/>
                <a:gd name="T96" fmla="*/ 2147483647 w 103"/>
                <a:gd name="T97" fmla="*/ 2147483647 h 104"/>
                <a:gd name="T98" fmla="*/ 2147483647 w 103"/>
                <a:gd name="T99" fmla="*/ 2147483647 h 104"/>
                <a:gd name="T100" fmla="*/ 2147483647 w 103"/>
                <a:gd name="T101" fmla="*/ 2147483647 h 104"/>
                <a:gd name="T102" fmla="*/ 2147483647 w 103"/>
                <a:gd name="T103" fmla="*/ 2147483647 h 104"/>
                <a:gd name="T104" fmla="*/ 2147483647 w 103"/>
                <a:gd name="T105" fmla="*/ 2147483647 h 104"/>
                <a:gd name="T106" fmla="*/ 2147483647 w 103"/>
                <a:gd name="T107" fmla="*/ 2147483647 h 104"/>
                <a:gd name="T108" fmla="*/ 2147483647 w 103"/>
                <a:gd name="T109" fmla="*/ 2147483647 h 104"/>
                <a:gd name="T110" fmla="*/ 2147483647 w 103"/>
                <a:gd name="T111" fmla="*/ 2147483647 h 104"/>
                <a:gd name="T112" fmla="*/ 2147483647 w 103"/>
                <a:gd name="T113" fmla="*/ 2147483647 h 104"/>
                <a:gd name="T114" fmla="*/ 2147483647 w 103"/>
                <a:gd name="T115" fmla="*/ 2147483647 h 104"/>
                <a:gd name="T116" fmla="*/ 2147483647 w 103"/>
                <a:gd name="T117" fmla="*/ 2147483647 h 104"/>
                <a:gd name="T118" fmla="*/ 2147483647 w 103"/>
                <a:gd name="T119" fmla="*/ 2147483647 h 104"/>
                <a:gd name="T120" fmla="*/ 0 w 103"/>
                <a:gd name="T121" fmla="*/ 2147483647 h 104"/>
                <a:gd name="T122" fmla="*/ 2147483647 w 103"/>
                <a:gd name="T123" fmla="*/ 2147483647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7" name="Freeform 54"/>
            <p:cNvSpPr>
              <a:spLocks noEditPoints="1" noChangeArrowheads="1"/>
            </p:cNvSpPr>
            <p:nvPr/>
          </p:nvSpPr>
          <p:spPr bwMode="auto">
            <a:xfrm>
              <a:off x="4887915" y="3104277"/>
              <a:ext cx="382587" cy="451978"/>
            </a:xfrm>
            <a:custGeom>
              <a:avLst/>
              <a:gdLst>
                <a:gd name="T0" fmla="*/ 2147483647 w 102"/>
                <a:gd name="T1" fmla="*/ 2147483647 h 113"/>
                <a:gd name="T2" fmla="*/ 2147483647 w 102"/>
                <a:gd name="T3" fmla="*/ 2147483647 h 113"/>
                <a:gd name="T4" fmla="*/ 2147483647 w 102"/>
                <a:gd name="T5" fmla="*/ 2147483647 h 113"/>
                <a:gd name="T6" fmla="*/ 2147483647 w 102"/>
                <a:gd name="T7" fmla="*/ 2147483647 h 113"/>
                <a:gd name="T8" fmla="*/ 2147483647 w 102"/>
                <a:gd name="T9" fmla="*/ 2147483647 h 113"/>
                <a:gd name="T10" fmla="*/ 2147483647 w 102"/>
                <a:gd name="T11" fmla="*/ 2147483647 h 113"/>
                <a:gd name="T12" fmla="*/ 2147483647 w 102"/>
                <a:gd name="T13" fmla="*/ 2147483647 h 113"/>
                <a:gd name="T14" fmla="*/ 2147483647 w 102"/>
                <a:gd name="T15" fmla="*/ 2147483647 h 113"/>
                <a:gd name="T16" fmla="*/ 2147483647 w 102"/>
                <a:gd name="T17" fmla="*/ 2147483647 h 113"/>
                <a:gd name="T18" fmla="*/ 2147483647 w 102"/>
                <a:gd name="T19" fmla="*/ 2147483647 h 113"/>
                <a:gd name="T20" fmla="*/ 2147483647 w 102"/>
                <a:gd name="T21" fmla="*/ 2147483647 h 113"/>
                <a:gd name="T22" fmla="*/ 2147483647 w 102"/>
                <a:gd name="T23" fmla="*/ 2147483647 h 113"/>
                <a:gd name="T24" fmla="*/ 2147483647 w 102"/>
                <a:gd name="T25" fmla="*/ 2147483647 h 113"/>
                <a:gd name="T26" fmla="*/ 2147483647 w 102"/>
                <a:gd name="T27" fmla="*/ 2147483647 h 113"/>
                <a:gd name="T28" fmla="*/ 2147483647 w 102"/>
                <a:gd name="T29" fmla="*/ 2147483647 h 113"/>
                <a:gd name="T30" fmla="*/ 2147483647 w 102"/>
                <a:gd name="T31" fmla="*/ 2147483647 h 113"/>
                <a:gd name="T32" fmla="*/ 2147483647 w 102"/>
                <a:gd name="T33" fmla="*/ 2147483647 h 113"/>
                <a:gd name="T34" fmla="*/ 2147483647 w 102"/>
                <a:gd name="T35" fmla="*/ 2147483647 h 113"/>
                <a:gd name="T36" fmla="*/ 2147483647 w 102"/>
                <a:gd name="T37" fmla="*/ 2147483647 h 113"/>
                <a:gd name="T38" fmla="*/ 2147483647 w 102"/>
                <a:gd name="T39" fmla="*/ 2147483647 h 113"/>
                <a:gd name="T40" fmla="*/ 2147483647 w 102"/>
                <a:gd name="T41" fmla="*/ 2147483647 h 113"/>
                <a:gd name="T42" fmla="*/ 2147483647 w 102"/>
                <a:gd name="T43" fmla="*/ 2147483647 h 113"/>
                <a:gd name="T44" fmla="*/ 2147483647 w 102"/>
                <a:gd name="T45" fmla="*/ 2147483647 h 113"/>
                <a:gd name="T46" fmla="*/ 2147483647 w 102"/>
                <a:gd name="T47" fmla="*/ 2147483647 h 113"/>
                <a:gd name="T48" fmla="*/ 2147483647 w 102"/>
                <a:gd name="T49" fmla="*/ 2147483647 h 113"/>
                <a:gd name="T50" fmla="*/ 2147483647 w 102"/>
                <a:gd name="T51" fmla="*/ 2147483647 h 113"/>
                <a:gd name="T52" fmla="*/ 2147483647 w 102"/>
                <a:gd name="T53" fmla="*/ 2147483647 h 113"/>
                <a:gd name="T54" fmla="*/ 2147483647 w 102"/>
                <a:gd name="T55" fmla="*/ 2147483647 h 113"/>
                <a:gd name="T56" fmla="*/ 2147483647 w 102"/>
                <a:gd name="T57" fmla="*/ 2147483647 h 113"/>
                <a:gd name="T58" fmla="*/ 2147483647 w 102"/>
                <a:gd name="T59" fmla="*/ 2147483647 h 113"/>
                <a:gd name="T60" fmla="*/ 2147483647 w 102"/>
                <a:gd name="T61" fmla="*/ 2147483647 h 113"/>
                <a:gd name="T62" fmla="*/ 2147483647 w 102"/>
                <a:gd name="T63" fmla="*/ 2147483647 h 113"/>
                <a:gd name="T64" fmla="*/ 2147483647 w 102"/>
                <a:gd name="T65" fmla="*/ 2147483647 h 113"/>
                <a:gd name="T66" fmla="*/ 2147483647 w 102"/>
                <a:gd name="T67" fmla="*/ 2147483647 h 113"/>
                <a:gd name="T68" fmla="*/ 2147483647 w 102"/>
                <a:gd name="T69" fmla="*/ 2147483647 h 113"/>
                <a:gd name="T70" fmla="*/ 2147483647 w 102"/>
                <a:gd name="T71" fmla="*/ 2147483647 h 113"/>
                <a:gd name="T72" fmla="*/ 2147483647 w 102"/>
                <a:gd name="T73" fmla="*/ 2147483647 h 113"/>
                <a:gd name="T74" fmla="*/ 2147483647 w 102"/>
                <a:gd name="T75" fmla="*/ 2147483647 h 113"/>
                <a:gd name="T76" fmla="*/ 2147483647 w 102"/>
                <a:gd name="T77" fmla="*/ 2147483647 h 113"/>
                <a:gd name="T78" fmla="*/ 2147483647 w 102"/>
                <a:gd name="T79" fmla="*/ 2147483647 h 113"/>
                <a:gd name="T80" fmla="*/ 2147483647 w 102"/>
                <a:gd name="T81" fmla="*/ 2147483647 h 113"/>
                <a:gd name="T82" fmla="*/ 2147483647 w 102"/>
                <a:gd name="T83" fmla="*/ 2147483647 h 113"/>
                <a:gd name="T84" fmla="*/ 2147483647 w 102"/>
                <a:gd name="T85" fmla="*/ 2147483647 h 113"/>
                <a:gd name="T86" fmla="*/ 2147483647 w 102"/>
                <a:gd name="T87" fmla="*/ 2147483647 h 113"/>
                <a:gd name="T88" fmla="*/ 2147483647 w 102"/>
                <a:gd name="T89" fmla="*/ 2147483647 h 113"/>
                <a:gd name="T90" fmla="*/ 2147483647 w 102"/>
                <a:gd name="T91" fmla="*/ 2147483647 h 113"/>
                <a:gd name="T92" fmla="*/ 2147483647 w 102"/>
                <a:gd name="T93" fmla="*/ 2147483647 h 1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13"/>
                <a:gd name="T143" fmla="*/ 102 w 102"/>
                <a:gd name="T144" fmla="*/ 113 h 1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8" name="Freeform 55"/>
            <p:cNvSpPr>
              <a:spLocks noEditPoints="1" noChangeArrowheads="1"/>
            </p:cNvSpPr>
            <p:nvPr/>
          </p:nvSpPr>
          <p:spPr bwMode="auto">
            <a:xfrm>
              <a:off x="4260850" y="3141031"/>
              <a:ext cx="322262" cy="384266"/>
            </a:xfrm>
            <a:custGeom>
              <a:avLst/>
              <a:gdLst>
                <a:gd name="T0" fmla="*/ 0 w 86"/>
                <a:gd name="T1" fmla="*/ 2147483647 h 96"/>
                <a:gd name="T2" fmla="*/ 2147483647 w 86"/>
                <a:gd name="T3" fmla="*/ 2147483647 h 96"/>
                <a:gd name="T4" fmla="*/ 2147483647 w 86"/>
                <a:gd name="T5" fmla="*/ 2147483647 h 96"/>
                <a:gd name="T6" fmla="*/ 2147483647 w 86"/>
                <a:gd name="T7" fmla="*/ 2147483647 h 96"/>
                <a:gd name="T8" fmla="*/ 2147483647 w 86"/>
                <a:gd name="T9" fmla="*/ 2147483647 h 96"/>
                <a:gd name="T10" fmla="*/ 2147483647 w 86"/>
                <a:gd name="T11" fmla="*/ 2147483647 h 96"/>
                <a:gd name="T12" fmla="*/ 2147483647 w 86"/>
                <a:gd name="T13" fmla="*/ 2147483647 h 96"/>
                <a:gd name="T14" fmla="*/ 2147483647 w 86"/>
                <a:gd name="T15" fmla="*/ 2147483647 h 96"/>
                <a:gd name="T16" fmla="*/ 2147483647 w 86"/>
                <a:gd name="T17" fmla="*/ 2147483647 h 96"/>
                <a:gd name="T18" fmla="*/ 2147483647 w 86"/>
                <a:gd name="T19" fmla="*/ 2147483647 h 96"/>
                <a:gd name="T20" fmla="*/ 2147483647 w 86"/>
                <a:gd name="T21" fmla="*/ 2147483647 h 96"/>
                <a:gd name="T22" fmla="*/ 2147483647 w 86"/>
                <a:gd name="T23" fmla="*/ 2147483647 h 96"/>
                <a:gd name="T24" fmla="*/ 2147483647 w 86"/>
                <a:gd name="T25" fmla="*/ 2147483647 h 96"/>
                <a:gd name="T26" fmla="*/ 2147483647 w 86"/>
                <a:gd name="T27" fmla="*/ 2147483647 h 96"/>
                <a:gd name="T28" fmla="*/ 2147483647 w 86"/>
                <a:gd name="T29" fmla="*/ 2147483647 h 96"/>
                <a:gd name="T30" fmla="*/ 2147483647 w 86"/>
                <a:gd name="T31" fmla="*/ 2147483647 h 96"/>
                <a:gd name="T32" fmla="*/ 2147483647 w 86"/>
                <a:gd name="T33" fmla="*/ 2147483647 h 96"/>
                <a:gd name="T34" fmla="*/ 2147483647 w 86"/>
                <a:gd name="T35" fmla="*/ 2147483647 h 96"/>
                <a:gd name="T36" fmla="*/ 2147483647 w 86"/>
                <a:gd name="T37" fmla="*/ 2147483647 h 96"/>
                <a:gd name="T38" fmla="*/ 2147483647 w 86"/>
                <a:gd name="T39" fmla="*/ 2147483647 h 96"/>
                <a:gd name="T40" fmla="*/ 2147483647 w 86"/>
                <a:gd name="T41" fmla="*/ 2147483647 h 96"/>
                <a:gd name="T42" fmla="*/ 2147483647 w 86"/>
                <a:gd name="T43" fmla="*/ 2147483647 h 96"/>
                <a:gd name="T44" fmla="*/ 2147483647 w 86"/>
                <a:gd name="T45" fmla="*/ 2147483647 h 96"/>
                <a:gd name="T46" fmla="*/ 2147483647 w 86"/>
                <a:gd name="T47" fmla="*/ 2147483647 h 96"/>
                <a:gd name="T48" fmla="*/ 2147483647 w 86"/>
                <a:gd name="T49" fmla="*/ 2147483647 h 96"/>
                <a:gd name="T50" fmla="*/ 2147483647 w 86"/>
                <a:gd name="T51" fmla="*/ 2147483647 h 96"/>
                <a:gd name="T52" fmla="*/ 2147483647 w 86"/>
                <a:gd name="T53" fmla="*/ 2147483647 h 96"/>
                <a:gd name="T54" fmla="*/ 2147483647 w 86"/>
                <a:gd name="T55" fmla="*/ 2147483647 h 96"/>
                <a:gd name="T56" fmla="*/ 2147483647 w 86"/>
                <a:gd name="T57" fmla="*/ 2147483647 h 96"/>
                <a:gd name="T58" fmla="*/ 2147483647 w 86"/>
                <a:gd name="T59" fmla="*/ 2147483647 h 96"/>
                <a:gd name="T60" fmla="*/ 2147483647 w 86"/>
                <a:gd name="T61" fmla="*/ 0 h 96"/>
                <a:gd name="T62" fmla="*/ 2147483647 w 86"/>
                <a:gd name="T63" fmla="*/ 2147483647 h 96"/>
                <a:gd name="T64" fmla="*/ 2147483647 w 86"/>
                <a:gd name="T65" fmla="*/ 2147483647 h 96"/>
                <a:gd name="T66" fmla="*/ 2147483647 w 86"/>
                <a:gd name="T67" fmla="*/ 2147483647 h 96"/>
                <a:gd name="T68" fmla="*/ 2147483647 w 86"/>
                <a:gd name="T69" fmla="*/ 2147483647 h 96"/>
                <a:gd name="T70" fmla="*/ 2147483647 w 86"/>
                <a:gd name="T71" fmla="*/ 2147483647 h 96"/>
                <a:gd name="T72" fmla="*/ 2147483647 w 86"/>
                <a:gd name="T73" fmla="*/ 2147483647 h 96"/>
                <a:gd name="T74" fmla="*/ 2147483647 w 86"/>
                <a:gd name="T75" fmla="*/ 2147483647 h 96"/>
                <a:gd name="T76" fmla="*/ 2147483647 w 86"/>
                <a:gd name="T77" fmla="*/ 2147483647 h 96"/>
                <a:gd name="T78" fmla="*/ 2147483647 w 86"/>
                <a:gd name="T79" fmla="*/ 2147483647 h 96"/>
                <a:gd name="T80" fmla="*/ 2147483647 w 86"/>
                <a:gd name="T81" fmla="*/ 2147483647 h 96"/>
                <a:gd name="T82" fmla="*/ 2147483647 w 86"/>
                <a:gd name="T83" fmla="*/ 2147483647 h 96"/>
                <a:gd name="T84" fmla="*/ 2147483647 w 86"/>
                <a:gd name="T85" fmla="*/ 2147483647 h 96"/>
                <a:gd name="T86" fmla="*/ 2147483647 w 86"/>
                <a:gd name="T87" fmla="*/ 2147483647 h 96"/>
                <a:gd name="T88" fmla="*/ 2147483647 w 86"/>
                <a:gd name="T89" fmla="*/ 2147483647 h 96"/>
                <a:gd name="T90" fmla="*/ 2147483647 w 86"/>
                <a:gd name="T91" fmla="*/ 2147483647 h 96"/>
                <a:gd name="T92" fmla="*/ 2147483647 w 86"/>
                <a:gd name="T93" fmla="*/ 2147483647 h 96"/>
                <a:gd name="T94" fmla="*/ 2147483647 w 86"/>
                <a:gd name="T95" fmla="*/ 2147483647 h 96"/>
                <a:gd name="T96" fmla="*/ 2147483647 w 86"/>
                <a:gd name="T97" fmla="*/ 2147483647 h 96"/>
                <a:gd name="T98" fmla="*/ 2147483647 w 86"/>
                <a:gd name="T99" fmla="*/ 2147483647 h 96"/>
                <a:gd name="T100" fmla="*/ 2147483647 w 86"/>
                <a:gd name="T101" fmla="*/ 2147483647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
                <a:gd name="T154" fmla="*/ 0 h 96"/>
                <a:gd name="T155" fmla="*/ 86 w 86"/>
                <a:gd name="T156" fmla="*/ 96 h 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9" name="Freeform 56"/>
            <p:cNvSpPr>
              <a:spLocks noEditPoints="1" noChangeArrowheads="1"/>
            </p:cNvSpPr>
            <p:nvPr/>
          </p:nvSpPr>
          <p:spPr bwMode="auto">
            <a:xfrm>
              <a:off x="3487740" y="4232683"/>
              <a:ext cx="420687" cy="316554"/>
            </a:xfrm>
            <a:custGeom>
              <a:avLst/>
              <a:gdLst>
                <a:gd name="T0" fmla="*/ 2147483647 w 112"/>
                <a:gd name="T1" fmla="*/ 2147483647 h 79"/>
                <a:gd name="T2" fmla="*/ 2147483647 w 112"/>
                <a:gd name="T3" fmla="*/ 2147483647 h 79"/>
                <a:gd name="T4" fmla="*/ 2147483647 w 112"/>
                <a:gd name="T5" fmla="*/ 2147483647 h 79"/>
                <a:gd name="T6" fmla="*/ 2147483647 w 112"/>
                <a:gd name="T7" fmla="*/ 2147483647 h 79"/>
                <a:gd name="T8" fmla="*/ 2147483647 w 112"/>
                <a:gd name="T9" fmla="*/ 0 h 79"/>
                <a:gd name="T10" fmla="*/ 2147483647 w 112"/>
                <a:gd name="T11" fmla="*/ 0 h 79"/>
                <a:gd name="T12" fmla="*/ 2147483647 w 112"/>
                <a:gd name="T13" fmla="*/ 0 h 79"/>
                <a:gd name="T14" fmla="*/ 2147483647 w 112"/>
                <a:gd name="T15" fmla="*/ 2147483647 h 79"/>
                <a:gd name="T16" fmla="*/ 2147483647 w 112"/>
                <a:gd name="T17" fmla="*/ 2147483647 h 79"/>
                <a:gd name="T18" fmla="*/ 2147483647 w 112"/>
                <a:gd name="T19" fmla="*/ 2147483647 h 79"/>
                <a:gd name="T20" fmla="*/ 2147483647 w 112"/>
                <a:gd name="T21" fmla="*/ 2147483647 h 79"/>
                <a:gd name="T22" fmla="*/ 2147483647 w 112"/>
                <a:gd name="T23" fmla="*/ 2147483647 h 79"/>
                <a:gd name="T24" fmla="*/ 2147483647 w 112"/>
                <a:gd name="T25" fmla="*/ 2147483647 h 79"/>
                <a:gd name="T26" fmla="*/ 2147483647 w 112"/>
                <a:gd name="T27" fmla="*/ 2147483647 h 79"/>
                <a:gd name="T28" fmla="*/ 2147483647 w 112"/>
                <a:gd name="T29" fmla="*/ 2147483647 h 79"/>
                <a:gd name="T30" fmla="*/ 2147483647 w 112"/>
                <a:gd name="T31" fmla="*/ 2147483647 h 79"/>
                <a:gd name="T32" fmla="*/ 2147483647 w 112"/>
                <a:gd name="T33" fmla="*/ 2147483647 h 79"/>
                <a:gd name="T34" fmla="*/ 2147483647 w 112"/>
                <a:gd name="T35" fmla="*/ 2147483647 h 79"/>
                <a:gd name="T36" fmla="*/ 2147483647 w 112"/>
                <a:gd name="T37" fmla="*/ 2147483647 h 79"/>
                <a:gd name="T38" fmla="*/ 2147483647 w 112"/>
                <a:gd name="T39" fmla="*/ 2147483647 h 79"/>
                <a:gd name="T40" fmla="*/ 2147483647 w 112"/>
                <a:gd name="T41" fmla="*/ 2147483647 h 79"/>
                <a:gd name="T42" fmla="*/ 2147483647 w 112"/>
                <a:gd name="T43" fmla="*/ 2147483647 h 79"/>
                <a:gd name="T44" fmla="*/ 2147483647 w 112"/>
                <a:gd name="T45" fmla="*/ 2147483647 h 79"/>
                <a:gd name="T46" fmla="*/ 2147483647 w 112"/>
                <a:gd name="T47" fmla="*/ 2147483647 h 79"/>
                <a:gd name="T48" fmla="*/ 2147483647 w 112"/>
                <a:gd name="T49" fmla="*/ 2147483647 h 79"/>
                <a:gd name="T50" fmla="*/ 2147483647 w 112"/>
                <a:gd name="T51" fmla="*/ 2147483647 h 79"/>
                <a:gd name="T52" fmla="*/ 2147483647 w 112"/>
                <a:gd name="T53" fmla="*/ 2147483647 h 79"/>
                <a:gd name="T54" fmla="*/ 0 w 112"/>
                <a:gd name="T55" fmla="*/ 2147483647 h 79"/>
                <a:gd name="T56" fmla="*/ 2147483647 w 112"/>
                <a:gd name="T57" fmla="*/ 2147483647 h 79"/>
                <a:gd name="T58" fmla="*/ 2147483647 w 112"/>
                <a:gd name="T59" fmla="*/ 2147483647 h 79"/>
                <a:gd name="T60" fmla="*/ 2147483647 w 112"/>
                <a:gd name="T61" fmla="*/ 2147483647 h 79"/>
                <a:gd name="T62" fmla="*/ 2147483647 w 112"/>
                <a:gd name="T63" fmla="*/ 2147483647 h 79"/>
                <a:gd name="T64" fmla="*/ 2147483647 w 112"/>
                <a:gd name="T65" fmla="*/ 2147483647 h 79"/>
                <a:gd name="T66" fmla="*/ 2147483647 w 112"/>
                <a:gd name="T67" fmla="*/ 2147483647 h 79"/>
                <a:gd name="T68" fmla="*/ 2147483647 w 112"/>
                <a:gd name="T69" fmla="*/ 2147483647 h 79"/>
                <a:gd name="T70" fmla="*/ 2147483647 w 112"/>
                <a:gd name="T71" fmla="*/ 2147483647 h 79"/>
                <a:gd name="T72" fmla="*/ 2147483647 w 112"/>
                <a:gd name="T73" fmla="*/ 2147483647 h 79"/>
                <a:gd name="T74" fmla="*/ 2147483647 w 112"/>
                <a:gd name="T75" fmla="*/ 2147483647 h 79"/>
                <a:gd name="T76" fmla="*/ 2147483647 w 112"/>
                <a:gd name="T77" fmla="*/ 2147483647 h 79"/>
                <a:gd name="T78" fmla="*/ 2147483647 w 112"/>
                <a:gd name="T79" fmla="*/ 2147483647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2"/>
                <a:gd name="T121" fmla="*/ 0 h 79"/>
                <a:gd name="T122" fmla="*/ 112 w 112"/>
                <a:gd name="T123" fmla="*/ 79 h 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0" name="Freeform 57"/>
            <p:cNvSpPr>
              <a:spLocks noEditPoints="1" noChangeArrowheads="1"/>
            </p:cNvSpPr>
            <p:nvPr/>
          </p:nvSpPr>
          <p:spPr bwMode="auto">
            <a:xfrm>
              <a:off x="2798762" y="4751778"/>
              <a:ext cx="412750" cy="348717"/>
            </a:xfrm>
            <a:custGeom>
              <a:avLst/>
              <a:gdLst>
                <a:gd name="T0" fmla="*/ 2147483647 w 260"/>
                <a:gd name="T1" fmla="*/ 2147483647 h 206"/>
                <a:gd name="T2" fmla="*/ 2147483647 w 260"/>
                <a:gd name="T3" fmla="*/ 2147483647 h 206"/>
                <a:gd name="T4" fmla="*/ 2147483647 w 260"/>
                <a:gd name="T5" fmla="*/ 2147483647 h 206"/>
                <a:gd name="T6" fmla="*/ 2147483647 w 260"/>
                <a:gd name="T7" fmla="*/ 2147483647 h 206"/>
                <a:gd name="T8" fmla="*/ 2147483647 w 260"/>
                <a:gd name="T9" fmla="*/ 2147483647 h 206"/>
                <a:gd name="T10" fmla="*/ 2147483647 w 260"/>
                <a:gd name="T11" fmla="*/ 2147483647 h 206"/>
                <a:gd name="T12" fmla="*/ 2147483647 w 260"/>
                <a:gd name="T13" fmla="*/ 2147483647 h 206"/>
                <a:gd name="T14" fmla="*/ 2147483647 w 260"/>
                <a:gd name="T15" fmla="*/ 2147483647 h 206"/>
                <a:gd name="T16" fmla="*/ 2147483647 w 260"/>
                <a:gd name="T17" fmla="*/ 2147483647 h 206"/>
                <a:gd name="T18" fmla="*/ 0 w 260"/>
                <a:gd name="T19" fmla="*/ 2147483647 h 206"/>
                <a:gd name="T20" fmla="*/ 2147483647 w 260"/>
                <a:gd name="T21" fmla="*/ 2147483647 h 206"/>
                <a:gd name="T22" fmla="*/ 2147483647 w 260"/>
                <a:gd name="T23" fmla="*/ 2147483647 h 206"/>
                <a:gd name="T24" fmla="*/ 0 w 260"/>
                <a:gd name="T25" fmla="*/ 2147483647 h 206"/>
                <a:gd name="T26" fmla="*/ 2147483647 w 260"/>
                <a:gd name="T27" fmla="*/ 2147483647 h 206"/>
                <a:gd name="T28" fmla="*/ 2147483647 w 260"/>
                <a:gd name="T29" fmla="*/ 2147483647 h 206"/>
                <a:gd name="T30" fmla="*/ 2147483647 w 260"/>
                <a:gd name="T31" fmla="*/ 2147483647 h 206"/>
                <a:gd name="T32" fmla="*/ 2147483647 w 260"/>
                <a:gd name="T33" fmla="*/ 2147483647 h 206"/>
                <a:gd name="T34" fmla="*/ 2147483647 w 260"/>
                <a:gd name="T35" fmla="*/ 2147483647 h 206"/>
                <a:gd name="T36" fmla="*/ 2147483647 w 260"/>
                <a:gd name="T37" fmla="*/ 2147483647 h 206"/>
                <a:gd name="T38" fmla="*/ 2147483647 w 260"/>
                <a:gd name="T39" fmla="*/ 0 h 206"/>
                <a:gd name="T40" fmla="*/ 2147483647 w 260"/>
                <a:gd name="T41" fmla="*/ 2147483647 h 206"/>
                <a:gd name="T42" fmla="*/ 2147483647 w 260"/>
                <a:gd name="T43" fmla="*/ 0 h 206"/>
                <a:gd name="T44" fmla="*/ 2147483647 w 260"/>
                <a:gd name="T45" fmla="*/ 2147483647 h 206"/>
                <a:gd name="T46" fmla="*/ 2147483647 w 260"/>
                <a:gd name="T47" fmla="*/ 2147483647 h 206"/>
                <a:gd name="T48" fmla="*/ 2147483647 w 260"/>
                <a:gd name="T49" fmla="*/ 2147483647 h 206"/>
                <a:gd name="T50" fmla="*/ 2147483647 w 260"/>
                <a:gd name="T51" fmla="*/ 2147483647 h 206"/>
                <a:gd name="T52" fmla="*/ 2147483647 w 260"/>
                <a:gd name="T53" fmla="*/ 2147483647 h 206"/>
                <a:gd name="T54" fmla="*/ 2147483647 w 260"/>
                <a:gd name="T55" fmla="*/ 2147483647 h 206"/>
                <a:gd name="T56" fmla="*/ 2147483647 w 260"/>
                <a:gd name="T57" fmla="*/ 2147483647 h 206"/>
                <a:gd name="T58" fmla="*/ 2147483647 w 260"/>
                <a:gd name="T59" fmla="*/ 2147483647 h 206"/>
                <a:gd name="T60" fmla="*/ 2147483647 w 260"/>
                <a:gd name="T61" fmla="*/ 2147483647 h 206"/>
                <a:gd name="T62" fmla="*/ 2147483647 w 260"/>
                <a:gd name="T63" fmla="*/ 2147483647 h 206"/>
                <a:gd name="T64" fmla="*/ 2147483647 w 260"/>
                <a:gd name="T65" fmla="*/ 2147483647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6"/>
                <a:gd name="T101" fmla="*/ 260 w 260"/>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6">
                  <a:moveTo>
                    <a:pt x="212" y="33"/>
                  </a:moveTo>
                  <a:lnTo>
                    <a:pt x="250" y="33"/>
                  </a:lnTo>
                  <a:lnTo>
                    <a:pt x="260" y="45"/>
                  </a:lnTo>
                  <a:lnTo>
                    <a:pt x="260" y="146"/>
                  </a:lnTo>
                  <a:lnTo>
                    <a:pt x="250" y="156"/>
                  </a:lnTo>
                  <a:lnTo>
                    <a:pt x="97" y="156"/>
                  </a:lnTo>
                  <a:lnTo>
                    <a:pt x="87" y="146"/>
                  </a:lnTo>
                  <a:lnTo>
                    <a:pt x="87" y="45"/>
                  </a:lnTo>
                  <a:lnTo>
                    <a:pt x="89" y="40"/>
                  </a:lnTo>
                  <a:lnTo>
                    <a:pt x="68" y="40"/>
                  </a:lnTo>
                  <a:lnTo>
                    <a:pt x="63" y="26"/>
                  </a:lnTo>
                  <a:lnTo>
                    <a:pt x="210" y="26"/>
                  </a:lnTo>
                  <a:lnTo>
                    <a:pt x="212" y="33"/>
                  </a:lnTo>
                  <a:close/>
                  <a:moveTo>
                    <a:pt x="0" y="71"/>
                  </a:moveTo>
                  <a:lnTo>
                    <a:pt x="49" y="71"/>
                  </a:lnTo>
                  <a:lnTo>
                    <a:pt x="54" y="85"/>
                  </a:lnTo>
                  <a:lnTo>
                    <a:pt x="4" y="85"/>
                  </a:lnTo>
                  <a:lnTo>
                    <a:pt x="0" y="71"/>
                  </a:lnTo>
                  <a:close/>
                  <a:moveTo>
                    <a:pt x="0" y="118"/>
                  </a:moveTo>
                  <a:lnTo>
                    <a:pt x="2" y="128"/>
                  </a:lnTo>
                  <a:lnTo>
                    <a:pt x="78" y="128"/>
                  </a:lnTo>
                  <a:lnTo>
                    <a:pt x="75" y="118"/>
                  </a:lnTo>
                  <a:lnTo>
                    <a:pt x="0" y="118"/>
                  </a:lnTo>
                  <a:close/>
                  <a:moveTo>
                    <a:pt x="80" y="198"/>
                  </a:moveTo>
                  <a:lnTo>
                    <a:pt x="156" y="198"/>
                  </a:lnTo>
                  <a:lnTo>
                    <a:pt x="158" y="206"/>
                  </a:lnTo>
                  <a:lnTo>
                    <a:pt x="82" y="206"/>
                  </a:lnTo>
                  <a:lnTo>
                    <a:pt x="80" y="198"/>
                  </a:lnTo>
                  <a:close/>
                  <a:moveTo>
                    <a:pt x="7" y="175"/>
                  </a:moveTo>
                  <a:lnTo>
                    <a:pt x="151" y="175"/>
                  </a:lnTo>
                  <a:lnTo>
                    <a:pt x="156" y="189"/>
                  </a:lnTo>
                  <a:lnTo>
                    <a:pt x="9" y="189"/>
                  </a:lnTo>
                  <a:lnTo>
                    <a:pt x="7" y="175"/>
                  </a:lnTo>
                  <a:close/>
                  <a:moveTo>
                    <a:pt x="9" y="0"/>
                  </a:moveTo>
                  <a:lnTo>
                    <a:pt x="156" y="0"/>
                  </a:lnTo>
                  <a:lnTo>
                    <a:pt x="160" y="17"/>
                  </a:lnTo>
                  <a:lnTo>
                    <a:pt x="14" y="17"/>
                  </a:lnTo>
                  <a:lnTo>
                    <a:pt x="9" y="0"/>
                  </a:lnTo>
                  <a:close/>
                  <a:moveTo>
                    <a:pt x="222" y="135"/>
                  </a:moveTo>
                  <a:lnTo>
                    <a:pt x="189" y="109"/>
                  </a:lnTo>
                  <a:lnTo>
                    <a:pt x="179" y="116"/>
                  </a:lnTo>
                  <a:lnTo>
                    <a:pt x="172" y="120"/>
                  </a:lnTo>
                  <a:lnTo>
                    <a:pt x="167" y="116"/>
                  </a:lnTo>
                  <a:lnTo>
                    <a:pt x="158" y="109"/>
                  </a:lnTo>
                  <a:lnTo>
                    <a:pt x="123" y="135"/>
                  </a:lnTo>
                  <a:lnTo>
                    <a:pt x="222" y="135"/>
                  </a:lnTo>
                  <a:close/>
                  <a:moveTo>
                    <a:pt x="106" y="125"/>
                  </a:moveTo>
                  <a:lnTo>
                    <a:pt x="141" y="95"/>
                  </a:lnTo>
                  <a:lnTo>
                    <a:pt x="106" y="66"/>
                  </a:lnTo>
                  <a:lnTo>
                    <a:pt x="106" y="125"/>
                  </a:lnTo>
                  <a:close/>
                  <a:moveTo>
                    <a:pt x="123" y="54"/>
                  </a:moveTo>
                  <a:lnTo>
                    <a:pt x="172" y="95"/>
                  </a:lnTo>
                  <a:lnTo>
                    <a:pt x="222" y="54"/>
                  </a:lnTo>
                  <a:lnTo>
                    <a:pt x="123" y="54"/>
                  </a:lnTo>
                  <a:close/>
                  <a:moveTo>
                    <a:pt x="238" y="66"/>
                  </a:moveTo>
                  <a:lnTo>
                    <a:pt x="203" y="95"/>
                  </a:lnTo>
                  <a:lnTo>
                    <a:pt x="238" y="125"/>
                  </a:lnTo>
                  <a:lnTo>
                    <a:pt x="238" y="6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1" name="Freeform 58"/>
            <p:cNvSpPr>
              <a:spLocks noEditPoints="1" noChangeArrowheads="1"/>
            </p:cNvSpPr>
            <p:nvPr/>
          </p:nvSpPr>
          <p:spPr bwMode="auto">
            <a:xfrm>
              <a:off x="2146303" y="4680623"/>
              <a:ext cx="344487" cy="407966"/>
            </a:xfrm>
            <a:custGeom>
              <a:avLst/>
              <a:gdLst>
                <a:gd name="T0" fmla="*/ 2147483647 w 92"/>
                <a:gd name="T1" fmla="*/ 2147483647 h 102"/>
                <a:gd name="T2" fmla="*/ 2147483647 w 92"/>
                <a:gd name="T3" fmla="*/ 2147483647 h 102"/>
                <a:gd name="T4" fmla="*/ 2147483647 w 92"/>
                <a:gd name="T5" fmla="*/ 2147483647 h 102"/>
                <a:gd name="T6" fmla="*/ 2147483647 w 92"/>
                <a:gd name="T7" fmla="*/ 2147483647 h 102"/>
                <a:gd name="T8" fmla="*/ 2147483647 w 92"/>
                <a:gd name="T9" fmla="*/ 2147483647 h 102"/>
                <a:gd name="T10" fmla="*/ 2147483647 w 92"/>
                <a:gd name="T11" fmla="*/ 2147483647 h 102"/>
                <a:gd name="T12" fmla="*/ 2147483647 w 92"/>
                <a:gd name="T13" fmla="*/ 2147483647 h 102"/>
                <a:gd name="T14" fmla="*/ 2147483647 w 92"/>
                <a:gd name="T15" fmla="*/ 2147483647 h 102"/>
                <a:gd name="T16" fmla="*/ 2147483647 w 92"/>
                <a:gd name="T17" fmla="*/ 2147483647 h 102"/>
                <a:gd name="T18" fmla="*/ 2147483647 w 92"/>
                <a:gd name="T19" fmla="*/ 2147483647 h 102"/>
                <a:gd name="T20" fmla="*/ 2147483647 w 92"/>
                <a:gd name="T21" fmla="*/ 2147483647 h 102"/>
                <a:gd name="T22" fmla="*/ 2147483647 w 92"/>
                <a:gd name="T23" fmla="*/ 2147483647 h 102"/>
                <a:gd name="T24" fmla="*/ 2147483647 w 92"/>
                <a:gd name="T25" fmla="*/ 2147483647 h 102"/>
                <a:gd name="T26" fmla="*/ 2147483647 w 92"/>
                <a:gd name="T27" fmla="*/ 2147483647 h 102"/>
                <a:gd name="T28" fmla="*/ 2147483647 w 92"/>
                <a:gd name="T29" fmla="*/ 2147483647 h 102"/>
                <a:gd name="T30" fmla="*/ 2147483647 w 92"/>
                <a:gd name="T31" fmla="*/ 2147483647 h 102"/>
                <a:gd name="T32" fmla="*/ 2147483647 w 92"/>
                <a:gd name="T33" fmla="*/ 2147483647 h 102"/>
                <a:gd name="T34" fmla="*/ 2147483647 w 92"/>
                <a:gd name="T35" fmla="*/ 2147483647 h 102"/>
                <a:gd name="T36" fmla="*/ 2147483647 w 92"/>
                <a:gd name="T37" fmla="*/ 2147483647 h 102"/>
                <a:gd name="T38" fmla="*/ 2147483647 w 92"/>
                <a:gd name="T39" fmla="*/ 2147483647 h 102"/>
                <a:gd name="T40" fmla="*/ 2147483647 w 92"/>
                <a:gd name="T41" fmla="*/ 2147483647 h 102"/>
                <a:gd name="T42" fmla="*/ 2147483647 w 92"/>
                <a:gd name="T43" fmla="*/ 2147483647 h 102"/>
                <a:gd name="T44" fmla="*/ 2147483647 w 92"/>
                <a:gd name="T45" fmla="*/ 2147483647 h 102"/>
                <a:gd name="T46" fmla="*/ 2147483647 w 92"/>
                <a:gd name="T47" fmla="*/ 2147483647 h 102"/>
                <a:gd name="T48" fmla="*/ 2147483647 w 92"/>
                <a:gd name="T49" fmla="*/ 2147483647 h 102"/>
                <a:gd name="T50" fmla="*/ 2147483647 w 92"/>
                <a:gd name="T51" fmla="*/ 2147483647 h 102"/>
                <a:gd name="T52" fmla="*/ 2147483647 w 92"/>
                <a:gd name="T53" fmla="*/ 2147483647 h 102"/>
                <a:gd name="T54" fmla="*/ 2147483647 w 92"/>
                <a:gd name="T55" fmla="*/ 2147483647 h 102"/>
                <a:gd name="T56" fmla="*/ 2147483647 w 92"/>
                <a:gd name="T57" fmla="*/ 2147483647 h 102"/>
                <a:gd name="T58" fmla="*/ 2147483647 w 92"/>
                <a:gd name="T59" fmla="*/ 2147483647 h 102"/>
                <a:gd name="T60" fmla="*/ 0 w 92"/>
                <a:gd name="T61" fmla="*/ 2147483647 h 102"/>
                <a:gd name="T62" fmla="*/ 2147483647 w 92"/>
                <a:gd name="T63" fmla="*/ 2147483647 h 102"/>
                <a:gd name="T64" fmla="*/ 2147483647 w 92"/>
                <a:gd name="T65" fmla="*/ 2147483647 h 102"/>
                <a:gd name="T66" fmla="*/ 2147483647 w 9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02"/>
                <a:gd name="T104" fmla="*/ 92 w 9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2" name="Freeform 59"/>
            <p:cNvSpPr>
              <a:spLocks noEditPoints="1" noChangeArrowheads="1"/>
            </p:cNvSpPr>
            <p:nvPr/>
          </p:nvSpPr>
          <p:spPr bwMode="auto">
            <a:xfrm>
              <a:off x="2146300" y="4167149"/>
              <a:ext cx="336550" cy="413044"/>
            </a:xfrm>
            <a:custGeom>
              <a:avLst/>
              <a:gdLst>
                <a:gd name="T0" fmla="*/ 2147483647 w 90"/>
                <a:gd name="T1" fmla="*/ 2147483647 h 103"/>
                <a:gd name="T2" fmla="*/ 2147483647 w 90"/>
                <a:gd name="T3" fmla="*/ 2147483647 h 103"/>
                <a:gd name="T4" fmla="*/ 2147483647 w 90"/>
                <a:gd name="T5" fmla="*/ 2147483647 h 103"/>
                <a:gd name="T6" fmla="*/ 2147483647 w 90"/>
                <a:gd name="T7" fmla="*/ 2147483647 h 103"/>
                <a:gd name="T8" fmla="*/ 2147483647 w 90"/>
                <a:gd name="T9" fmla="*/ 2147483647 h 103"/>
                <a:gd name="T10" fmla="*/ 2147483647 w 90"/>
                <a:gd name="T11" fmla="*/ 2147483647 h 103"/>
                <a:gd name="T12" fmla="*/ 2147483647 w 90"/>
                <a:gd name="T13" fmla="*/ 2147483647 h 103"/>
                <a:gd name="T14" fmla="*/ 2147483647 w 90"/>
                <a:gd name="T15" fmla="*/ 2147483647 h 103"/>
                <a:gd name="T16" fmla="*/ 2147483647 w 90"/>
                <a:gd name="T17" fmla="*/ 2147483647 h 103"/>
                <a:gd name="T18" fmla="*/ 2147483647 w 90"/>
                <a:gd name="T19" fmla="*/ 2147483647 h 103"/>
                <a:gd name="T20" fmla="*/ 2147483647 w 90"/>
                <a:gd name="T21" fmla="*/ 2147483647 h 103"/>
                <a:gd name="T22" fmla="*/ 2147483647 w 90"/>
                <a:gd name="T23" fmla="*/ 2147483647 h 103"/>
                <a:gd name="T24" fmla="*/ 2147483647 w 90"/>
                <a:gd name="T25" fmla="*/ 2147483647 h 103"/>
                <a:gd name="T26" fmla="*/ 2147483647 w 90"/>
                <a:gd name="T27" fmla="*/ 2147483647 h 103"/>
                <a:gd name="T28" fmla="*/ 2147483647 w 90"/>
                <a:gd name="T29" fmla="*/ 2147483647 h 103"/>
                <a:gd name="T30" fmla="*/ 2147483647 w 90"/>
                <a:gd name="T31" fmla="*/ 2147483647 h 103"/>
                <a:gd name="T32" fmla="*/ 2147483647 w 90"/>
                <a:gd name="T33" fmla="*/ 2147483647 h 103"/>
                <a:gd name="T34" fmla="*/ 2147483647 w 90"/>
                <a:gd name="T35" fmla="*/ 2147483647 h 103"/>
                <a:gd name="T36" fmla="*/ 2147483647 w 90"/>
                <a:gd name="T37" fmla="*/ 2147483647 h 103"/>
                <a:gd name="T38" fmla="*/ 2147483647 w 90"/>
                <a:gd name="T39" fmla="*/ 2147483647 h 103"/>
                <a:gd name="T40" fmla="*/ 2147483647 w 90"/>
                <a:gd name="T41" fmla="*/ 2147483647 h 103"/>
                <a:gd name="T42" fmla="*/ 2147483647 w 90"/>
                <a:gd name="T43" fmla="*/ 2147483647 h 103"/>
                <a:gd name="T44" fmla="*/ 2147483647 w 90"/>
                <a:gd name="T45" fmla="*/ 2147483647 h 103"/>
                <a:gd name="T46" fmla="*/ 2147483647 w 90"/>
                <a:gd name="T47" fmla="*/ 2147483647 h 103"/>
                <a:gd name="T48" fmla="*/ 2147483647 w 90"/>
                <a:gd name="T49" fmla="*/ 2147483647 h 103"/>
                <a:gd name="T50" fmla="*/ 2147483647 w 90"/>
                <a:gd name="T51" fmla="*/ 2147483647 h 103"/>
                <a:gd name="T52" fmla="*/ 2147483647 w 90"/>
                <a:gd name="T53" fmla="*/ 2147483647 h 103"/>
                <a:gd name="T54" fmla="*/ 2147483647 w 90"/>
                <a:gd name="T55" fmla="*/ 2147483647 h 103"/>
                <a:gd name="T56" fmla="*/ 2147483647 w 90"/>
                <a:gd name="T57" fmla="*/ 2147483647 h 103"/>
                <a:gd name="T58" fmla="*/ 2147483647 w 90"/>
                <a:gd name="T59" fmla="*/ 2147483647 h 103"/>
                <a:gd name="T60" fmla="*/ 2147483647 w 90"/>
                <a:gd name="T61" fmla="*/ 2147483647 h 103"/>
                <a:gd name="T62" fmla="*/ 2147483647 w 90"/>
                <a:gd name="T63" fmla="*/ 2147483647 h 103"/>
                <a:gd name="T64" fmla="*/ 2147483647 w 90"/>
                <a:gd name="T65" fmla="*/ 2147483647 h 103"/>
                <a:gd name="T66" fmla="*/ 2147483647 w 90"/>
                <a:gd name="T67" fmla="*/ 2147483647 h 103"/>
                <a:gd name="T68" fmla="*/ 2147483647 w 90"/>
                <a:gd name="T69" fmla="*/ 2147483647 h 103"/>
                <a:gd name="T70" fmla="*/ 2147483647 w 90"/>
                <a:gd name="T71" fmla="*/ 2147483647 h 103"/>
                <a:gd name="T72" fmla="*/ 2147483647 w 90"/>
                <a:gd name="T73" fmla="*/ 2147483647 h 103"/>
                <a:gd name="T74" fmla="*/ 2147483647 w 90"/>
                <a:gd name="T75" fmla="*/ 2147483647 h 103"/>
                <a:gd name="T76" fmla="*/ 2147483647 w 90"/>
                <a:gd name="T77" fmla="*/ 2147483647 h 103"/>
                <a:gd name="T78" fmla="*/ 0 w 90"/>
                <a:gd name="T79" fmla="*/ 2147483647 h 103"/>
                <a:gd name="T80" fmla="*/ 0 w 90"/>
                <a:gd name="T81" fmla="*/ 2147483647 h 103"/>
                <a:gd name="T82" fmla="*/ 0 w 90"/>
                <a:gd name="T83" fmla="*/ 2147483647 h 103"/>
                <a:gd name="T84" fmla="*/ 2147483647 w 90"/>
                <a:gd name="T85" fmla="*/ 2147483647 h 103"/>
                <a:gd name="T86" fmla="*/ 2147483647 w 90"/>
                <a:gd name="T87" fmla="*/ 2147483647 h 103"/>
                <a:gd name="T88" fmla="*/ 2147483647 w 90"/>
                <a:gd name="T89" fmla="*/ 2147483647 h 103"/>
                <a:gd name="T90" fmla="*/ 2147483647 w 90"/>
                <a:gd name="T91" fmla="*/ 2147483647 h 103"/>
                <a:gd name="T92" fmla="*/ 2147483647 w 90"/>
                <a:gd name="T93" fmla="*/ 2147483647 h 103"/>
                <a:gd name="T94" fmla="*/ 2147483647 w 90"/>
                <a:gd name="T95" fmla="*/ 2147483647 h 103"/>
                <a:gd name="T96" fmla="*/ 2147483647 w 90"/>
                <a:gd name="T97" fmla="*/ 2147483647 h 103"/>
                <a:gd name="T98" fmla="*/ 2147483647 w 90"/>
                <a:gd name="T99" fmla="*/ 2147483647 h 103"/>
                <a:gd name="T100" fmla="*/ 2147483647 w 90"/>
                <a:gd name="T101" fmla="*/ 2147483647 h 103"/>
                <a:gd name="T102" fmla="*/ 2147483647 w 90"/>
                <a:gd name="T103" fmla="*/ 2147483647 h 103"/>
                <a:gd name="T104" fmla="*/ 2147483647 w 90"/>
                <a:gd name="T105" fmla="*/ 2147483647 h 103"/>
                <a:gd name="T106" fmla="*/ 2147483647 w 90"/>
                <a:gd name="T107" fmla="*/ 2147483647 h 103"/>
                <a:gd name="T108" fmla="*/ 2147483647 w 90"/>
                <a:gd name="T109" fmla="*/ 2147483647 h 103"/>
                <a:gd name="T110" fmla="*/ 2147483647 w 90"/>
                <a:gd name="T111" fmla="*/ 2147483647 h 1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0"/>
                <a:gd name="T169" fmla="*/ 0 h 103"/>
                <a:gd name="T170" fmla="*/ 90 w 90"/>
                <a:gd name="T171" fmla="*/ 103 h 1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3" name="Freeform 60"/>
            <p:cNvSpPr>
              <a:spLocks noEditPoints="1" noChangeArrowheads="1"/>
            </p:cNvSpPr>
            <p:nvPr/>
          </p:nvSpPr>
          <p:spPr bwMode="auto">
            <a:xfrm>
              <a:off x="2122490" y="3703469"/>
              <a:ext cx="382587" cy="338560"/>
            </a:xfrm>
            <a:custGeom>
              <a:avLst/>
              <a:gdLst>
                <a:gd name="T0" fmla="*/ 2147483647 w 102"/>
                <a:gd name="T1" fmla="*/ 2147483647 h 85"/>
                <a:gd name="T2" fmla="*/ 2147483647 w 102"/>
                <a:gd name="T3" fmla="*/ 2147483647 h 85"/>
                <a:gd name="T4" fmla="*/ 2147483647 w 102"/>
                <a:gd name="T5" fmla="*/ 2147483647 h 85"/>
                <a:gd name="T6" fmla="*/ 2147483647 w 102"/>
                <a:gd name="T7" fmla="*/ 2147483647 h 85"/>
                <a:gd name="T8" fmla="*/ 2147483647 w 102"/>
                <a:gd name="T9" fmla="*/ 2147483647 h 85"/>
                <a:gd name="T10" fmla="*/ 2147483647 w 102"/>
                <a:gd name="T11" fmla="*/ 2147483647 h 85"/>
                <a:gd name="T12" fmla="*/ 2147483647 w 102"/>
                <a:gd name="T13" fmla="*/ 2147483647 h 85"/>
                <a:gd name="T14" fmla="*/ 2147483647 w 102"/>
                <a:gd name="T15" fmla="*/ 2147483647 h 85"/>
                <a:gd name="T16" fmla="*/ 2147483647 w 102"/>
                <a:gd name="T17" fmla="*/ 2147483647 h 85"/>
                <a:gd name="T18" fmla="*/ 0 w 102"/>
                <a:gd name="T19" fmla="*/ 2147483647 h 85"/>
                <a:gd name="T20" fmla="*/ 0 w 102"/>
                <a:gd name="T21" fmla="*/ 2147483647 h 85"/>
                <a:gd name="T22" fmla="*/ 2147483647 w 102"/>
                <a:gd name="T23" fmla="*/ 2147483647 h 85"/>
                <a:gd name="T24" fmla="*/ 2147483647 w 102"/>
                <a:gd name="T25" fmla="*/ 2147483647 h 85"/>
                <a:gd name="T26" fmla="*/ 2147483647 w 102"/>
                <a:gd name="T27" fmla="*/ 2147483647 h 85"/>
                <a:gd name="T28" fmla="*/ 2147483647 w 102"/>
                <a:gd name="T29" fmla="*/ 2147483647 h 85"/>
                <a:gd name="T30" fmla="*/ 2147483647 w 102"/>
                <a:gd name="T31" fmla="*/ 2147483647 h 85"/>
                <a:gd name="T32" fmla="*/ 2147483647 w 102"/>
                <a:gd name="T33" fmla="*/ 2147483647 h 85"/>
                <a:gd name="T34" fmla="*/ 2147483647 w 102"/>
                <a:gd name="T35" fmla="*/ 2147483647 h 85"/>
                <a:gd name="T36" fmla="*/ 2147483647 w 102"/>
                <a:gd name="T37" fmla="*/ 2147483647 h 85"/>
                <a:gd name="T38" fmla="*/ 2147483647 w 102"/>
                <a:gd name="T39" fmla="*/ 2147483647 h 85"/>
                <a:gd name="T40" fmla="*/ 2147483647 w 102"/>
                <a:gd name="T41" fmla="*/ 2147483647 h 85"/>
                <a:gd name="T42" fmla="*/ 2147483647 w 102"/>
                <a:gd name="T43" fmla="*/ 2147483647 h 85"/>
                <a:gd name="T44" fmla="*/ 2147483647 w 102"/>
                <a:gd name="T45" fmla="*/ 2147483647 h 85"/>
                <a:gd name="T46" fmla="*/ 2147483647 w 102"/>
                <a:gd name="T47" fmla="*/ 2147483647 h 85"/>
                <a:gd name="T48" fmla="*/ 2147483647 w 102"/>
                <a:gd name="T49" fmla="*/ 2147483647 h 85"/>
                <a:gd name="T50" fmla="*/ 2147483647 w 102"/>
                <a:gd name="T51" fmla="*/ 2147483647 h 85"/>
                <a:gd name="T52" fmla="*/ 2147483647 w 102"/>
                <a:gd name="T53" fmla="*/ 2147483647 h 85"/>
                <a:gd name="T54" fmla="*/ 2147483647 w 102"/>
                <a:gd name="T55" fmla="*/ 2147483647 h 85"/>
                <a:gd name="T56" fmla="*/ 2147483647 w 102"/>
                <a:gd name="T57" fmla="*/ 2147483647 h 85"/>
                <a:gd name="T58" fmla="*/ 2147483647 w 102"/>
                <a:gd name="T59" fmla="*/ 2147483647 h 85"/>
                <a:gd name="T60" fmla="*/ 2147483647 w 102"/>
                <a:gd name="T61" fmla="*/ 2147483647 h 85"/>
                <a:gd name="T62" fmla="*/ 2147483647 w 102"/>
                <a:gd name="T63" fmla="*/ 2147483647 h 85"/>
                <a:gd name="T64" fmla="*/ 2147483647 w 102"/>
                <a:gd name="T65" fmla="*/ 2147483647 h 85"/>
                <a:gd name="T66" fmla="*/ 2147483647 w 102"/>
                <a:gd name="T67" fmla="*/ 2147483647 h 85"/>
                <a:gd name="T68" fmla="*/ 2147483647 w 102"/>
                <a:gd name="T69" fmla="*/ 2147483647 h 85"/>
                <a:gd name="T70" fmla="*/ 2147483647 w 102"/>
                <a:gd name="T71" fmla="*/ 2147483647 h 85"/>
                <a:gd name="T72" fmla="*/ 2147483647 w 102"/>
                <a:gd name="T73" fmla="*/ 2147483647 h 85"/>
                <a:gd name="T74" fmla="*/ 2147483647 w 102"/>
                <a:gd name="T75" fmla="*/ 2147483647 h 85"/>
                <a:gd name="T76" fmla="*/ 2147483647 w 102"/>
                <a:gd name="T77" fmla="*/ 2147483647 h 85"/>
                <a:gd name="T78" fmla="*/ 2147483647 w 102"/>
                <a:gd name="T79" fmla="*/ 2147483647 h 85"/>
                <a:gd name="T80" fmla="*/ 2147483647 w 102"/>
                <a:gd name="T81" fmla="*/ 0 h 85"/>
                <a:gd name="T82" fmla="*/ 2147483647 w 102"/>
                <a:gd name="T83" fmla="*/ 2147483647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5"/>
                <a:gd name="T128" fmla="*/ 102 w 102"/>
                <a:gd name="T129" fmla="*/ 85 h 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4" name="Freeform 61"/>
            <p:cNvSpPr>
              <a:spLocks noEditPoints="1" noChangeArrowheads="1"/>
            </p:cNvSpPr>
            <p:nvPr/>
          </p:nvSpPr>
          <p:spPr bwMode="auto">
            <a:xfrm>
              <a:off x="2870203" y="3630401"/>
              <a:ext cx="325437" cy="460442"/>
            </a:xfrm>
            <a:custGeom>
              <a:avLst/>
              <a:gdLst>
                <a:gd name="T0" fmla="*/ 2147483647 w 87"/>
                <a:gd name="T1" fmla="*/ 2147483647 h 115"/>
                <a:gd name="T2" fmla="*/ 2147483647 w 87"/>
                <a:gd name="T3" fmla="*/ 2147483647 h 115"/>
                <a:gd name="T4" fmla="*/ 2147483647 w 87"/>
                <a:gd name="T5" fmla="*/ 2147483647 h 115"/>
                <a:gd name="T6" fmla="*/ 2147483647 w 87"/>
                <a:gd name="T7" fmla="*/ 2147483647 h 115"/>
                <a:gd name="T8" fmla="*/ 2147483647 w 87"/>
                <a:gd name="T9" fmla="*/ 2147483647 h 115"/>
                <a:gd name="T10" fmla="*/ 2147483647 w 87"/>
                <a:gd name="T11" fmla="*/ 2147483647 h 115"/>
                <a:gd name="T12" fmla="*/ 2147483647 w 87"/>
                <a:gd name="T13" fmla="*/ 0 h 115"/>
                <a:gd name="T14" fmla="*/ 2147483647 w 87"/>
                <a:gd name="T15" fmla="*/ 2147483647 h 115"/>
                <a:gd name="T16" fmla="*/ 2147483647 w 87"/>
                <a:gd name="T17" fmla="*/ 2147483647 h 115"/>
                <a:gd name="T18" fmla="*/ 2147483647 w 87"/>
                <a:gd name="T19" fmla="*/ 2147483647 h 115"/>
                <a:gd name="T20" fmla="*/ 2147483647 w 87"/>
                <a:gd name="T21" fmla="*/ 2147483647 h 115"/>
                <a:gd name="T22" fmla="*/ 2147483647 w 87"/>
                <a:gd name="T23" fmla="*/ 2147483647 h 115"/>
                <a:gd name="T24" fmla="*/ 2147483647 w 87"/>
                <a:gd name="T25" fmla="*/ 2147483647 h 115"/>
                <a:gd name="T26" fmla="*/ 2147483647 w 87"/>
                <a:gd name="T27" fmla="*/ 2147483647 h 115"/>
                <a:gd name="T28" fmla="*/ 2147483647 w 87"/>
                <a:gd name="T29" fmla="*/ 2147483647 h 115"/>
                <a:gd name="T30" fmla="*/ 2147483647 w 87"/>
                <a:gd name="T31" fmla="*/ 2147483647 h 115"/>
                <a:gd name="T32" fmla="*/ 2147483647 w 87"/>
                <a:gd name="T33" fmla="*/ 2147483647 h 115"/>
                <a:gd name="T34" fmla="*/ 2147483647 w 87"/>
                <a:gd name="T35" fmla="*/ 2147483647 h 115"/>
                <a:gd name="T36" fmla="*/ 2147483647 w 87"/>
                <a:gd name="T37" fmla="*/ 2147483647 h 115"/>
                <a:gd name="T38" fmla="*/ 2147483647 w 87"/>
                <a:gd name="T39" fmla="*/ 2147483647 h 115"/>
                <a:gd name="T40" fmla="*/ 2147483647 w 87"/>
                <a:gd name="T41" fmla="*/ 2147483647 h 115"/>
                <a:gd name="T42" fmla="*/ 2147483647 w 87"/>
                <a:gd name="T43" fmla="*/ 2147483647 h 115"/>
                <a:gd name="T44" fmla="*/ 2147483647 w 87"/>
                <a:gd name="T45" fmla="*/ 2147483647 h 115"/>
                <a:gd name="T46" fmla="*/ 2147483647 w 87"/>
                <a:gd name="T47" fmla="*/ 2147483647 h 115"/>
                <a:gd name="T48" fmla="*/ 2147483647 w 87"/>
                <a:gd name="T49" fmla="*/ 2147483647 h 115"/>
                <a:gd name="T50" fmla="*/ 2147483647 w 87"/>
                <a:gd name="T51" fmla="*/ 2147483647 h 115"/>
                <a:gd name="T52" fmla="*/ 2147483647 w 87"/>
                <a:gd name="T53" fmla="*/ 2147483647 h 115"/>
                <a:gd name="T54" fmla="*/ 2147483647 w 87"/>
                <a:gd name="T55" fmla="*/ 2147483647 h 115"/>
                <a:gd name="T56" fmla="*/ 2147483647 w 87"/>
                <a:gd name="T57" fmla="*/ 2147483647 h 115"/>
                <a:gd name="T58" fmla="*/ 2147483647 w 87"/>
                <a:gd name="T59" fmla="*/ 2147483647 h 115"/>
                <a:gd name="T60" fmla="*/ 2147483647 w 87"/>
                <a:gd name="T61" fmla="*/ 2147483647 h 115"/>
                <a:gd name="T62" fmla="*/ 2147483647 w 87"/>
                <a:gd name="T63" fmla="*/ 2147483647 h 115"/>
                <a:gd name="T64" fmla="*/ 2147483647 w 87"/>
                <a:gd name="T65" fmla="*/ 2147483647 h 115"/>
                <a:gd name="T66" fmla="*/ 2147483647 w 87"/>
                <a:gd name="T67" fmla="*/ 2147483647 h 115"/>
                <a:gd name="T68" fmla="*/ 2147483647 w 87"/>
                <a:gd name="T69" fmla="*/ 2147483647 h 115"/>
                <a:gd name="T70" fmla="*/ 2147483647 w 87"/>
                <a:gd name="T71" fmla="*/ 2147483647 h 115"/>
                <a:gd name="T72" fmla="*/ 2147483647 w 87"/>
                <a:gd name="T73" fmla="*/ 2147483647 h 115"/>
                <a:gd name="T74" fmla="*/ 2147483647 w 87"/>
                <a:gd name="T75" fmla="*/ 2147483647 h 115"/>
                <a:gd name="T76" fmla="*/ 2147483647 w 87"/>
                <a:gd name="T77" fmla="*/ 2147483647 h 115"/>
                <a:gd name="T78" fmla="*/ 2147483647 w 87"/>
                <a:gd name="T79" fmla="*/ 2147483647 h 115"/>
                <a:gd name="T80" fmla="*/ 2147483647 w 87"/>
                <a:gd name="T81" fmla="*/ 2147483647 h 115"/>
                <a:gd name="T82" fmla="*/ 2147483647 w 87"/>
                <a:gd name="T83" fmla="*/ 2147483647 h 115"/>
                <a:gd name="T84" fmla="*/ 2147483647 w 87"/>
                <a:gd name="T85" fmla="*/ 2147483647 h 115"/>
                <a:gd name="T86" fmla="*/ 2147483647 w 87"/>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7"/>
                <a:gd name="T133" fmla="*/ 0 h 115"/>
                <a:gd name="T134" fmla="*/ 87 w 87"/>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5" name="Freeform 62"/>
            <p:cNvSpPr>
              <a:spLocks noEditPoints="1" noChangeArrowheads="1"/>
            </p:cNvSpPr>
            <p:nvPr/>
          </p:nvSpPr>
          <p:spPr bwMode="auto">
            <a:xfrm>
              <a:off x="4216403" y="4703446"/>
              <a:ext cx="358775" cy="379188"/>
            </a:xfrm>
            <a:custGeom>
              <a:avLst/>
              <a:gdLst>
                <a:gd name="T0" fmla="*/ 2147483647 w 96"/>
                <a:gd name="T1" fmla="*/ 2147483647 h 95"/>
                <a:gd name="T2" fmla="*/ 2147483647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2147483647 h 95"/>
                <a:gd name="T52" fmla="*/ 2147483647 w 96"/>
                <a:gd name="T53" fmla="*/ 2147483647 h 95"/>
                <a:gd name="T54" fmla="*/ 2147483647 w 96"/>
                <a:gd name="T55" fmla="*/ 2147483647 h 95"/>
                <a:gd name="T56" fmla="*/ 2147483647 w 96"/>
                <a:gd name="T57" fmla="*/ 2147483647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2147483647 w 96"/>
                <a:gd name="T67" fmla="*/ 2147483647 h 95"/>
                <a:gd name="T68" fmla="*/ 2147483647 w 96"/>
                <a:gd name="T69" fmla="*/ 2147483647 h 95"/>
                <a:gd name="T70" fmla="*/ 2147483647 w 96"/>
                <a:gd name="T71" fmla="*/ 2147483647 h 95"/>
                <a:gd name="T72" fmla="*/ 2147483647 w 96"/>
                <a:gd name="T73" fmla="*/ 2147483647 h 95"/>
                <a:gd name="T74" fmla="*/ 2147483647 w 96"/>
                <a:gd name="T75" fmla="*/ 2147483647 h 95"/>
                <a:gd name="T76" fmla="*/ 2147483647 w 96"/>
                <a:gd name="T77" fmla="*/ 2147483647 h 95"/>
                <a:gd name="T78" fmla="*/ 2147483647 w 96"/>
                <a:gd name="T79" fmla="*/ 2147483647 h 95"/>
                <a:gd name="T80" fmla="*/ 2147483647 w 96"/>
                <a:gd name="T81" fmla="*/ 2147483647 h 95"/>
                <a:gd name="T82" fmla="*/ 2147483647 w 96"/>
                <a:gd name="T83" fmla="*/ 2147483647 h 95"/>
                <a:gd name="T84" fmla="*/ 2147483647 w 96"/>
                <a:gd name="T85" fmla="*/ 2147483647 h 95"/>
                <a:gd name="T86" fmla="*/ 2147483647 w 96"/>
                <a:gd name="T87" fmla="*/ 2147483647 h 95"/>
                <a:gd name="T88" fmla="*/ 2147483647 w 96"/>
                <a:gd name="T89" fmla="*/ 2147483647 h 95"/>
                <a:gd name="T90" fmla="*/ 2147483647 w 96"/>
                <a:gd name="T91" fmla="*/ 2147483647 h 95"/>
                <a:gd name="T92" fmla="*/ 2147483647 w 96"/>
                <a:gd name="T93" fmla="*/ 2147483647 h 95"/>
                <a:gd name="T94" fmla="*/ 2147483647 w 96"/>
                <a:gd name="T95" fmla="*/ 2147483647 h 95"/>
                <a:gd name="T96" fmla="*/ 2147483647 w 96"/>
                <a:gd name="T97" fmla="*/ 2147483647 h 95"/>
                <a:gd name="T98" fmla="*/ 2147483647 w 96"/>
                <a:gd name="T99" fmla="*/ 2147483647 h 95"/>
                <a:gd name="T100" fmla="*/ 2147483647 w 96"/>
                <a:gd name="T101" fmla="*/ 2147483647 h 95"/>
                <a:gd name="T102" fmla="*/ 2147483647 w 96"/>
                <a:gd name="T103" fmla="*/ 2147483647 h 95"/>
                <a:gd name="T104" fmla="*/ 2147483647 w 96"/>
                <a:gd name="T105" fmla="*/ 2147483647 h 95"/>
                <a:gd name="T106" fmla="*/ 2147483647 w 96"/>
                <a:gd name="T107" fmla="*/ 2147483647 h 95"/>
                <a:gd name="T108" fmla="*/ 2147483647 w 96"/>
                <a:gd name="T109" fmla="*/ 2147483647 h 95"/>
                <a:gd name="T110" fmla="*/ 2147483647 w 96"/>
                <a:gd name="T111" fmla="*/ 2147483647 h 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6"/>
                <a:gd name="T169" fmla="*/ 0 h 95"/>
                <a:gd name="T170" fmla="*/ 96 w 96"/>
                <a:gd name="T171" fmla="*/ 95 h 9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6" name="Freeform 63"/>
            <p:cNvSpPr>
              <a:spLocks noEditPoints="1" noChangeArrowheads="1"/>
            </p:cNvSpPr>
            <p:nvPr/>
          </p:nvSpPr>
          <p:spPr bwMode="auto">
            <a:xfrm>
              <a:off x="4879975" y="4744950"/>
              <a:ext cx="423862" cy="343639"/>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7" name="Freeform 64"/>
            <p:cNvSpPr>
              <a:spLocks noEditPoints="1" noChangeArrowheads="1"/>
            </p:cNvSpPr>
            <p:nvPr/>
          </p:nvSpPr>
          <p:spPr bwMode="auto">
            <a:xfrm>
              <a:off x="4872037" y="4191405"/>
              <a:ext cx="461962" cy="399502"/>
            </a:xfrm>
            <a:custGeom>
              <a:avLst/>
              <a:gdLst>
                <a:gd name="T0" fmla="*/ 2147483647 w 123"/>
                <a:gd name="T1" fmla="*/ 2147483647 h 100"/>
                <a:gd name="T2" fmla="*/ 2147483647 w 123"/>
                <a:gd name="T3" fmla="*/ 2147483647 h 100"/>
                <a:gd name="T4" fmla="*/ 2147483647 w 123"/>
                <a:gd name="T5" fmla="*/ 2147483647 h 100"/>
                <a:gd name="T6" fmla="*/ 2147483647 w 123"/>
                <a:gd name="T7" fmla="*/ 2147483647 h 100"/>
                <a:gd name="T8" fmla="*/ 2147483647 w 123"/>
                <a:gd name="T9" fmla="*/ 2147483647 h 100"/>
                <a:gd name="T10" fmla="*/ 2147483647 w 123"/>
                <a:gd name="T11" fmla="*/ 2147483647 h 100"/>
                <a:gd name="T12" fmla="*/ 2147483647 w 123"/>
                <a:gd name="T13" fmla="*/ 2147483647 h 100"/>
                <a:gd name="T14" fmla="*/ 2147483647 w 123"/>
                <a:gd name="T15" fmla="*/ 2147483647 h 100"/>
                <a:gd name="T16" fmla="*/ 2147483647 w 123"/>
                <a:gd name="T17" fmla="*/ 2147483647 h 100"/>
                <a:gd name="T18" fmla="*/ 2147483647 w 123"/>
                <a:gd name="T19" fmla="*/ 2147483647 h 100"/>
                <a:gd name="T20" fmla="*/ 2147483647 w 123"/>
                <a:gd name="T21" fmla="*/ 2147483647 h 100"/>
                <a:gd name="T22" fmla="*/ 2147483647 w 123"/>
                <a:gd name="T23" fmla="*/ 2147483647 h 100"/>
                <a:gd name="T24" fmla="*/ 2147483647 w 123"/>
                <a:gd name="T25" fmla="*/ 2147483647 h 100"/>
                <a:gd name="T26" fmla="*/ 2147483647 w 123"/>
                <a:gd name="T27" fmla="*/ 2147483647 h 100"/>
                <a:gd name="T28" fmla="*/ 2147483647 w 123"/>
                <a:gd name="T29" fmla="*/ 2147483647 h 100"/>
                <a:gd name="T30" fmla="*/ 2147483647 w 123"/>
                <a:gd name="T31" fmla="*/ 2147483647 h 100"/>
                <a:gd name="T32" fmla="*/ 2147483647 w 123"/>
                <a:gd name="T33" fmla="*/ 2147483647 h 100"/>
                <a:gd name="T34" fmla="*/ 2147483647 w 123"/>
                <a:gd name="T35" fmla="*/ 2147483647 h 100"/>
                <a:gd name="T36" fmla="*/ 2147483647 w 123"/>
                <a:gd name="T37" fmla="*/ 2147483647 h 100"/>
                <a:gd name="T38" fmla="*/ 2147483647 w 123"/>
                <a:gd name="T39" fmla="*/ 2147483647 h 100"/>
                <a:gd name="T40" fmla="*/ 2147483647 w 123"/>
                <a:gd name="T41" fmla="*/ 2147483647 h 100"/>
                <a:gd name="T42" fmla="*/ 2147483647 w 123"/>
                <a:gd name="T43" fmla="*/ 2147483647 h 100"/>
                <a:gd name="T44" fmla="*/ 2147483647 w 123"/>
                <a:gd name="T45" fmla="*/ 2147483647 h 100"/>
                <a:gd name="T46" fmla="*/ 2147483647 w 123"/>
                <a:gd name="T47" fmla="*/ 2147483647 h 100"/>
                <a:gd name="T48" fmla="*/ 2147483647 w 123"/>
                <a:gd name="T49" fmla="*/ 2147483647 h 100"/>
                <a:gd name="T50" fmla="*/ 2147483647 w 123"/>
                <a:gd name="T51" fmla="*/ 2147483647 h 100"/>
                <a:gd name="T52" fmla="*/ 0 w 123"/>
                <a:gd name="T53" fmla="*/ 2147483647 h 100"/>
                <a:gd name="T54" fmla="*/ 2147483647 w 123"/>
                <a:gd name="T55" fmla="*/ 2147483647 h 100"/>
                <a:gd name="T56" fmla="*/ 2147483647 w 123"/>
                <a:gd name="T57" fmla="*/ 2147483647 h 100"/>
                <a:gd name="T58" fmla="*/ 2147483647 w 123"/>
                <a:gd name="T59" fmla="*/ 2147483647 h 100"/>
                <a:gd name="T60" fmla="*/ 2147483647 w 123"/>
                <a:gd name="T61" fmla="*/ 2147483647 h 100"/>
                <a:gd name="T62" fmla="*/ 2147483647 w 123"/>
                <a:gd name="T63" fmla="*/ 2147483647 h 100"/>
                <a:gd name="T64" fmla="*/ 2147483647 w 123"/>
                <a:gd name="T65" fmla="*/ 2147483647 h 100"/>
                <a:gd name="T66" fmla="*/ 2147483647 w 123"/>
                <a:gd name="T67" fmla="*/ 2147483647 h 100"/>
                <a:gd name="T68" fmla="*/ 2147483647 w 123"/>
                <a:gd name="T69" fmla="*/ 2147483647 h 100"/>
                <a:gd name="T70" fmla="*/ 2147483647 w 123"/>
                <a:gd name="T71" fmla="*/ 2147483647 h 100"/>
                <a:gd name="T72" fmla="*/ 2147483647 w 123"/>
                <a:gd name="T73" fmla="*/ 2147483647 h 100"/>
                <a:gd name="T74" fmla="*/ 2147483647 w 123"/>
                <a:gd name="T75" fmla="*/ 2147483647 h 100"/>
                <a:gd name="T76" fmla="*/ 2147483647 w 123"/>
                <a:gd name="T77" fmla="*/ 2147483647 h 100"/>
                <a:gd name="T78" fmla="*/ 2147483647 w 123"/>
                <a:gd name="T79" fmla="*/ 2147483647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
                <a:gd name="T121" fmla="*/ 0 h 100"/>
                <a:gd name="T122" fmla="*/ 123 w 123"/>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8" name="Freeform 65"/>
            <p:cNvSpPr>
              <a:spLocks noEditPoints="1" noChangeArrowheads="1"/>
            </p:cNvSpPr>
            <p:nvPr/>
          </p:nvSpPr>
          <p:spPr bwMode="auto">
            <a:xfrm>
              <a:off x="3540128" y="3183167"/>
              <a:ext cx="338137" cy="338560"/>
            </a:xfrm>
            <a:custGeom>
              <a:avLst/>
              <a:gdLst>
                <a:gd name="T0" fmla="*/ 2147483647 w 90"/>
                <a:gd name="T1" fmla="*/ 2147483647 h 85"/>
                <a:gd name="T2" fmla="*/ 2147483647 w 90"/>
                <a:gd name="T3" fmla="*/ 2147483647 h 85"/>
                <a:gd name="T4" fmla="*/ 2147483647 w 90"/>
                <a:gd name="T5" fmla="*/ 2147483647 h 85"/>
                <a:gd name="T6" fmla="*/ 2147483647 w 90"/>
                <a:gd name="T7" fmla="*/ 2147483647 h 85"/>
                <a:gd name="T8" fmla="*/ 2147483647 w 90"/>
                <a:gd name="T9" fmla="*/ 2147483647 h 85"/>
                <a:gd name="T10" fmla="*/ 2147483647 w 90"/>
                <a:gd name="T11" fmla="*/ 2147483647 h 85"/>
                <a:gd name="T12" fmla="*/ 2147483647 w 90"/>
                <a:gd name="T13" fmla="*/ 2147483647 h 85"/>
                <a:gd name="T14" fmla="*/ 2147483647 w 90"/>
                <a:gd name="T15" fmla="*/ 2147483647 h 85"/>
                <a:gd name="T16" fmla="*/ 2147483647 w 90"/>
                <a:gd name="T17" fmla="*/ 2147483647 h 85"/>
                <a:gd name="T18" fmla="*/ 2147483647 w 90"/>
                <a:gd name="T19" fmla="*/ 2147483647 h 85"/>
                <a:gd name="T20" fmla="*/ 2147483647 w 90"/>
                <a:gd name="T21" fmla="*/ 2147483647 h 85"/>
                <a:gd name="T22" fmla="*/ 2147483647 w 90"/>
                <a:gd name="T23" fmla="*/ 2147483647 h 85"/>
                <a:gd name="T24" fmla="*/ 2147483647 w 90"/>
                <a:gd name="T25" fmla="*/ 2147483647 h 85"/>
                <a:gd name="T26" fmla="*/ 2147483647 w 90"/>
                <a:gd name="T27" fmla="*/ 2147483647 h 85"/>
                <a:gd name="T28" fmla="*/ 2147483647 w 90"/>
                <a:gd name="T29" fmla="*/ 2147483647 h 85"/>
                <a:gd name="T30" fmla="*/ 2147483647 w 90"/>
                <a:gd name="T31" fmla="*/ 2147483647 h 85"/>
                <a:gd name="T32" fmla="*/ 2147483647 w 90"/>
                <a:gd name="T33" fmla="*/ 2147483647 h 85"/>
                <a:gd name="T34" fmla="*/ 2147483647 w 90"/>
                <a:gd name="T35" fmla="*/ 2147483647 h 85"/>
                <a:gd name="T36" fmla="*/ 2147483647 w 90"/>
                <a:gd name="T37" fmla="*/ 2147483647 h 85"/>
                <a:gd name="T38" fmla="*/ 2147483647 w 90"/>
                <a:gd name="T39" fmla="*/ 2147483647 h 85"/>
                <a:gd name="T40" fmla="*/ 2147483647 w 90"/>
                <a:gd name="T41" fmla="*/ 2147483647 h 85"/>
                <a:gd name="T42" fmla="*/ 2147483647 w 90"/>
                <a:gd name="T43" fmla="*/ 2147483647 h 85"/>
                <a:gd name="T44" fmla="*/ 2147483647 w 90"/>
                <a:gd name="T45" fmla="*/ 2147483647 h 85"/>
                <a:gd name="T46" fmla="*/ 2147483647 w 90"/>
                <a:gd name="T47" fmla="*/ 2147483647 h 85"/>
                <a:gd name="T48" fmla="*/ 2147483647 w 90"/>
                <a:gd name="T49" fmla="*/ 2147483647 h 85"/>
                <a:gd name="T50" fmla="*/ 2147483647 w 90"/>
                <a:gd name="T51" fmla="*/ 2147483647 h 85"/>
                <a:gd name="T52" fmla="*/ 2147483647 w 90"/>
                <a:gd name="T53" fmla="*/ 2147483647 h 85"/>
                <a:gd name="T54" fmla="*/ 2147483647 w 90"/>
                <a:gd name="T55" fmla="*/ 2147483647 h 85"/>
                <a:gd name="T56" fmla="*/ 2147483647 w 90"/>
                <a:gd name="T57" fmla="*/ 2147483647 h 85"/>
                <a:gd name="T58" fmla="*/ 2147483647 w 90"/>
                <a:gd name="T59" fmla="*/ 2147483647 h 85"/>
                <a:gd name="T60" fmla="*/ 2147483647 w 90"/>
                <a:gd name="T61" fmla="*/ 2147483647 h 85"/>
                <a:gd name="T62" fmla="*/ 2147483647 w 90"/>
                <a:gd name="T63" fmla="*/ 2147483647 h 85"/>
                <a:gd name="T64" fmla="*/ 2147483647 w 90"/>
                <a:gd name="T65" fmla="*/ 2147483647 h 85"/>
                <a:gd name="T66" fmla="*/ 2147483647 w 90"/>
                <a:gd name="T67" fmla="*/ 2147483647 h 85"/>
                <a:gd name="T68" fmla="*/ 2147483647 w 90"/>
                <a:gd name="T69" fmla="*/ 2147483647 h 85"/>
                <a:gd name="T70" fmla="*/ 2147483647 w 90"/>
                <a:gd name="T71" fmla="*/ 2147483647 h 85"/>
                <a:gd name="T72" fmla="*/ 2147483647 w 90"/>
                <a:gd name="T73" fmla="*/ 2147483647 h 85"/>
                <a:gd name="T74" fmla="*/ 2147483647 w 90"/>
                <a:gd name="T75" fmla="*/ 0 h 85"/>
                <a:gd name="T76" fmla="*/ 2147483647 w 90"/>
                <a:gd name="T77" fmla="*/ 2147483647 h 85"/>
                <a:gd name="T78" fmla="*/ 2147483647 w 90"/>
                <a:gd name="T79" fmla="*/ 2147483647 h 85"/>
                <a:gd name="T80" fmla="*/ 2147483647 w 90"/>
                <a:gd name="T81" fmla="*/ 2147483647 h 85"/>
                <a:gd name="T82" fmla="*/ 2147483647 w 90"/>
                <a:gd name="T83" fmla="*/ 2147483647 h 85"/>
                <a:gd name="T84" fmla="*/ 2147483647 w 90"/>
                <a:gd name="T85" fmla="*/ 2147483647 h 85"/>
                <a:gd name="T86" fmla="*/ 2147483647 w 90"/>
                <a:gd name="T87" fmla="*/ 2147483647 h 85"/>
                <a:gd name="T88" fmla="*/ 2147483647 w 90"/>
                <a:gd name="T89" fmla="*/ 2147483647 h 85"/>
                <a:gd name="T90" fmla="*/ 2147483647 w 90"/>
                <a:gd name="T91" fmla="*/ 2147483647 h 85"/>
                <a:gd name="T92" fmla="*/ 2147483647 w 90"/>
                <a:gd name="T93" fmla="*/ 2147483647 h 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85"/>
                <a:gd name="T143" fmla="*/ 90 w 90"/>
                <a:gd name="T144" fmla="*/ 85 h 8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9" name="Freeform 66"/>
            <p:cNvSpPr>
              <a:spLocks noEditPoints="1" noChangeArrowheads="1"/>
            </p:cNvSpPr>
            <p:nvPr/>
          </p:nvSpPr>
          <p:spPr bwMode="auto">
            <a:xfrm>
              <a:off x="3503612" y="3742175"/>
              <a:ext cx="404812" cy="252229"/>
            </a:xfrm>
            <a:custGeom>
              <a:avLst/>
              <a:gdLst>
                <a:gd name="T0" fmla="*/ 0 w 108"/>
                <a:gd name="T1" fmla="*/ 2147483647 h 63"/>
                <a:gd name="T2" fmla="*/ 2147483647 w 108"/>
                <a:gd name="T3" fmla="*/ 2147483647 h 63"/>
                <a:gd name="T4" fmla="*/ 2147483647 w 108"/>
                <a:gd name="T5" fmla="*/ 2147483647 h 63"/>
                <a:gd name="T6" fmla="*/ 2147483647 w 108"/>
                <a:gd name="T7" fmla="*/ 2147483647 h 63"/>
                <a:gd name="T8" fmla="*/ 2147483647 w 108"/>
                <a:gd name="T9" fmla="*/ 2147483647 h 63"/>
                <a:gd name="T10" fmla="*/ 2147483647 w 108"/>
                <a:gd name="T11" fmla="*/ 2147483647 h 63"/>
                <a:gd name="T12" fmla="*/ 2147483647 w 108"/>
                <a:gd name="T13" fmla="*/ 2147483647 h 63"/>
                <a:gd name="T14" fmla="*/ 2147483647 w 108"/>
                <a:gd name="T15" fmla="*/ 2147483647 h 63"/>
                <a:gd name="T16" fmla="*/ 2147483647 w 108"/>
                <a:gd name="T17" fmla="*/ 2147483647 h 63"/>
                <a:gd name="T18" fmla="*/ 2147483647 w 108"/>
                <a:gd name="T19" fmla="*/ 2147483647 h 63"/>
                <a:gd name="T20" fmla="*/ 2147483647 w 108"/>
                <a:gd name="T21" fmla="*/ 2147483647 h 63"/>
                <a:gd name="T22" fmla="*/ 2147483647 w 108"/>
                <a:gd name="T23" fmla="*/ 2147483647 h 63"/>
                <a:gd name="T24" fmla="*/ 2147483647 w 108"/>
                <a:gd name="T25" fmla="*/ 2147483647 h 63"/>
                <a:gd name="T26" fmla="*/ 2147483647 w 108"/>
                <a:gd name="T27" fmla="*/ 2147483647 h 63"/>
                <a:gd name="T28" fmla="*/ 2147483647 w 108"/>
                <a:gd name="T29" fmla="*/ 2147483647 h 63"/>
                <a:gd name="T30" fmla="*/ 2147483647 w 108"/>
                <a:gd name="T31" fmla="*/ 2147483647 h 63"/>
                <a:gd name="T32" fmla="*/ 2147483647 w 108"/>
                <a:gd name="T33" fmla="*/ 2147483647 h 63"/>
                <a:gd name="T34" fmla="*/ 2147483647 w 108"/>
                <a:gd name="T35" fmla="*/ 2147483647 h 63"/>
                <a:gd name="T36" fmla="*/ 2147483647 w 108"/>
                <a:gd name="T37" fmla="*/ 2147483647 h 63"/>
                <a:gd name="T38" fmla="*/ 2147483647 w 108"/>
                <a:gd name="T39" fmla="*/ 2147483647 h 63"/>
                <a:gd name="T40" fmla="*/ 2147483647 w 108"/>
                <a:gd name="T41" fmla="*/ 2147483647 h 63"/>
                <a:gd name="T42" fmla="*/ 2147483647 w 108"/>
                <a:gd name="T43" fmla="*/ 2147483647 h 63"/>
                <a:gd name="T44" fmla="*/ 2147483647 w 108"/>
                <a:gd name="T45" fmla="*/ 2147483647 h 63"/>
                <a:gd name="T46" fmla="*/ 2147483647 w 108"/>
                <a:gd name="T47" fmla="*/ 2147483647 h 63"/>
                <a:gd name="T48" fmla="*/ 2147483647 w 108"/>
                <a:gd name="T49" fmla="*/ 2147483647 h 63"/>
                <a:gd name="T50" fmla="*/ 2147483647 w 108"/>
                <a:gd name="T51" fmla="*/ 2147483647 h 63"/>
                <a:gd name="T52" fmla="*/ 2147483647 w 108"/>
                <a:gd name="T53" fmla="*/ 2147483647 h 63"/>
                <a:gd name="T54" fmla="*/ 2147483647 w 108"/>
                <a:gd name="T55" fmla="*/ 2147483647 h 63"/>
                <a:gd name="T56" fmla="*/ 2147483647 w 108"/>
                <a:gd name="T57" fmla="*/ 2147483647 h 63"/>
                <a:gd name="T58" fmla="*/ 2147483647 w 108"/>
                <a:gd name="T59" fmla="*/ 2147483647 h 63"/>
                <a:gd name="T60" fmla="*/ 2147483647 w 108"/>
                <a:gd name="T61" fmla="*/ 2147483647 h 63"/>
                <a:gd name="T62" fmla="*/ 2147483647 w 108"/>
                <a:gd name="T63" fmla="*/ 2147483647 h 63"/>
                <a:gd name="T64" fmla="*/ 2147483647 w 108"/>
                <a:gd name="T65" fmla="*/ 2147483647 h 63"/>
                <a:gd name="T66" fmla="*/ 2147483647 w 108"/>
                <a:gd name="T67" fmla="*/ 2147483647 h 63"/>
                <a:gd name="T68" fmla="*/ 2147483647 w 108"/>
                <a:gd name="T69" fmla="*/ 2147483647 h 63"/>
                <a:gd name="T70" fmla="*/ 2147483647 w 108"/>
                <a:gd name="T71" fmla="*/ 2147483647 h 63"/>
                <a:gd name="T72" fmla="*/ 2147483647 w 108"/>
                <a:gd name="T73" fmla="*/ 2147483647 h 63"/>
                <a:gd name="T74" fmla="*/ 2147483647 w 108"/>
                <a:gd name="T75" fmla="*/ 2147483647 h 63"/>
                <a:gd name="T76" fmla="*/ 2147483647 w 108"/>
                <a:gd name="T77" fmla="*/ 2147483647 h 63"/>
                <a:gd name="T78" fmla="*/ 2147483647 w 108"/>
                <a:gd name="T79" fmla="*/ 2147483647 h 63"/>
                <a:gd name="T80" fmla="*/ 2147483647 w 108"/>
                <a:gd name="T81" fmla="*/ 2147483647 h 63"/>
                <a:gd name="T82" fmla="*/ 2147483647 w 108"/>
                <a:gd name="T83" fmla="*/ 2147483647 h 63"/>
                <a:gd name="T84" fmla="*/ 2147483647 w 108"/>
                <a:gd name="T85" fmla="*/ 2147483647 h 63"/>
                <a:gd name="T86" fmla="*/ 2147483647 w 108"/>
                <a:gd name="T87" fmla="*/ 2147483647 h 63"/>
                <a:gd name="T88" fmla="*/ 2147483647 w 108"/>
                <a:gd name="T89" fmla="*/ 2147483647 h 63"/>
                <a:gd name="T90" fmla="*/ 2147483647 w 108"/>
                <a:gd name="T91" fmla="*/ 2147483647 h 63"/>
                <a:gd name="T92" fmla="*/ 2147483647 w 108"/>
                <a:gd name="T93" fmla="*/ 2147483647 h 63"/>
                <a:gd name="T94" fmla="*/ 2147483647 w 108"/>
                <a:gd name="T95" fmla="*/ 2147483647 h 63"/>
                <a:gd name="T96" fmla="*/ 2147483647 w 108"/>
                <a:gd name="T97" fmla="*/ 2147483647 h 63"/>
                <a:gd name="T98" fmla="*/ 2147483647 w 108"/>
                <a:gd name="T99" fmla="*/ 2147483647 h 63"/>
                <a:gd name="T100" fmla="*/ 2147483647 w 108"/>
                <a:gd name="T101" fmla="*/ 2147483647 h 63"/>
                <a:gd name="T102" fmla="*/ 2147483647 w 108"/>
                <a:gd name="T103" fmla="*/ 2147483647 h 63"/>
                <a:gd name="T104" fmla="*/ 2147483647 w 108"/>
                <a:gd name="T105" fmla="*/ 2147483647 h 63"/>
                <a:gd name="T106" fmla="*/ 2147483647 w 108"/>
                <a:gd name="T107" fmla="*/ 2147483647 h 63"/>
                <a:gd name="T108" fmla="*/ 2147483647 w 108"/>
                <a:gd name="T109" fmla="*/ 2147483647 h 63"/>
                <a:gd name="T110" fmla="*/ 2147483647 w 108"/>
                <a:gd name="T111" fmla="*/ 2147483647 h 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8"/>
                <a:gd name="T169" fmla="*/ 0 h 63"/>
                <a:gd name="T170" fmla="*/ 108 w 108"/>
                <a:gd name="T171" fmla="*/ 63 h 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0" name="Freeform 67"/>
            <p:cNvSpPr>
              <a:spLocks noEditPoints="1" noChangeArrowheads="1"/>
            </p:cNvSpPr>
            <p:nvPr/>
          </p:nvSpPr>
          <p:spPr bwMode="auto">
            <a:xfrm>
              <a:off x="4260853" y="4187463"/>
              <a:ext cx="288925" cy="392730"/>
            </a:xfrm>
            <a:custGeom>
              <a:avLst/>
              <a:gdLst>
                <a:gd name="T0" fmla="*/ 0 w 77"/>
                <a:gd name="T1" fmla="*/ 2147483647 h 98"/>
                <a:gd name="T2" fmla="*/ 2147483647 w 77"/>
                <a:gd name="T3" fmla="*/ 2147483647 h 98"/>
                <a:gd name="T4" fmla="*/ 2147483647 w 77"/>
                <a:gd name="T5" fmla="*/ 2147483647 h 98"/>
                <a:gd name="T6" fmla="*/ 2147483647 w 77"/>
                <a:gd name="T7" fmla="*/ 2147483647 h 98"/>
                <a:gd name="T8" fmla="*/ 2147483647 w 77"/>
                <a:gd name="T9" fmla="*/ 2147483647 h 98"/>
                <a:gd name="T10" fmla="*/ 2147483647 w 77"/>
                <a:gd name="T11" fmla="*/ 2147483647 h 98"/>
                <a:gd name="T12" fmla="*/ 2147483647 w 77"/>
                <a:gd name="T13" fmla="*/ 2147483647 h 98"/>
                <a:gd name="T14" fmla="*/ 2147483647 w 77"/>
                <a:gd name="T15" fmla="*/ 2147483647 h 98"/>
                <a:gd name="T16" fmla="*/ 2147483647 w 77"/>
                <a:gd name="T17" fmla="*/ 2147483647 h 98"/>
                <a:gd name="T18" fmla="*/ 2147483647 w 77"/>
                <a:gd name="T19" fmla="*/ 2147483647 h 98"/>
                <a:gd name="T20" fmla="*/ 2147483647 w 77"/>
                <a:gd name="T21" fmla="*/ 2147483647 h 98"/>
                <a:gd name="T22" fmla="*/ 2147483647 w 77"/>
                <a:gd name="T23" fmla="*/ 2147483647 h 98"/>
                <a:gd name="T24" fmla="*/ 2147483647 w 77"/>
                <a:gd name="T25" fmla="*/ 2147483647 h 98"/>
                <a:gd name="T26" fmla="*/ 2147483647 w 77"/>
                <a:gd name="T27" fmla="*/ 2147483647 h 98"/>
                <a:gd name="T28" fmla="*/ 2147483647 w 77"/>
                <a:gd name="T29" fmla="*/ 2147483647 h 98"/>
                <a:gd name="T30" fmla="*/ 2147483647 w 77"/>
                <a:gd name="T31" fmla="*/ 2147483647 h 98"/>
                <a:gd name="T32" fmla="*/ 2147483647 w 77"/>
                <a:gd name="T33" fmla="*/ 2147483647 h 98"/>
                <a:gd name="T34" fmla="*/ 2147483647 w 77"/>
                <a:gd name="T35" fmla="*/ 2147483647 h 98"/>
                <a:gd name="T36" fmla="*/ 2147483647 w 77"/>
                <a:gd name="T37" fmla="*/ 2147483647 h 98"/>
                <a:gd name="T38" fmla="*/ 2147483647 w 77"/>
                <a:gd name="T39" fmla="*/ 2147483647 h 98"/>
                <a:gd name="T40" fmla="*/ 2147483647 w 77"/>
                <a:gd name="T41" fmla="*/ 2147483647 h 98"/>
                <a:gd name="T42" fmla="*/ 2147483647 w 77"/>
                <a:gd name="T43" fmla="*/ 2147483647 h 98"/>
                <a:gd name="T44" fmla="*/ 2147483647 w 77"/>
                <a:gd name="T45" fmla="*/ 2147483647 h 98"/>
                <a:gd name="T46" fmla="*/ 2147483647 w 77"/>
                <a:gd name="T47" fmla="*/ 2147483647 h 98"/>
                <a:gd name="T48" fmla="*/ 2147483647 w 77"/>
                <a:gd name="T49" fmla="*/ 2147483647 h 98"/>
                <a:gd name="T50" fmla="*/ 2147483647 w 77"/>
                <a:gd name="T51" fmla="*/ 2147483647 h 98"/>
                <a:gd name="T52" fmla="*/ 2147483647 w 77"/>
                <a:gd name="T53" fmla="*/ 0 h 98"/>
                <a:gd name="T54" fmla="*/ 2147483647 w 77"/>
                <a:gd name="T55" fmla="*/ 2147483647 h 98"/>
                <a:gd name="T56" fmla="*/ 2147483647 w 77"/>
                <a:gd name="T57" fmla="*/ 0 h 98"/>
                <a:gd name="T58" fmla="*/ 2147483647 w 77"/>
                <a:gd name="T59" fmla="*/ 2147483647 h 98"/>
                <a:gd name="T60" fmla="*/ 2147483647 w 77"/>
                <a:gd name="T61" fmla="*/ 0 h 98"/>
                <a:gd name="T62" fmla="*/ 2147483647 w 77"/>
                <a:gd name="T63" fmla="*/ 2147483647 h 98"/>
                <a:gd name="T64" fmla="*/ 2147483647 w 77"/>
                <a:gd name="T65" fmla="*/ 2147483647 h 98"/>
                <a:gd name="T66" fmla="*/ 2147483647 w 77"/>
                <a:gd name="T67" fmla="*/ 2147483647 h 98"/>
                <a:gd name="T68" fmla="*/ 2147483647 w 77"/>
                <a:gd name="T69" fmla="*/ 2147483647 h 98"/>
                <a:gd name="T70" fmla="*/ 2147483647 w 77"/>
                <a:gd name="T71" fmla="*/ 2147483647 h 98"/>
                <a:gd name="T72" fmla="*/ 2147483647 w 77"/>
                <a:gd name="T73" fmla="*/ 2147483647 h 98"/>
                <a:gd name="T74" fmla="*/ 2147483647 w 77"/>
                <a:gd name="T75" fmla="*/ 2147483647 h 98"/>
                <a:gd name="T76" fmla="*/ 2147483647 w 77"/>
                <a:gd name="T77" fmla="*/ 2147483647 h 98"/>
                <a:gd name="T78" fmla="*/ 2147483647 w 77"/>
                <a:gd name="T79" fmla="*/ 2147483647 h 98"/>
                <a:gd name="T80" fmla="*/ 2147483647 w 77"/>
                <a:gd name="T81" fmla="*/ 2147483647 h 98"/>
                <a:gd name="T82" fmla="*/ 2147483647 w 77"/>
                <a:gd name="T83" fmla="*/ 2147483647 h 98"/>
                <a:gd name="T84" fmla="*/ 2147483647 w 77"/>
                <a:gd name="T85" fmla="*/ 2147483647 h 98"/>
                <a:gd name="T86" fmla="*/ 2147483647 w 77"/>
                <a:gd name="T87" fmla="*/ 2147483647 h 98"/>
                <a:gd name="T88" fmla="*/ 2147483647 w 77"/>
                <a:gd name="T89" fmla="*/ 2147483647 h 98"/>
                <a:gd name="T90" fmla="*/ 2147483647 w 77"/>
                <a:gd name="T91" fmla="*/ 2147483647 h 98"/>
                <a:gd name="T92" fmla="*/ 2147483647 w 77"/>
                <a:gd name="T93" fmla="*/ 2147483647 h 98"/>
                <a:gd name="T94" fmla="*/ 2147483647 w 77"/>
                <a:gd name="T95" fmla="*/ 2147483647 h 98"/>
                <a:gd name="T96" fmla="*/ 2147483647 w 77"/>
                <a:gd name="T97" fmla="*/ 2147483647 h 98"/>
                <a:gd name="T98" fmla="*/ 2147483647 w 77"/>
                <a:gd name="T99" fmla="*/ 2147483647 h 98"/>
                <a:gd name="T100" fmla="*/ 2147483647 w 77"/>
                <a:gd name="T101" fmla="*/ 2147483647 h 98"/>
                <a:gd name="T102" fmla="*/ 2147483647 w 77"/>
                <a:gd name="T103" fmla="*/ 2147483647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1" name="Freeform 68"/>
            <p:cNvSpPr>
              <a:spLocks noEditPoints="1" noChangeArrowheads="1"/>
            </p:cNvSpPr>
            <p:nvPr/>
          </p:nvSpPr>
          <p:spPr bwMode="auto">
            <a:xfrm>
              <a:off x="5595940" y="4184076"/>
              <a:ext cx="371475" cy="396115"/>
            </a:xfrm>
            <a:custGeom>
              <a:avLst/>
              <a:gdLst>
                <a:gd name="T0" fmla="*/ 2147483647 w 99"/>
                <a:gd name="T1" fmla="*/ 2147483647 h 99"/>
                <a:gd name="T2" fmla="*/ 2147483647 w 99"/>
                <a:gd name="T3" fmla="*/ 2147483647 h 99"/>
                <a:gd name="T4" fmla="*/ 2147483647 w 99"/>
                <a:gd name="T5" fmla="*/ 2147483647 h 99"/>
                <a:gd name="T6" fmla="*/ 2147483647 w 99"/>
                <a:gd name="T7" fmla="*/ 2147483647 h 99"/>
                <a:gd name="T8" fmla="*/ 2147483647 w 99"/>
                <a:gd name="T9" fmla="*/ 2147483647 h 99"/>
                <a:gd name="T10" fmla="*/ 2147483647 w 99"/>
                <a:gd name="T11" fmla="*/ 2147483647 h 99"/>
                <a:gd name="T12" fmla="*/ 2147483647 w 99"/>
                <a:gd name="T13" fmla="*/ 2147483647 h 99"/>
                <a:gd name="T14" fmla="*/ 2147483647 w 99"/>
                <a:gd name="T15" fmla="*/ 2147483647 h 99"/>
                <a:gd name="T16" fmla="*/ 2147483647 w 99"/>
                <a:gd name="T17" fmla="*/ 2147483647 h 99"/>
                <a:gd name="T18" fmla="*/ 2147483647 w 99"/>
                <a:gd name="T19" fmla="*/ 2147483647 h 99"/>
                <a:gd name="T20" fmla="*/ 2147483647 w 99"/>
                <a:gd name="T21" fmla="*/ 2147483647 h 99"/>
                <a:gd name="T22" fmla="*/ 2147483647 w 99"/>
                <a:gd name="T23" fmla="*/ 2147483647 h 99"/>
                <a:gd name="T24" fmla="*/ 2147483647 w 99"/>
                <a:gd name="T25" fmla="*/ 2147483647 h 99"/>
                <a:gd name="T26" fmla="*/ 2147483647 w 99"/>
                <a:gd name="T27" fmla="*/ 2147483647 h 99"/>
                <a:gd name="T28" fmla="*/ 2147483647 w 99"/>
                <a:gd name="T29" fmla="*/ 2147483647 h 99"/>
                <a:gd name="T30" fmla="*/ 2147483647 w 99"/>
                <a:gd name="T31" fmla="*/ 2147483647 h 99"/>
                <a:gd name="T32" fmla="*/ 2147483647 w 99"/>
                <a:gd name="T33" fmla="*/ 2147483647 h 99"/>
                <a:gd name="T34" fmla="*/ 0 w 99"/>
                <a:gd name="T35" fmla="*/ 2147483647 h 99"/>
                <a:gd name="T36" fmla="*/ 2147483647 w 99"/>
                <a:gd name="T37" fmla="*/ 2147483647 h 99"/>
                <a:gd name="T38" fmla="*/ 2147483647 w 99"/>
                <a:gd name="T39" fmla="*/ 2147483647 h 99"/>
                <a:gd name="T40" fmla="*/ 2147483647 w 99"/>
                <a:gd name="T41" fmla="*/ 2147483647 h 99"/>
                <a:gd name="T42" fmla="*/ 2147483647 w 99"/>
                <a:gd name="T43" fmla="*/ 2147483647 h 99"/>
                <a:gd name="T44" fmla="*/ 2147483647 w 99"/>
                <a:gd name="T45" fmla="*/ 2147483647 h 99"/>
                <a:gd name="T46" fmla="*/ 2147483647 w 99"/>
                <a:gd name="T47" fmla="*/ 0 h 99"/>
                <a:gd name="T48" fmla="*/ 2147483647 w 99"/>
                <a:gd name="T49" fmla="*/ 2147483647 h 99"/>
                <a:gd name="T50" fmla="*/ 2147483647 w 99"/>
                <a:gd name="T51" fmla="*/ 2147483647 h 99"/>
                <a:gd name="T52" fmla="*/ 2147483647 w 99"/>
                <a:gd name="T53" fmla="*/ 2147483647 h 99"/>
                <a:gd name="T54" fmla="*/ 2147483647 w 99"/>
                <a:gd name="T55" fmla="*/ 2147483647 h 99"/>
                <a:gd name="T56" fmla="*/ 2147483647 w 99"/>
                <a:gd name="T57" fmla="*/ 2147483647 h 99"/>
                <a:gd name="T58" fmla="*/ 2147483647 w 99"/>
                <a:gd name="T59" fmla="*/ 2147483647 h 99"/>
                <a:gd name="T60" fmla="*/ 2147483647 w 99"/>
                <a:gd name="T61" fmla="*/ 2147483647 h 99"/>
                <a:gd name="T62" fmla="*/ 2147483647 w 99"/>
                <a:gd name="T63" fmla="*/ 2147483647 h 99"/>
                <a:gd name="T64" fmla="*/ 2147483647 w 99"/>
                <a:gd name="T65" fmla="*/ 2147483647 h 99"/>
                <a:gd name="T66" fmla="*/ 2147483647 w 99"/>
                <a:gd name="T67" fmla="*/ 2147483647 h 99"/>
                <a:gd name="T68" fmla="*/ 2147483647 w 99"/>
                <a:gd name="T69" fmla="*/ 2147483647 h 99"/>
                <a:gd name="T70" fmla="*/ 2147483647 w 99"/>
                <a:gd name="T71" fmla="*/ 2147483647 h 99"/>
                <a:gd name="T72" fmla="*/ 2147483647 w 99"/>
                <a:gd name="T73" fmla="*/ 2147483647 h 99"/>
                <a:gd name="T74" fmla="*/ 2147483647 w 99"/>
                <a:gd name="T75" fmla="*/ 2147483647 h 99"/>
                <a:gd name="T76" fmla="*/ 2147483647 w 99"/>
                <a:gd name="T77" fmla="*/ 2147483647 h 99"/>
                <a:gd name="T78" fmla="*/ 2147483647 w 99"/>
                <a:gd name="T79" fmla="*/ 2147483647 h 99"/>
                <a:gd name="T80" fmla="*/ 2147483647 w 99"/>
                <a:gd name="T81" fmla="*/ 2147483647 h 99"/>
                <a:gd name="T82" fmla="*/ 2147483647 w 99"/>
                <a:gd name="T83" fmla="*/ 2147483647 h 99"/>
                <a:gd name="T84" fmla="*/ 2147483647 w 99"/>
                <a:gd name="T85" fmla="*/ 2147483647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9"/>
                <a:gd name="T130" fmla="*/ 0 h 99"/>
                <a:gd name="T131" fmla="*/ 99 w 99"/>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2" name="Freeform 69"/>
            <p:cNvSpPr>
              <a:spLocks noEditPoints="1" noChangeArrowheads="1"/>
            </p:cNvSpPr>
            <p:nvPr/>
          </p:nvSpPr>
          <p:spPr bwMode="auto">
            <a:xfrm>
              <a:off x="6267453" y="4138799"/>
              <a:ext cx="420687" cy="460442"/>
            </a:xfrm>
            <a:custGeom>
              <a:avLst/>
              <a:gdLst>
                <a:gd name="T0" fmla="*/ 2147483647 w 112"/>
                <a:gd name="T1" fmla="*/ 2147483647 h 115"/>
                <a:gd name="T2" fmla="*/ 2147483647 w 112"/>
                <a:gd name="T3" fmla="*/ 2147483647 h 115"/>
                <a:gd name="T4" fmla="*/ 2147483647 w 112"/>
                <a:gd name="T5" fmla="*/ 2147483647 h 115"/>
                <a:gd name="T6" fmla="*/ 2147483647 w 112"/>
                <a:gd name="T7" fmla="*/ 2147483647 h 115"/>
                <a:gd name="T8" fmla="*/ 2147483647 w 112"/>
                <a:gd name="T9" fmla="*/ 2147483647 h 115"/>
                <a:gd name="T10" fmla="*/ 2147483647 w 112"/>
                <a:gd name="T11" fmla="*/ 2147483647 h 115"/>
                <a:gd name="T12" fmla="*/ 2147483647 w 112"/>
                <a:gd name="T13" fmla="*/ 2147483647 h 115"/>
                <a:gd name="T14" fmla="*/ 2147483647 w 112"/>
                <a:gd name="T15" fmla="*/ 2147483647 h 115"/>
                <a:gd name="T16" fmla="*/ 2147483647 w 112"/>
                <a:gd name="T17" fmla="*/ 2147483647 h 115"/>
                <a:gd name="T18" fmla="*/ 2147483647 w 112"/>
                <a:gd name="T19" fmla="*/ 2147483647 h 115"/>
                <a:gd name="T20" fmla="*/ 2147483647 w 112"/>
                <a:gd name="T21" fmla="*/ 2147483647 h 115"/>
                <a:gd name="T22" fmla="*/ 2147483647 w 112"/>
                <a:gd name="T23" fmla="*/ 2147483647 h 115"/>
                <a:gd name="T24" fmla="*/ 2147483647 w 112"/>
                <a:gd name="T25" fmla="*/ 2147483647 h 115"/>
                <a:gd name="T26" fmla="*/ 2147483647 w 112"/>
                <a:gd name="T27" fmla="*/ 2147483647 h 115"/>
                <a:gd name="T28" fmla="*/ 2147483647 w 112"/>
                <a:gd name="T29" fmla="*/ 2147483647 h 115"/>
                <a:gd name="T30" fmla="*/ 2147483647 w 112"/>
                <a:gd name="T31" fmla="*/ 2147483647 h 115"/>
                <a:gd name="T32" fmla="*/ 2147483647 w 112"/>
                <a:gd name="T33" fmla="*/ 2147483647 h 115"/>
                <a:gd name="T34" fmla="*/ 2147483647 w 112"/>
                <a:gd name="T35" fmla="*/ 2147483647 h 115"/>
                <a:gd name="T36" fmla="*/ 2147483647 w 112"/>
                <a:gd name="T37" fmla="*/ 2147483647 h 115"/>
                <a:gd name="T38" fmla="*/ 2147483647 w 112"/>
                <a:gd name="T39" fmla="*/ 2147483647 h 115"/>
                <a:gd name="T40" fmla="*/ 2147483647 w 112"/>
                <a:gd name="T41" fmla="*/ 2147483647 h 115"/>
                <a:gd name="T42" fmla="*/ 2147483647 w 112"/>
                <a:gd name="T43" fmla="*/ 2147483647 h 115"/>
                <a:gd name="T44" fmla="*/ 2147483647 w 112"/>
                <a:gd name="T45" fmla="*/ 2147483647 h 115"/>
                <a:gd name="T46" fmla="*/ 2147483647 w 112"/>
                <a:gd name="T47" fmla="*/ 2147483647 h 115"/>
                <a:gd name="T48" fmla="*/ 2147483647 w 112"/>
                <a:gd name="T49" fmla="*/ 2147483647 h 115"/>
                <a:gd name="T50" fmla="*/ 2147483647 w 112"/>
                <a:gd name="T51" fmla="*/ 2147483647 h 115"/>
                <a:gd name="T52" fmla="*/ 2147483647 w 112"/>
                <a:gd name="T53" fmla="*/ 2147483647 h 115"/>
                <a:gd name="T54" fmla="*/ 2147483647 w 112"/>
                <a:gd name="T55" fmla="*/ 2147483647 h 115"/>
                <a:gd name="T56" fmla="*/ 2147483647 w 112"/>
                <a:gd name="T57" fmla="*/ 2147483647 h 115"/>
                <a:gd name="T58" fmla="*/ 2147483647 w 112"/>
                <a:gd name="T59" fmla="*/ 2147483647 h 115"/>
                <a:gd name="T60" fmla="*/ 2147483647 w 112"/>
                <a:gd name="T61" fmla="*/ 2147483647 h 115"/>
                <a:gd name="T62" fmla="*/ 2147483647 w 112"/>
                <a:gd name="T63" fmla="*/ 2147483647 h 115"/>
                <a:gd name="T64" fmla="*/ 2147483647 w 112"/>
                <a:gd name="T65" fmla="*/ 2147483647 h 115"/>
                <a:gd name="T66" fmla="*/ 2147483647 w 112"/>
                <a:gd name="T67" fmla="*/ 2147483647 h 115"/>
                <a:gd name="T68" fmla="*/ 2147483647 w 112"/>
                <a:gd name="T69" fmla="*/ 2147483647 h 115"/>
                <a:gd name="T70" fmla="*/ 2147483647 w 112"/>
                <a:gd name="T71" fmla="*/ 2147483647 h 115"/>
                <a:gd name="T72" fmla="*/ 2147483647 w 112"/>
                <a:gd name="T73" fmla="*/ 2147483647 h 115"/>
                <a:gd name="T74" fmla="*/ 2147483647 w 112"/>
                <a:gd name="T75" fmla="*/ 2147483647 h 115"/>
                <a:gd name="T76" fmla="*/ 2147483647 w 112"/>
                <a:gd name="T77" fmla="*/ 2147483647 h 115"/>
                <a:gd name="T78" fmla="*/ 2147483647 w 112"/>
                <a:gd name="T79" fmla="*/ 2147483647 h 115"/>
                <a:gd name="T80" fmla="*/ 2147483647 w 112"/>
                <a:gd name="T81" fmla="*/ 2147483647 h 115"/>
                <a:gd name="T82" fmla="*/ 2147483647 w 112"/>
                <a:gd name="T83" fmla="*/ 2147483647 h 115"/>
                <a:gd name="T84" fmla="*/ 2147483647 w 112"/>
                <a:gd name="T85" fmla="*/ 2147483647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2"/>
                <a:gd name="T130" fmla="*/ 0 h 115"/>
                <a:gd name="T131" fmla="*/ 112 w 112"/>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3" name="Freeform 70"/>
            <p:cNvSpPr>
              <a:spLocks noEditPoints="1" noChangeArrowheads="1"/>
            </p:cNvSpPr>
            <p:nvPr/>
          </p:nvSpPr>
          <p:spPr bwMode="auto">
            <a:xfrm>
              <a:off x="6267453" y="4783787"/>
              <a:ext cx="415925" cy="248842"/>
            </a:xfrm>
            <a:custGeom>
              <a:avLst/>
              <a:gdLst>
                <a:gd name="T0" fmla="*/ 2147483647 w 111"/>
                <a:gd name="T1" fmla="*/ 0 h 62"/>
                <a:gd name="T2" fmla="*/ 2147483647 w 111"/>
                <a:gd name="T3" fmla="*/ 2147483647 h 62"/>
                <a:gd name="T4" fmla="*/ 2147483647 w 111"/>
                <a:gd name="T5" fmla="*/ 2147483647 h 62"/>
                <a:gd name="T6" fmla="*/ 2147483647 w 111"/>
                <a:gd name="T7" fmla="*/ 2147483647 h 62"/>
                <a:gd name="T8" fmla="*/ 2147483647 w 111"/>
                <a:gd name="T9" fmla="*/ 2147483647 h 62"/>
                <a:gd name="T10" fmla="*/ 2147483647 w 111"/>
                <a:gd name="T11" fmla="*/ 2147483647 h 62"/>
                <a:gd name="T12" fmla="*/ 2147483647 w 111"/>
                <a:gd name="T13" fmla="*/ 2147483647 h 62"/>
                <a:gd name="T14" fmla="*/ 2147483647 w 111"/>
                <a:gd name="T15" fmla="*/ 2147483647 h 62"/>
                <a:gd name="T16" fmla="*/ 2147483647 w 111"/>
                <a:gd name="T17" fmla="*/ 2147483647 h 62"/>
                <a:gd name="T18" fmla="*/ 2147483647 w 111"/>
                <a:gd name="T19" fmla="*/ 2147483647 h 62"/>
                <a:gd name="T20" fmla="*/ 2147483647 w 111"/>
                <a:gd name="T21" fmla="*/ 2147483647 h 62"/>
                <a:gd name="T22" fmla="*/ 2147483647 w 111"/>
                <a:gd name="T23" fmla="*/ 2147483647 h 62"/>
                <a:gd name="T24" fmla="*/ 2147483647 w 111"/>
                <a:gd name="T25" fmla="*/ 2147483647 h 62"/>
                <a:gd name="T26" fmla="*/ 2147483647 w 111"/>
                <a:gd name="T27" fmla="*/ 2147483647 h 62"/>
                <a:gd name="T28" fmla="*/ 2147483647 w 111"/>
                <a:gd name="T29" fmla="*/ 2147483647 h 62"/>
                <a:gd name="T30" fmla="*/ 2147483647 w 111"/>
                <a:gd name="T31" fmla="*/ 2147483647 h 62"/>
                <a:gd name="T32" fmla="*/ 2147483647 w 111"/>
                <a:gd name="T33" fmla="*/ 2147483647 h 62"/>
                <a:gd name="T34" fmla="*/ 2147483647 w 111"/>
                <a:gd name="T35" fmla="*/ 2147483647 h 62"/>
                <a:gd name="T36" fmla="*/ 2147483647 w 111"/>
                <a:gd name="T37" fmla="*/ 2147483647 h 62"/>
                <a:gd name="T38" fmla="*/ 2147483647 w 111"/>
                <a:gd name="T39" fmla="*/ 2147483647 h 62"/>
                <a:gd name="T40" fmla="*/ 0 w 111"/>
                <a:gd name="T41" fmla="*/ 2147483647 h 62"/>
                <a:gd name="T42" fmla="*/ 0 w 111"/>
                <a:gd name="T43" fmla="*/ 2147483647 h 62"/>
                <a:gd name="T44" fmla="*/ 0 w 111"/>
                <a:gd name="T45" fmla="*/ 2147483647 h 62"/>
                <a:gd name="T46" fmla="*/ 2147483647 w 111"/>
                <a:gd name="T47" fmla="*/ 2147483647 h 62"/>
                <a:gd name="T48" fmla="*/ 2147483647 w 111"/>
                <a:gd name="T49" fmla="*/ 2147483647 h 62"/>
                <a:gd name="T50" fmla="*/ 2147483647 w 111"/>
                <a:gd name="T51" fmla="*/ 2147483647 h 62"/>
                <a:gd name="T52" fmla="*/ 2147483647 w 111"/>
                <a:gd name="T53" fmla="*/ 0 h 62"/>
                <a:gd name="T54" fmla="*/ 2147483647 w 111"/>
                <a:gd name="T55" fmla="*/ 2147483647 h 62"/>
                <a:gd name="T56" fmla="*/ 2147483647 w 111"/>
                <a:gd name="T57" fmla="*/ 2147483647 h 62"/>
                <a:gd name="T58" fmla="*/ 2147483647 w 111"/>
                <a:gd name="T59" fmla="*/ 2147483647 h 62"/>
                <a:gd name="T60" fmla="*/ 2147483647 w 111"/>
                <a:gd name="T61" fmla="*/ 2147483647 h 62"/>
                <a:gd name="T62" fmla="*/ 2147483647 w 111"/>
                <a:gd name="T63" fmla="*/ 2147483647 h 62"/>
                <a:gd name="T64" fmla="*/ 2147483647 w 111"/>
                <a:gd name="T65" fmla="*/ 2147483647 h 62"/>
                <a:gd name="T66" fmla="*/ 2147483647 w 111"/>
                <a:gd name="T67" fmla="*/ 2147483647 h 62"/>
                <a:gd name="T68" fmla="*/ 2147483647 w 111"/>
                <a:gd name="T69" fmla="*/ 2147483647 h 62"/>
                <a:gd name="T70" fmla="*/ 2147483647 w 111"/>
                <a:gd name="T71" fmla="*/ 2147483647 h 62"/>
                <a:gd name="T72" fmla="*/ 2147483647 w 111"/>
                <a:gd name="T73" fmla="*/ 2147483647 h 62"/>
                <a:gd name="T74" fmla="*/ 2147483647 w 111"/>
                <a:gd name="T75" fmla="*/ 2147483647 h 62"/>
                <a:gd name="T76" fmla="*/ 2147483647 w 111"/>
                <a:gd name="T77" fmla="*/ 2147483647 h 62"/>
                <a:gd name="T78" fmla="*/ 2147483647 w 111"/>
                <a:gd name="T79" fmla="*/ 2147483647 h 62"/>
                <a:gd name="T80" fmla="*/ 2147483647 w 111"/>
                <a:gd name="T81" fmla="*/ 2147483647 h 62"/>
                <a:gd name="T82" fmla="*/ 2147483647 w 111"/>
                <a:gd name="T83" fmla="*/ 2147483647 h 62"/>
                <a:gd name="T84" fmla="*/ 2147483647 w 111"/>
                <a:gd name="T85" fmla="*/ 2147483647 h 62"/>
                <a:gd name="T86" fmla="*/ 2147483647 w 111"/>
                <a:gd name="T87" fmla="*/ 2147483647 h 62"/>
                <a:gd name="T88" fmla="*/ 2147483647 w 111"/>
                <a:gd name="T89" fmla="*/ 2147483647 h 62"/>
                <a:gd name="T90" fmla="*/ 2147483647 w 111"/>
                <a:gd name="T91" fmla="*/ 2147483647 h 62"/>
                <a:gd name="T92" fmla="*/ 2147483647 w 111"/>
                <a:gd name="T93" fmla="*/ 2147483647 h 62"/>
                <a:gd name="T94" fmla="*/ 2147483647 w 111"/>
                <a:gd name="T95" fmla="*/ 2147483647 h 62"/>
                <a:gd name="T96" fmla="*/ 2147483647 w 111"/>
                <a:gd name="T97" fmla="*/ 2147483647 h 62"/>
                <a:gd name="T98" fmla="*/ 2147483647 w 111"/>
                <a:gd name="T99" fmla="*/ 2147483647 h 62"/>
                <a:gd name="T100" fmla="*/ 2147483647 w 111"/>
                <a:gd name="T101" fmla="*/ 2147483647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1"/>
                <a:gd name="T154" fmla="*/ 0 h 62"/>
                <a:gd name="T155" fmla="*/ 111 w 11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4" name="Freeform 71"/>
            <p:cNvSpPr>
              <a:spLocks noEditPoints="1" noChangeArrowheads="1"/>
            </p:cNvSpPr>
            <p:nvPr/>
          </p:nvSpPr>
          <p:spPr bwMode="auto">
            <a:xfrm>
              <a:off x="5595940" y="4677165"/>
              <a:ext cx="409575" cy="431665"/>
            </a:xfrm>
            <a:custGeom>
              <a:avLst/>
              <a:gdLst>
                <a:gd name="T0" fmla="*/ 2147483647 w 258"/>
                <a:gd name="T1" fmla="*/ 2147483647 h 255"/>
                <a:gd name="T2" fmla="*/ 0 w 258"/>
                <a:gd name="T3" fmla="*/ 2147483647 h 255"/>
                <a:gd name="T4" fmla="*/ 0 w 258"/>
                <a:gd name="T5" fmla="*/ 2147483647 h 255"/>
                <a:gd name="T6" fmla="*/ 2147483647 w 258"/>
                <a:gd name="T7" fmla="*/ 2147483647 h 255"/>
                <a:gd name="T8" fmla="*/ 2147483647 w 258"/>
                <a:gd name="T9" fmla="*/ 2147483647 h 255"/>
                <a:gd name="T10" fmla="*/ 2147483647 w 258"/>
                <a:gd name="T11" fmla="*/ 2147483647 h 255"/>
                <a:gd name="T12" fmla="*/ 2147483647 w 258"/>
                <a:gd name="T13" fmla="*/ 2147483647 h 255"/>
                <a:gd name="T14" fmla="*/ 2147483647 w 258"/>
                <a:gd name="T15" fmla="*/ 2147483647 h 255"/>
                <a:gd name="T16" fmla="*/ 2147483647 w 258"/>
                <a:gd name="T17" fmla="*/ 2147483647 h 255"/>
                <a:gd name="T18" fmla="*/ 2147483647 w 258"/>
                <a:gd name="T19" fmla="*/ 2147483647 h 255"/>
                <a:gd name="T20" fmla="*/ 2147483647 w 258"/>
                <a:gd name="T21" fmla="*/ 2147483647 h 255"/>
                <a:gd name="T22" fmla="*/ 2147483647 w 258"/>
                <a:gd name="T23" fmla="*/ 2147483647 h 255"/>
                <a:gd name="T24" fmla="*/ 2147483647 w 258"/>
                <a:gd name="T25" fmla="*/ 2147483647 h 255"/>
                <a:gd name="T26" fmla="*/ 2147483647 w 258"/>
                <a:gd name="T27" fmla="*/ 2147483647 h 255"/>
                <a:gd name="T28" fmla="*/ 2147483647 w 258"/>
                <a:gd name="T29" fmla="*/ 2147483647 h 255"/>
                <a:gd name="T30" fmla="*/ 2147483647 w 258"/>
                <a:gd name="T31" fmla="*/ 2147483647 h 255"/>
                <a:gd name="T32" fmla="*/ 2147483647 w 258"/>
                <a:gd name="T33" fmla="*/ 2147483647 h 255"/>
                <a:gd name="T34" fmla="*/ 2147483647 w 258"/>
                <a:gd name="T35" fmla="*/ 2147483647 h 255"/>
                <a:gd name="T36" fmla="*/ 2147483647 w 258"/>
                <a:gd name="T37" fmla="*/ 0 h 255"/>
                <a:gd name="T38" fmla="*/ 2147483647 w 258"/>
                <a:gd name="T39" fmla="*/ 2147483647 h 255"/>
                <a:gd name="T40" fmla="*/ 2147483647 w 258"/>
                <a:gd name="T41" fmla="*/ 2147483647 h 255"/>
                <a:gd name="T42" fmla="*/ 2147483647 w 258"/>
                <a:gd name="T43" fmla="*/ 2147483647 h 255"/>
                <a:gd name="T44" fmla="*/ 2147483647 w 258"/>
                <a:gd name="T45" fmla="*/ 2147483647 h 255"/>
                <a:gd name="T46" fmla="*/ 2147483647 w 258"/>
                <a:gd name="T47" fmla="*/ 2147483647 h 255"/>
                <a:gd name="T48" fmla="*/ 2147483647 w 258"/>
                <a:gd name="T49" fmla="*/ 2147483647 h 255"/>
                <a:gd name="T50" fmla="*/ 2147483647 w 258"/>
                <a:gd name="T51" fmla="*/ 2147483647 h 255"/>
                <a:gd name="T52" fmla="*/ 2147483647 w 258"/>
                <a:gd name="T53" fmla="*/ 2147483647 h 255"/>
                <a:gd name="T54" fmla="*/ 2147483647 w 258"/>
                <a:gd name="T55" fmla="*/ 2147483647 h 255"/>
                <a:gd name="T56" fmla="*/ 2147483647 w 258"/>
                <a:gd name="T57" fmla="*/ 2147483647 h 255"/>
                <a:gd name="T58" fmla="*/ 2147483647 w 258"/>
                <a:gd name="T59" fmla="*/ 2147483647 h 255"/>
                <a:gd name="T60" fmla="*/ 2147483647 w 258"/>
                <a:gd name="T61" fmla="*/ 2147483647 h 255"/>
                <a:gd name="T62" fmla="*/ 2147483647 w 258"/>
                <a:gd name="T63" fmla="*/ 2147483647 h 255"/>
                <a:gd name="T64" fmla="*/ 2147483647 w 258"/>
                <a:gd name="T65" fmla="*/ 2147483647 h 255"/>
                <a:gd name="T66" fmla="*/ 2147483647 w 258"/>
                <a:gd name="T67" fmla="*/ 2147483647 h 255"/>
                <a:gd name="T68" fmla="*/ 2147483647 w 258"/>
                <a:gd name="T69" fmla="*/ 2147483647 h 255"/>
                <a:gd name="T70" fmla="*/ 2147483647 w 258"/>
                <a:gd name="T71" fmla="*/ 2147483647 h 255"/>
                <a:gd name="T72" fmla="*/ 2147483647 w 258"/>
                <a:gd name="T73" fmla="*/ 2147483647 h 255"/>
                <a:gd name="T74" fmla="*/ 2147483647 w 258"/>
                <a:gd name="T75" fmla="*/ 2147483647 h 255"/>
                <a:gd name="T76" fmla="*/ 2147483647 w 258"/>
                <a:gd name="T77" fmla="*/ 2147483647 h 255"/>
                <a:gd name="T78" fmla="*/ 2147483647 w 258"/>
                <a:gd name="T79" fmla="*/ 2147483647 h 255"/>
                <a:gd name="T80" fmla="*/ 2147483647 w 258"/>
                <a:gd name="T81" fmla="*/ 2147483647 h 255"/>
                <a:gd name="T82" fmla="*/ 2147483647 w 258"/>
                <a:gd name="T83" fmla="*/ 2147483647 h 255"/>
                <a:gd name="T84" fmla="*/ 2147483647 w 258"/>
                <a:gd name="T85" fmla="*/ 2147483647 h 255"/>
                <a:gd name="T86" fmla="*/ 2147483647 w 258"/>
                <a:gd name="T87" fmla="*/ 2147483647 h 2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255"/>
                <a:gd name="T134" fmla="*/ 258 w 258"/>
                <a:gd name="T135" fmla="*/ 255 h 2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255">
                  <a:moveTo>
                    <a:pt x="24" y="0"/>
                  </a:moveTo>
                  <a:lnTo>
                    <a:pt x="50" y="0"/>
                  </a:lnTo>
                  <a:lnTo>
                    <a:pt x="24" y="11"/>
                  </a:lnTo>
                  <a:lnTo>
                    <a:pt x="24" y="0"/>
                  </a:lnTo>
                  <a:close/>
                  <a:moveTo>
                    <a:pt x="0" y="238"/>
                  </a:moveTo>
                  <a:lnTo>
                    <a:pt x="258" y="238"/>
                  </a:lnTo>
                  <a:lnTo>
                    <a:pt x="258" y="255"/>
                  </a:lnTo>
                  <a:lnTo>
                    <a:pt x="0" y="255"/>
                  </a:lnTo>
                  <a:lnTo>
                    <a:pt x="0" y="238"/>
                  </a:lnTo>
                  <a:close/>
                  <a:moveTo>
                    <a:pt x="170" y="42"/>
                  </a:moveTo>
                  <a:lnTo>
                    <a:pt x="215" y="42"/>
                  </a:lnTo>
                  <a:lnTo>
                    <a:pt x="170" y="61"/>
                  </a:lnTo>
                  <a:lnTo>
                    <a:pt x="170" y="42"/>
                  </a:lnTo>
                  <a:close/>
                  <a:moveTo>
                    <a:pt x="229" y="56"/>
                  </a:moveTo>
                  <a:lnTo>
                    <a:pt x="170" y="82"/>
                  </a:lnTo>
                  <a:lnTo>
                    <a:pt x="170" y="101"/>
                  </a:lnTo>
                  <a:lnTo>
                    <a:pt x="229" y="75"/>
                  </a:lnTo>
                  <a:lnTo>
                    <a:pt x="229" y="56"/>
                  </a:lnTo>
                  <a:close/>
                  <a:moveTo>
                    <a:pt x="229" y="96"/>
                  </a:moveTo>
                  <a:lnTo>
                    <a:pt x="229" y="113"/>
                  </a:lnTo>
                  <a:lnTo>
                    <a:pt x="170" y="139"/>
                  </a:lnTo>
                  <a:lnTo>
                    <a:pt x="170" y="122"/>
                  </a:lnTo>
                  <a:lnTo>
                    <a:pt x="229" y="96"/>
                  </a:lnTo>
                  <a:close/>
                  <a:moveTo>
                    <a:pt x="229" y="134"/>
                  </a:moveTo>
                  <a:lnTo>
                    <a:pt x="170" y="160"/>
                  </a:lnTo>
                  <a:lnTo>
                    <a:pt x="170" y="179"/>
                  </a:lnTo>
                  <a:lnTo>
                    <a:pt x="229" y="153"/>
                  </a:lnTo>
                  <a:lnTo>
                    <a:pt x="229" y="134"/>
                  </a:lnTo>
                  <a:close/>
                  <a:moveTo>
                    <a:pt x="229" y="174"/>
                  </a:moveTo>
                  <a:lnTo>
                    <a:pt x="229" y="193"/>
                  </a:lnTo>
                  <a:lnTo>
                    <a:pt x="170" y="219"/>
                  </a:lnTo>
                  <a:lnTo>
                    <a:pt x="170" y="200"/>
                  </a:lnTo>
                  <a:lnTo>
                    <a:pt x="229" y="174"/>
                  </a:lnTo>
                  <a:close/>
                  <a:moveTo>
                    <a:pt x="229" y="212"/>
                  </a:moveTo>
                  <a:lnTo>
                    <a:pt x="191" y="229"/>
                  </a:lnTo>
                  <a:lnTo>
                    <a:pt x="229" y="229"/>
                  </a:lnTo>
                  <a:lnTo>
                    <a:pt x="229" y="212"/>
                  </a:lnTo>
                  <a:close/>
                  <a:moveTo>
                    <a:pt x="97" y="85"/>
                  </a:moveTo>
                  <a:lnTo>
                    <a:pt x="158" y="85"/>
                  </a:lnTo>
                  <a:lnTo>
                    <a:pt x="158" y="229"/>
                  </a:lnTo>
                  <a:lnTo>
                    <a:pt x="97" y="229"/>
                  </a:lnTo>
                  <a:lnTo>
                    <a:pt x="97" y="85"/>
                  </a:lnTo>
                  <a:close/>
                  <a:moveTo>
                    <a:pt x="66" y="0"/>
                  </a:moveTo>
                  <a:lnTo>
                    <a:pt x="24" y="18"/>
                  </a:lnTo>
                  <a:lnTo>
                    <a:pt x="24" y="28"/>
                  </a:lnTo>
                  <a:lnTo>
                    <a:pt x="85" y="2"/>
                  </a:lnTo>
                  <a:lnTo>
                    <a:pt x="85" y="0"/>
                  </a:lnTo>
                  <a:lnTo>
                    <a:pt x="66" y="0"/>
                  </a:lnTo>
                  <a:close/>
                  <a:moveTo>
                    <a:pt x="85" y="11"/>
                  </a:moveTo>
                  <a:lnTo>
                    <a:pt x="24" y="35"/>
                  </a:lnTo>
                  <a:lnTo>
                    <a:pt x="24" y="47"/>
                  </a:lnTo>
                  <a:lnTo>
                    <a:pt x="85" y="21"/>
                  </a:lnTo>
                  <a:lnTo>
                    <a:pt x="85" y="11"/>
                  </a:lnTo>
                  <a:close/>
                  <a:moveTo>
                    <a:pt x="85" y="28"/>
                  </a:moveTo>
                  <a:lnTo>
                    <a:pt x="85" y="37"/>
                  </a:lnTo>
                  <a:lnTo>
                    <a:pt x="24" y="63"/>
                  </a:lnTo>
                  <a:lnTo>
                    <a:pt x="24" y="54"/>
                  </a:lnTo>
                  <a:lnTo>
                    <a:pt x="85" y="28"/>
                  </a:lnTo>
                  <a:close/>
                  <a:moveTo>
                    <a:pt x="85" y="47"/>
                  </a:moveTo>
                  <a:lnTo>
                    <a:pt x="85" y="56"/>
                  </a:lnTo>
                  <a:lnTo>
                    <a:pt x="24" y="82"/>
                  </a:lnTo>
                  <a:lnTo>
                    <a:pt x="24" y="70"/>
                  </a:lnTo>
                  <a:lnTo>
                    <a:pt x="85" y="47"/>
                  </a:lnTo>
                  <a:close/>
                  <a:moveTo>
                    <a:pt x="85" y="63"/>
                  </a:moveTo>
                  <a:lnTo>
                    <a:pt x="24" y="89"/>
                  </a:lnTo>
                  <a:lnTo>
                    <a:pt x="24" y="99"/>
                  </a:lnTo>
                  <a:lnTo>
                    <a:pt x="85" y="73"/>
                  </a:lnTo>
                  <a:lnTo>
                    <a:pt x="85" y="63"/>
                  </a:lnTo>
                  <a:close/>
                  <a:moveTo>
                    <a:pt x="85" y="82"/>
                  </a:moveTo>
                  <a:lnTo>
                    <a:pt x="24" y="108"/>
                  </a:lnTo>
                  <a:lnTo>
                    <a:pt x="24" y="118"/>
                  </a:lnTo>
                  <a:lnTo>
                    <a:pt x="85" y="92"/>
                  </a:lnTo>
                  <a:lnTo>
                    <a:pt x="85" y="82"/>
                  </a:lnTo>
                  <a:close/>
                  <a:moveTo>
                    <a:pt x="85" y="99"/>
                  </a:moveTo>
                  <a:lnTo>
                    <a:pt x="85" y="108"/>
                  </a:lnTo>
                  <a:lnTo>
                    <a:pt x="24" y="134"/>
                  </a:lnTo>
                  <a:lnTo>
                    <a:pt x="24" y="125"/>
                  </a:lnTo>
                  <a:lnTo>
                    <a:pt x="85" y="99"/>
                  </a:lnTo>
                  <a:close/>
                  <a:moveTo>
                    <a:pt x="85" y="118"/>
                  </a:moveTo>
                  <a:lnTo>
                    <a:pt x="85" y="127"/>
                  </a:lnTo>
                  <a:lnTo>
                    <a:pt x="24" y="153"/>
                  </a:lnTo>
                  <a:lnTo>
                    <a:pt x="24" y="144"/>
                  </a:lnTo>
                  <a:lnTo>
                    <a:pt x="85" y="118"/>
                  </a:lnTo>
                  <a:close/>
                  <a:moveTo>
                    <a:pt x="85" y="134"/>
                  </a:moveTo>
                  <a:lnTo>
                    <a:pt x="24" y="160"/>
                  </a:lnTo>
                  <a:lnTo>
                    <a:pt x="24" y="170"/>
                  </a:lnTo>
                  <a:lnTo>
                    <a:pt x="85" y="144"/>
                  </a:lnTo>
                  <a:lnTo>
                    <a:pt x="85" y="134"/>
                  </a:lnTo>
                  <a:close/>
                  <a:moveTo>
                    <a:pt x="85" y="153"/>
                  </a:moveTo>
                  <a:lnTo>
                    <a:pt x="24" y="179"/>
                  </a:lnTo>
                  <a:lnTo>
                    <a:pt x="24" y="188"/>
                  </a:lnTo>
                  <a:lnTo>
                    <a:pt x="85" y="162"/>
                  </a:lnTo>
                  <a:lnTo>
                    <a:pt x="85" y="153"/>
                  </a:lnTo>
                  <a:close/>
                  <a:moveTo>
                    <a:pt x="85" y="170"/>
                  </a:moveTo>
                  <a:lnTo>
                    <a:pt x="85" y="181"/>
                  </a:lnTo>
                  <a:lnTo>
                    <a:pt x="24" y="205"/>
                  </a:lnTo>
                  <a:lnTo>
                    <a:pt x="24" y="196"/>
                  </a:lnTo>
                  <a:lnTo>
                    <a:pt x="85" y="170"/>
                  </a:lnTo>
                  <a:close/>
                  <a:moveTo>
                    <a:pt x="85" y="188"/>
                  </a:moveTo>
                  <a:lnTo>
                    <a:pt x="85" y="198"/>
                  </a:lnTo>
                  <a:lnTo>
                    <a:pt x="24" y="224"/>
                  </a:lnTo>
                  <a:lnTo>
                    <a:pt x="24" y="214"/>
                  </a:lnTo>
                  <a:lnTo>
                    <a:pt x="85" y="188"/>
                  </a:lnTo>
                  <a:close/>
                  <a:moveTo>
                    <a:pt x="85" y="205"/>
                  </a:moveTo>
                  <a:lnTo>
                    <a:pt x="31" y="229"/>
                  </a:lnTo>
                  <a:lnTo>
                    <a:pt x="52" y="229"/>
                  </a:lnTo>
                  <a:lnTo>
                    <a:pt x="85" y="217"/>
                  </a:lnTo>
                  <a:lnTo>
                    <a:pt x="85" y="205"/>
                  </a:lnTo>
                  <a:close/>
                  <a:moveTo>
                    <a:pt x="85" y="224"/>
                  </a:moveTo>
                  <a:lnTo>
                    <a:pt x="71" y="229"/>
                  </a:lnTo>
                  <a:lnTo>
                    <a:pt x="85" y="229"/>
                  </a:lnTo>
                  <a:lnTo>
                    <a:pt x="85" y="22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5" name="Freeform 72"/>
            <p:cNvSpPr>
              <a:spLocks noEditPoints="1" noChangeArrowheads="1"/>
            </p:cNvSpPr>
            <p:nvPr/>
          </p:nvSpPr>
          <p:spPr bwMode="auto">
            <a:xfrm>
              <a:off x="2820990" y="2636093"/>
              <a:ext cx="377825" cy="360568"/>
            </a:xfrm>
            <a:custGeom>
              <a:avLst/>
              <a:gdLst>
                <a:gd name="T0" fmla="*/ 2147483647 w 101"/>
                <a:gd name="T1" fmla="*/ 2147483647 h 90"/>
                <a:gd name="T2" fmla="*/ 2147483647 w 101"/>
                <a:gd name="T3" fmla="*/ 2147483647 h 90"/>
                <a:gd name="T4" fmla="*/ 2147483647 w 101"/>
                <a:gd name="T5" fmla="*/ 2147483647 h 90"/>
                <a:gd name="T6" fmla="*/ 2147483647 w 101"/>
                <a:gd name="T7" fmla="*/ 2147483647 h 90"/>
                <a:gd name="T8" fmla="*/ 2147483647 w 101"/>
                <a:gd name="T9" fmla="*/ 2147483647 h 90"/>
                <a:gd name="T10" fmla="*/ 2147483647 w 101"/>
                <a:gd name="T11" fmla="*/ 2147483647 h 90"/>
                <a:gd name="T12" fmla="*/ 2147483647 w 101"/>
                <a:gd name="T13" fmla="*/ 2147483647 h 90"/>
                <a:gd name="T14" fmla="*/ 2147483647 w 101"/>
                <a:gd name="T15" fmla="*/ 2147483647 h 90"/>
                <a:gd name="T16" fmla="*/ 0 w 101"/>
                <a:gd name="T17" fmla="*/ 2147483647 h 90"/>
                <a:gd name="T18" fmla="*/ 2147483647 w 101"/>
                <a:gd name="T19" fmla="*/ 2147483647 h 90"/>
                <a:gd name="T20" fmla="*/ 2147483647 w 101"/>
                <a:gd name="T21" fmla="*/ 0 h 90"/>
                <a:gd name="T22" fmla="*/ 2147483647 w 101"/>
                <a:gd name="T23" fmla="*/ 0 h 90"/>
                <a:gd name="T24" fmla="*/ 2147483647 w 101"/>
                <a:gd name="T25" fmla="*/ 2147483647 h 90"/>
                <a:gd name="T26" fmla="*/ 2147483647 w 101"/>
                <a:gd name="T27" fmla="*/ 2147483647 h 90"/>
                <a:gd name="T28" fmla="*/ 2147483647 w 101"/>
                <a:gd name="T29" fmla="*/ 2147483647 h 90"/>
                <a:gd name="T30" fmla="*/ 2147483647 w 101"/>
                <a:gd name="T31" fmla="*/ 2147483647 h 90"/>
                <a:gd name="T32" fmla="*/ 2147483647 w 101"/>
                <a:gd name="T33" fmla="*/ 2147483647 h 90"/>
                <a:gd name="T34" fmla="*/ 2147483647 w 101"/>
                <a:gd name="T35" fmla="*/ 2147483647 h 90"/>
                <a:gd name="T36" fmla="*/ 2147483647 w 101"/>
                <a:gd name="T37" fmla="*/ 2147483647 h 90"/>
                <a:gd name="T38" fmla="*/ 2147483647 w 101"/>
                <a:gd name="T39" fmla="*/ 2147483647 h 90"/>
                <a:gd name="T40" fmla="*/ 2147483647 w 101"/>
                <a:gd name="T41" fmla="*/ 2147483647 h 90"/>
                <a:gd name="T42" fmla="*/ 2147483647 w 101"/>
                <a:gd name="T43" fmla="*/ 2147483647 h 90"/>
                <a:gd name="T44" fmla="*/ 2147483647 w 101"/>
                <a:gd name="T45" fmla="*/ 2147483647 h 90"/>
                <a:gd name="T46" fmla="*/ 2147483647 w 101"/>
                <a:gd name="T47" fmla="*/ 2147483647 h 90"/>
                <a:gd name="T48" fmla="*/ 2147483647 w 101"/>
                <a:gd name="T49" fmla="*/ 2147483647 h 90"/>
                <a:gd name="T50" fmla="*/ 2147483647 w 101"/>
                <a:gd name="T51" fmla="*/ 2147483647 h 90"/>
                <a:gd name="T52" fmla="*/ 2147483647 w 101"/>
                <a:gd name="T53" fmla="*/ 2147483647 h 90"/>
                <a:gd name="T54" fmla="*/ 2147483647 w 101"/>
                <a:gd name="T55" fmla="*/ 2147483647 h 90"/>
                <a:gd name="T56" fmla="*/ 2147483647 w 101"/>
                <a:gd name="T57" fmla="*/ 2147483647 h 90"/>
                <a:gd name="T58" fmla="*/ 2147483647 w 101"/>
                <a:gd name="T59" fmla="*/ 2147483647 h 90"/>
                <a:gd name="T60" fmla="*/ 2147483647 w 101"/>
                <a:gd name="T61" fmla="*/ 2147483647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6" name="Freeform 73"/>
            <p:cNvSpPr>
              <a:spLocks noEditPoints="1" noChangeArrowheads="1"/>
            </p:cNvSpPr>
            <p:nvPr/>
          </p:nvSpPr>
          <p:spPr bwMode="auto">
            <a:xfrm>
              <a:off x="2152653" y="2654973"/>
              <a:ext cx="352425" cy="325018"/>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7" name="Freeform 74"/>
            <p:cNvSpPr>
              <a:spLocks noEditPoints="1" noChangeArrowheads="1"/>
            </p:cNvSpPr>
            <p:nvPr/>
          </p:nvSpPr>
          <p:spPr bwMode="auto">
            <a:xfrm>
              <a:off x="6327775" y="580371"/>
              <a:ext cx="360362" cy="391038"/>
            </a:xfrm>
            <a:custGeom>
              <a:avLst/>
              <a:gdLst>
                <a:gd name="T0" fmla="*/ 2147483647 w 96"/>
                <a:gd name="T1" fmla="*/ 2147483647 h 98"/>
                <a:gd name="T2" fmla="*/ 2147483647 w 96"/>
                <a:gd name="T3" fmla="*/ 2147483647 h 98"/>
                <a:gd name="T4" fmla="*/ 2147483647 w 96"/>
                <a:gd name="T5" fmla="*/ 2147483647 h 98"/>
                <a:gd name="T6" fmla="*/ 2147483647 w 96"/>
                <a:gd name="T7" fmla="*/ 2147483647 h 98"/>
                <a:gd name="T8" fmla="*/ 2147483647 w 96"/>
                <a:gd name="T9" fmla="*/ 2147483647 h 98"/>
                <a:gd name="T10" fmla="*/ 2147483647 w 96"/>
                <a:gd name="T11" fmla="*/ 2147483647 h 98"/>
                <a:gd name="T12" fmla="*/ 2147483647 w 96"/>
                <a:gd name="T13" fmla="*/ 2147483647 h 98"/>
                <a:gd name="T14" fmla="*/ 2147483647 w 96"/>
                <a:gd name="T15" fmla="*/ 2147483647 h 98"/>
                <a:gd name="T16" fmla="*/ 2147483647 w 96"/>
                <a:gd name="T17" fmla="*/ 2147483647 h 98"/>
                <a:gd name="T18" fmla="*/ 2147483647 w 96"/>
                <a:gd name="T19" fmla="*/ 2147483647 h 98"/>
                <a:gd name="T20" fmla="*/ 2147483647 w 96"/>
                <a:gd name="T21" fmla="*/ 2147483647 h 98"/>
                <a:gd name="T22" fmla="*/ 2147483647 w 96"/>
                <a:gd name="T23" fmla="*/ 2147483647 h 98"/>
                <a:gd name="T24" fmla="*/ 2147483647 w 96"/>
                <a:gd name="T25" fmla="*/ 2147483647 h 98"/>
                <a:gd name="T26" fmla="*/ 2147483647 w 96"/>
                <a:gd name="T27" fmla="*/ 2147483647 h 98"/>
                <a:gd name="T28" fmla="*/ 0 w 96"/>
                <a:gd name="T29" fmla="*/ 2147483647 h 98"/>
                <a:gd name="T30" fmla="*/ 2147483647 w 96"/>
                <a:gd name="T31" fmla="*/ 2147483647 h 98"/>
                <a:gd name="T32" fmla="*/ 2147483647 w 96"/>
                <a:gd name="T33" fmla="*/ 2147483647 h 98"/>
                <a:gd name="T34" fmla="*/ 2147483647 w 96"/>
                <a:gd name="T35" fmla="*/ 2147483647 h 98"/>
                <a:gd name="T36" fmla="*/ 2147483647 w 96"/>
                <a:gd name="T37" fmla="*/ 2147483647 h 98"/>
                <a:gd name="T38" fmla="*/ 2147483647 w 96"/>
                <a:gd name="T39" fmla="*/ 2147483647 h 98"/>
                <a:gd name="T40" fmla="*/ 2147483647 w 96"/>
                <a:gd name="T41" fmla="*/ 2147483647 h 98"/>
                <a:gd name="T42" fmla="*/ 2147483647 w 96"/>
                <a:gd name="T43" fmla="*/ 2147483647 h 98"/>
                <a:gd name="T44" fmla="*/ 2147483647 w 96"/>
                <a:gd name="T45" fmla="*/ 0 h 98"/>
                <a:gd name="T46" fmla="*/ 2147483647 w 96"/>
                <a:gd name="T47" fmla="*/ 2147483647 h 98"/>
                <a:gd name="T48" fmla="*/ 2147483647 w 96"/>
                <a:gd name="T49" fmla="*/ 2147483647 h 98"/>
                <a:gd name="T50" fmla="*/ 2147483647 w 96"/>
                <a:gd name="T51" fmla="*/ 2147483647 h 98"/>
                <a:gd name="T52" fmla="*/ 2147483647 w 96"/>
                <a:gd name="T53" fmla="*/ 2147483647 h 98"/>
                <a:gd name="T54" fmla="*/ 2147483647 w 96"/>
                <a:gd name="T55" fmla="*/ 2147483647 h 98"/>
                <a:gd name="T56" fmla="*/ 2147483647 w 96"/>
                <a:gd name="T57" fmla="*/ 2147483647 h 98"/>
                <a:gd name="T58" fmla="*/ 2147483647 w 96"/>
                <a:gd name="T59" fmla="*/ 2147483647 h 98"/>
                <a:gd name="T60" fmla="*/ 2147483647 w 96"/>
                <a:gd name="T61" fmla="*/ 2147483647 h 98"/>
                <a:gd name="T62" fmla="*/ 2147483647 w 96"/>
                <a:gd name="T63" fmla="*/ 2147483647 h 98"/>
                <a:gd name="T64" fmla="*/ 2147483647 w 96"/>
                <a:gd name="T65" fmla="*/ 2147483647 h 98"/>
                <a:gd name="T66" fmla="*/ 2147483647 w 96"/>
                <a:gd name="T67" fmla="*/ 2147483647 h 98"/>
                <a:gd name="T68" fmla="*/ 2147483647 w 96"/>
                <a:gd name="T69" fmla="*/ 2147483647 h 98"/>
                <a:gd name="T70" fmla="*/ 2147483647 w 96"/>
                <a:gd name="T71" fmla="*/ 2147483647 h 98"/>
                <a:gd name="T72" fmla="*/ 2147483647 w 96"/>
                <a:gd name="T73" fmla="*/ 2147483647 h 98"/>
                <a:gd name="T74" fmla="*/ 2147483647 w 96"/>
                <a:gd name="T75" fmla="*/ 2147483647 h 98"/>
                <a:gd name="T76" fmla="*/ 2147483647 w 96"/>
                <a:gd name="T77" fmla="*/ 2147483647 h 98"/>
                <a:gd name="T78" fmla="*/ 2147483647 w 96"/>
                <a:gd name="T79" fmla="*/ 2147483647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8"/>
                <a:gd name="T122" fmla="*/ 96 w 96"/>
                <a:gd name="T123" fmla="*/ 98 h 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8" name="Freeform 75"/>
            <p:cNvSpPr>
              <a:spLocks noEditPoints="1" noChangeArrowheads="1"/>
            </p:cNvSpPr>
            <p:nvPr/>
          </p:nvSpPr>
          <p:spPr bwMode="auto">
            <a:xfrm>
              <a:off x="26989" y="2187147"/>
              <a:ext cx="371475" cy="272542"/>
            </a:xfrm>
            <a:custGeom>
              <a:avLst/>
              <a:gdLst>
                <a:gd name="T0" fmla="*/ 2147483647 w 99"/>
                <a:gd name="T1" fmla="*/ 2147483647 h 68"/>
                <a:gd name="T2" fmla="*/ 2147483647 w 99"/>
                <a:gd name="T3" fmla="*/ 2147483647 h 68"/>
                <a:gd name="T4" fmla="*/ 2147483647 w 99"/>
                <a:gd name="T5" fmla="*/ 2147483647 h 68"/>
                <a:gd name="T6" fmla="*/ 2147483647 w 99"/>
                <a:gd name="T7" fmla="*/ 2147483647 h 68"/>
                <a:gd name="T8" fmla="*/ 2147483647 w 99"/>
                <a:gd name="T9" fmla="*/ 2147483647 h 68"/>
                <a:gd name="T10" fmla="*/ 2147483647 w 99"/>
                <a:gd name="T11" fmla="*/ 2147483647 h 68"/>
                <a:gd name="T12" fmla="*/ 2147483647 w 99"/>
                <a:gd name="T13" fmla="*/ 2147483647 h 68"/>
                <a:gd name="T14" fmla="*/ 0 w 99"/>
                <a:gd name="T15" fmla="*/ 2147483647 h 68"/>
                <a:gd name="T16" fmla="*/ 0 w 99"/>
                <a:gd name="T17" fmla="*/ 2147483647 h 68"/>
                <a:gd name="T18" fmla="*/ 2147483647 w 99"/>
                <a:gd name="T19" fmla="*/ 2147483647 h 68"/>
                <a:gd name="T20" fmla="*/ 2147483647 w 99"/>
                <a:gd name="T21" fmla="*/ 2147483647 h 68"/>
                <a:gd name="T22" fmla="*/ 2147483647 w 99"/>
                <a:gd name="T23" fmla="*/ 2147483647 h 68"/>
                <a:gd name="T24" fmla="*/ 2147483647 w 99"/>
                <a:gd name="T25" fmla="*/ 2147483647 h 68"/>
                <a:gd name="T26" fmla="*/ 2147483647 w 99"/>
                <a:gd name="T27" fmla="*/ 2147483647 h 68"/>
                <a:gd name="T28" fmla="*/ 2147483647 w 99"/>
                <a:gd name="T29" fmla="*/ 2147483647 h 68"/>
                <a:gd name="T30" fmla="*/ 2147483647 w 99"/>
                <a:gd name="T31" fmla="*/ 2147483647 h 68"/>
                <a:gd name="T32" fmla="*/ 2147483647 w 99"/>
                <a:gd name="T33" fmla="*/ 2147483647 h 68"/>
                <a:gd name="T34" fmla="*/ 2147483647 w 99"/>
                <a:gd name="T35" fmla="*/ 2147483647 h 68"/>
                <a:gd name="T36" fmla="*/ 2147483647 w 99"/>
                <a:gd name="T37" fmla="*/ 2147483647 h 68"/>
                <a:gd name="T38" fmla="*/ 2147483647 w 99"/>
                <a:gd name="T39" fmla="*/ 2147483647 h 68"/>
                <a:gd name="T40" fmla="*/ 2147483647 w 99"/>
                <a:gd name="T41" fmla="*/ 2147483647 h 68"/>
                <a:gd name="T42" fmla="*/ 2147483647 w 99"/>
                <a:gd name="T43" fmla="*/ 2147483647 h 68"/>
                <a:gd name="T44" fmla="*/ 2147483647 w 99"/>
                <a:gd name="T45" fmla="*/ 2147483647 h 68"/>
                <a:gd name="T46" fmla="*/ 2147483647 w 99"/>
                <a:gd name="T47" fmla="*/ 2147483647 h 68"/>
                <a:gd name="T48" fmla="*/ 2147483647 w 99"/>
                <a:gd name="T49" fmla="*/ 2147483647 h 68"/>
                <a:gd name="T50" fmla="*/ 2147483647 w 99"/>
                <a:gd name="T51" fmla="*/ 2147483647 h 68"/>
                <a:gd name="T52" fmla="*/ 2147483647 w 99"/>
                <a:gd name="T53" fmla="*/ 2147483647 h 68"/>
                <a:gd name="T54" fmla="*/ 2147483647 w 99"/>
                <a:gd name="T55" fmla="*/ 2147483647 h 68"/>
                <a:gd name="T56" fmla="*/ 2147483647 w 99"/>
                <a:gd name="T57" fmla="*/ 2147483647 h 68"/>
                <a:gd name="T58" fmla="*/ 2147483647 w 99"/>
                <a:gd name="T59" fmla="*/ 2147483647 h 68"/>
                <a:gd name="T60" fmla="*/ 2147483647 w 99"/>
                <a:gd name="T61" fmla="*/ 2147483647 h 68"/>
                <a:gd name="T62" fmla="*/ 2147483647 w 99"/>
                <a:gd name="T63" fmla="*/ 2147483647 h 68"/>
                <a:gd name="T64" fmla="*/ 2147483647 w 99"/>
                <a:gd name="T65" fmla="*/ 2147483647 h 68"/>
                <a:gd name="T66" fmla="*/ 2147483647 w 99"/>
                <a:gd name="T67" fmla="*/ 2147483647 h 68"/>
                <a:gd name="T68" fmla="*/ 2147483647 w 99"/>
                <a:gd name="T69" fmla="*/ 2147483647 h 68"/>
                <a:gd name="T70" fmla="*/ 2147483647 w 99"/>
                <a:gd name="T71" fmla="*/ 2147483647 h 68"/>
                <a:gd name="T72" fmla="*/ 2147483647 w 99"/>
                <a:gd name="T73" fmla="*/ 2147483647 h 68"/>
                <a:gd name="T74" fmla="*/ 2147483647 w 99"/>
                <a:gd name="T75" fmla="*/ 2147483647 h 68"/>
                <a:gd name="T76" fmla="*/ 2147483647 w 99"/>
                <a:gd name="T77" fmla="*/ 2147483647 h 68"/>
                <a:gd name="T78" fmla="*/ 2147483647 w 99"/>
                <a:gd name="T79" fmla="*/ 2147483647 h 68"/>
                <a:gd name="T80" fmla="*/ 2147483647 w 99"/>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29" name="Freeform 76"/>
            <p:cNvSpPr>
              <a:spLocks noEditPoints="1" noChangeArrowheads="1"/>
            </p:cNvSpPr>
            <p:nvPr/>
          </p:nvSpPr>
          <p:spPr bwMode="auto">
            <a:xfrm>
              <a:off x="723900" y="3134074"/>
              <a:ext cx="368300" cy="387653"/>
            </a:xfrm>
            <a:custGeom>
              <a:avLst/>
              <a:gdLst>
                <a:gd name="T0" fmla="*/ 2147483647 w 98"/>
                <a:gd name="T1" fmla="*/ 2147483647 h 97"/>
                <a:gd name="T2" fmla="*/ 2147483647 w 98"/>
                <a:gd name="T3" fmla="*/ 2147483647 h 97"/>
                <a:gd name="T4" fmla="*/ 2147483647 w 98"/>
                <a:gd name="T5" fmla="*/ 2147483647 h 97"/>
                <a:gd name="T6" fmla="*/ 2147483647 w 98"/>
                <a:gd name="T7" fmla="*/ 2147483647 h 97"/>
                <a:gd name="T8" fmla="*/ 2147483647 w 98"/>
                <a:gd name="T9" fmla="*/ 2147483647 h 97"/>
                <a:gd name="T10" fmla="*/ 2147483647 w 98"/>
                <a:gd name="T11" fmla="*/ 2147483647 h 97"/>
                <a:gd name="T12" fmla="*/ 2147483647 w 98"/>
                <a:gd name="T13" fmla="*/ 2147483647 h 97"/>
                <a:gd name="T14" fmla="*/ 2147483647 w 98"/>
                <a:gd name="T15" fmla="*/ 2147483647 h 97"/>
                <a:gd name="T16" fmla="*/ 2147483647 w 98"/>
                <a:gd name="T17" fmla="*/ 2147483647 h 97"/>
                <a:gd name="T18" fmla="*/ 2147483647 w 98"/>
                <a:gd name="T19" fmla="*/ 2147483647 h 97"/>
                <a:gd name="T20" fmla="*/ 2147483647 w 98"/>
                <a:gd name="T21" fmla="*/ 2147483647 h 97"/>
                <a:gd name="T22" fmla="*/ 2147483647 w 98"/>
                <a:gd name="T23" fmla="*/ 2147483647 h 97"/>
                <a:gd name="T24" fmla="*/ 2147483647 w 98"/>
                <a:gd name="T25" fmla="*/ 2147483647 h 97"/>
                <a:gd name="T26" fmla="*/ 2147483647 w 98"/>
                <a:gd name="T27" fmla="*/ 2147483647 h 97"/>
                <a:gd name="T28" fmla="*/ 2147483647 w 98"/>
                <a:gd name="T29" fmla="*/ 2147483647 h 97"/>
                <a:gd name="T30" fmla="*/ 2147483647 w 98"/>
                <a:gd name="T31" fmla="*/ 2147483647 h 97"/>
                <a:gd name="T32" fmla="*/ 2147483647 w 98"/>
                <a:gd name="T33" fmla="*/ 2147483647 h 97"/>
                <a:gd name="T34" fmla="*/ 2147483647 w 98"/>
                <a:gd name="T35" fmla="*/ 2147483647 h 97"/>
                <a:gd name="T36" fmla="*/ 2147483647 w 98"/>
                <a:gd name="T37" fmla="*/ 2147483647 h 97"/>
                <a:gd name="T38" fmla="*/ 2147483647 w 98"/>
                <a:gd name="T39" fmla="*/ 2147483647 h 97"/>
                <a:gd name="T40" fmla="*/ 2147483647 w 98"/>
                <a:gd name="T41" fmla="*/ 2147483647 h 97"/>
                <a:gd name="T42" fmla="*/ 2147483647 w 98"/>
                <a:gd name="T43" fmla="*/ 2147483647 h 97"/>
                <a:gd name="T44" fmla="*/ 2147483647 w 98"/>
                <a:gd name="T45" fmla="*/ 2147483647 h 97"/>
                <a:gd name="T46" fmla="*/ 2147483647 w 98"/>
                <a:gd name="T47" fmla="*/ 2147483647 h 97"/>
                <a:gd name="T48" fmla="*/ 2147483647 w 98"/>
                <a:gd name="T49" fmla="*/ 2147483647 h 97"/>
                <a:gd name="T50" fmla="*/ 2147483647 w 98"/>
                <a:gd name="T51" fmla="*/ 2147483647 h 97"/>
                <a:gd name="T52" fmla="*/ 2147483647 w 98"/>
                <a:gd name="T53" fmla="*/ 2147483647 h 97"/>
                <a:gd name="T54" fmla="*/ 2147483647 w 98"/>
                <a:gd name="T55" fmla="*/ 2147483647 h 97"/>
                <a:gd name="T56" fmla="*/ 2147483647 w 98"/>
                <a:gd name="T57" fmla="*/ 2147483647 h 97"/>
                <a:gd name="T58" fmla="*/ 2147483647 w 98"/>
                <a:gd name="T59" fmla="*/ 2147483647 h 97"/>
                <a:gd name="T60" fmla="*/ 2147483647 w 98"/>
                <a:gd name="T61" fmla="*/ 2147483647 h 97"/>
                <a:gd name="T62" fmla="*/ 2147483647 w 98"/>
                <a:gd name="T63" fmla="*/ 2147483647 h 97"/>
                <a:gd name="T64" fmla="*/ 2147483647 w 98"/>
                <a:gd name="T65" fmla="*/ 2147483647 h 97"/>
                <a:gd name="T66" fmla="*/ 2147483647 w 98"/>
                <a:gd name="T67" fmla="*/ 2147483647 h 97"/>
                <a:gd name="T68" fmla="*/ 2147483647 w 98"/>
                <a:gd name="T69" fmla="*/ 2147483647 h 97"/>
                <a:gd name="T70" fmla="*/ 2147483647 w 98"/>
                <a:gd name="T71" fmla="*/ 2147483647 h 97"/>
                <a:gd name="T72" fmla="*/ 2147483647 w 98"/>
                <a:gd name="T73" fmla="*/ 2147483647 h 97"/>
                <a:gd name="T74" fmla="*/ 2147483647 w 98"/>
                <a:gd name="T75" fmla="*/ 2147483647 h 97"/>
                <a:gd name="T76" fmla="*/ 2147483647 w 98"/>
                <a:gd name="T77" fmla="*/ 2147483647 h 97"/>
                <a:gd name="T78" fmla="*/ 2147483647 w 98"/>
                <a:gd name="T79" fmla="*/ 2147483647 h 97"/>
                <a:gd name="T80" fmla="*/ 2147483647 w 98"/>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
                <a:gd name="T124" fmla="*/ 0 h 97"/>
                <a:gd name="T125" fmla="*/ 98 w 98"/>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0" name="Freeform 77"/>
            <p:cNvSpPr>
              <a:spLocks noEditPoints="1" noChangeArrowheads="1"/>
            </p:cNvSpPr>
            <p:nvPr/>
          </p:nvSpPr>
          <p:spPr bwMode="auto">
            <a:xfrm>
              <a:off x="1417637" y="2194607"/>
              <a:ext cx="387350" cy="267463"/>
            </a:xfrm>
            <a:custGeom>
              <a:avLst/>
              <a:gdLst>
                <a:gd name="T0" fmla="*/ 2147483647 w 103"/>
                <a:gd name="T1" fmla="*/ 2147483647 h 67"/>
                <a:gd name="T2" fmla="*/ 2147483647 w 103"/>
                <a:gd name="T3" fmla="*/ 2147483647 h 67"/>
                <a:gd name="T4" fmla="*/ 2147483647 w 103"/>
                <a:gd name="T5" fmla="*/ 2147483647 h 67"/>
                <a:gd name="T6" fmla="*/ 2147483647 w 103"/>
                <a:gd name="T7" fmla="*/ 2147483647 h 67"/>
                <a:gd name="T8" fmla="*/ 2147483647 w 103"/>
                <a:gd name="T9" fmla="*/ 2147483647 h 67"/>
                <a:gd name="T10" fmla="*/ 2147483647 w 103"/>
                <a:gd name="T11" fmla="*/ 2147483647 h 67"/>
                <a:gd name="T12" fmla="*/ 2147483647 w 103"/>
                <a:gd name="T13" fmla="*/ 2147483647 h 67"/>
                <a:gd name="T14" fmla="*/ 2147483647 w 103"/>
                <a:gd name="T15" fmla="*/ 2147483647 h 67"/>
                <a:gd name="T16" fmla="*/ 2147483647 w 103"/>
                <a:gd name="T17" fmla="*/ 2147483647 h 67"/>
                <a:gd name="T18" fmla="*/ 2147483647 w 103"/>
                <a:gd name="T19" fmla="*/ 2147483647 h 67"/>
                <a:gd name="T20" fmla="*/ 2147483647 w 103"/>
                <a:gd name="T21" fmla="*/ 2147483647 h 67"/>
                <a:gd name="T22" fmla="*/ 2147483647 w 103"/>
                <a:gd name="T23" fmla="*/ 2147483647 h 67"/>
                <a:gd name="T24" fmla="*/ 2147483647 w 103"/>
                <a:gd name="T25" fmla="*/ 2147483647 h 67"/>
                <a:gd name="T26" fmla="*/ 2147483647 w 103"/>
                <a:gd name="T27" fmla="*/ 2147483647 h 67"/>
                <a:gd name="T28" fmla="*/ 2147483647 w 103"/>
                <a:gd name="T29" fmla="*/ 0 h 67"/>
                <a:gd name="T30" fmla="*/ 2147483647 w 103"/>
                <a:gd name="T31" fmla="*/ 2147483647 h 67"/>
                <a:gd name="T32" fmla="*/ 0 w 103"/>
                <a:gd name="T33" fmla="*/ 2147483647 h 67"/>
                <a:gd name="T34" fmla="*/ 2147483647 w 103"/>
                <a:gd name="T35" fmla="*/ 2147483647 h 67"/>
                <a:gd name="T36" fmla="*/ 2147483647 w 103"/>
                <a:gd name="T37" fmla="*/ 2147483647 h 67"/>
                <a:gd name="T38" fmla="*/ 2147483647 w 103"/>
                <a:gd name="T39" fmla="*/ 2147483647 h 67"/>
                <a:gd name="T40" fmla="*/ 2147483647 w 103"/>
                <a:gd name="T41" fmla="*/ 2147483647 h 67"/>
                <a:gd name="T42" fmla="*/ 2147483647 w 103"/>
                <a:gd name="T43" fmla="*/ 2147483647 h 67"/>
                <a:gd name="T44" fmla="*/ 2147483647 w 103"/>
                <a:gd name="T45" fmla="*/ 2147483647 h 67"/>
                <a:gd name="T46" fmla="*/ 2147483647 w 103"/>
                <a:gd name="T47" fmla="*/ 2147483647 h 67"/>
                <a:gd name="T48" fmla="*/ 2147483647 w 103"/>
                <a:gd name="T49" fmla="*/ 2147483647 h 67"/>
                <a:gd name="T50" fmla="*/ 2147483647 w 103"/>
                <a:gd name="T51" fmla="*/ 2147483647 h 67"/>
                <a:gd name="T52" fmla="*/ 2147483647 w 103"/>
                <a:gd name="T53" fmla="*/ 2147483647 h 67"/>
                <a:gd name="T54" fmla="*/ 2147483647 w 103"/>
                <a:gd name="T55" fmla="*/ 2147483647 h 67"/>
                <a:gd name="T56" fmla="*/ 2147483647 w 103"/>
                <a:gd name="T57" fmla="*/ 2147483647 h 67"/>
                <a:gd name="T58" fmla="*/ 2147483647 w 103"/>
                <a:gd name="T59" fmla="*/ 2147483647 h 67"/>
                <a:gd name="T60" fmla="*/ 2147483647 w 103"/>
                <a:gd name="T61" fmla="*/ 2147483647 h 67"/>
                <a:gd name="T62" fmla="*/ 2147483647 w 103"/>
                <a:gd name="T63" fmla="*/ 2147483647 h 67"/>
                <a:gd name="T64" fmla="*/ 2147483647 w 103"/>
                <a:gd name="T65" fmla="*/ 2147483647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1" name="Freeform 78"/>
            <p:cNvSpPr>
              <a:spLocks noEditPoints="1" noChangeArrowheads="1"/>
            </p:cNvSpPr>
            <p:nvPr/>
          </p:nvSpPr>
          <p:spPr bwMode="auto">
            <a:xfrm>
              <a:off x="1406527" y="2590876"/>
              <a:ext cx="382587" cy="436742"/>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2" name="Freeform 79"/>
            <p:cNvSpPr>
              <a:spLocks noEditPoints="1" noChangeArrowheads="1"/>
            </p:cNvSpPr>
            <p:nvPr/>
          </p:nvSpPr>
          <p:spPr bwMode="auto">
            <a:xfrm>
              <a:off x="717550" y="2579152"/>
              <a:ext cx="366712" cy="440129"/>
            </a:xfrm>
            <a:custGeom>
              <a:avLst/>
              <a:gdLst>
                <a:gd name="T0" fmla="*/ 2147483647 w 98"/>
                <a:gd name="T1" fmla="*/ 2147483647 h 110"/>
                <a:gd name="T2" fmla="*/ 2147483647 w 98"/>
                <a:gd name="T3" fmla="*/ 2147483647 h 110"/>
                <a:gd name="T4" fmla="*/ 2147483647 w 98"/>
                <a:gd name="T5" fmla="*/ 2147483647 h 110"/>
                <a:gd name="T6" fmla="*/ 2147483647 w 98"/>
                <a:gd name="T7" fmla="*/ 0 h 110"/>
                <a:gd name="T8" fmla="*/ 2147483647 w 98"/>
                <a:gd name="T9" fmla="*/ 2147483647 h 110"/>
                <a:gd name="T10" fmla="*/ 2147483647 w 98"/>
                <a:gd name="T11" fmla="*/ 2147483647 h 110"/>
                <a:gd name="T12" fmla="*/ 2147483647 w 98"/>
                <a:gd name="T13" fmla="*/ 2147483647 h 110"/>
                <a:gd name="T14" fmla="*/ 2147483647 w 98"/>
                <a:gd name="T15" fmla="*/ 2147483647 h 110"/>
                <a:gd name="T16" fmla="*/ 2147483647 w 98"/>
                <a:gd name="T17" fmla="*/ 2147483647 h 110"/>
                <a:gd name="T18" fmla="*/ 2147483647 w 98"/>
                <a:gd name="T19" fmla="*/ 2147483647 h 110"/>
                <a:gd name="T20" fmla="*/ 2147483647 w 98"/>
                <a:gd name="T21" fmla="*/ 2147483647 h 110"/>
                <a:gd name="T22" fmla="*/ 2147483647 w 98"/>
                <a:gd name="T23" fmla="*/ 2147483647 h 110"/>
                <a:gd name="T24" fmla="*/ 2147483647 w 98"/>
                <a:gd name="T25" fmla="*/ 2147483647 h 110"/>
                <a:gd name="T26" fmla="*/ 2147483647 w 98"/>
                <a:gd name="T27" fmla="*/ 2147483647 h 110"/>
                <a:gd name="T28" fmla="*/ 2147483647 w 98"/>
                <a:gd name="T29" fmla="*/ 2147483647 h 110"/>
                <a:gd name="T30" fmla="*/ 2147483647 w 98"/>
                <a:gd name="T31" fmla="*/ 2147483647 h 110"/>
                <a:gd name="T32" fmla="*/ 2147483647 w 98"/>
                <a:gd name="T33" fmla="*/ 2147483647 h 110"/>
                <a:gd name="T34" fmla="*/ 2147483647 w 98"/>
                <a:gd name="T35" fmla="*/ 2147483647 h 110"/>
                <a:gd name="T36" fmla="*/ 2147483647 w 98"/>
                <a:gd name="T37" fmla="*/ 2147483647 h 110"/>
                <a:gd name="T38" fmla="*/ 2147483647 w 98"/>
                <a:gd name="T39" fmla="*/ 2147483647 h 110"/>
                <a:gd name="T40" fmla="*/ 2147483647 w 98"/>
                <a:gd name="T41" fmla="*/ 2147483647 h 110"/>
                <a:gd name="T42" fmla="*/ 2147483647 w 98"/>
                <a:gd name="T43" fmla="*/ 2147483647 h 110"/>
                <a:gd name="T44" fmla="*/ 2147483647 w 98"/>
                <a:gd name="T45" fmla="*/ 2147483647 h 110"/>
                <a:gd name="T46" fmla="*/ 2147483647 w 98"/>
                <a:gd name="T47" fmla="*/ 2147483647 h 110"/>
                <a:gd name="T48" fmla="*/ 2147483647 w 98"/>
                <a:gd name="T49" fmla="*/ 2147483647 h 110"/>
                <a:gd name="T50" fmla="*/ 2147483647 w 98"/>
                <a:gd name="T51" fmla="*/ 2147483647 h 110"/>
                <a:gd name="T52" fmla="*/ 0 w 98"/>
                <a:gd name="T53" fmla="*/ 2147483647 h 110"/>
                <a:gd name="T54" fmla="*/ 2147483647 w 98"/>
                <a:gd name="T55" fmla="*/ 2147483647 h 110"/>
                <a:gd name="T56" fmla="*/ 2147483647 w 98"/>
                <a:gd name="T57" fmla="*/ 2147483647 h 110"/>
                <a:gd name="T58" fmla="*/ 2147483647 w 98"/>
                <a:gd name="T59" fmla="*/ 2147483647 h 110"/>
                <a:gd name="T60" fmla="*/ 2147483647 w 98"/>
                <a:gd name="T61" fmla="*/ 2147483647 h 110"/>
                <a:gd name="T62" fmla="*/ 2147483647 w 98"/>
                <a:gd name="T63" fmla="*/ 2147483647 h 110"/>
                <a:gd name="T64" fmla="*/ 2147483647 w 98"/>
                <a:gd name="T65" fmla="*/ 2147483647 h 110"/>
                <a:gd name="T66" fmla="*/ 2147483647 w 98"/>
                <a:gd name="T67" fmla="*/ 2147483647 h 110"/>
                <a:gd name="T68" fmla="*/ 2147483647 w 98"/>
                <a:gd name="T69" fmla="*/ 2147483647 h 110"/>
                <a:gd name="T70" fmla="*/ 2147483647 w 98"/>
                <a:gd name="T71" fmla="*/ 2147483647 h 110"/>
                <a:gd name="T72" fmla="*/ 2147483647 w 98"/>
                <a:gd name="T73" fmla="*/ 2147483647 h 110"/>
                <a:gd name="T74" fmla="*/ 0 w 98"/>
                <a:gd name="T75" fmla="*/ 2147483647 h 110"/>
                <a:gd name="T76" fmla="*/ 2147483647 w 98"/>
                <a:gd name="T77" fmla="*/ 2147483647 h 110"/>
                <a:gd name="T78" fmla="*/ 2147483647 w 98"/>
                <a:gd name="T79" fmla="*/ 2147483647 h 110"/>
                <a:gd name="T80" fmla="*/ 2147483647 w 98"/>
                <a:gd name="T81" fmla="*/ 2147483647 h 110"/>
                <a:gd name="T82" fmla="*/ 2147483647 w 98"/>
                <a:gd name="T83" fmla="*/ 2147483647 h 110"/>
                <a:gd name="T84" fmla="*/ 2147483647 w 98"/>
                <a:gd name="T85" fmla="*/ 2147483647 h 110"/>
                <a:gd name="T86" fmla="*/ 2147483647 w 98"/>
                <a:gd name="T87" fmla="*/ 2147483647 h 110"/>
                <a:gd name="T88" fmla="*/ 2147483647 w 98"/>
                <a:gd name="T89" fmla="*/ 2147483647 h 110"/>
                <a:gd name="T90" fmla="*/ 2147483647 w 98"/>
                <a:gd name="T91" fmla="*/ 2147483647 h 110"/>
                <a:gd name="T92" fmla="*/ 2147483647 w 98"/>
                <a:gd name="T93" fmla="*/ 2147483647 h 110"/>
                <a:gd name="T94" fmla="*/ 2147483647 w 98"/>
                <a:gd name="T95" fmla="*/ 2147483647 h 110"/>
                <a:gd name="T96" fmla="*/ 2147483647 w 98"/>
                <a:gd name="T97" fmla="*/ 2147483647 h 110"/>
                <a:gd name="T98" fmla="*/ 2147483647 w 98"/>
                <a:gd name="T99" fmla="*/ 2147483647 h 110"/>
                <a:gd name="T100" fmla="*/ 2147483647 w 98"/>
                <a:gd name="T101" fmla="*/ 2147483647 h 110"/>
                <a:gd name="T102" fmla="*/ 2147483647 w 98"/>
                <a:gd name="T103" fmla="*/ 2147483647 h 110"/>
                <a:gd name="T104" fmla="*/ 2147483647 w 98"/>
                <a:gd name="T105" fmla="*/ 2147483647 h 110"/>
                <a:gd name="T106" fmla="*/ 2147483647 w 98"/>
                <a:gd name="T107" fmla="*/ 2147483647 h 110"/>
                <a:gd name="T108" fmla="*/ 2147483647 w 98"/>
                <a:gd name="T109" fmla="*/ 2147483647 h 110"/>
                <a:gd name="T110" fmla="*/ 2147483647 w 98"/>
                <a:gd name="T111" fmla="*/ 2147483647 h 110"/>
                <a:gd name="T112" fmla="*/ 2147483647 w 98"/>
                <a:gd name="T113" fmla="*/ 2147483647 h 110"/>
                <a:gd name="T114" fmla="*/ 2147483647 w 98"/>
                <a:gd name="T115" fmla="*/ 2147483647 h 110"/>
                <a:gd name="T116" fmla="*/ 2147483647 w 98"/>
                <a:gd name="T117" fmla="*/ 2147483647 h 110"/>
                <a:gd name="T118" fmla="*/ 2147483647 w 98"/>
                <a:gd name="T119" fmla="*/ 2147483647 h 110"/>
                <a:gd name="T120" fmla="*/ 2147483647 w 98"/>
                <a:gd name="T121" fmla="*/ 2147483647 h 110"/>
                <a:gd name="T122" fmla="*/ 2147483647 w 98"/>
                <a:gd name="T123" fmla="*/ 2147483647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3" name="Freeform 80"/>
            <p:cNvSpPr>
              <a:spLocks noEditPoints="1" noChangeArrowheads="1"/>
            </p:cNvSpPr>
            <p:nvPr/>
          </p:nvSpPr>
          <p:spPr bwMode="auto">
            <a:xfrm>
              <a:off x="11112" y="2592381"/>
              <a:ext cx="360362" cy="431665"/>
            </a:xfrm>
            <a:custGeom>
              <a:avLst/>
              <a:gdLst>
                <a:gd name="T0" fmla="*/ 2147483647 w 96"/>
                <a:gd name="T1" fmla="*/ 2147483647 h 108"/>
                <a:gd name="T2" fmla="*/ 2147483647 w 96"/>
                <a:gd name="T3" fmla="*/ 2147483647 h 108"/>
                <a:gd name="T4" fmla="*/ 2147483647 w 96"/>
                <a:gd name="T5" fmla="*/ 2147483647 h 108"/>
                <a:gd name="T6" fmla="*/ 2147483647 w 96"/>
                <a:gd name="T7" fmla="*/ 2147483647 h 108"/>
                <a:gd name="T8" fmla="*/ 2147483647 w 96"/>
                <a:gd name="T9" fmla="*/ 2147483647 h 108"/>
                <a:gd name="T10" fmla="*/ 2147483647 w 96"/>
                <a:gd name="T11" fmla="*/ 2147483647 h 108"/>
                <a:gd name="T12" fmla="*/ 2147483647 w 96"/>
                <a:gd name="T13" fmla="*/ 2147483647 h 108"/>
                <a:gd name="T14" fmla="*/ 2147483647 w 96"/>
                <a:gd name="T15" fmla="*/ 2147483647 h 108"/>
                <a:gd name="T16" fmla="*/ 2147483647 w 96"/>
                <a:gd name="T17" fmla="*/ 2147483647 h 108"/>
                <a:gd name="T18" fmla="*/ 2147483647 w 96"/>
                <a:gd name="T19" fmla="*/ 2147483647 h 108"/>
                <a:gd name="T20" fmla="*/ 2147483647 w 96"/>
                <a:gd name="T21" fmla="*/ 2147483647 h 108"/>
                <a:gd name="T22" fmla="*/ 2147483647 w 96"/>
                <a:gd name="T23" fmla="*/ 2147483647 h 108"/>
                <a:gd name="T24" fmla="*/ 2147483647 w 96"/>
                <a:gd name="T25" fmla="*/ 2147483647 h 108"/>
                <a:gd name="T26" fmla="*/ 2147483647 w 96"/>
                <a:gd name="T27" fmla="*/ 0 h 108"/>
                <a:gd name="T28" fmla="*/ 2147483647 w 96"/>
                <a:gd name="T29" fmla="*/ 0 h 108"/>
                <a:gd name="T30" fmla="*/ 2147483647 w 96"/>
                <a:gd name="T31" fmla="*/ 2147483647 h 108"/>
                <a:gd name="T32" fmla="*/ 2147483647 w 96"/>
                <a:gd name="T33" fmla="*/ 2147483647 h 108"/>
                <a:gd name="T34" fmla="*/ 2147483647 w 96"/>
                <a:gd name="T35" fmla="*/ 2147483647 h 108"/>
                <a:gd name="T36" fmla="*/ 2147483647 w 96"/>
                <a:gd name="T37" fmla="*/ 2147483647 h 108"/>
                <a:gd name="T38" fmla="*/ 2147483647 w 96"/>
                <a:gd name="T39" fmla="*/ 2147483647 h 108"/>
                <a:gd name="T40" fmla="*/ 2147483647 w 96"/>
                <a:gd name="T41" fmla="*/ 2147483647 h 108"/>
                <a:gd name="T42" fmla="*/ 2147483647 w 96"/>
                <a:gd name="T43" fmla="*/ 2147483647 h 108"/>
                <a:gd name="T44" fmla="*/ 2147483647 w 96"/>
                <a:gd name="T45" fmla="*/ 2147483647 h 108"/>
                <a:gd name="T46" fmla="*/ 2147483647 w 96"/>
                <a:gd name="T47" fmla="*/ 2147483647 h 108"/>
                <a:gd name="T48" fmla="*/ 2147483647 w 96"/>
                <a:gd name="T49" fmla="*/ 2147483647 h 108"/>
                <a:gd name="T50" fmla="*/ 2147483647 w 96"/>
                <a:gd name="T51" fmla="*/ 2147483647 h 108"/>
                <a:gd name="T52" fmla="*/ 2147483647 w 96"/>
                <a:gd name="T53" fmla="*/ 2147483647 h 108"/>
                <a:gd name="T54" fmla="*/ 2147483647 w 96"/>
                <a:gd name="T55" fmla="*/ 2147483647 h 108"/>
                <a:gd name="T56" fmla="*/ 2147483647 w 96"/>
                <a:gd name="T57" fmla="*/ 2147483647 h 108"/>
                <a:gd name="T58" fmla="*/ 2147483647 w 96"/>
                <a:gd name="T59" fmla="*/ 2147483647 h 108"/>
                <a:gd name="T60" fmla="*/ 2147483647 w 96"/>
                <a:gd name="T61" fmla="*/ 2147483647 h 108"/>
                <a:gd name="T62" fmla="*/ 2147483647 w 96"/>
                <a:gd name="T63" fmla="*/ 2147483647 h 108"/>
                <a:gd name="T64" fmla="*/ 2147483647 w 96"/>
                <a:gd name="T65" fmla="*/ 2147483647 h 108"/>
                <a:gd name="T66" fmla="*/ 2147483647 w 96"/>
                <a:gd name="T67" fmla="*/ 2147483647 h 108"/>
                <a:gd name="T68" fmla="*/ 2147483647 w 96"/>
                <a:gd name="T69" fmla="*/ 2147483647 h 108"/>
                <a:gd name="T70" fmla="*/ 2147483647 w 96"/>
                <a:gd name="T71" fmla="*/ 2147483647 h 108"/>
                <a:gd name="T72" fmla="*/ 2147483647 w 96"/>
                <a:gd name="T73" fmla="*/ 2147483647 h 108"/>
                <a:gd name="T74" fmla="*/ 2147483647 w 96"/>
                <a:gd name="T75" fmla="*/ 2147483647 h 108"/>
                <a:gd name="T76" fmla="*/ 2147483647 w 96"/>
                <a:gd name="T77" fmla="*/ 2147483647 h 108"/>
                <a:gd name="T78" fmla="*/ 2147483647 w 96"/>
                <a:gd name="T79" fmla="*/ 2147483647 h 108"/>
                <a:gd name="T80" fmla="*/ 2147483647 w 96"/>
                <a:gd name="T81" fmla="*/ 2147483647 h 108"/>
                <a:gd name="T82" fmla="*/ 2147483647 w 96"/>
                <a:gd name="T83" fmla="*/ 2147483647 h 108"/>
                <a:gd name="T84" fmla="*/ 2147483647 w 96"/>
                <a:gd name="T85" fmla="*/ 2147483647 h 108"/>
                <a:gd name="T86" fmla="*/ 2147483647 w 96"/>
                <a:gd name="T87" fmla="*/ 2147483647 h 108"/>
                <a:gd name="T88" fmla="*/ 2147483647 w 96"/>
                <a:gd name="T89" fmla="*/ 2147483647 h 108"/>
                <a:gd name="T90" fmla="*/ 2147483647 w 96"/>
                <a:gd name="T91" fmla="*/ 2147483647 h 108"/>
                <a:gd name="T92" fmla="*/ 2147483647 w 96"/>
                <a:gd name="T93" fmla="*/ 2147483647 h 108"/>
                <a:gd name="T94" fmla="*/ 2147483647 w 96"/>
                <a:gd name="T95" fmla="*/ 2147483647 h 108"/>
                <a:gd name="T96" fmla="*/ 2147483647 w 96"/>
                <a:gd name="T97" fmla="*/ 2147483647 h 108"/>
                <a:gd name="T98" fmla="*/ 2147483647 w 96"/>
                <a:gd name="T99" fmla="*/ 2147483647 h 108"/>
                <a:gd name="T100" fmla="*/ 2147483647 w 96"/>
                <a:gd name="T101" fmla="*/ 2147483647 h 108"/>
                <a:gd name="T102" fmla="*/ 2147483647 w 96"/>
                <a:gd name="T103" fmla="*/ 2147483647 h 108"/>
                <a:gd name="T104" fmla="*/ 2147483647 w 96"/>
                <a:gd name="T105" fmla="*/ 2147483647 h 108"/>
                <a:gd name="T106" fmla="*/ 2147483647 w 96"/>
                <a:gd name="T107" fmla="*/ 2147483647 h 108"/>
                <a:gd name="T108" fmla="*/ 2147483647 w 96"/>
                <a:gd name="T109" fmla="*/ 2147483647 h 108"/>
                <a:gd name="T110" fmla="*/ 2147483647 w 96"/>
                <a:gd name="T111" fmla="*/ 2147483647 h 108"/>
                <a:gd name="T112" fmla="*/ 2147483647 w 96"/>
                <a:gd name="T113" fmla="*/ 2147483647 h 108"/>
                <a:gd name="T114" fmla="*/ 2147483647 w 96"/>
                <a:gd name="T115" fmla="*/ 2147483647 h 108"/>
                <a:gd name="T116" fmla="*/ 2147483647 w 96"/>
                <a:gd name="T117" fmla="*/ 2147483647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4" name="Freeform 81"/>
            <p:cNvSpPr>
              <a:spLocks noEditPoints="1" noChangeArrowheads="1"/>
            </p:cNvSpPr>
            <p:nvPr/>
          </p:nvSpPr>
          <p:spPr bwMode="auto">
            <a:xfrm>
              <a:off x="15878" y="3144546"/>
              <a:ext cx="377825" cy="372417"/>
            </a:xfrm>
            <a:custGeom>
              <a:avLst/>
              <a:gdLst>
                <a:gd name="T0" fmla="*/ 2147483647 w 101"/>
                <a:gd name="T1" fmla="*/ 2147483647 h 93"/>
                <a:gd name="T2" fmla="*/ 2147483647 w 101"/>
                <a:gd name="T3" fmla="*/ 2147483647 h 93"/>
                <a:gd name="T4" fmla="*/ 2147483647 w 101"/>
                <a:gd name="T5" fmla="*/ 2147483647 h 93"/>
                <a:gd name="T6" fmla="*/ 2147483647 w 101"/>
                <a:gd name="T7" fmla="*/ 2147483647 h 93"/>
                <a:gd name="T8" fmla="*/ 2147483647 w 101"/>
                <a:gd name="T9" fmla="*/ 2147483647 h 93"/>
                <a:gd name="T10" fmla="*/ 2147483647 w 101"/>
                <a:gd name="T11" fmla="*/ 2147483647 h 93"/>
                <a:gd name="T12" fmla="*/ 2147483647 w 101"/>
                <a:gd name="T13" fmla="*/ 2147483647 h 93"/>
                <a:gd name="T14" fmla="*/ 2147483647 w 101"/>
                <a:gd name="T15" fmla="*/ 2147483647 h 93"/>
                <a:gd name="T16" fmla="*/ 2147483647 w 101"/>
                <a:gd name="T17" fmla="*/ 2147483647 h 93"/>
                <a:gd name="T18" fmla="*/ 2147483647 w 101"/>
                <a:gd name="T19" fmla="*/ 2147483647 h 93"/>
                <a:gd name="T20" fmla="*/ 2147483647 w 101"/>
                <a:gd name="T21" fmla="*/ 2147483647 h 93"/>
                <a:gd name="T22" fmla="*/ 2147483647 w 101"/>
                <a:gd name="T23" fmla="*/ 2147483647 h 93"/>
                <a:gd name="T24" fmla="*/ 2147483647 w 101"/>
                <a:gd name="T25" fmla="*/ 2147483647 h 93"/>
                <a:gd name="T26" fmla="*/ 2147483647 w 101"/>
                <a:gd name="T27" fmla="*/ 2147483647 h 93"/>
                <a:gd name="T28" fmla="*/ 0 w 101"/>
                <a:gd name="T29" fmla="*/ 2147483647 h 93"/>
                <a:gd name="T30" fmla="*/ 2147483647 w 101"/>
                <a:gd name="T31" fmla="*/ 2147483647 h 93"/>
                <a:gd name="T32" fmla="*/ 2147483647 w 101"/>
                <a:gd name="T33" fmla="*/ 2147483647 h 93"/>
                <a:gd name="T34" fmla="*/ 2147483647 w 101"/>
                <a:gd name="T35" fmla="*/ 2147483647 h 93"/>
                <a:gd name="T36" fmla="*/ 2147483647 w 101"/>
                <a:gd name="T37" fmla="*/ 2147483647 h 93"/>
                <a:gd name="T38" fmla="*/ 2147483647 w 101"/>
                <a:gd name="T39" fmla="*/ 2147483647 h 93"/>
                <a:gd name="T40" fmla="*/ 2147483647 w 101"/>
                <a:gd name="T41" fmla="*/ 2147483647 h 93"/>
                <a:gd name="T42" fmla="*/ 2147483647 w 101"/>
                <a:gd name="T43" fmla="*/ 2147483647 h 93"/>
                <a:gd name="T44" fmla="*/ 2147483647 w 101"/>
                <a:gd name="T45" fmla="*/ 0 h 93"/>
                <a:gd name="T46" fmla="*/ 2147483647 w 101"/>
                <a:gd name="T47" fmla="*/ 2147483647 h 93"/>
                <a:gd name="T48" fmla="*/ 2147483647 w 101"/>
                <a:gd name="T49" fmla="*/ 2147483647 h 93"/>
                <a:gd name="T50" fmla="*/ 2147483647 w 101"/>
                <a:gd name="T51" fmla="*/ 2147483647 h 93"/>
                <a:gd name="T52" fmla="*/ 2147483647 w 101"/>
                <a:gd name="T53" fmla="*/ 2147483647 h 93"/>
                <a:gd name="T54" fmla="*/ 2147483647 w 101"/>
                <a:gd name="T55" fmla="*/ 2147483647 h 93"/>
                <a:gd name="T56" fmla="*/ 2147483647 w 101"/>
                <a:gd name="T57" fmla="*/ 2147483647 h 93"/>
                <a:gd name="T58" fmla="*/ 2147483647 w 101"/>
                <a:gd name="T59" fmla="*/ 2147483647 h 93"/>
                <a:gd name="T60" fmla="*/ 2147483647 w 101"/>
                <a:gd name="T61" fmla="*/ 2147483647 h 93"/>
                <a:gd name="T62" fmla="*/ 2147483647 w 101"/>
                <a:gd name="T63" fmla="*/ 2147483647 h 93"/>
                <a:gd name="T64" fmla="*/ 2147483647 w 101"/>
                <a:gd name="T65" fmla="*/ 2147483647 h 93"/>
                <a:gd name="T66" fmla="*/ 2147483647 w 101"/>
                <a:gd name="T67" fmla="*/ 2147483647 h 93"/>
                <a:gd name="T68" fmla="*/ 2147483647 w 101"/>
                <a:gd name="T69" fmla="*/ 2147483647 h 93"/>
                <a:gd name="T70" fmla="*/ 2147483647 w 101"/>
                <a:gd name="T71" fmla="*/ 2147483647 h 93"/>
                <a:gd name="T72" fmla="*/ 2147483647 w 101"/>
                <a:gd name="T73" fmla="*/ 2147483647 h 93"/>
                <a:gd name="T74" fmla="*/ 2147483647 w 101"/>
                <a:gd name="T75" fmla="*/ 2147483647 h 93"/>
                <a:gd name="T76" fmla="*/ 2147483647 w 101"/>
                <a:gd name="T77" fmla="*/ 2147483647 h 93"/>
                <a:gd name="T78" fmla="*/ 2147483647 w 101"/>
                <a:gd name="T79" fmla="*/ 2147483647 h 93"/>
                <a:gd name="T80" fmla="*/ 2147483647 w 101"/>
                <a:gd name="T81" fmla="*/ 2147483647 h 93"/>
                <a:gd name="T82" fmla="*/ 2147483647 w 101"/>
                <a:gd name="T83" fmla="*/ 2147483647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1"/>
                <a:gd name="T127" fmla="*/ 0 h 93"/>
                <a:gd name="T128" fmla="*/ 101 w 101"/>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5" name="Freeform 82"/>
            <p:cNvSpPr>
              <a:spLocks noEditPoints="1" noChangeArrowheads="1"/>
            </p:cNvSpPr>
            <p:nvPr/>
          </p:nvSpPr>
          <p:spPr bwMode="auto">
            <a:xfrm>
              <a:off x="1428750" y="4207922"/>
              <a:ext cx="349250" cy="331790"/>
            </a:xfrm>
            <a:custGeom>
              <a:avLst/>
              <a:gdLst>
                <a:gd name="T0" fmla="*/ 2147483647 w 93"/>
                <a:gd name="T1" fmla="*/ 2147483647 h 83"/>
                <a:gd name="T2" fmla="*/ 2147483647 w 93"/>
                <a:gd name="T3" fmla="*/ 2147483647 h 83"/>
                <a:gd name="T4" fmla="*/ 2147483647 w 93"/>
                <a:gd name="T5" fmla="*/ 2147483647 h 83"/>
                <a:gd name="T6" fmla="*/ 2147483647 w 93"/>
                <a:gd name="T7" fmla="*/ 2147483647 h 83"/>
                <a:gd name="T8" fmla="*/ 2147483647 w 93"/>
                <a:gd name="T9" fmla="*/ 2147483647 h 83"/>
                <a:gd name="T10" fmla="*/ 2147483647 w 93"/>
                <a:gd name="T11" fmla="*/ 2147483647 h 83"/>
                <a:gd name="T12" fmla="*/ 2147483647 w 93"/>
                <a:gd name="T13" fmla="*/ 2147483647 h 83"/>
                <a:gd name="T14" fmla="*/ 2147483647 w 93"/>
                <a:gd name="T15" fmla="*/ 0 h 83"/>
                <a:gd name="T16" fmla="*/ 2147483647 w 93"/>
                <a:gd name="T17" fmla="*/ 2147483647 h 83"/>
                <a:gd name="T18" fmla="*/ 2147483647 w 93"/>
                <a:gd name="T19" fmla="*/ 2147483647 h 83"/>
                <a:gd name="T20" fmla="*/ 2147483647 w 93"/>
                <a:gd name="T21" fmla="*/ 2147483647 h 83"/>
                <a:gd name="T22" fmla="*/ 2147483647 w 93"/>
                <a:gd name="T23" fmla="*/ 2147483647 h 83"/>
                <a:gd name="T24" fmla="*/ 2147483647 w 93"/>
                <a:gd name="T25" fmla="*/ 2147483647 h 83"/>
                <a:gd name="T26" fmla="*/ 0 w 93"/>
                <a:gd name="T27" fmla="*/ 2147483647 h 83"/>
                <a:gd name="T28" fmla="*/ 0 w 93"/>
                <a:gd name="T29" fmla="*/ 2147483647 h 83"/>
                <a:gd name="T30" fmla="*/ 2147483647 w 93"/>
                <a:gd name="T31" fmla="*/ 2147483647 h 83"/>
                <a:gd name="T32" fmla="*/ 2147483647 w 93"/>
                <a:gd name="T33" fmla="*/ 2147483647 h 83"/>
                <a:gd name="T34" fmla="*/ 2147483647 w 93"/>
                <a:gd name="T35" fmla="*/ 2147483647 h 83"/>
                <a:gd name="T36" fmla="*/ 2147483647 w 93"/>
                <a:gd name="T37" fmla="*/ 2147483647 h 83"/>
                <a:gd name="T38" fmla="*/ 2147483647 w 93"/>
                <a:gd name="T39" fmla="*/ 2147483647 h 83"/>
                <a:gd name="T40" fmla="*/ 2147483647 w 93"/>
                <a:gd name="T41" fmla="*/ 2147483647 h 83"/>
                <a:gd name="T42" fmla="*/ 2147483647 w 93"/>
                <a:gd name="T43" fmla="*/ 2147483647 h 83"/>
                <a:gd name="T44" fmla="*/ 2147483647 w 93"/>
                <a:gd name="T45" fmla="*/ 2147483647 h 83"/>
                <a:gd name="T46" fmla="*/ 2147483647 w 93"/>
                <a:gd name="T47" fmla="*/ 2147483647 h 83"/>
                <a:gd name="T48" fmla="*/ 2147483647 w 93"/>
                <a:gd name="T49" fmla="*/ 2147483647 h 83"/>
                <a:gd name="T50" fmla="*/ 2147483647 w 93"/>
                <a:gd name="T51" fmla="*/ 2147483647 h 83"/>
                <a:gd name="T52" fmla="*/ 2147483647 w 93"/>
                <a:gd name="T53" fmla="*/ 2147483647 h 83"/>
                <a:gd name="T54" fmla="*/ 2147483647 w 93"/>
                <a:gd name="T55" fmla="*/ 2147483647 h 83"/>
                <a:gd name="T56" fmla="*/ 2147483647 w 93"/>
                <a:gd name="T57" fmla="*/ 2147483647 h 83"/>
                <a:gd name="T58" fmla="*/ 2147483647 w 93"/>
                <a:gd name="T59" fmla="*/ 2147483647 h 83"/>
                <a:gd name="T60" fmla="*/ 2147483647 w 93"/>
                <a:gd name="T61" fmla="*/ 2147483647 h 83"/>
                <a:gd name="T62" fmla="*/ 2147483647 w 93"/>
                <a:gd name="T63" fmla="*/ 2147483647 h 83"/>
                <a:gd name="T64" fmla="*/ 2147483647 w 93"/>
                <a:gd name="T65" fmla="*/ 2147483647 h 83"/>
                <a:gd name="T66" fmla="*/ 2147483647 w 93"/>
                <a:gd name="T67" fmla="*/ 2147483647 h 83"/>
                <a:gd name="T68" fmla="*/ 2147483647 w 93"/>
                <a:gd name="T69" fmla="*/ 2147483647 h 83"/>
                <a:gd name="T70" fmla="*/ 2147483647 w 93"/>
                <a:gd name="T71" fmla="*/ 2147483647 h 83"/>
                <a:gd name="T72" fmla="*/ 2147483647 w 93"/>
                <a:gd name="T73" fmla="*/ 2147483647 h 83"/>
                <a:gd name="T74" fmla="*/ 2147483647 w 93"/>
                <a:gd name="T75" fmla="*/ 2147483647 h 83"/>
                <a:gd name="T76" fmla="*/ 2147483647 w 93"/>
                <a:gd name="T77" fmla="*/ 2147483647 h 83"/>
                <a:gd name="T78" fmla="*/ 2147483647 w 93"/>
                <a:gd name="T79" fmla="*/ 2147483647 h 83"/>
                <a:gd name="T80" fmla="*/ 2147483647 w 93"/>
                <a:gd name="T81" fmla="*/ 2147483647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83"/>
                <a:gd name="T125" fmla="*/ 93 w 93"/>
                <a:gd name="T126" fmla="*/ 83 h 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6" name="Freeform 83"/>
            <p:cNvSpPr>
              <a:spLocks noEditPoints="1" noChangeArrowheads="1"/>
            </p:cNvSpPr>
            <p:nvPr/>
          </p:nvSpPr>
          <p:spPr bwMode="auto">
            <a:xfrm>
              <a:off x="41275" y="4228088"/>
              <a:ext cx="322262" cy="352103"/>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2147483647 h 88"/>
                <a:gd name="T22" fmla="*/ 0 w 86"/>
                <a:gd name="T23" fmla="*/ 2147483647 h 88"/>
                <a:gd name="T24" fmla="*/ 2147483647 w 86"/>
                <a:gd name="T25" fmla="*/ 2147483647 h 88"/>
                <a:gd name="T26" fmla="*/ 2147483647 w 86"/>
                <a:gd name="T27" fmla="*/ 2147483647 h 88"/>
                <a:gd name="T28" fmla="*/ 2147483647 w 86"/>
                <a:gd name="T29" fmla="*/ 2147483647 h 88"/>
                <a:gd name="T30" fmla="*/ 2147483647 w 86"/>
                <a:gd name="T31" fmla="*/ 0 h 88"/>
                <a:gd name="T32" fmla="*/ 2147483647 w 86"/>
                <a:gd name="T33" fmla="*/ 0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2147483647 w 86"/>
                <a:gd name="T79" fmla="*/ 2147483647 h 88"/>
                <a:gd name="T80" fmla="*/ 2147483647 w 86"/>
                <a:gd name="T81" fmla="*/ 2147483647 h 88"/>
                <a:gd name="T82" fmla="*/ 2147483647 w 86"/>
                <a:gd name="T83" fmla="*/ 2147483647 h 88"/>
                <a:gd name="T84" fmla="*/ 2147483647 w 86"/>
                <a:gd name="T85" fmla="*/ 2147483647 h 88"/>
                <a:gd name="T86" fmla="*/ 2147483647 w 86"/>
                <a:gd name="T87" fmla="*/ 2147483647 h 88"/>
                <a:gd name="T88" fmla="*/ 2147483647 w 86"/>
                <a:gd name="T89" fmla="*/ 2147483647 h 88"/>
                <a:gd name="T90" fmla="*/ 2147483647 w 86"/>
                <a:gd name="T91" fmla="*/ 2147483647 h 88"/>
                <a:gd name="T92" fmla="*/ 2147483647 w 86"/>
                <a:gd name="T93" fmla="*/ 2147483647 h 88"/>
                <a:gd name="T94" fmla="*/ 2147483647 w 86"/>
                <a:gd name="T95" fmla="*/ 2147483647 h 88"/>
                <a:gd name="T96" fmla="*/ 2147483647 w 86"/>
                <a:gd name="T97" fmla="*/ 2147483647 h 88"/>
                <a:gd name="T98" fmla="*/ 2147483647 w 86"/>
                <a:gd name="T99" fmla="*/ 2147483647 h 88"/>
                <a:gd name="T100" fmla="*/ 2147483647 w 86"/>
                <a:gd name="T101" fmla="*/ 2147483647 h 88"/>
                <a:gd name="T102" fmla="*/ 2147483647 w 86"/>
                <a:gd name="T103" fmla="*/ 2147483647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7" name="Freeform 84"/>
            <p:cNvSpPr>
              <a:spLocks noChangeArrowheads="1"/>
            </p:cNvSpPr>
            <p:nvPr/>
          </p:nvSpPr>
          <p:spPr bwMode="auto">
            <a:xfrm>
              <a:off x="1403353" y="3231901"/>
              <a:ext cx="396875" cy="250535"/>
            </a:xfrm>
            <a:custGeom>
              <a:avLst/>
              <a:gdLst>
                <a:gd name="T0" fmla="*/ 2147483647 w 106"/>
                <a:gd name="T1" fmla="*/ 2147483647 h 63"/>
                <a:gd name="T2" fmla="*/ 2147483647 w 106"/>
                <a:gd name="T3" fmla="*/ 2147483647 h 63"/>
                <a:gd name="T4" fmla="*/ 2147483647 w 106"/>
                <a:gd name="T5" fmla="*/ 2147483647 h 63"/>
                <a:gd name="T6" fmla="*/ 2147483647 w 106"/>
                <a:gd name="T7" fmla="*/ 2147483647 h 63"/>
                <a:gd name="T8" fmla="*/ 2147483647 w 106"/>
                <a:gd name="T9" fmla="*/ 2147483647 h 63"/>
                <a:gd name="T10" fmla="*/ 0 w 106"/>
                <a:gd name="T11" fmla="*/ 2147483647 h 63"/>
                <a:gd name="T12" fmla="*/ 0 w 106"/>
                <a:gd name="T13" fmla="*/ 2147483647 h 63"/>
                <a:gd name="T14" fmla="*/ 2147483647 w 106"/>
                <a:gd name="T15" fmla="*/ 2147483647 h 63"/>
                <a:gd name="T16" fmla="*/ 2147483647 w 106"/>
                <a:gd name="T17" fmla="*/ 2147483647 h 63"/>
                <a:gd name="T18" fmla="*/ 2147483647 w 106"/>
                <a:gd name="T19" fmla="*/ 2147483647 h 63"/>
                <a:gd name="T20" fmla="*/ 2147483647 w 106"/>
                <a:gd name="T21" fmla="*/ 2147483647 h 63"/>
                <a:gd name="T22" fmla="*/ 2147483647 w 106"/>
                <a:gd name="T23" fmla="*/ 2147483647 h 63"/>
                <a:gd name="T24" fmla="*/ 2147483647 w 106"/>
                <a:gd name="T25" fmla="*/ 2147483647 h 63"/>
                <a:gd name="T26" fmla="*/ 2147483647 w 106"/>
                <a:gd name="T27" fmla="*/ 2147483647 h 63"/>
                <a:gd name="T28" fmla="*/ 2147483647 w 106"/>
                <a:gd name="T29" fmla="*/ 2147483647 h 63"/>
                <a:gd name="T30" fmla="*/ 2147483647 w 106"/>
                <a:gd name="T31" fmla="*/ 2147483647 h 63"/>
                <a:gd name="T32" fmla="*/ 2147483647 w 106"/>
                <a:gd name="T33" fmla="*/ 2147483647 h 63"/>
                <a:gd name="T34" fmla="*/ 2147483647 w 106"/>
                <a:gd name="T35" fmla="*/ 2147483647 h 63"/>
                <a:gd name="T36" fmla="*/ 2147483647 w 106"/>
                <a:gd name="T37" fmla="*/ 2147483647 h 63"/>
                <a:gd name="T38" fmla="*/ 2147483647 w 106"/>
                <a:gd name="T39" fmla="*/ 2147483647 h 63"/>
                <a:gd name="T40" fmla="*/ 2147483647 w 106"/>
                <a:gd name="T41" fmla="*/ 2147483647 h 63"/>
                <a:gd name="T42" fmla="*/ 2147483647 w 106"/>
                <a:gd name="T43" fmla="*/ 2147483647 h 63"/>
                <a:gd name="T44" fmla="*/ 2147483647 w 106"/>
                <a:gd name="T45" fmla="*/ 2147483647 h 63"/>
                <a:gd name="T46" fmla="*/ 2147483647 w 106"/>
                <a:gd name="T47" fmla="*/ 2147483647 h 63"/>
                <a:gd name="T48" fmla="*/ 2147483647 w 106"/>
                <a:gd name="T49" fmla="*/ 2147483647 h 63"/>
                <a:gd name="T50" fmla="*/ 2147483647 w 106"/>
                <a:gd name="T51" fmla="*/ 2147483647 h 63"/>
                <a:gd name="T52" fmla="*/ 2147483647 w 106"/>
                <a:gd name="T53" fmla="*/ 2147483647 h 63"/>
                <a:gd name="T54" fmla="*/ 2147483647 w 106"/>
                <a:gd name="T55" fmla="*/ 2147483647 h 63"/>
                <a:gd name="T56" fmla="*/ 2147483647 w 106"/>
                <a:gd name="T57" fmla="*/ 2147483647 h 63"/>
                <a:gd name="T58" fmla="*/ 2147483647 w 106"/>
                <a:gd name="T59" fmla="*/ 2147483647 h 63"/>
                <a:gd name="T60" fmla="*/ 2147483647 w 106"/>
                <a:gd name="T61" fmla="*/ 2147483647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63"/>
                <a:gd name="T95" fmla="*/ 106 w 106"/>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8" name="Freeform 85"/>
            <p:cNvSpPr>
              <a:spLocks noEditPoints="1" noChangeArrowheads="1"/>
            </p:cNvSpPr>
            <p:nvPr/>
          </p:nvSpPr>
          <p:spPr bwMode="auto">
            <a:xfrm>
              <a:off x="60325" y="3705478"/>
              <a:ext cx="315912" cy="331790"/>
            </a:xfrm>
            <a:custGeom>
              <a:avLst/>
              <a:gdLst>
                <a:gd name="T0" fmla="*/ 2147483647 w 199"/>
                <a:gd name="T1" fmla="*/ 0 h 196"/>
                <a:gd name="T2" fmla="*/ 2147483647 w 199"/>
                <a:gd name="T3" fmla="*/ 2147483647 h 196"/>
                <a:gd name="T4" fmla="*/ 2147483647 w 199"/>
                <a:gd name="T5" fmla="*/ 2147483647 h 196"/>
                <a:gd name="T6" fmla="*/ 2147483647 w 199"/>
                <a:gd name="T7" fmla="*/ 2147483647 h 196"/>
                <a:gd name="T8" fmla="*/ 2147483647 w 199"/>
                <a:gd name="T9" fmla="*/ 2147483647 h 196"/>
                <a:gd name="T10" fmla="*/ 2147483647 w 199"/>
                <a:gd name="T11" fmla="*/ 2147483647 h 196"/>
                <a:gd name="T12" fmla="*/ 2147483647 w 199"/>
                <a:gd name="T13" fmla="*/ 2147483647 h 196"/>
                <a:gd name="T14" fmla="*/ 0 w 199"/>
                <a:gd name="T15" fmla="*/ 2147483647 h 196"/>
                <a:gd name="T16" fmla="*/ 2147483647 w 199"/>
                <a:gd name="T17" fmla="*/ 2147483647 h 196"/>
                <a:gd name="T18" fmla="*/ 0 w 199"/>
                <a:gd name="T19" fmla="*/ 2147483647 h 196"/>
                <a:gd name="T20" fmla="*/ 0 w 199"/>
                <a:gd name="T21" fmla="*/ 0 h 196"/>
                <a:gd name="T22" fmla="*/ 2147483647 w 199"/>
                <a:gd name="T23" fmla="*/ 2147483647 h 196"/>
                <a:gd name="T24" fmla="*/ 2147483647 w 199"/>
                <a:gd name="T25" fmla="*/ 2147483647 h 196"/>
                <a:gd name="T26" fmla="*/ 2147483647 w 199"/>
                <a:gd name="T27" fmla="*/ 2147483647 h 196"/>
                <a:gd name="T28" fmla="*/ 2147483647 w 199"/>
                <a:gd name="T29" fmla="*/ 2147483647 h 196"/>
                <a:gd name="T30" fmla="*/ 2147483647 w 199"/>
                <a:gd name="T31" fmla="*/ 2147483647 h 196"/>
                <a:gd name="T32" fmla="*/ 2147483647 w 199"/>
                <a:gd name="T33" fmla="*/ 2147483647 h 196"/>
                <a:gd name="T34" fmla="*/ 2147483647 w 199"/>
                <a:gd name="T35" fmla="*/ 2147483647 h 196"/>
                <a:gd name="T36" fmla="*/ 2147483647 w 199"/>
                <a:gd name="T37" fmla="*/ 2147483647 h 196"/>
                <a:gd name="T38" fmla="*/ 2147483647 w 199"/>
                <a:gd name="T39" fmla="*/ 2147483647 h 196"/>
                <a:gd name="T40" fmla="*/ 2147483647 w 199"/>
                <a:gd name="T41" fmla="*/ 2147483647 h 196"/>
                <a:gd name="T42" fmla="*/ 2147483647 w 199"/>
                <a:gd name="T43" fmla="*/ 2147483647 h 196"/>
                <a:gd name="T44" fmla="*/ 2147483647 w 199"/>
                <a:gd name="T45" fmla="*/ 2147483647 h 196"/>
                <a:gd name="T46" fmla="*/ 2147483647 w 199"/>
                <a:gd name="T47" fmla="*/ 2147483647 h 196"/>
                <a:gd name="T48" fmla="*/ 2147483647 w 199"/>
                <a:gd name="T49" fmla="*/ 2147483647 h 196"/>
                <a:gd name="T50" fmla="*/ 2147483647 w 199"/>
                <a:gd name="T51" fmla="*/ 2147483647 h 196"/>
                <a:gd name="T52" fmla="*/ 2147483647 w 199"/>
                <a:gd name="T53" fmla="*/ 2147483647 h 196"/>
                <a:gd name="T54" fmla="*/ 2147483647 w 199"/>
                <a:gd name="T55" fmla="*/ 2147483647 h 196"/>
                <a:gd name="T56" fmla="*/ 2147483647 w 199"/>
                <a:gd name="T57" fmla="*/ 2147483647 h 196"/>
                <a:gd name="T58" fmla="*/ 2147483647 w 199"/>
                <a:gd name="T59" fmla="*/ 2147483647 h 196"/>
                <a:gd name="T60" fmla="*/ 2147483647 w 199"/>
                <a:gd name="T61" fmla="*/ 2147483647 h 196"/>
                <a:gd name="T62" fmla="*/ 2147483647 w 199"/>
                <a:gd name="T63" fmla="*/ 2147483647 h 196"/>
                <a:gd name="T64" fmla="*/ 2147483647 w 199"/>
                <a:gd name="T65" fmla="*/ 2147483647 h 196"/>
                <a:gd name="T66" fmla="*/ 2147483647 w 199"/>
                <a:gd name="T67" fmla="*/ 2147483647 h 196"/>
                <a:gd name="T68" fmla="*/ 2147483647 w 199"/>
                <a:gd name="T69" fmla="*/ 2147483647 h 196"/>
                <a:gd name="T70" fmla="*/ 2147483647 w 199"/>
                <a:gd name="T71" fmla="*/ 2147483647 h 196"/>
                <a:gd name="T72" fmla="*/ 2147483647 w 199"/>
                <a:gd name="T73" fmla="*/ 2147483647 h 196"/>
                <a:gd name="T74" fmla="*/ 2147483647 w 199"/>
                <a:gd name="T75" fmla="*/ 2147483647 h 196"/>
                <a:gd name="T76" fmla="*/ 2147483647 w 199"/>
                <a:gd name="T77" fmla="*/ 2147483647 h 196"/>
                <a:gd name="T78" fmla="*/ 2147483647 w 199"/>
                <a:gd name="T79" fmla="*/ 2147483647 h 196"/>
                <a:gd name="T80" fmla="*/ 2147483647 w 199"/>
                <a:gd name="T81" fmla="*/ 2147483647 h 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9"/>
                <a:gd name="T124" fmla="*/ 0 h 196"/>
                <a:gd name="T125" fmla="*/ 199 w 199"/>
                <a:gd name="T126" fmla="*/ 196 h 1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39" name="Freeform 86"/>
            <p:cNvSpPr>
              <a:spLocks noEditPoints="1" noChangeArrowheads="1"/>
            </p:cNvSpPr>
            <p:nvPr/>
          </p:nvSpPr>
          <p:spPr bwMode="auto">
            <a:xfrm>
              <a:off x="1406528" y="4667898"/>
              <a:ext cx="401637" cy="414738"/>
            </a:xfrm>
            <a:custGeom>
              <a:avLst/>
              <a:gdLst>
                <a:gd name="T0" fmla="*/ 2147483647 w 107"/>
                <a:gd name="T1" fmla="*/ 2147483647 h 104"/>
                <a:gd name="T2" fmla="*/ 2147483647 w 107"/>
                <a:gd name="T3" fmla="*/ 2147483647 h 104"/>
                <a:gd name="T4" fmla="*/ 2147483647 w 107"/>
                <a:gd name="T5" fmla="*/ 2147483647 h 104"/>
                <a:gd name="T6" fmla="*/ 2147483647 w 107"/>
                <a:gd name="T7" fmla="*/ 2147483647 h 104"/>
                <a:gd name="T8" fmla="*/ 2147483647 w 107"/>
                <a:gd name="T9" fmla="*/ 2147483647 h 104"/>
                <a:gd name="T10" fmla="*/ 2147483647 w 107"/>
                <a:gd name="T11" fmla="*/ 2147483647 h 104"/>
                <a:gd name="T12" fmla="*/ 2147483647 w 107"/>
                <a:gd name="T13" fmla="*/ 2147483647 h 104"/>
                <a:gd name="T14" fmla="*/ 2147483647 w 107"/>
                <a:gd name="T15" fmla="*/ 2147483647 h 104"/>
                <a:gd name="T16" fmla="*/ 2147483647 w 107"/>
                <a:gd name="T17" fmla="*/ 2147483647 h 104"/>
                <a:gd name="T18" fmla="*/ 2147483647 w 107"/>
                <a:gd name="T19" fmla="*/ 2147483647 h 104"/>
                <a:gd name="T20" fmla="*/ 2147483647 w 107"/>
                <a:gd name="T21" fmla="*/ 2147483647 h 104"/>
                <a:gd name="T22" fmla="*/ 2147483647 w 107"/>
                <a:gd name="T23" fmla="*/ 2147483647 h 104"/>
                <a:gd name="T24" fmla="*/ 2147483647 w 107"/>
                <a:gd name="T25" fmla="*/ 2147483647 h 104"/>
                <a:gd name="T26" fmla="*/ 2147483647 w 107"/>
                <a:gd name="T27" fmla="*/ 2147483647 h 104"/>
                <a:gd name="T28" fmla="*/ 2147483647 w 107"/>
                <a:gd name="T29" fmla="*/ 2147483647 h 104"/>
                <a:gd name="T30" fmla="*/ 2147483647 w 107"/>
                <a:gd name="T31" fmla="*/ 2147483647 h 104"/>
                <a:gd name="T32" fmla="*/ 2147483647 w 107"/>
                <a:gd name="T33" fmla="*/ 2147483647 h 104"/>
                <a:gd name="T34" fmla="*/ 2147483647 w 107"/>
                <a:gd name="T35" fmla="*/ 2147483647 h 104"/>
                <a:gd name="T36" fmla="*/ 2147483647 w 107"/>
                <a:gd name="T37" fmla="*/ 2147483647 h 104"/>
                <a:gd name="T38" fmla="*/ 2147483647 w 107"/>
                <a:gd name="T39" fmla="*/ 2147483647 h 104"/>
                <a:gd name="T40" fmla="*/ 2147483647 w 107"/>
                <a:gd name="T41" fmla="*/ 2147483647 h 104"/>
                <a:gd name="T42" fmla="*/ 2147483647 w 107"/>
                <a:gd name="T43" fmla="*/ 2147483647 h 104"/>
                <a:gd name="T44" fmla="*/ 2147483647 w 107"/>
                <a:gd name="T45" fmla="*/ 2147483647 h 104"/>
                <a:gd name="T46" fmla="*/ 2147483647 w 107"/>
                <a:gd name="T47" fmla="*/ 2147483647 h 104"/>
                <a:gd name="T48" fmla="*/ 2147483647 w 107"/>
                <a:gd name="T49" fmla="*/ 2147483647 h 104"/>
                <a:gd name="T50" fmla="*/ 2147483647 w 107"/>
                <a:gd name="T51" fmla="*/ 2147483647 h 104"/>
                <a:gd name="T52" fmla="*/ 2147483647 w 107"/>
                <a:gd name="T53" fmla="*/ 2147483647 h 104"/>
                <a:gd name="T54" fmla="*/ 2147483647 w 107"/>
                <a:gd name="T55" fmla="*/ 2147483647 h 104"/>
                <a:gd name="T56" fmla="*/ 2147483647 w 107"/>
                <a:gd name="T57" fmla="*/ 2147483647 h 104"/>
                <a:gd name="T58" fmla="*/ 2147483647 w 107"/>
                <a:gd name="T59" fmla="*/ 2147483647 h 104"/>
                <a:gd name="T60" fmla="*/ 2147483647 w 107"/>
                <a:gd name="T61" fmla="*/ 2147483647 h 104"/>
                <a:gd name="T62" fmla="*/ 2147483647 w 107"/>
                <a:gd name="T63" fmla="*/ 2147483647 h 104"/>
                <a:gd name="T64" fmla="*/ 2147483647 w 107"/>
                <a:gd name="T65" fmla="*/ 2147483647 h 104"/>
                <a:gd name="T66" fmla="*/ 2147483647 w 107"/>
                <a:gd name="T67" fmla="*/ 2147483647 h 104"/>
                <a:gd name="T68" fmla="*/ 2147483647 w 107"/>
                <a:gd name="T69" fmla="*/ 214748364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
                <a:gd name="T106" fmla="*/ 0 h 104"/>
                <a:gd name="T107" fmla="*/ 107 w 107"/>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0" name="Freeform 87"/>
            <p:cNvSpPr>
              <a:spLocks noEditPoints="1" noChangeArrowheads="1"/>
            </p:cNvSpPr>
            <p:nvPr/>
          </p:nvSpPr>
          <p:spPr bwMode="auto">
            <a:xfrm>
              <a:off x="1463675" y="3632039"/>
              <a:ext cx="284162" cy="446900"/>
            </a:xfrm>
            <a:custGeom>
              <a:avLst/>
              <a:gdLst>
                <a:gd name="T0" fmla="*/ 2147483647 w 76"/>
                <a:gd name="T1" fmla="*/ 0 h 112"/>
                <a:gd name="T2" fmla="*/ 2147483647 w 76"/>
                <a:gd name="T3" fmla="*/ 0 h 112"/>
                <a:gd name="T4" fmla="*/ 2147483647 w 76"/>
                <a:gd name="T5" fmla="*/ 2147483647 h 112"/>
                <a:gd name="T6" fmla="*/ 2147483647 w 76"/>
                <a:gd name="T7" fmla="*/ 2147483647 h 112"/>
                <a:gd name="T8" fmla="*/ 2147483647 w 76"/>
                <a:gd name="T9" fmla="*/ 2147483647 h 112"/>
                <a:gd name="T10" fmla="*/ 2147483647 w 76"/>
                <a:gd name="T11" fmla="*/ 2147483647 h 112"/>
                <a:gd name="T12" fmla="*/ 2147483647 w 76"/>
                <a:gd name="T13" fmla="*/ 2147483647 h 112"/>
                <a:gd name="T14" fmla="*/ 2147483647 w 76"/>
                <a:gd name="T15" fmla="*/ 2147483647 h 112"/>
                <a:gd name="T16" fmla="*/ 2147483647 w 76"/>
                <a:gd name="T17" fmla="*/ 2147483647 h 112"/>
                <a:gd name="T18" fmla="*/ 2147483647 w 76"/>
                <a:gd name="T19" fmla="*/ 2147483647 h 112"/>
                <a:gd name="T20" fmla="*/ 2147483647 w 76"/>
                <a:gd name="T21" fmla="*/ 2147483647 h 112"/>
                <a:gd name="T22" fmla="*/ 2147483647 w 76"/>
                <a:gd name="T23" fmla="*/ 2147483647 h 112"/>
                <a:gd name="T24" fmla="*/ 2147483647 w 76"/>
                <a:gd name="T25" fmla="*/ 2147483647 h 112"/>
                <a:gd name="T26" fmla="*/ 2147483647 w 76"/>
                <a:gd name="T27" fmla="*/ 2147483647 h 112"/>
                <a:gd name="T28" fmla="*/ 2147483647 w 76"/>
                <a:gd name="T29" fmla="*/ 2147483647 h 112"/>
                <a:gd name="T30" fmla="*/ 2147483647 w 76"/>
                <a:gd name="T31" fmla="*/ 2147483647 h 112"/>
                <a:gd name="T32" fmla="*/ 2147483647 w 76"/>
                <a:gd name="T33" fmla="*/ 2147483647 h 112"/>
                <a:gd name="T34" fmla="*/ 2147483647 w 76"/>
                <a:gd name="T35" fmla="*/ 2147483647 h 112"/>
                <a:gd name="T36" fmla="*/ 2147483647 w 76"/>
                <a:gd name="T37" fmla="*/ 2147483647 h 112"/>
                <a:gd name="T38" fmla="*/ 2147483647 w 76"/>
                <a:gd name="T39" fmla="*/ 2147483647 h 112"/>
                <a:gd name="T40" fmla="*/ 2147483647 w 76"/>
                <a:gd name="T41" fmla="*/ 2147483647 h 112"/>
                <a:gd name="T42" fmla="*/ 2147483647 w 76"/>
                <a:gd name="T43" fmla="*/ 2147483647 h 112"/>
                <a:gd name="T44" fmla="*/ 2147483647 w 76"/>
                <a:gd name="T45" fmla="*/ 2147483647 h 112"/>
                <a:gd name="T46" fmla="*/ 2147483647 w 76"/>
                <a:gd name="T47" fmla="*/ 2147483647 h 112"/>
                <a:gd name="T48" fmla="*/ 2147483647 w 76"/>
                <a:gd name="T49" fmla="*/ 2147483647 h 112"/>
                <a:gd name="T50" fmla="*/ 2147483647 w 76"/>
                <a:gd name="T51" fmla="*/ 2147483647 h 112"/>
                <a:gd name="T52" fmla="*/ 2147483647 w 76"/>
                <a:gd name="T53" fmla="*/ 2147483647 h 112"/>
                <a:gd name="T54" fmla="*/ 2147483647 w 76"/>
                <a:gd name="T55" fmla="*/ 2147483647 h 112"/>
                <a:gd name="T56" fmla="*/ 2147483647 w 76"/>
                <a:gd name="T57" fmla="*/ 2147483647 h 112"/>
                <a:gd name="T58" fmla="*/ 2147483647 w 76"/>
                <a:gd name="T59" fmla="*/ 2147483647 h 112"/>
                <a:gd name="T60" fmla="*/ 2147483647 w 76"/>
                <a:gd name="T61" fmla="*/ 2147483647 h 112"/>
                <a:gd name="T62" fmla="*/ 2147483647 w 76"/>
                <a:gd name="T63" fmla="*/ 2147483647 h 112"/>
                <a:gd name="T64" fmla="*/ 2147483647 w 76"/>
                <a:gd name="T65" fmla="*/ 2147483647 h 112"/>
                <a:gd name="T66" fmla="*/ 2147483647 w 76"/>
                <a:gd name="T67" fmla="*/ 2147483647 h 112"/>
                <a:gd name="T68" fmla="*/ 2147483647 w 76"/>
                <a:gd name="T69" fmla="*/ 2147483647 h 112"/>
                <a:gd name="T70" fmla="*/ 2147483647 w 76"/>
                <a:gd name="T71" fmla="*/ 2147483647 h 112"/>
                <a:gd name="T72" fmla="*/ 2147483647 w 76"/>
                <a:gd name="T73" fmla="*/ 2147483647 h 112"/>
                <a:gd name="T74" fmla="*/ 0 w 76"/>
                <a:gd name="T75" fmla="*/ 2147483647 h 112"/>
                <a:gd name="T76" fmla="*/ 0 w 76"/>
                <a:gd name="T77" fmla="*/ 2147483647 h 112"/>
                <a:gd name="T78" fmla="*/ 2147483647 w 76"/>
                <a:gd name="T79" fmla="*/ 2147483647 h 112"/>
                <a:gd name="T80" fmla="*/ 2147483647 w 76"/>
                <a:gd name="T81" fmla="*/ 2147483647 h 112"/>
                <a:gd name="T82" fmla="*/ 2147483647 w 76"/>
                <a:gd name="T83" fmla="*/ 0 h 112"/>
                <a:gd name="T84" fmla="*/ 2147483647 w 76"/>
                <a:gd name="T85" fmla="*/ 2147483647 h 112"/>
                <a:gd name="T86" fmla="*/ 2147483647 w 76"/>
                <a:gd name="T87" fmla="*/ 2147483647 h 112"/>
                <a:gd name="T88" fmla="*/ 2147483647 w 76"/>
                <a:gd name="T89" fmla="*/ 2147483647 h 112"/>
                <a:gd name="T90" fmla="*/ 2147483647 w 76"/>
                <a:gd name="T91" fmla="*/ 2147483647 h 112"/>
                <a:gd name="T92" fmla="*/ 2147483647 w 76"/>
                <a:gd name="T93" fmla="*/ 2147483647 h 112"/>
                <a:gd name="T94" fmla="*/ 2147483647 w 76"/>
                <a:gd name="T95" fmla="*/ 2147483647 h 112"/>
                <a:gd name="T96" fmla="*/ 2147483647 w 76"/>
                <a:gd name="T97" fmla="*/ 2147483647 h 112"/>
                <a:gd name="T98" fmla="*/ 2147483647 w 76"/>
                <a:gd name="T99" fmla="*/ 2147483647 h 112"/>
                <a:gd name="T100" fmla="*/ 2147483647 w 76"/>
                <a:gd name="T101" fmla="*/ 2147483647 h 112"/>
                <a:gd name="T102" fmla="*/ 2147483647 w 76"/>
                <a:gd name="T103" fmla="*/ 2147483647 h 112"/>
                <a:gd name="T104" fmla="*/ 2147483647 w 76"/>
                <a:gd name="T105" fmla="*/ 2147483647 h 112"/>
                <a:gd name="T106" fmla="*/ 2147483647 w 76"/>
                <a:gd name="T107" fmla="*/ 2147483647 h 112"/>
                <a:gd name="T108" fmla="*/ 2147483647 w 76"/>
                <a:gd name="T109" fmla="*/ 2147483647 h 112"/>
                <a:gd name="T110" fmla="*/ 2147483647 w 76"/>
                <a:gd name="T111" fmla="*/ 2147483647 h 112"/>
                <a:gd name="T112" fmla="*/ 2147483647 w 76"/>
                <a:gd name="T113" fmla="*/ 2147483647 h 112"/>
                <a:gd name="T114" fmla="*/ 2147483647 w 76"/>
                <a:gd name="T115" fmla="*/ 2147483647 h 112"/>
                <a:gd name="T116" fmla="*/ 2147483647 w 76"/>
                <a:gd name="T117" fmla="*/ 2147483647 h 112"/>
                <a:gd name="T118" fmla="*/ 2147483647 w 76"/>
                <a:gd name="T119" fmla="*/ 2147483647 h 112"/>
                <a:gd name="T120" fmla="*/ 2147483647 w 76"/>
                <a:gd name="T121" fmla="*/ 2147483647 h 112"/>
                <a:gd name="T122" fmla="*/ 2147483647 w 76"/>
                <a:gd name="T123" fmla="*/ 2147483647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6"/>
                <a:gd name="T187" fmla="*/ 0 h 112"/>
                <a:gd name="T188" fmla="*/ 76 w 76"/>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1" name="Freeform 88"/>
            <p:cNvSpPr>
              <a:spLocks noEditPoints="1" noChangeArrowheads="1"/>
            </p:cNvSpPr>
            <p:nvPr/>
          </p:nvSpPr>
          <p:spPr bwMode="auto">
            <a:xfrm>
              <a:off x="2122490" y="3154387"/>
              <a:ext cx="376237" cy="367338"/>
            </a:xfrm>
            <a:custGeom>
              <a:avLst/>
              <a:gdLst>
                <a:gd name="T0" fmla="*/ 2147483647 w 237"/>
                <a:gd name="T1" fmla="*/ 2147483647 h 217"/>
                <a:gd name="T2" fmla="*/ 2147483647 w 237"/>
                <a:gd name="T3" fmla="*/ 2147483647 h 217"/>
                <a:gd name="T4" fmla="*/ 2147483647 w 237"/>
                <a:gd name="T5" fmla="*/ 2147483647 h 217"/>
                <a:gd name="T6" fmla="*/ 2147483647 w 237"/>
                <a:gd name="T7" fmla="*/ 2147483647 h 217"/>
                <a:gd name="T8" fmla="*/ 2147483647 w 237"/>
                <a:gd name="T9" fmla="*/ 2147483647 h 217"/>
                <a:gd name="T10" fmla="*/ 2147483647 w 237"/>
                <a:gd name="T11" fmla="*/ 2147483647 h 217"/>
                <a:gd name="T12" fmla="*/ 2147483647 w 237"/>
                <a:gd name="T13" fmla="*/ 2147483647 h 217"/>
                <a:gd name="T14" fmla="*/ 2147483647 w 237"/>
                <a:gd name="T15" fmla="*/ 2147483647 h 217"/>
                <a:gd name="T16" fmla="*/ 2147483647 w 237"/>
                <a:gd name="T17" fmla="*/ 2147483647 h 217"/>
                <a:gd name="T18" fmla="*/ 2147483647 w 237"/>
                <a:gd name="T19" fmla="*/ 2147483647 h 217"/>
                <a:gd name="T20" fmla="*/ 2147483647 w 237"/>
                <a:gd name="T21" fmla="*/ 2147483647 h 217"/>
                <a:gd name="T22" fmla="*/ 2147483647 w 237"/>
                <a:gd name="T23" fmla="*/ 2147483647 h 217"/>
                <a:gd name="T24" fmla="*/ 2147483647 w 237"/>
                <a:gd name="T25" fmla="*/ 2147483647 h 217"/>
                <a:gd name="T26" fmla="*/ 2147483647 w 237"/>
                <a:gd name="T27" fmla="*/ 2147483647 h 217"/>
                <a:gd name="T28" fmla="*/ 0 w 237"/>
                <a:gd name="T29" fmla="*/ 2147483647 h 217"/>
                <a:gd name="T30" fmla="*/ 0 w 237"/>
                <a:gd name="T31" fmla="*/ 2147483647 h 217"/>
                <a:gd name="T32" fmla="*/ 2147483647 w 237"/>
                <a:gd name="T33" fmla="*/ 2147483647 h 217"/>
                <a:gd name="T34" fmla="*/ 2147483647 w 237"/>
                <a:gd name="T35" fmla="*/ 2147483647 h 217"/>
                <a:gd name="T36" fmla="*/ 2147483647 w 237"/>
                <a:gd name="T37" fmla="*/ 2147483647 h 217"/>
                <a:gd name="T38" fmla="*/ 2147483647 w 237"/>
                <a:gd name="T39" fmla="*/ 2147483647 h 217"/>
                <a:gd name="T40" fmla="*/ 2147483647 w 237"/>
                <a:gd name="T41" fmla="*/ 2147483647 h 217"/>
                <a:gd name="T42" fmla="*/ 2147483647 w 237"/>
                <a:gd name="T43" fmla="*/ 2147483647 h 217"/>
                <a:gd name="T44" fmla="*/ 2147483647 w 237"/>
                <a:gd name="T45" fmla="*/ 2147483647 h 217"/>
                <a:gd name="T46" fmla="*/ 2147483647 w 237"/>
                <a:gd name="T47" fmla="*/ 2147483647 h 217"/>
                <a:gd name="T48" fmla="*/ 2147483647 w 237"/>
                <a:gd name="T49" fmla="*/ 2147483647 h 217"/>
                <a:gd name="T50" fmla="*/ 2147483647 w 237"/>
                <a:gd name="T51" fmla="*/ 2147483647 h 217"/>
                <a:gd name="T52" fmla="*/ 2147483647 w 237"/>
                <a:gd name="T53" fmla="*/ 2147483647 h 217"/>
                <a:gd name="T54" fmla="*/ 2147483647 w 237"/>
                <a:gd name="T55" fmla="*/ 2147483647 h 217"/>
                <a:gd name="T56" fmla="*/ 2147483647 w 237"/>
                <a:gd name="T57" fmla="*/ 2147483647 h 217"/>
                <a:gd name="T58" fmla="*/ 2147483647 w 237"/>
                <a:gd name="T59" fmla="*/ 2147483647 h 217"/>
                <a:gd name="T60" fmla="*/ 2147483647 w 237"/>
                <a:gd name="T61" fmla="*/ 2147483647 h 217"/>
                <a:gd name="T62" fmla="*/ 2147483647 w 237"/>
                <a:gd name="T63" fmla="*/ 2147483647 h 217"/>
                <a:gd name="T64" fmla="*/ 2147483647 w 237"/>
                <a:gd name="T65" fmla="*/ 2147483647 h 217"/>
                <a:gd name="T66" fmla="*/ 2147483647 w 237"/>
                <a:gd name="T67" fmla="*/ 2147483647 h 217"/>
                <a:gd name="T68" fmla="*/ 2147483647 w 237"/>
                <a:gd name="T69" fmla="*/ 2147483647 h 217"/>
                <a:gd name="T70" fmla="*/ 2147483647 w 237"/>
                <a:gd name="T71" fmla="*/ 2147483647 h 217"/>
                <a:gd name="T72" fmla="*/ 2147483647 w 237"/>
                <a:gd name="T73" fmla="*/ 2147483647 h 217"/>
                <a:gd name="T74" fmla="*/ 2147483647 w 237"/>
                <a:gd name="T75" fmla="*/ 2147483647 h 217"/>
                <a:gd name="T76" fmla="*/ 2147483647 w 237"/>
                <a:gd name="T77" fmla="*/ 2147483647 h 217"/>
                <a:gd name="T78" fmla="*/ 2147483647 w 237"/>
                <a:gd name="T79" fmla="*/ 2147483647 h 217"/>
                <a:gd name="T80" fmla="*/ 2147483647 w 237"/>
                <a:gd name="T81" fmla="*/ 2147483647 h 217"/>
                <a:gd name="T82" fmla="*/ 2147483647 w 237"/>
                <a:gd name="T83" fmla="*/ 2147483647 h 217"/>
                <a:gd name="T84" fmla="*/ 2147483647 w 237"/>
                <a:gd name="T85" fmla="*/ 2147483647 h 217"/>
                <a:gd name="T86" fmla="*/ 2147483647 w 237"/>
                <a:gd name="T87" fmla="*/ 2147483647 h 217"/>
                <a:gd name="T88" fmla="*/ 2147483647 w 237"/>
                <a:gd name="T89" fmla="*/ 2147483647 h 217"/>
                <a:gd name="T90" fmla="*/ 2147483647 w 237"/>
                <a:gd name="T91" fmla="*/ 2147483647 h 217"/>
                <a:gd name="T92" fmla="*/ 2147483647 w 237"/>
                <a:gd name="T93" fmla="*/ 0 h 217"/>
                <a:gd name="T94" fmla="*/ 2147483647 w 237"/>
                <a:gd name="T95" fmla="*/ 2147483647 h 217"/>
                <a:gd name="T96" fmla="*/ 2147483647 w 237"/>
                <a:gd name="T97" fmla="*/ 2147483647 h 217"/>
                <a:gd name="T98" fmla="*/ 2147483647 w 237"/>
                <a:gd name="T99" fmla="*/ 2147483647 h 217"/>
                <a:gd name="T100" fmla="*/ 2147483647 w 237"/>
                <a:gd name="T101" fmla="*/ 2147483647 h 217"/>
                <a:gd name="T102" fmla="*/ 2147483647 w 237"/>
                <a:gd name="T103" fmla="*/ 2147483647 h 217"/>
                <a:gd name="T104" fmla="*/ 2147483647 w 237"/>
                <a:gd name="T105" fmla="*/ 2147483647 h 217"/>
                <a:gd name="T106" fmla="*/ 2147483647 w 237"/>
                <a:gd name="T107" fmla="*/ 2147483647 h 217"/>
                <a:gd name="T108" fmla="*/ 2147483647 w 237"/>
                <a:gd name="T109" fmla="*/ 0 h 2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7"/>
                <a:gd name="T166" fmla="*/ 0 h 217"/>
                <a:gd name="T167" fmla="*/ 237 w 237"/>
                <a:gd name="T168" fmla="*/ 217 h 2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2" name="Freeform 89"/>
            <p:cNvSpPr>
              <a:spLocks noEditPoints="1" noChangeArrowheads="1"/>
            </p:cNvSpPr>
            <p:nvPr/>
          </p:nvSpPr>
          <p:spPr bwMode="auto">
            <a:xfrm>
              <a:off x="746128" y="4188540"/>
              <a:ext cx="346075" cy="369030"/>
            </a:xfrm>
            <a:custGeom>
              <a:avLst/>
              <a:gdLst>
                <a:gd name="T0" fmla="*/ 2147483647 w 92"/>
                <a:gd name="T1" fmla="*/ 2147483647 h 92"/>
                <a:gd name="T2" fmla="*/ 2147483647 w 92"/>
                <a:gd name="T3" fmla="*/ 2147483647 h 92"/>
                <a:gd name="T4" fmla="*/ 2147483647 w 92"/>
                <a:gd name="T5" fmla="*/ 2147483647 h 92"/>
                <a:gd name="T6" fmla="*/ 2147483647 w 92"/>
                <a:gd name="T7" fmla="*/ 2147483647 h 92"/>
                <a:gd name="T8" fmla="*/ 2147483647 w 92"/>
                <a:gd name="T9" fmla="*/ 2147483647 h 92"/>
                <a:gd name="T10" fmla="*/ 2147483647 w 92"/>
                <a:gd name="T11" fmla="*/ 2147483647 h 92"/>
                <a:gd name="T12" fmla="*/ 2147483647 w 92"/>
                <a:gd name="T13" fmla="*/ 2147483647 h 92"/>
                <a:gd name="T14" fmla="*/ 2147483647 w 92"/>
                <a:gd name="T15" fmla="*/ 2147483647 h 92"/>
                <a:gd name="T16" fmla="*/ 2147483647 w 92"/>
                <a:gd name="T17" fmla="*/ 2147483647 h 92"/>
                <a:gd name="T18" fmla="*/ 2147483647 w 92"/>
                <a:gd name="T19" fmla="*/ 2147483647 h 92"/>
                <a:gd name="T20" fmla="*/ 2147483647 w 92"/>
                <a:gd name="T21" fmla="*/ 2147483647 h 92"/>
                <a:gd name="T22" fmla="*/ 2147483647 w 92"/>
                <a:gd name="T23" fmla="*/ 2147483647 h 92"/>
                <a:gd name="T24" fmla="*/ 2147483647 w 92"/>
                <a:gd name="T25" fmla="*/ 2147483647 h 92"/>
                <a:gd name="T26" fmla="*/ 2147483647 w 92"/>
                <a:gd name="T27" fmla="*/ 2147483647 h 92"/>
                <a:gd name="T28" fmla="*/ 2147483647 w 92"/>
                <a:gd name="T29" fmla="*/ 2147483647 h 92"/>
                <a:gd name="T30" fmla="*/ 2147483647 w 92"/>
                <a:gd name="T31" fmla="*/ 2147483647 h 92"/>
                <a:gd name="T32" fmla="*/ 2147483647 w 92"/>
                <a:gd name="T33" fmla="*/ 2147483647 h 92"/>
                <a:gd name="T34" fmla="*/ 2147483647 w 92"/>
                <a:gd name="T35" fmla="*/ 2147483647 h 92"/>
                <a:gd name="T36" fmla="*/ 2147483647 w 92"/>
                <a:gd name="T37" fmla="*/ 2147483647 h 92"/>
                <a:gd name="T38" fmla="*/ 2147483647 w 92"/>
                <a:gd name="T39" fmla="*/ 2147483647 h 92"/>
                <a:gd name="T40" fmla="*/ 2147483647 w 92"/>
                <a:gd name="T41" fmla="*/ 2147483647 h 92"/>
                <a:gd name="T42" fmla="*/ 2147483647 w 92"/>
                <a:gd name="T43" fmla="*/ 2147483647 h 92"/>
                <a:gd name="T44" fmla="*/ 2147483647 w 92"/>
                <a:gd name="T45" fmla="*/ 2147483647 h 92"/>
                <a:gd name="T46" fmla="*/ 2147483647 w 92"/>
                <a:gd name="T47" fmla="*/ 2147483647 h 92"/>
                <a:gd name="T48" fmla="*/ 2147483647 w 92"/>
                <a:gd name="T49" fmla="*/ 2147483647 h 92"/>
                <a:gd name="T50" fmla="*/ 2147483647 w 92"/>
                <a:gd name="T51" fmla="*/ 2147483647 h 92"/>
                <a:gd name="T52" fmla="*/ 2147483647 w 92"/>
                <a:gd name="T53" fmla="*/ 2147483647 h 92"/>
                <a:gd name="T54" fmla="*/ 2147483647 w 92"/>
                <a:gd name="T55" fmla="*/ 2147483647 h 92"/>
                <a:gd name="T56" fmla="*/ 2147483647 w 92"/>
                <a:gd name="T57" fmla="*/ 2147483647 h 92"/>
                <a:gd name="T58" fmla="*/ 2147483647 w 92"/>
                <a:gd name="T59" fmla="*/ 2147483647 h 92"/>
                <a:gd name="T60" fmla="*/ 2147483647 w 92"/>
                <a:gd name="T61" fmla="*/ 2147483647 h 92"/>
                <a:gd name="T62" fmla="*/ 2147483647 w 92"/>
                <a:gd name="T63" fmla="*/ 2147483647 h 92"/>
                <a:gd name="T64" fmla="*/ 2147483647 w 92"/>
                <a:gd name="T65" fmla="*/ 2147483647 h 92"/>
                <a:gd name="T66" fmla="*/ 2147483647 w 92"/>
                <a:gd name="T67" fmla="*/ 2147483647 h 92"/>
                <a:gd name="T68" fmla="*/ 2147483647 w 92"/>
                <a:gd name="T69" fmla="*/ 2147483647 h 92"/>
                <a:gd name="T70" fmla="*/ 2147483647 w 92"/>
                <a:gd name="T71" fmla="*/ 2147483647 h 92"/>
                <a:gd name="T72" fmla="*/ 2147483647 w 92"/>
                <a:gd name="T73" fmla="*/ 2147483647 h 92"/>
                <a:gd name="T74" fmla="*/ 2147483647 w 92"/>
                <a:gd name="T75" fmla="*/ 2147483647 h 92"/>
                <a:gd name="T76" fmla="*/ 2147483647 w 92"/>
                <a:gd name="T77" fmla="*/ 2147483647 h 92"/>
                <a:gd name="T78" fmla="*/ 2147483647 w 92"/>
                <a:gd name="T79" fmla="*/ 2147483647 h 92"/>
                <a:gd name="T80" fmla="*/ 2147483647 w 92"/>
                <a:gd name="T81" fmla="*/ 2147483647 h 92"/>
                <a:gd name="T82" fmla="*/ 2147483647 w 92"/>
                <a:gd name="T83" fmla="*/ 2147483647 h 92"/>
                <a:gd name="T84" fmla="*/ 2147483647 w 92"/>
                <a:gd name="T85" fmla="*/ 2147483647 h 92"/>
                <a:gd name="T86" fmla="*/ 2147483647 w 92"/>
                <a:gd name="T87" fmla="*/ 2147483647 h 92"/>
                <a:gd name="T88" fmla="*/ 2147483647 w 92"/>
                <a:gd name="T89" fmla="*/ 2147483647 h 92"/>
                <a:gd name="T90" fmla="*/ 2147483647 w 92"/>
                <a:gd name="T91" fmla="*/ 2147483647 h 92"/>
                <a:gd name="T92" fmla="*/ 2147483647 w 92"/>
                <a:gd name="T93" fmla="*/ 2147483647 h 92"/>
                <a:gd name="T94" fmla="*/ 2147483647 w 92"/>
                <a:gd name="T95" fmla="*/ 2147483647 h 92"/>
                <a:gd name="T96" fmla="*/ 2147483647 w 92"/>
                <a:gd name="T97" fmla="*/ 2147483647 h 92"/>
                <a:gd name="T98" fmla="*/ 2147483647 w 92"/>
                <a:gd name="T99" fmla="*/ 2147483647 h 92"/>
                <a:gd name="T100" fmla="*/ 2147483647 w 92"/>
                <a:gd name="T101" fmla="*/ 2147483647 h 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92"/>
                <a:gd name="T155" fmla="*/ 92 w 92"/>
                <a:gd name="T156" fmla="*/ 92 h 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3" name="Freeform 90"/>
            <p:cNvSpPr>
              <a:spLocks noEditPoints="1" noChangeArrowheads="1"/>
            </p:cNvSpPr>
            <p:nvPr/>
          </p:nvSpPr>
          <p:spPr bwMode="auto">
            <a:xfrm>
              <a:off x="0" y="4680550"/>
              <a:ext cx="393700" cy="428280"/>
            </a:xfrm>
            <a:custGeom>
              <a:avLst/>
              <a:gdLst>
                <a:gd name="T0" fmla="*/ 2147483647 w 105"/>
                <a:gd name="T1" fmla="*/ 0 h 107"/>
                <a:gd name="T2" fmla="*/ 2147483647 w 105"/>
                <a:gd name="T3" fmla="*/ 2147483647 h 107"/>
                <a:gd name="T4" fmla="*/ 2147483647 w 105"/>
                <a:gd name="T5" fmla="*/ 2147483647 h 107"/>
                <a:gd name="T6" fmla="*/ 2147483647 w 105"/>
                <a:gd name="T7" fmla="*/ 2147483647 h 107"/>
                <a:gd name="T8" fmla="*/ 2147483647 w 105"/>
                <a:gd name="T9" fmla="*/ 2147483647 h 107"/>
                <a:gd name="T10" fmla="*/ 2147483647 w 105"/>
                <a:gd name="T11" fmla="*/ 0 h 107"/>
                <a:gd name="T12" fmla="*/ 2147483647 w 105"/>
                <a:gd name="T13" fmla="*/ 2147483647 h 107"/>
                <a:gd name="T14" fmla="*/ 2147483647 w 105"/>
                <a:gd name="T15" fmla="*/ 2147483647 h 107"/>
                <a:gd name="T16" fmla="*/ 2147483647 w 105"/>
                <a:gd name="T17" fmla="*/ 2147483647 h 107"/>
                <a:gd name="T18" fmla="*/ 2147483647 w 105"/>
                <a:gd name="T19" fmla="*/ 2147483647 h 107"/>
                <a:gd name="T20" fmla="*/ 2147483647 w 105"/>
                <a:gd name="T21" fmla="*/ 2147483647 h 107"/>
                <a:gd name="T22" fmla="*/ 2147483647 w 105"/>
                <a:gd name="T23" fmla="*/ 2147483647 h 107"/>
                <a:gd name="T24" fmla="*/ 2147483647 w 105"/>
                <a:gd name="T25" fmla="*/ 2147483647 h 107"/>
                <a:gd name="T26" fmla="*/ 2147483647 w 105"/>
                <a:gd name="T27" fmla="*/ 2147483647 h 107"/>
                <a:gd name="T28" fmla="*/ 0 w 105"/>
                <a:gd name="T29" fmla="*/ 2147483647 h 107"/>
                <a:gd name="T30" fmla="*/ 2147483647 w 105"/>
                <a:gd name="T31" fmla="*/ 2147483647 h 107"/>
                <a:gd name="T32" fmla="*/ 2147483647 w 105"/>
                <a:gd name="T33" fmla="*/ 2147483647 h 107"/>
                <a:gd name="T34" fmla="*/ 2147483647 w 105"/>
                <a:gd name="T35" fmla="*/ 2147483647 h 107"/>
                <a:gd name="T36" fmla="*/ 2147483647 w 105"/>
                <a:gd name="T37" fmla="*/ 2147483647 h 107"/>
                <a:gd name="T38" fmla="*/ 2147483647 w 105"/>
                <a:gd name="T39" fmla="*/ 2147483647 h 107"/>
                <a:gd name="T40" fmla="*/ 2147483647 w 105"/>
                <a:gd name="T41" fmla="*/ 2147483647 h 107"/>
                <a:gd name="T42" fmla="*/ 0 w 105"/>
                <a:gd name="T43" fmla="*/ 2147483647 h 107"/>
                <a:gd name="T44" fmla="*/ 2147483647 w 105"/>
                <a:gd name="T45" fmla="*/ 2147483647 h 107"/>
                <a:gd name="T46" fmla="*/ 2147483647 w 105"/>
                <a:gd name="T47" fmla="*/ 2147483647 h 107"/>
                <a:gd name="T48" fmla="*/ 2147483647 w 105"/>
                <a:gd name="T49" fmla="*/ 2147483647 h 107"/>
                <a:gd name="T50" fmla="*/ 2147483647 w 105"/>
                <a:gd name="T51" fmla="*/ 2147483647 h 107"/>
                <a:gd name="T52" fmla="*/ 2147483647 w 105"/>
                <a:gd name="T53" fmla="*/ 2147483647 h 107"/>
                <a:gd name="T54" fmla="*/ 2147483647 w 105"/>
                <a:gd name="T55" fmla="*/ 2147483647 h 107"/>
                <a:gd name="T56" fmla="*/ 2147483647 w 105"/>
                <a:gd name="T57" fmla="*/ 2147483647 h 107"/>
                <a:gd name="T58" fmla="*/ 2147483647 w 105"/>
                <a:gd name="T59" fmla="*/ 2147483647 h 107"/>
                <a:gd name="T60" fmla="*/ 2147483647 w 105"/>
                <a:gd name="T61" fmla="*/ 2147483647 h 107"/>
                <a:gd name="T62" fmla="*/ 2147483647 w 105"/>
                <a:gd name="T63" fmla="*/ 2147483647 h 107"/>
                <a:gd name="T64" fmla="*/ 2147483647 w 105"/>
                <a:gd name="T65" fmla="*/ 2147483647 h 107"/>
                <a:gd name="T66" fmla="*/ 2147483647 w 105"/>
                <a:gd name="T67" fmla="*/ 2147483647 h 107"/>
                <a:gd name="T68" fmla="*/ 2147483647 w 105"/>
                <a:gd name="T69" fmla="*/ 2147483647 h 107"/>
                <a:gd name="T70" fmla="*/ 2147483647 w 105"/>
                <a:gd name="T71" fmla="*/ 2147483647 h 107"/>
                <a:gd name="T72" fmla="*/ 2147483647 w 105"/>
                <a:gd name="T73" fmla="*/ 2147483647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07"/>
                <a:gd name="T113" fmla="*/ 105 w 105"/>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4" name="Freeform 91"/>
            <p:cNvSpPr>
              <a:spLocks noEditPoints="1" noChangeArrowheads="1"/>
            </p:cNvSpPr>
            <p:nvPr/>
          </p:nvSpPr>
          <p:spPr bwMode="auto">
            <a:xfrm>
              <a:off x="22228" y="1126859"/>
              <a:ext cx="376237" cy="282699"/>
            </a:xfrm>
            <a:custGeom>
              <a:avLst/>
              <a:gdLst>
                <a:gd name="T0" fmla="*/ 2147483647 w 237"/>
                <a:gd name="T1" fmla="*/ 2147483647 h 167"/>
                <a:gd name="T2" fmla="*/ 2147483647 w 237"/>
                <a:gd name="T3" fmla="*/ 2147483647 h 167"/>
                <a:gd name="T4" fmla="*/ 2147483647 w 237"/>
                <a:gd name="T5" fmla="*/ 2147483647 h 167"/>
                <a:gd name="T6" fmla="*/ 2147483647 w 237"/>
                <a:gd name="T7" fmla="*/ 2147483647 h 167"/>
                <a:gd name="T8" fmla="*/ 2147483647 w 237"/>
                <a:gd name="T9" fmla="*/ 2147483647 h 167"/>
                <a:gd name="T10" fmla="*/ 2147483647 w 237"/>
                <a:gd name="T11" fmla="*/ 2147483647 h 167"/>
                <a:gd name="T12" fmla="*/ 2147483647 w 237"/>
                <a:gd name="T13" fmla="*/ 2147483647 h 167"/>
                <a:gd name="T14" fmla="*/ 2147483647 w 237"/>
                <a:gd name="T15" fmla="*/ 2147483647 h 167"/>
                <a:gd name="T16" fmla="*/ 2147483647 w 237"/>
                <a:gd name="T17" fmla="*/ 2147483647 h 167"/>
                <a:gd name="T18" fmla="*/ 2147483647 w 237"/>
                <a:gd name="T19" fmla="*/ 2147483647 h 167"/>
                <a:gd name="T20" fmla="*/ 2147483647 w 237"/>
                <a:gd name="T21" fmla="*/ 2147483647 h 167"/>
                <a:gd name="T22" fmla="*/ 2147483647 w 237"/>
                <a:gd name="T23" fmla="*/ 2147483647 h 167"/>
                <a:gd name="T24" fmla="*/ 2147483647 w 237"/>
                <a:gd name="T25" fmla="*/ 2147483647 h 167"/>
                <a:gd name="T26" fmla="*/ 2147483647 w 237"/>
                <a:gd name="T27" fmla="*/ 2147483647 h 167"/>
                <a:gd name="T28" fmla="*/ 2147483647 w 237"/>
                <a:gd name="T29" fmla="*/ 2147483647 h 167"/>
                <a:gd name="T30" fmla="*/ 2147483647 w 237"/>
                <a:gd name="T31" fmla="*/ 2147483647 h 167"/>
                <a:gd name="T32" fmla="*/ 2147483647 w 237"/>
                <a:gd name="T33" fmla="*/ 2147483647 h 167"/>
                <a:gd name="T34" fmla="*/ 2147483647 w 237"/>
                <a:gd name="T35" fmla="*/ 2147483647 h 167"/>
                <a:gd name="T36" fmla="*/ 0 w 237"/>
                <a:gd name="T37" fmla="*/ 2147483647 h 167"/>
                <a:gd name="T38" fmla="*/ 2147483647 w 237"/>
                <a:gd name="T39" fmla="*/ 2147483647 h 167"/>
                <a:gd name="T40" fmla="*/ 2147483647 w 237"/>
                <a:gd name="T41" fmla="*/ 2147483647 h 167"/>
                <a:gd name="T42" fmla="*/ 2147483647 w 237"/>
                <a:gd name="T43" fmla="*/ 2147483647 h 167"/>
                <a:gd name="T44" fmla="*/ 2147483647 w 237"/>
                <a:gd name="T45" fmla="*/ 2147483647 h 167"/>
                <a:gd name="T46" fmla="*/ 2147483647 w 237"/>
                <a:gd name="T47" fmla="*/ 2147483647 h 167"/>
                <a:gd name="T48" fmla="*/ 2147483647 w 237"/>
                <a:gd name="T49" fmla="*/ 2147483647 h 167"/>
                <a:gd name="T50" fmla="*/ 2147483647 w 237"/>
                <a:gd name="T51" fmla="*/ 2147483647 h 167"/>
                <a:gd name="T52" fmla="*/ 2147483647 w 237"/>
                <a:gd name="T53" fmla="*/ 0 h 167"/>
                <a:gd name="T54" fmla="*/ 2147483647 w 237"/>
                <a:gd name="T55" fmla="*/ 2147483647 h 167"/>
                <a:gd name="T56" fmla="*/ 2147483647 w 237"/>
                <a:gd name="T57" fmla="*/ 2147483647 h 167"/>
                <a:gd name="T58" fmla="*/ 2147483647 w 237"/>
                <a:gd name="T59" fmla="*/ 2147483647 h 167"/>
                <a:gd name="T60" fmla="*/ 2147483647 w 237"/>
                <a:gd name="T61" fmla="*/ 2147483647 h 167"/>
                <a:gd name="T62" fmla="*/ 2147483647 w 237"/>
                <a:gd name="T63" fmla="*/ 2147483647 h 167"/>
                <a:gd name="T64" fmla="*/ 2147483647 w 237"/>
                <a:gd name="T65" fmla="*/ 2147483647 h 167"/>
                <a:gd name="T66" fmla="*/ 2147483647 w 237"/>
                <a:gd name="T67" fmla="*/ 2147483647 h 167"/>
                <a:gd name="T68" fmla="*/ 2147483647 w 237"/>
                <a:gd name="T69" fmla="*/ 0 h 167"/>
                <a:gd name="T70" fmla="*/ 2147483647 w 237"/>
                <a:gd name="T71" fmla="*/ 0 h 167"/>
                <a:gd name="T72" fmla="*/ 2147483647 w 237"/>
                <a:gd name="T73" fmla="*/ 2147483647 h 167"/>
                <a:gd name="T74" fmla="*/ 2147483647 w 237"/>
                <a:gd name="T75" fmla="*/ 2147483647 h 167"/>
                <a:gd name="T76" fmla="*/ 2147483647 w 237"/>
                <a:gd name="T77" fmla="*/ 2147483647 h 167"/>
                <a:gd name="T78" fmla="*/ 2147483647 w 237"/>
                <a:gd name="T79" fmla="*/ 2147483647 h 167"/>
                <a:gd name="T80" fmla="*/ 2147483647 w 237"/>
                <a:gd name="T81" fmla="*/ 2147483647 h 167"/>
                <a:gd name="T82" fmla="*/ 2147483647 w 237"/>
                <a:gd name="T83" fmla="*/ 2147483647 h 167"/>
                <a:gd name="T84" fmla="*/ 2147483647 w 237"/>
                <a:gd name="T85" fmla="*/ 2147483647 h 167"/>
                <a:gd name="T86" fmla="*/ 2147483647 w 237"/>
                <a:gd name="T87" fmla="*/ 2147483647 h 167"/>
                <a:gd name="T88" fmla="*/ 2147483647 w 237"/>
                <a:gd name="T89" fmla="*/ 2147483647 h 167"/>
                <a:gd name="T90" fmla="*/ 2147483647 w 237"/>
                <a:gd name="T91" fmla="*/ 2147483647 h 167"/>
                <a:gd name="T92" fmla="*/ 2147483647 w 237"/>
                <a:gd name="T93" fmla="*/ 2147483647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5" name="Freeform 92"/>
            <p:cNvSpPr>
              <a:spLocks noEditPoints="1" noChangeArrowheads="1"/>
            </p:cNvSpPr>
            <p:nvPr/>
          </p:nvSpPr>
          <p:spPr bwMode="auto">
            <a:xfrm>
              <a:off x="723903" y="4690092"/>
              <a:ext cx="346075" cy="396115"/>
            </a:xfrm>
            <a:custGeom>
              <a:avLst/>
              <a:gdLst>
                <a:gd name="T0" fmla="*/ 2147483647 w 218"/>
                <a:gd name="T1" fmla="*/ 2147483647 h 234"/>
                <a:gd name="T2" fmla="*/ 2147483647 w 218"/>
                <a:gd name="T3" fmla="*/ 2147483647 h 234"/>
                <a:gd name="T4" fmla="*/ 2147483647 w 218"/>
                <a:gd name="T5" fmla="*/ 2147483647 h 234"/>
                <a:gd name="T6" fmla="*/ 2147483647 w 218"/>
                <a:gd name="T7" fmla="*/ 2147483647 h 234"/>
                <a:gd name="T8" fmla="*/ 2147483647 w 218"/>
                <a:gd name="T9" fmla="*/ 2147483647 h 234"/>
                <a:gd name="T10" fmla="*/ 2147483647 w 218"/>
                <a:gd name="T11" fmla="*/ 2147483647 h 234"/>
                <a:gd name="T12" fmla="*/ 2147483647 w 218"/>
                <a:gd name="T13" fmla="*/ 2147483647 h 234"/>
                <a:gd name="T14" fmla="*/ 2147483647 w 218"/>
                <a:gd name="T15" fmla="*/ 2147483647 h 234"/>
                <a:gd name="T16" fmla="*/ 2147483647 w 218"/>
                <a:gd name="T17" fmla="*/ 2147483647 h 234"/>
                <a:gd name="T18" fmla="*/ 2147483647 w 218"/>
                <a:gd name="T19" fmla="*/ 2147483647 h 234"/>
                <a:gd name="T20" fmla="*/ 2147483647 w 218"/>
                <a:gd name="T21" fmla="*/ 2147483647 h 234"/>
                <a:gd name="T22" fmla="*/ 2147483647 w 218"/>
                <a:gd name="T23" fmla="*/ 2147483647 h 234"/>
                <a:gd name="T24" fmla="*/ 2147483647 w 218"/>
                <a:gd name="T25" fmla="*/ 2147483647 h 234"/>
                <a:gd name="T26" fmla="*/ 2147483647 w 218"/>
                <a:gd name="T27" fmla="*/ 2147483647 h 234"/>
                <a:gd name="T28" fmla="*/ 2147483647 w 218"/>
                <a:gd name="T29" fmla="*/ 2147483647 h 234"/>
                <a:gd name="T30" fmla="*/ 2147483647 w 218"/>
                <a:gd name="T31" fmla="*/ 2147483647 h 234"/>
                <a:gd name="T32" fmla="*/ 2147483647 w 218"/>
                <a:gd name="T33" fmla="*/ 2147483647 h 234"/>
                <a:gd name="T34" fmla="*/ 2147483647 w 218"/>
                <a:gd name="T35" fmla="*/ 2147483647 h 234"/>
                <a:gd name="T36" fmla="*/ 2147483647 w 218"/>
                <a:gd name="T37" fmla="*/ 2147483647 h 234"/>
                <a:gd name="T38" fmla="*/ 2147483647 w 218"/>
                <a:gd name="T39" fmla="*/ 2147483647 h 234"/>
                <a:gd name="T40" fmla="*/ 2147483647 w 218"/>
                <a:gd name="T41" fmla="*/ 0 h 234"/>
                <a:gd name="T42" fmla="*/ 2147483647 w 218"/>
                <a:gd name="T43" fmla="*/ 2147483647 h 234"/>
                <a:gd name="T44" fmla="*/ 2147483647 w 218"/>
                <a:gd name="T45" fmla="*/ 2147483647 h 234"/>
                <a:gd name="T46" fmla="*/ 2147483647 w 218"/>
                <a:gd name="T47" fmla="*/ 2147483647 h 234"/>
                <a:gd name="T48" fmla="*/ 2147483647 w 218"/>
                <a:gd name="T49" fmla="*/ 2147483647 h 234"/>
                <a:gd name="T50" fmla="*/ 2147483647 w 218"/>
                <a:gd name="T51" fmla="*/ 2147483647 h 234"/>
                <a:gd name="T52" fmla="*/ 2147483647 w 218"/>
                <a:gd name="T53" fmla="*/ 2147483647 h 234"/>
                <a:gd name="T54" fmla="*/ 2147483647 w 218"/>
                <a:gd name="T55" fmla="*/ 2147483647 h 234"/>
                <a:gd name="T56" fmla="*/ 2147483647 w 218"/>
                <a:gd name="T57" fmla="*/ 2147483647 h 234"/>
                <a:gd name="T58" fmla="*/ 2147483647 w 218"/>
                <a:gd name="T59" fmla="*/ 2147483647 h 234"/>
                <a:gd name="T60" fmla="*/ 2147483647 w 218"/>
                <a:gd name="T61" fmla="*/ 2147483647 h 234"/>
                <a:gd name="T62" fmla="*/ 2147483647 w 218"/>
                <a:gd name="T63" fmla="*/ 2147483647 h 234"/>
                <a:gd name="T64" fmla="*/ 2147483647 w 218"/>
                <a:gd name="T65" fmla="*/ 2147483647 h 234"/>
                <a:gd name="T66" fmla="*/ 2147483647 w 218"/>
                <a:gd name="T67" fmla="*/ 2147483647 h 234"/>
                <a:gd name="T68" fmla="*/ 2147483647 w 218"/>
                <a:gd name="T69" fmla="*/ 2147483647 h 234"/>
                <a:gd name="T70" fmla="*/ 2147483647 w 218"/>
                <a:gd name="T71" fmla="*/ 2147483647 h 234"/>
                <a:gd name="T72" fmla="*/ 2147483647 w 218"/>
                <a:gd name="T73" fmla="*/ 2147483647 h 234"/>
                <a:gd name="T74" fmla="*/ 2147483647 w 218"/>
                <a:gd name="T75" fmla="*/ 2147483647 h 234"/>
                <a:gd name="T76" fmla="*/ 2147483647 w 218"/>
                <a:gd name="T77" fmla="*/ 2147483647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8"/>
                <a:gd name="T118" fmla="*/ 0 h 234"/>
                <a:gd name="T119" fmla="*/ 218 w 218"/>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8" h="234">
                  <a:moveTo>
                    <a:pt x="109" y="215"/>
                  </a:moveTo>
                  <a:lnTo>
                    <a:pt x="66" y="163"/>
                  </a:lnTo>
                  <a:lnTo>
                    <a:pt x="22" y="111"/>
                  </a:lnTo>
                  <a:lnTo>
                    <a:pt x="17" y="104"/>
                  </a:lnTo>
                  <a:lnTo>
                    <a:pt x="22" y="99"/>
                  </a:lnTo>
                  <a:lnTo>
                    <a:pt x="43" y="57"/>
                  </a:lnTo>
                  <a:lnTo>
                    <a:pt x="45" y="52"/>
                  </a:lnTo>
                  <a:lnTo>
                    <a:pt x="5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close/>
                  <a:moveTo>
                    <a:pt x="170" y="182"/>
                  </a:moveTo>
                  <a:lnTo>
                    <a:pt x="168" y="203"/>
                  </a:lnTo>
                  <a:lnTo>
                    <a:pt x="149" y="212"/>
                  </a:lnTo>
                  <a:lnTo>
                    <a:pt x="170" y="215"/>
                  </a:lnTo>
                  <a:lnTo>
                    <a:pt x="180" y="234"/>
                  </a:lnTo>
                  <a:lnTo>
                    <a:pt x="182" y="210"/>
                  </a:lnTo>
                  <a:lnTo>
                    <a:pt x="199" y="203"/>
                  </a:lnTo>
                  <a:lnTo>
                    <a:pt x="177" y="201"/>
                  </a:lnTo>
                  <a:lnTo>
                    <a:pt x="170" y="182"/>
                  </a:lnTo>
                  <a:close/>
                  <a:moveTo>
                    <a:pt x="43" y="0"/>
                  </a:moveTo>
                  <a:lnTo>
                    <a:pt x="26" y="23"/>
                  </a:lnTo>
                  <a:lnTo>
                    <a:pt x="0" y="21"/>
                  </a:lnTo>
                  <a:lnTo>
                    <a:pt x="24" y="38"/>
                  </a:lnTo>
                  <a:lnTo>
                    <a:pt x="22" y="64"/>
                  </a:lnTo>
                  <a:lnTo>
                    <a:pt x="38" y="40"/>
                  </a:lnTo>
                  <a:lnTo>
                    <a:pt x="64" y="42"/>
                  </a:lnTo>
                  <a:lnTo>
                    <a:pt x="40" y="26"/>
                  </a:lnTo>
                  <a:lnTo>
                    <a:pt x="43" y="0"/>
                  </a:lnTo>
                  <a:close/>
                  <a:moveTo>
                    <a:pt x="64" y="71"/>
                  </a:moveTo>
                  <a:lnTo>
                    <a:pt x="88" y="97"/>
                  </a:lnTo>
                  <a:lnTo>
                    <a:pt x="109" y="71"/>
                  </a:lnTo>
                  <a:lnTo>
                    <a:pt x="102" y="71"/>
                  </a:lnTo>
                  <a:lnTo>
                    <a:pt x="64" y="71"/>
                  </a:lnTo>
                  <a:close/>
                  <a:moveTo>
                    <a:pt x="125" y="71"/>
                  </a:moveTo>
                  <a:lnTo>
                    <a:pt x="147" y="97"/>
                  </a:lnTo>
                  <a:lnTo>
                    <a:pt x="170" y="71"/>
                  </a:lnTo>
                  <a:lnTo>
                    <a:pt x="125" y="71"/>
                  </a:lnTo>
                  <a:close/>
                  <a:moveTo>
                    <a:pt x="177" y="73"/>
                  </a:moveTo>
                  <a:lnTo>
                    <a:pt x="154" y="99"/>
                  </a:lnTo>
                  <a:lnTo>
                    <a:pt x="192" y="99"/>
                  </a:lnTo>
                  <a:lnTo>
                    <a:pt x="177" y="73"/>
                  </a:lnTo>
                  <a:close/>
                  <a:moveTo>
                    <a:pt x="140" y="99"/>
                  </a:moveTo>
                  <a:lnTo>
                    <a:pt x="118" y="73"/>
                  </a:lnTo>
                  <a:lnTo>
                    <a:pt x="95"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6" name="Freeform 93"/>
            <p:cNvSpPr>
              <a:spLocks noEditPoints="1" noChangeArrowheads="1"/>
            </p:cNvSpPr>
            <p:nvPr/>
          </p:nvSpPr>
          <p:spPr bwMode="auto">
            <a:xfrm>
              <a:off x="2100265" y="605479"/>
              <a:ext cx="420687" cy="306398"/>
            </a:xfrm>
            <a:custGeom>
              <a:avLst/>
              <a:gdLst>
                <a:gd name="T0" fmla="*/ 2147483647 w 112"/>
                <a:gd name="T1" fmla="*/ 2147483647 h 77"/>
                <a:gd name="T2" fmla="*/ 2147483647 w 112"/>
                <a:gd name="T3" fmla="*/ 2147483647 h 77"/>
                <a:gd name="T4" fmla="*/ 2147483647 w 112"/>
                <a:gd name="T5" fmla="*/ 2147483647 h 77"/>
                <a:gd name="T6" fmla="*/ 2147483647 w 112"/>
                <a:gd name="T7" fmla="*/ 2147483647 h 77"/>
                <a:gd name="T8" fmla="*/ 2147483647 w 112"/>
                <a:gd name="T9" fmla="*/ 2147483647 h 77"/>
                <a:gd name="T10" fmla="*/ 0 w 112"/>
                <a:gd name="T11" fmla="*/ 2147483647 h 77"/>
                <a:gd name="T12" fmla="*/ 2147483647 w 112"/>
                <a:gd name="T13" fmla="*/ 2147483647 h 77"/>
                <a:gd name="T14" fmla="*/ 2147483647 w 112"/>
                <a:gd name="T15" fmla="*/ 2147483647 h 77"/>
                <a:gd name="T16" fmla="*/ 2147483647 w 112"/>
                <a:gd name="T17" fmla="*/ 2147483647 h 77"/>
                <a:gd name="T18" fmla="*/ 2147483647 w 112"/>
                <a:gd name="T19" fmla="*/ 2147483647 h 77"/>
                <a:gd name="T20" fmla="*/ 2147483647 w 112"/>
                <a:gd name="T21" fmla="*/ 2147483647 h 77"/>
                <a:gd name="T22" fmla="*/ 2147483647 w 112"/>
                <a:gd name="T23" fmla="*/ 2147483647 h 77"/>
                <a:gd name="T24" fmla="*/ 2147483647 w 112"/>
                <a:gd name="T25" fmla="*/ 2147483647 h 77"/>
                <a:gd name="T26" fmla="*/ 2147483647 w 112"/>
                <a:gd name="T27" fmla="*/ 2147483647 h 77"/>
                <a:gd name="T28" fmla="*/ 2147483647 w 112"/>
                <a:gd name="T29" fmla="*/ 2147483647 h 77"/>
                <a:gd name="T30" fmla="*/ 2147483647 w 112"/>
                <a:gd name="T31" fmla="*/ 2147483647 h 77"/>
                <a:gd name="T32" fmla="*/ 2147483647 w 112"/>
                <a:gd name="T33" fmla="*/ 2147483647 h 77"/>
                <a:gd name="T34" fmla="*/ 2147483647 w 112"/>
                <a:gd name="T35" fmla="*/ 2147483647 h 77"/>
                <a:gd name="T36" fmla="*/ 2147483647 w 112"/>
                <a:gd name="T37" fmla="*/ 2147483647 h 77"/>
                <a:gd name="T38" fmla="*/ 2147483647 w 112"/>
                <a:gd name="T39" fmla="*/ 2147483647 h 77"/>
                <a:gd name="T40" fmla="*/ 2147483647 w 112"/>
                <a:gd name="T41" fmla="*/ 2147483647 h 77"/>
                <a:gd name="T42" fmla="*/ 2147483647 w 112"/>
                <a:gd name="T43" fmla="*/ 2147483647 h 77"/>
                <a:gd name="T44" fmla="*/ 2147483647 w 112"/>
                <a:gd name="T45" fmla="*/ 2147483647 h 77"/>
                <a:gd name="T46" fmla="*/ 2147483647 w 112"/>
                <a:gd name="T47" fmla="*/ 2147483647 h 77"/>
                <a:gd name="T48" fmla="*/ 2147483647 w 112"/>
                <a:gd name="T49" fmla="*/ 2147483647 h 77"/>
                <a:gd name="T50" fmla="*/ 2147483647 w 112"/>
                <a:gd name="T51" fmla="*/ 2147483647 h 77"/>
                <a:gd name="T52" fmla="*/ 2147483647 w 112"/>
                <a:gd name="T53" fmla="*/ 2147483647 h 77"/>
                <a:gd name="T54" fmla="*/ 2147483647 w 112"/>
                <a:gd name="T55" fmla="*/ 2147483647 h 77"/>
                <a:gd name="T56" fmla="*/ 2147483647 w 112"/>
                <a:gd name="T57" fmla="*/ 2147483647 h 77"/>
                <a:gd name="T58" fmla="*/ 2147483647 w 112"/>
                <a:gd name="T59" fmla="*/ 2147483647 h 77"/>
                <a:gd name="T60" fmla="*/ 2147483647 w 112"/>
                <a:gd name="T61" fmla="*/ 2147483647 h 77"/>
                <a:gd name="T62" fmla="*/ 2147483647 w 112"/>
                <a:gd name="T63" fmla="*/ 2147483647 h 77"/>
                <a:gd name="T64" fmla="*/ 2147483647 w 112"/>
                <a:gd name="T65" fmla="*/ 2147483647 h 77"/>
                <a:gd name="T66" fmla="*/ 2147483647 w 112"/>
                <a:gd name="T67" fmla="*/ 2147483647 h 77"/>
                <a:gd name="T68" fmla="*/ 2147483647 w 112"/>
                <a:gd name="T69" fmla="*/ 2147483647 h 77"/>
                <a:gd name="T70" fmla="*/ 2147483647 w 112"/>
                <a:gd name="T71" fmla="*/ 2147483647 h 77"/>
                <a:gd name="T72" fmla="*/ 2147483647 w 112"/>
                <a:gd name="T73" fmla="*/ 2147483647 h 77"/>
                <a:gd name="T74" fmla="*/ 2147483647 w 112"/>
                <a:gd name="T75" fmla="*/ 2147483647 h 77"/>
                <a:gd name="T76" fmla="*/ 2147483647 w 112"/>
                <a:gd name="T77" fmla="*/ 2147483647 h 77"/>
                <a:gd name="T78" fmla="*/ 2147483647 w 112"/>
                <a:gd name="T79" fmla="*/ 2147483647 h 77"/>
                <a:gd name="T80" fmla="*/ 2147483647 w 112"/>
                <a:gd name="T81" fmla="*/ 2147483647 h 77"/>
                <a:gd name="T82" fmla="*/ 2147483647 w 112"/>
                <a:gd name="T83" fmla="*/ 2147483647 h 77"/>
                <a:gd name="T84" fmla="*/ 2147483647 w 112"/>
                <a:gd name="T85" fmla="*/ 2147483647 h 77"/>
                <a:gd name="T86" fmla="*/ 2147483647 w 112"/>
                <a:gd name="T87" fmla="*/ 2147483647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7" name="Freeform 94"/>
            <p:cNvSpPr>
              <a:spLocks noEditPoints="1" noChangeArrowheads="1"/>
            </p:cNvSpPr>
            <p:nvPr/>
          </p:nvSpPr>
          <p:spPr bwMode="auto">
            <a:xfrm>
              <a:off x="1403350" y="597688"/>
              <a:ext cx="412750" cy="348717"/>
            </a:xfrm>
            <a:custGeom>
              <a:avLst/>
              <a:gdLst>
                <a:gd name="T0" fmla="*/ 2147483647 w 110"/>
                <a:gd name="T1" fmla="*/ 2147483647 h 87"/>
                <a:gd name="T2" fmla="*/ 2147483647 w 110"/>
                <a:gd name="T3" fmla="*/ 2147483647 h 87"/>
                <a:gd name="T4" fmla="*/ 2147483647 w 110"/>
                <a:gd name="T5" fmla="*/ 2147483647 h 87"/>
                <a:gd name="T6" fmla="*/ 2147483647 w 110"/>
                <a:gd name="T7" fmla="*/ 2147483647 h 87"/>
                <a:gd name="T8" fmla="*/ 2147483647 w 110"/>
                <a:gd name="T9" fmla="*/ 2147483647 h 87"/>
                <a:gd name="T10" fmla="*/ 2147483647 w 110"/>
                <a:gd name="T11" fmla="*/ 2147483647 h 87"/>
                <a:gd name="T12" fmla="*/ 2147483647 w 110"/>
                <a:gd name="T13" fmla="*/ 2147483647 h 87"/>
                <a:gd name="T14" fmla="*/ 2147483647 w 110"/>
                <a:gd name="T15" fmla="*/ 2147483647 h 87"/>
                <a:gd name="T16" fmla="*/ 2147483647 w 110"/>
                <a:gd name="T17" fmla="*/ 2147483647 h 87"/>
                <a:gd name="T18" fmla="*/ 2147483647 w 110"/>
                <a:gd name="T19" fmla="*/ 2147483647 h 87"/>
                <a:gd name="T20" fmla="*/ 2147483647 w 110"/>
                <a:gd name="T21" fmla="*/ 2147483647 h 87"/>
                <a:gd name="T22" fmla="*/ 2147483647 w 110"/>
                <a:gd name="T23" fmla="*/ 2147483647 h 87"/>
                <a:gd name="T24" fmla="*/ 2147483647 w 110"/>
                <a:gd name="T25" fmla="*/ 2147483647 h 87"/>
                <a:gd name="T26" fmla="*/ 2147483647 w 110"/>
                <a:gd name="T27" fmla="*/ 2147483647 h 87"/>
                <a:gd name="T28" fmla="*/ 2147483647 w 110"/>
                <a:gd name="T29" fmla="*/ 2147483647 h 87"/>
                <a:gd name="T30" fmla="*/ 2147483647 w 110"/>
                <a:gd name="T31" fmla="*/ 2147483647 h 87"/>
                <a:gd name="T32" fmla="*/ 2147483647 w 110"/>
                <a:gd name="T33" fmla="*/ 2147483647 h 87"/>
                <a:gd name="T34" fmla="*/ 2147483647 w 110"/>
                <a:gd name="T35" fmla="*/ 2147483647 h 87"/>
                <a:gd name="T36" fmla="*/ 2147483647 w 110"/>
                <a:gd name="T37" fmla="*/ 2147483647 h 87"/>
                <a:gd name="T38" fmla="*/ 2147483647 w 110"/>
                <a:gd name="T39" fmla="*/ 2147483647 h 87"/>
                <a:gd name="T40" fmla="*/ 2147483647 w 110"/>
                <a:gd name="T41" fmla="*/ 2147483647 h 87"/>
                <a:gd name="T42" fmla="*/ 2147483647 w 110"/>
                <a:gd name="T43" fmla="*/ 2147483647 h 87"/>
                <a:gd name="T44" fmla="*/ 2147483647 w 110"/>
                <a:gd name="T45" fmla="*/ 2147483647 h 87"/>
                <a:gd name="T46" fmla="*/ 2147483647 w 110"/>
                <a:gd name="T47" fmla="*/ 2147483647 h 87"/>
                <a:gd name="T48" fmla="*/ 2147483647 w 110"/>
                <a:gd name="T49" fmla="*/ 2147483647 h 87"/>
                <a:gd name="T50" fmla="*/ 2147483647 w 110"/>
                <a:gd name="T51" fmla="*/ 2147483647 h 87"/>
                <a:gd name="T52" fmla="*/ 2147483647 w 110"/>
                <a:gd name="T53" fmla="*/ 2147483647 h 87"/>
                <a:gd name="T54" fmla="*/ 2147483647 w 110"/>
                <a:gd name="T55" fmla="*/ 2147483647 h 87"/>
                <a:gd name="T56" fmla="*/ 2147483647 w 110"/>
                <a:gd name="T57" fmla="*/ 2147483647 h 87"/>
                <a:gd name="T58" fmla="*/ 2147483647 w 110"/>
                <a:gd name="T59" fmla="*/ 2147483647 h 87"/>
                <a:gd name="T60" fmla="*/ 2147483647 w 110"/>
                <a:gd name="T61" fmla="*/ 2147483647 h 87"/>
                <a:gd name="T62" fmla="*/ 2147483647 w 110"/>
                <a:gd name="T63" fmla="*/ 2147483647 h 87"/>
                <a:gd name="T64" fmla="*/ 2147483647 w 110"/>
                <a:gd name="T65" fmla="*/ 2147483647 h 87"/>
                <a:gd name="T66" fmla="*/ 2147483647 w 110"/>
                <a:gd name="T67" fmla="*/ 2147483647 h 87"/>
                <a:gd name="T68" fmla="*/ 2147483647 w 110"/>
                <a:gd name="T69" fmla="*/ 2147483647 h 87"/>
                <a:gd name="T70" fmla="*/ 2147483647 w 110"/>
                <a:gd name="T71" fmla="*/ 2147483647 h 87"/>
                <a:gd name="T72" fmla="*/ 2147483647 w 110"/>
                <a:gd name="T73" fmla="*/ 2147483647 h 87"/>
                <a:gd name="T74" fmla="*/ 2147483647 w 110"/>
                <a:gd name="T75" fmla="*/ 0 h 87"/>
                <a:gd name="T76" fmla="*/ 2147483647 w 110"/>
                <a:gd name="T77" fmla="*/ 2147483647 h 87"/>
                <a:gd name="T78" fmla="*/ 2147483647 w 110"/>
                <a:gd name="T79" fmla="*/ 2147483647 h 87"/>
                <a:gd name="T80" fmla="*/ 2147483647 w 110"/>
                <a:gd name="T81" fmla="*/ 2147483647 h 87"/>
                <a:gd name="T82" fmla="*/ 2147483647 w 110"/>
                <a:gd name="T83" fmla="*/ 2147483647 h 87"/>
                <a:gd name="T84" fmla="*/ 2147483647 w 110"/>
                <a:gd name="T85" fmla="*/ 2147483647 h 87"/>
                <a:gd name="T86" fmla="*/ 2147483647 w 110"/>
                <a:gd name="T87" fmla="*/ 2147483647 h 87"/>
                <a:gd name="T88" fmla="*/ 2147483647 w 110"/>
                <a:gd name="T89" fmla="*/ 2147483647 h 87"/>
                <a:gd name="T90" fmla="*/ 2147483647 w 110"/>
                <a:gd name="T91" fmla="*/ 2147483647 h 87"/>
                <a:gd name="T92" fmla="*/ 2147483647 w 110"/>
                <a:gd name="T93" fmla="*/ 2147483647 h 87"/>
                <a:gd name="T94" fmla="*/ 2147483647 w 110"/>
                <a:gd name="T95" fmla="*/ 2147483647 h 87"/>
                <a:gd name="T96" fmla="*/ 2147483647 w 110"/>
                <a:gd name="T97" fmla="*/ 2147483647 h 87"/>
                <a:gd name="T98" fmla="*/ 2147483647 w 110"/>
                <a:gd name="T99" fmla="*/ 2147483647 h 87"/>
                <a:gd name="T100" fmla="*/ 2147483647 w 110"/>
                <a:gd name="T101" fmla="*/ 2147483647 h 87"/>
                <a:gd name="T102" fmla="*/ 2147483647 w 110"/>
                <a:gd name="T103" fmla="*/ 2147483647 h 87"/>
                <a:gd name="T104" fmla="*/ 2147483647 w 110"/>
                <a:gd name="T105" fmla="*/ 2147483647 h 87"/>
                <a:gd name="T106" fmla="*/ 2147483647 w 110"/>
                <a:gd name="T107" fmla="*/ 2147483647 h 87"/>
                <a:gd name="T108" fmla="*/ 2147483647 w 110"/>
                <a:gd name="T109" fmla="*/ 2147483647 h 87"/>
                <a:gd name="T110" fmla="*/ 2147483647 w 110"/>
                <a:gd name="T111" fmla="*/ 2147483647 h 87"/>
                <a:gd name="T112" fmla="*/ 2147483647 w 110"/>
                <a:gd name="T113" fmla="*/ 2147483647 h 87"/>
                <a:gd name="T114" fmla="*/ 2147483647 w 110"/>
                <a:gd name="T115" fmla="*/ 2147483647 h 87"/>
                <a:gd name="T116" fmla="*/ 2147483647 w 110"/>
                <a:gd name="T117" fmla="*/ 2147483647 h 87"/>
                <a:gd name="T118" fmla="*/ 2147483647 w 110"/>
                <a:gd name="T119" fmla="*/ 2147483647 h 87"/>
                <a:gd name="T120" fmla="*/ 2147483647 w 110"/>
                <a:gd name="T121" fmla="*/ 2147483647 h 87"/>
                <a:gd name="T122" fmla="*/ 2147483647 w 110"/>
                <a:gd name="T123" fmla="*/ 2147483647 h 87"/>
                <a:gd name="T124" fmla="*/ 2147483647 w 110"/>
                <a:gd name="T125" fmla="*/ 2147483647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8" name="Freeform 95"/>
            <p:cNvSpPr>
              <a:spLocks noEditPoints="1" noChangeArrowheads="1"/>
            </p:cNvSpPr>
            <p:nvPr/>
          </p:nvSpPr>
          <p:spPr bwMode="auto">
            <a:xfrm>
              <a:off x="765178" y="3640073"/>
              <a:ext cx="327025" cy="419815"/>
            </a:xfrm>
            <a:custGeom>
              <a:avLst/>
              <a:gdLst>
                <a:gd name="T0" fmla="*/ 2147483647 w 87"/>
                <a:gd name="T1" fmla="*/ 2147483647 h 105"/>
                <a:gd name="T2" fmla="*/ 2147483647 w 87"/>
                <a:gd name="T3" fmla="*/ 2147483647 h 105"/>
                <a:gd name="T4" fmla="*/ 2147483647 w 87"/>
                <a:gd name="T5" fmla="*/ 2147483647 h 105"/>
                <a:gd name="T6" fmla="*/ 2147483647 w 87"/>
                <a:gd name="T7" fmla="*/ 2147483647 h 105"/>
                <a:gd name="T8" fmla="*/ 2147483647 w 87"/>
                <a:gd name="T9" fmla="*/ 2147483647 h 105"/>
                <a:gd name="T10" fmla="*/ 2147483647 w 87"/>
                <a:gd name="T11" fmla="*/ 2147483647 h 105"/>
                <a:gd name="T12" fmla="*/ 2147483647 w 87"/>
                <a:gd name="T13" fmla="*/ 2147483647 h 105"/>
                <a:gd name="T14" fmla="*/ 2147483647 w 87"/>
                <a:gd name="T15" fmla="*/ 2147483647 h 105"/>
                <a:gd name="T16" fmla="*/ 2147483647 w 87"/>
                <a:gd name="T17" fmla="*/ 2147483647 h 105"/>
                <a:gd name="T18" fmla="*/ 2147483647 w 87"/>
                <a:gd name="T19" fmla="*/ 2147483647 h 105"/>
                <a:gd name="T20" fmla="*/ 2147483647 w 87"/>
                <a:gd name="T21" fmla="*/ 2147483647 h 105"/>
                <a:gd name="T22" fmla="*/ 2147483647 w 87"/>
                <a:gd name="T23" fmla="*/ 2147483647 h 105"/>
                <a:gd name="T24" fmla="*/ 2147483647 w 87"/>
                <a:gd name="T25" fmla="*/ 2147483647 h 105"/>
                <a:gd name="T26" fmla="*/ 2147483647 w 87"/>
                <a:gd name="T27" fmla="*/ 2147483647 h 105"/>
                <a:gd name="T28" fmla="*/ 2147483647 w 87"/>
                <a:gd name="T29" fmla="*/ 2147483647 h 105"/>
                <a:gd name="T30" fmla="*/ 2147483647 w 87"/>
                <a:gd name="T31" fmla="*/ 2147483647 h 105"/>
                <a:gd name="T32" fmla="*/ 2147483647 w 87"/>
                <a:gd name="T33" fmla="*/ 2147483647 h 105"/>
                <a:gd name="T34" fmla="*/ 2147483647 w 87"/>
                <a:gd name="T35" fmla="*/ 2147483647 h 105"/>
                <a:gd name="T36" fmla="*/ 2147483647 w 87"/>
                <a:gd name="T37" fmla="*/ 2147483647 h 105"/>
                <a:gd name="T38" fmla="*/ 2147483647 w 87"/>
                <a:gd name="T39" fmla="*/ 2147483647 h 105"/>
                <a:gd name="T40" fmla="*/ 2147483647 w 87"/>
                <a:gd name="T41" fmla="*/ 2147483647 h 105"/>
                <a:gd name="T42" fmla="*/ 2147483647 w 87"/>
                <a:gd name="T43" fmla="*/ 2147483647 h 105"/>
                <a:gd name="T44" fmla="*/ 2147483647 w 87"/>
                <a:gd name="T45" fmla="*/ 2147483647 h 105"/>
                <a:gd name="T46" fmla="*/ 2147483647 w 87"/>
                <a:gd name="T47" fmla="*/ 2147483647 h 105"/>
                <a:gd name="T48" fmla="*/ 2147483647 w 87"/>
                <a:gd name="T49" fmla="*/ 2147483647 h 105"/>
                <a:gd name="T50" fmla="*/ 2147483647 w 87"/>
                <a:gd name="T51" fmla="*/ 2147483647 h 105"/>
                <a:gd name="T52" fmla="*/ 2147483647 w 87"/>
                <a:gd name="T53" fmla="*/ 2147483647 h 105"/>
                <a:gd name="T54" fmla="*/ 0 w 87"/>
                <a:gd name="T55" fmla="*/ 2147483647 h 105"/>
                <a:gd name="T56" fmla="*/ 0 w 87"/>
                <a:gd name="T57" fmla="*/ 2147483647 h 105"/>
                <a:gd name="T58" fmla="*/ 2147483647 w 87"/>
                <a:gd name="T59" fmla="*/ 2147483647 h 105"/>
                <a:gd name="T60" fmla="*/ 2147483647 w 87"/>
                <a:gd name="T61" fmla="*/ 2147483647 h 105"/>
                <a:gd name="T62" fmla="*/ 2147483647 w 87"/>
                <a:gd name="T63" fmla="*/ 2147483647 h 105"/>
                <a:gd name="T64" fmla="*/ 2147483647 w 87"/>
                <a:gd name="T65" fmla="*/ 2147483647 h 105"/>
                <a:gd name="T66" fmla="*/ 2147483647 w 87"/>
                <a:gd name="T67" fmla="*/ 2147483647 h 105"/>
                <a:gd name="T68" fmla="*/ 2147483647 w 87"/>
                <a:gd name="T69" fmla="*/ 2147483647 h 105"/>
                <a:gd name="T70" fmla="*/ 2147483647 w 87"/>
                <a:gd name="T71" fmla="*/ 2147483647 h 105"/>
                <a:gd name="T72" fmla="*/ 2147483647 w 87"/>
                <a:gd name="T73" fmla="*/ 0 h 105"/>
                <a:gd name="T74" fmla="*/ 2147483647 w 87"/>
                <a:gd name="T75" fmla="*/ 2147483647 h 105"/>
                <a:gd name="T76" fmla="*/ 2147483647 w 87"/>
                <a:gd name="T77" fmla="*/ 2147483647 h 105"/>
                <a:gd name="T78" fmla="*/ 2147483647 w 87"/>
                <a:gd name="T79" fmla="*/ 2147483647 h 105"/>
                <a:gd name="T80" fmla="*/ 2147483647 w 87"/>
                <a:gd name="T81" fmla="*/ 0 h 1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05"/>
                <a:gd name="T125" fmla="*/ 87 w 87"/>
                <a:gd name="T126" fmla="*/ 105 h 1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49" name="Freeform 96"/>
            <p:cNvSpPr>
              <a:spLocks noEditPoints="1" noChangeArrowheads="1"/>
            </p:cNvSpPr>
            <p:nvPr/>
          </p:nvSpPr>
          <p:spPr bwMode="auto">
            <a:xfrm>
              <a:off x="5611812" y="0"/>
              <a:ext cx="336550" cy="457057"/>
            </a:xfrm>
            <a:custGeom>
              <a:avLst/>
              <a:gdLst>
                <a:gd name="T0" fmla="*/ 2147483647 w 90"/>
                <a:gd name="T1" fmla="*/ 2147483647 h 114"/>
                <a:gd name="T2" fmla="*/ 2147483647 w 90"/>
                <a:gd name="T3" fmla="*/ 2147483647 h 114"/>
                <a:gd name="T4" fmla="*/ 2147483647 w 90"/>
                <a:gd name="T5" fmla="*/ 2147483647 h 114"/>
                <a:gd name="T6" fmla="*/ 2147483647 w 90"/>
                <a:gd name="T7" fmla="*/ 2147483647 h 114"/>
                <a:gd name="T8" fmla="*/ 2147483647 w 90"/>
                <a:gd name="T9" fmla="*/ 2147483647 h 114"/>
                <a:gd name="T10" fmla="*/ 2147483647 w 90"/>
                <a:gd name="T11" fmla="*/ 2147483647 h 114"/>
                <a:gd name="T12" fmla="*/ 2147483647 w 90"/>
                <a:gd name="T13" fmla="*/ 2147483647 h 114"/>
                <a:gd name="T14" fmla="*/ 2147483647 w 90"/>
                <a:gd name="T15" fmla="*/ 2147483647 h 114"/>
                <a:gd name="T16" fmla="*/ 2147483647 w 90"/>
                <a:gd name="T17" fmla="*/ 2147483647 h 114"/>
                <a:gd name="T18" fmla="*/ 2147483647 w 90"/>
                <a:gd name="T19" fmla="*/ 2147483647 h 114"/>
                <a:gd name="T20" fmla="*/ 2147483647 w 90"/>
                <a:gd name="T21" fmla="*/ 2147483647 h 114"/>
                <a:gd name="T22" fmla="*/ 2147483647 w 90"/>
                <a:gd name="T23" fmla="*/ 2147483647 h 114"/>
                <a:gd name="T24" fmla="*/ 2147483647 w 90"/>
                <a:gd name="T25" fmla="*/ 2147483647 h 114"/>
                <a:gd name="T26" fmla="*/ 2147483647 w 90"/>
                <a:gd name="T27" fmla="*/ 2147483647 h 114"/>
                <a:gd name="T28" fmla="*/ 2147483647 w 90"/>
                <a:gd name="T29" fmla="*/ 2147483647 h 114"/>
                <a:gd name="T30" fmla="*/ 2147483647 w 90"/>
                <a:gd name="T31" fmla="*/ 2147483647 h 114"/>
                <a:gd name="T32" fmla="*/ 2147483647 w 90"/>
                <a:gd name="T33" fmla="*/ 2147483647 h 114"/>
                <a:gd name="T34" fmla="*/ 2147483647 w 90"/>
                <a:gd name="T35" fmla="*/ 2147483647 h 114"/>
                <a:gd name="T36" fmla="*/ 2147483647 w 90"/>
                <a:gd name="T37" fmla="*/ 2147483647 h 114"/>
                <a:gd name="T38" fmla="*/ 2147483647 w 90"/>
                <a:gd name="T39" fmla="*/ 2147483647 h 114"/>
                <a:gd name="T40" fmla="*/ 2147483647 w 90"/>
                <a:gd name="T41" fmla="*/ 2147483647 h 114"/>
                <a:gd name="T42" fmla="*/ 2147483647 w 90"/>
                <a:gd name="T43" fmla="*/ 2147483647 h 114"/>
                <a:gd name="T44" fmla="*/ 2147483647 w 90"/>
                <a:gd name="T45" fmla="*/ 2147483647 h 114"/>
                <a:gd name="T46" fmla="*/ 2147483647 w 90"/>
                <a:gd name="T47" fmla="*/ 2147483647 h 114"/>
                <a:gd name="T48" fmla="*/ 2147483647 w 90"/>
                <a:gd name="T49" fmla="*/ 2147483647 h 114"/>
                <a:gd name="T50" fmla="*/ 2147483647 w 90"/>
                <a:gd name="T51" fmla="*/ 2147483647 h 114"/>
                <a:gd name="T52" fmla="*/ 2147483647 w 90"/>
                <a:gd name="T53" fmla="*/ 2147483647 h 114"/>
                <a:gd name="T54" fmla="*/ 2147483647 w 90"/>
                <a:gd name="T55" fmla="*/ 2147483647 h 114"/>
                <a:gd name="T56" fmla="*/ 2147483647 w 90"/>
                <a:gd name="T57" fmla="*/ 2147483647 h 114"/>
                <a:gd name="T58" fmla="*/ 2147483647 w 90"/>
                <a:gd name="T59" fmla="*/ 2147483647 h 114"/>
                <a:gd name="T60" fmla="*/ 2147483647 w 90"/>
                <a:gd name="T61" fmla="*/ 2147483647 h 114"/>
                <a:gd name="T62" fmla="*/ 2147483647 w 90"/>
                <a:gd name="T63" fmla="*/ 2147483647 h 114"/>
                <a:gd name="T64" fmla="*/ 2147483647 w 90"/>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14"/>
                <a:gd name="T101" fmla="*/ 90 w 90"/>
                <a:gd name="T102" fmla="*/ 114 h 1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0" name="Freeform 97"/>
            <p:cNvSpPr>
              <a:spLocks noEditPoints="1" noChangeArrowheads="1"/>
            </p:cNvSpPr>
            <p:nvPr/>
          </p:nvSpPr>
          <p:spPr bwMode="auto">
            <a:xfrm>
              <a:off x="2817812" y="44347"/>
              <a:ext cx="393700" cy="375802"/>
            </a:xfrm>
            <a:custGeom>
              <a:avLst/>
              <a:gdLst>
                <a:gd name="T0" fmla="*/ 2147483647 w 105"/>
                <a:gd name="T1" fmla="*/ 2147483647 h 94"/>
                <a:gd name="T2" fmla="*/ 2147483647 w 105"/>
                <a:gd name="T3" fmla="*/ 2147483647 h 94"/>
                <a:gd name="T4" fmla="*/ 2147483647 w 105"/>
                <a:gd name="T5" fmla="*/ 2147483647 h 94"/>
                <a:gd name="T6" fmla="*/ 2147483647 w 105"/>
                <a:gd name="T7" fmla="*/ 2147483647 h 94"/>
                <a:gd name="T8" fmla="*/ 2147483647 w 105"/>
                <a:gd name="T9" fmla="*/ 2147483647 h 94"/>
                <a:gd name="T10" fmla="*/ 2147483647 w 105"/>
                <a:gd name="T11" fmla="*/ 2147483647 h 94"/>
                <a:gd name="T12" fmla="*/ 2147483647 w 105"/>
                <a:gd name="T13" fmla="*/ 2147483647 h 94"/>
                <a:gd name="T14" fmla="*/ 0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2147483647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2147483647 h 94"/>
                <a:gd name="T44" fmla="*/ 2147483647 w 105"/>
                <a:gd name="T45" fmla="*/ 2147483647 h 94"/>
                <a:gd name="T46" fmla="*/ 2147483647 w 105"/>
                <a:gd name="T47" fmla="*/ 2147483647 h 94"/>
                <a:gd name="T48" fmla="*/ 2147483647 w 105"/>
                <a:gd name="T49" fmla="*/ 2147483647 h 94"/>
                <a:gd name="T50" fmla="*/ 2147483647 w 105"/>
                <a:gd name="T51" fmla="*/ 2147483647 h 94"/>
                <a:gd name="T52" fmla="*/ 2147483647 w 105"/>
                <a:gd name="T53" fmla="*/ 2147483647 h 94"/>
                <a:gd name="T54" fmla="*/ 2147483647 w 105"/>
                <a:gd name="T55" fmla="*/ 2147483647 h 94"/>
                <a:gd name="T56" fmla="*/ 2147483647 w 105"/>
                <a:gd name="T57" fmla="*/ 2147483647 h 94"/>
                <a:gd name="T58" fmla="*/ 2147483647 w 105"/>
                <a:gd name="T59" fmla="*/ 2147483647 h 94"/>
                <a:gd name="T60" fmla="*/ 2147483647 w 105"/>
                <a:gd name="T61" fmla="*/ 2147483647 h 94"/>
                <a:gd name="T62" fmla="*/ 2147483647 w 105"/>
                <a:gd name="T63" fmla="*/ 0 h 94"/>
                <a:gd name="T64" fmla="*/ 2147483647 w 105"/>
                <a:gd name="T65" fmla="*/ 2147483647 h 94"/>
                <a:gd name="T66" fmla="*/ 2147483647 w 105"/>
                <a:gd name="T67" fmla="*/ 2147483647 h 94"/>
                <a:gd name="T68" fmla="*/ 2147483647 w 105"/>
                <a:gd name="T69" fmla="*/ 2147483647 h 94"/>
                <a:gd name="T70" fmla="*/ 2147483647 w 105"/>
                <a:gd name="T71" fmla="*/ 2147483647 h 94"/>
                <a:gd name="T72" fmla="*/ 2147483647 w 105"/>
                <a:gd name="T73" fmla="*/ 2147483647 h 94"/>
                <a:gd name="T74" fmla="*/ 2147483647 w 105"/>
                <a:gd name="T75" fmla="*/ 2147483647 h 94"/>
                <a:gd name="T76" fmla="*/ 2147483647 w 105"/>
                <a:gd name="T77" fmla="*/ 2147483647 h 94"/>
                <a:gd name="T78" fmla="*/ 2147483647 w 105"/>
                <a:gd name="T79" fmla="*/ 2147483647 h 94"/>
                <a:gd name="T80" fmla="*/ 2147483647 w 105"/>
                <a:gd name="T81" fmla="*/ 2147483647 h 94"/>
                <a:gd name="T82" fmla="*/ 2147483647 w 105"/>
                <a:gd name="T83" fmla="*/ 2147483647 h 94"/>
                <a:gd name="T84" fmla="*/ 2147483647 w 105"/>
                <a:gd name="T85" fmla="*/ 2147483647 h 94"/>
                <a:gd name="T86" fmla="*/ 2147483647 w 105"/>
                <a:gd name="T87" fmla="*/ 2147483647 h 94"/>
                <a:gd name="T88" fmla="*/ 2147483647 w 105"/>
                <a:gd name="T89" fmla="*/ 2147483647 h 94"/>
                <a:gd name="T90" fmla="*/ 2147483647 w 105"/>
                <a:gd name="T91" fmla="*/ 2147483647 h 94"/>
                <a:gd name="T92" fmla="*/ 2147483647 w 105"/>
                <a:gd name="T93" fmla="*/ 2147483647 h 94"/>
                <a:gd name="T94" fmla="*/ 2147483647 w 105"/>
                <a:gd name="T95" fmla="*/ 2147483647 h 94"/>
                <a:gd name="T96" fmla="*/ 2147483647 w 105"/>
                <a:gd name="T97" fmla="*/ 2147483647 h 94"/>
                <a:gd name="T98" fmla="*/ 2147483647 w 105"/>
                <a:gd name="T99" fmla="*/ 2147483647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 name="Freeform 98"/>
            <p:cNvSpPr>
              <a:spLocks noEditPoints="1" noChangeArrowheads="1"/>
            </p:cNvSpPr>
            <p:nvPr/>
          </p:nvSpPr>
          <p:spPr bwMode="auto">
            <a:xfrm>
              <a:off x="6319837" y="82235"/>
              <a:ext cx="322262" cy="296241"/>
            </a:xfrm>
            <a:custGeom>
              <a:avLst/>
              <a:gdLst>
                <a:gd name="T0" fmla="*/ 0 w 86"/>
                <a:gd name="T1" fmla="*/ 2147483647 h 74"/>
                <a:gd name="T2" fmla="*/ 2147483647 w 86"/>
                <a:gd name="T3" fmla="*/ 2147483647 h 74"/>
                <a:gd name="T4" fmla="*/ 2147483647 w 86"/>
                <a:gd name="T5" fmla="*/ 2147483647 h 74"/>
                <a:gd name="T6" fmla="*/ 2147483647 w 86"/>
                <a:gd name="T7" fmla="*/ 2147483647 h 74"/>
                <a:gd name="T8" fmla="*/ 2147483647 w 86"/>
                <a:gd name="T9" fmla="*/ 2147483647 h 74"/>
                <a:gd name="T10" fmla="*/ 2147483647 w 86"/>
                <a:gd name="T11" fmla="*/ 2147483647 h 74"/>
                <a:gd name="T12" fmla="*/ 2147483647 w 86"/>
                <a:gd name="T13" fmla="*/ 0 h 74"/>
                <a:gd name="T14" fmla="*/ 2147483647 w 86"/>
                <a:gd name="T15" fmla="*/ 0 h 74"/>
                <a:gd name="T16" fmla="*/ 2147483647 w 86"/>
                <a:gd name="T17" fmla="*/ 2147483647 h 74"/>
                <a:gd name="T18" fmla="*/ 2147483647 w 86"/>
                <a:gd name="T19" fmla="*/ 2147483647 h 74"/>
                <a:gd name="T20" fmla="*/ 2147483647 w 86"/>
                <a:gd name="T21" fmla="*/ 2147483647 h 74"/>
                <a:gd name="T22" fmla="*/ 2147483647 w 86"/>
                <a:gd name="T23" fmla="*/ 2147483647 h 74"/>
                <a:gd name="T24" fmla="*/ 2147483647 w 86"/>
                <a:gd name="T25" fmla="*/ 2147483647 h 74"/>
                <a:gd name="T26" fmla="*/ 0 w 86"/>
                <a:gd name="T27" fmla="*/ 2147483647 h 74"/>
                <a:gd name="T28" fmla="*/ 0 w 86"/>
                <a:gd name="T29" fmla="*/ 2147483647 h 74"/>
                <a:gd name="T30" fmla="*/ 2147483647 w 86"/>
                <a:gd name="T31" fmla="*/ 2147483647 h 74"/>
                <a:gd name="T32" fmla="*/ 2147483647 w 86"/>
                <a:gd name="T33" fmla="*/ 2147483647 h 74"/>
                <a:gd name="T34" fmla="*/ 2147483647 w 86"/>
                <a:gd name="T35" fmla="*/ 2147483647 h 74"/>
                <a:gd name="T36" fmla="*/ 2147483647 w 86"/>
                <a:gd name="T37" fmla="*/ 2147483647 h 74"/>
                <a:gd name="T38" fmla="*/ 2147483647 w 86"/>
                <a:gd name="T39" fmla="*/ 2147483647 h 74"/>
                <a:gd name="T40" fmla="*/ 2147483647 w 86"/>
                <a:gd name="T41" fmla="*/ 2147483647 h 74"/>
                <a:gd name="T42" fmla="*/ 2147483647 w 86"/>
                <a:gd name="T43" fmla="*/ 2147483647 h 74"/>
                <a:gd name="T44" fmla="*/ 2147483647 w 86"/>
                <a:gd name="T45" fmla="*/ 2147483647 h 74"/>
                <a:gd name="T46" fmla="*/ 2147483647 w 86"/>
                <a:gd name="T47" fmla="*/ 2147483647 h 74"/>
                <a:gd name="T48" fmla="*/ 2147483647 w 86"/>
                <a:gd name="T49" fmla="*/ 2147483647 h 74"/>
                <a:gd name="T50" fmla="*/ 2147483647 w 86"/>
                <a:gd name="T51" fmla="*/ 2147483647 h 74"/>
                <a:gd name="T52" fmla="*/ 2147483647 w 86"/>
                <a:gd name="T53" fmla="*/ 2147483647 h 74"/>
                <a:gd name="T54" fmla="*/ 2147483647 w 86"/>
                <a:gd name="T55" fmla="*/ 2147483647 h 74"/>
                <a:gd name="T56" fmla="*/ 2147483647 w 86"/>
                <a:gd name="T57" fmla="*/ 2147483647 h 74"/>
                <a:gd name="T58" fmla="*/ 2147483647 w 86"/>
                <a:gd name="T59" fmla="*/ 2147483647 h 74"/>
                <a:gd name="T60" fmla="*/ 2147483647 w 86"/>
                <a:gd name="T61" fmla="*/ 2147483647 h 74"/>
                <a:gd name="T62" fmla="*/ 2147483647 w 86"/>
                <a:gd name="T63" fmla="*/ 2147483647 h 74"/>
                <a:gd name="T64" fmla="*/ 2147483647 w 86"/>
                <a:gd name="T65" fmla="*/ 2147483647 h 74"/>
                <a:gd name="T66" fmla="*/ 2147483647 w 86"/>
                <a:gd name="T67" fmla="*/ 2147483647 h 74"/>
                <a:gd name="T68" fmla="*/ 2147483647 w 86"/>
                <a:gd name="T69" fmla="*/ 2147483647 h 74"/>
                <a:gd name="T70" fmla="*/ 2147483647 w 86"/>
                <a:gd name="T71" fmla="*/ 2147483647 h 74"/>
                <a:gd name="T72" fmla="*/ 2147483647 w 86"/>
                <a:gd name="T73" fmla="*/ 2147483647 h 74"/>
                <a:gd name="T74" fmla="*/ 2147483647 w 86"/>
                <a:gd name="T75" fmla="*/ 2147483647 h 74"/>
                <a:gd name="T76" fmla="*/ 2147483647 w 86"/>
                <a:gd name="T77" fmla="*/ 2147483647 h 74"/>
                <a:gd name="T78" fmla="*/ 2147483647 w 86"/>
                <a:gd name="T79" fmla="*/ 2147483647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
                <a:gd name="T121" fmla="*/ 0 h 74"/>
                <a:gd name="T122" fmla="*/ 86 w 86"/>
                <a:gd name="T123" fmla="*/ 74 h 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 name="Freeform 99"/>
            <p:cNvSpPr>
              <a:spLocks noEditPoints="1" noChangeArrowheads="1"/>
            </p:cNvSpPr>
            <p:nvPr/>
          </p:nvSpPr>
          <p:spPr bwMode="auto">
            <a:xfrm>
              <a:off x="2138365" y="61144"/>
              <a:ext cx="333375" cy="367338"/>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 name="Freeform 100"/>
            <p:cNvSpPr>
              <a:spLocks noEditPoints="1" noChangeArrowheads="1"/>
            </p:cNvSpPr>
            <p:nvPr/>
          </p:nvSpPr>
          <p:spPr bwMode="auto">
            <a:xfrm>
              <a:off x="4913315" y="12110"/>
              <a:ext cx="390525" cy="428280"/>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2147483647 h 107"/>
                <a:gd name="T18" fmla="*/ 2147483647 w 104"/>
                <a:gd name="T19" fmla="*/ 2147483647 h 107"/>
                <a:gd name="T20" fmla="*/ 0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0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0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2147483647 w 104"/>
                <a:gd name="T85" fmla="*/ 2147483647 h 107"/>
                <a:gd name="T86" fmla="*/ 2147483647 w 104"/>
                <a:gd name="T87" fmla="*/ 2147483647 h 107"/>
                <a:gd name="T88" fmla="*/ 2147483647 w 104"/>
                <a:gd name="T89" fmla="*/ 2147483647 h 107"/>
                <a:gd name="T90" fmla="*/ 2147483647 w 104"/>
                <a:gd name="T91" fmla="*/ 2147483647 h 107"/>
                <a:gd name="T92" fmla="*/ 2147483647 w 104"/>
                <a:gd name="T93" fmla="*/ 2147483647 h 107"/>
                <a:gd name="T94" fmla="*/ 2147483647 w 104"/>
                <a:gd name="T95" fmla="*/ 2147483647 h 107"/>
                <a:gd name="T96" fmla="*/ 2147483647 w 104"/>
                <a:gd name="T97" fmla="*/ 2147483647 h 107"/>
                <a:gd name="T98" fmla="*/ 2147483647 w 104"/>
                <a:gd name="T99" fmla="*/ 2147483647 h 107"/>
                <a:gd name="T100" fmla="*/ 2147483647 w 104"/>
                <a:gd name="T101" fmla="*/ 2147483647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7"/>
                <a:gd name="T155" fmla="*/ 104 w 104"/>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 name="Freeform 101"/>
            <p:cNvSpPr>
              <a:spLocks noChangeArrowheads="1"/>
            </p:cNvSpPr>
            <p:nvPr/>
          </p:nvSpPr>
          <p:spPr bwMode="auto">
            <a:xfrm>
              <a:off x="11112" y="569799"/>
              <a:ext cx="341312" cy="350411"/>
            </a:xfrm>
            <a:custGeom>
              <a:avLst/>
              <a:gdLst>
                <a:gd name="T0" fmla="*/ 2147483647 w 91"/>
                <a:gd name="T1" fmla="*/ 2147483647 h 88"/>
                <a:gd name="T2" fmla="*/ 2147483647 w 91"/>
                <a:gd name="T3" fmla="*/ 2147483647 h 88"/>
                <a:gd name="T4" fmla="*/ 2147483647 w 91"/>
                <a:gd name="T5" fmla="*/ 2147483647 h 88"/>
                <a:gd name="T6" fmla="*/ 2147483647 w 91"/>
                <a:gd name="T7" fmla="*/ 2147483647 h 88"/>
                <a:gd name="T8" fmla="*/ 2147483647 w 91"/>
                <a:gd name="T9" fmla="*/ 2147483647 h 88"/>
                <a:gd name="T10" fmla="*/ 2147483647 w 91"/>
                <a:gd name="T11" fmla="*/ 0 h 88"/>
                <a:gd name="T12" fmla="*/ 2147483647 w 91"/>
                <a:gd name="T13" fmla="*/ 2147483647 h 88"/>
                <a:gd name="T14" fmla="*/ 2147483647 w 91"/>
                <a:gd name="T15" fmla="*/ 2147483647 h 88"/>
                <a:gd name="T16" fmla="*/ 2147483647 w 91"/>
                <a:gd name="T17" fmla="*/ 2147483647 h 88"/>
                <a:gd name="T18" fmla="*/ 2147483647 w 91"/>
                <a:gd name="T19" fmla="*/ 2147483647 h 88"/>
                <a:gd name="T20" fmla="*/ 2147483647 w 91"/>
                <a:gd name="T21" fmla="*/ 2147483647 h 88"/>
                <a:gd name="T22" fmla="*/ 2147483647 w 91"/>
                <a:gd name="T23" fmla="*/ 2147483647 h 88"/>
                <a:gd name="T24" fmla="*/ 2147483647 w 91"/>
                <a:gd name="T25" fmla="*/ 2147483647 h 88"/>
                <a:gd name="T26" fmla="*/ 2147483647 w 91"/>
                <a:gd name="T27" fmla="*/ 2147483647 h 88"/>
                <a:gd name="T28" fmla="*/ 2147483647 w 91"/>
                <a:gd name="T29" fmla="*/ 2147483647 h 88"/>
                <a:gd name="T30" fmla="*/ 2147483647 w 91"/>
                <a:gd name="T31" fmla="*/ 2147483647 h 88"/>
                <a:gd name="T32" fmla="*/ 2147483647 w 91"/>
                <a:gd name="T33" fmla="*/ 2147483647 h 88"/>
                <a:gd name="T34" fmla="*/ 2147483647 w 91"/>
                <a:gd name="T35" fmla="*/ 2147483647 h 88"/>
                <a:gd name="T36" fmla="*/ 2147483647 w 91"/>
                <a:gd name="T37" fmla="*/ 2147483647 h 88"/>
                <a:gd name="T38" fmla="*/ 2147483647 w 91"/>
                <a:gd name="T39" fmla="*/ 2147483647 h 88"/>
                <a:gd name="T40" fmla="*/ 2147483647 w 91"/>
                <a:gd name="T41" fmla="*/ 2147483647 h 88"/>
                <a:gd name="T42" fmla="*/ 2147483647 w 91"/>
                <a:gd name="T43" fmla="*/ 2147483647 h 88"/>
                <a:gd name="T44" fmla="*/ 2147483647 w 91"/>
                <a:gd name="T45" fmla="*/ 2147483647 h 88"/>
                <a:gd name="T46" fmla="*/ 2147483647 w 91"/>
                <a:gd name="T47" fmla="*/ 2147483647 h 88"/>
                <a:gd name="T48" fmla="*/ 2147483647 w 91"/>
                <a:gd name="T49" fmla="*/ 2147483647 h 88"/>
                <a:gd name="T50" fmla="*/ 2147483647 w 91"/>
                <a:gd name="T51" fmla="*/ 2147483647 h 88"/>
                <a:gd name="T52" fmla="*/ 2147483647 w 91"/>
                <a:gd name="T53" fmla="*/ 2147483647 h 88"/>
                <a:gd name="T54" fmla="*/ 2147483647 w 91"/>
                <a:gd name="T55" fmla="*/ 2147483647 h 88"/>
                <a:gd name="T56" fmla="*/ 2147483647 w 91"/>
                <a:gd name="T57" fmla="*/ 2147483647 h 88"/>
                <a:gd name="T58" fmla="*/ 2147483647 w 91"/>
                <a:gd name="T59" fmla="*/ 2147483647 h 88"/>
                <a:gd name="T60" fmla="*/ 2147483647 w 91"/>
                <a:gd name="T61" fmla="*/ 2147483647 h 88"/>
                <a:gd name="T62" fmla="*/ 2147483647 w 91"/>
                <a:gd name="T63" fmla="*/ 2147483647 h 88"/>
                <a:gd name="T64" fmla="*/ 2147483647 w 91"/>
                <a:gd name="T65" fmla="*/ 2147483647 h 88"/>
                <a:gd name="T66" fmla="*/ 2147483647 w 91"/>
                <a:gd name="T67" fmla="*/ 2147483647 h 88"/>
                <a:gd name="T68" fmla="*/ 2147483647 w 91"/>
                <a:gd name="T69" fmla="*/ 2147483647 h 88"/>
                <a:gd name="T70" fmla="*/ 2147483647 w 91"/>
                <a:gd name="T71" fmla="*/ 2147483647 h 88"/>
                <a:gd name="T72" fmla="*/ 2147483647 w 91"/>
                <a:gd name="T73" fmla="*/ 2147483647 h 88"/>
                <a:gd name="T74" fmla="*/ 2147483647 w 91"/>
                <a:gd name="T75" fmla="*/ 2147483647 h 88"/>
                <a:gd name="T76" fmla="*/ 2147483647 w 91"/>
                <a:gd name="T77" fmla="*/ 2147483647 h 88"/>
                <a:gd name="T78" fmla="*/ 2147483647 w 91"/>
                <a:gd name="T79" fmla="*/ 2147483647 h 88"/>
                <a:gd name="T80" fmla="*/ 2147483647 w 91"/>
                <a:gd name="T81" fmla="*/ 2147483647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 name="Freeform 102"/>
            <p:cNvSpPr>
              <a:spLocks noEditPoints="1" noChangeArrowheads="1"/>
            </p:cNvSpPr>
            <p:nvPr/>
          </p:nvSpPr>
          <p:spPr bwMode="auto">
            <a:xfrm>
              <a:off x="754062" y="565523"/>
              <a:ext cx="292100" cy="380881"/>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0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0 h 95"/>
                <a:gd name="T22" fmla="*/ 2147483647 w 78"/>
                <a:gd name="T23" fmla="*/ 0 h 95"/>
                <a:gd name="T24" fmla="*/ 2147483647 w 78"/>
                <a:gd name="T25" fmla="*/ 0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2147483647 h 95"/>
                <a:gd name="T102" fmla="*/ 2147483647 w 78"/>
                <a:gd name="T103" fmla="*/ 2147483647 h 95"/>
                <a:gd name="T104" fmla="*/ 2147483647 w 78"/>
                <a:gd name="T105" fmla="*/ 2147483647 h 95"/>
                <a:gd name="T106" fmla="*/ 2147483647 w 78"/>
                <a:gd name="T107" fmla="*/ 2147483647 h 95"/>
                <a:gd name="T108" fmla="*/ 2147483647 w 78"/>
                <a:gd name="T109" fmla="*/ 2147483647 h 95"/>
                <a:gd name="T110" fmla="*/ 2147483647 w 78"/>
                <a:gd name="T111" fmla="*/ 2147483647 h 95"/>
                <a:gd name="T112" fmla="*/ 2147483647 w 78"/>
                <a:gd name="T113" fmla="*/ 2147483647 h 95"/>
                <a:gd name="T114" fmla="*/ 2147483647 w 78"/>
                <a:gd name="T115" fmla="*/ 2147483647 h 95"/>
                <a:gd name="T116" fmla="*/ 2147483647 w 78"/>
                <a:gd name="T117" fmla="*/ 2147483647 h 95"/>
                <a:gd name="T118" fmla="*/ 2147483647 w 78"/>
                <a:gd name="T119" fmla="*/ 2147483647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 name="Freeform 103"/>
            <p:cNvSpPr>
              <a:spLocks noEditPoints="1" noChangeArrowheads="1"/>
            </p:cNvSpPr>
            <p:nvPr/>
          </p:nvSpPr>
          <p:spPr bwMode="auto">
            <a:xfrm>
              <a:off x="4765" y="100283"/>
              <a:ext cx="363537" cy="299626"/>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 name="Freeform 104"/>
            <p:cNvSpPr>
              <a:spLocks noEditPoints="1" noChangeArrowheads="1"/>
            </p:cNvSpPr>
            <p:nvPr/>
          </p:nvSpPr>
          <p:spPr bwMode="auto">
            <a:xfrm>
              <a:off x="731837" y="94385"/>
              <a:ext cx="322262" cy="311475"/>
            </a:xfrm>
            <a:custGeom>
              <a:avLst/>
              <a:gdLst>
                <a:gd name="T0" fmla="*/ 2147483647 w 86"/>
                <a:gd name="T1" fmla="*/ 2147483647 h 78"/>
                <a:gd name="T2" fmla="*/ 2147483647 w 86"/>
                <a:gd name="T3" fmla="*/ 0 h 78"/>
                <a:gd name="T4" fmla="*/ 2147483647 w 86"/>
                <a:gd name="T5" fmla="*/ 2147483647 h 78"/>
                <a:gd name="T6" fmla="*/ 2147483647 w 86"/>
                <a:gd name="T7" fmla="*/ 2147483647 h 78"/>
                <a:gd name="T8" fmla="*/ 2147483647 w 86"/>
                <a:gd name="T9" fmla="*/ 2147483647 h 78"/>
                <a:gd name="T10" fmla="*/ 2147483647 w 86"/>
                <a:gd name="T11" fmla="*/ 2147483647 h 78"/>
                <a:gd name="T12" fmla="*/ 2147483647 w 86"/>
                <a:gd name="T13" fmla="*/ 0 h 78"/>
                <a:gd name="T14" fmla="*/ 2147483647 w 86"/>
                <a:gd name="T15" fmla="*/ 2147483647 h 78"/>
                <a:gd name="T16" fmla="*/ 2147483647 w 86"/>
                <a:gd name="T17" fmla="*/ 2147483647 h 78"/>
                <a:gd name="T18" fmla="*/ 2147483647 w 86"/>
                <a:gd name="T19" fmla="*/ 2147483647 h 78"/>
                <a:gd name="T20" fmla="*/ 2147483647 w 86"/>
                <a:gd name="T21" fmla="*/ 2147483647 h 78"/>
                <a:gd name="T22" fmla="*/ 0 w 86"/>
                <a:gd name="T23" fmla="*/ 2147483647 h 78"/>
                <a:gd name="T24" fmla="*/ 0 w 86"/>
                <a:gd name="T25" fmla="*/ 2147483647 h 78"/>
                <a:gd name="T26" fmla="*/ 2147483647 w 86"/>
                <a:gd name="T27" fmla="*/ 2147483647 h 78"/>
                <a:gd name="T28" fmla="*/ 2147483647 w 86"/>
                <a:gd name="T29" fmla="*/ 2147483647 h 78"/>
                <a:gd name="T30" fmla="*/ 2147483647 w 86"/>
                <a:gd name="T31" fmla="*/ 2147483647 h 78"/>
                <a:gd name="T32" fmla="*/ 2147483647 w 86"/>
                <a:gd name="T33" fmla="*/ 2147483647 h 78"/>
                <a:gd name="T34" fmla="*/ 2147483647 w 86"/>
                <a:gd name="T35" fmla="*/ 2147483647 h 78"/>
                <a:gd name="T36" fmla="*/ 2147483647 w 86"/>
                <a:gd name="T37" fmla="*/ 2147483647 h 78"/>
                <a:gd name="T38" fmla="*/ 2147483647 w 86"/>
                <a:gd name="T39" fmla="*/ 2147483647 h 78"/>
                <a:gd name="T40" fmla="*/ 2147483647 w 86"/>
                <a:gd name="T41" fmla="*/ 2147483647 h 78"/>
                <a:gd name="T42" fmla="*/ 2147483647 w 86"/>
                <a:gd name="T43" fmla="*/ 2147483647 h 78"/>
                <a:gd name="T44" fmla="*/ 2147483647 w 86"/>
                <a:gd name="T45" fmla="*/ 2147483647 h 78"/>
                <a:gd name="T46" fmla="*/ 2147483647 w 86"/>
                <a:gd name="T47" fmla="*/ 2147483647 h 78"/>
                <a:gd name="T48" fmla="*/ 2147483647 w 86"/>
                <a:gd name="T49" fmla="*/ 2147483647 h 78"/>
                <a:gd name="T50" fmla="*/ 2147483647 w 86"/>
                <a:gd name="T51" fmla="*/ 2147483647 h 78"/>
                <a:gd name="T52" fmla="*/ 2147483647 w 86"/>
                <a:gd name="T53" fmla="*/ 2147483647 h 78"/>
                <a:gd name="T54" fmla="*/ 2147483647 w 86"/>
                <a:gd name="T55" fmla="*/ 2147483647 h 78"/>
                <a:gd name="T56" fmla="*/ 2147483647 w 86"/>
                <a:gd name="T57" fmla="*/ 2147483647 h 78"/>
                <a:gd name="T58" fmla="*/ 2147483647 w 86"/>
                <a:gd name="T59" fmla="*/ 2147483647 h 78"/>
                <a:gd name="T60" fmla="*/ 2147483647 w 86"/>
                <a:gd name="T61" fmla="*/ 2147483647 h 78"/>
                <a:gd name="T62" fmla="*/ 2147483647 w 86"/>
                <a:gd name="T63" fmla="*/ 2147483647 h 78"/>
                <a:gd name="T64" fmla="*/ 2147483647 w 86"/>
                <a:gd name="T65" fmla="*/ 2147483647 h 78"/>
                <a:gd name="T66" fmla="*/ 2147483647 w 86"/>
                <a:gd name="T67" fmla="*/ 2147483647 h 78"/>
                <a:gd name="T68" fmla="*/ 2147483647 w 86"/>
                <a:gd name="T69" fmla="*/ 2147483647 h 78"/>
                <a:gd name="T70" fmla="*/ 2147483647 w 86"/>
                <a:gd name="T71" fmla="*/ 2147483647 h 78"/>
                <a:gd name="T72" fmla="*/ 2147483647 w 86"/>
                <a:gd name="T73" fmla="*/ 2147483647 h 78"/>
                <a:gd name="T74" fmla="*/ 2147483647 w 86"/>
                <a:gd name="T75" fmla="*/ 2147483647 h 78"/>
                <a:gd name="T76" fmla="*/ 2147483647 w 86"/>
                <a:gd name="T77" fmla="*/ 2147483647 h 78"/>
                <a:gd name="T78" fmla="*/ 2147483647 w 86"/>
                <a:gd name="T79" fmla="*/ 2147483647 h 78"/>
                <a:gd name="T80" fmla="*/ 2147483647 w 86"/>
                <a:gd name="T81" fmla="*/ 2147483647 h 78"/>
                <a:gd name="T82" fmla="*/ 2147483647 w 86"/>
                <a:gd name="T83" fmla="*/ 2147483647 h 78"/>
                <a:gd name="T84" fmla="*/ 2147483647 w 86"/>
                <a:gd name="T85" fmla="*/ 2147483647 h 78"/>
                <a:gd name="T86" fmla="*/ 2147483647 w 86"/>
                <a:gd name="T87" fmla="*/ 2147483647 h 78"/>
                <a:gd name="T88" fmla="*/ 2147483647 w 86"/>
                <a:gd name="T89" fmla="*/ 2147483647 h 78"/>
                <a:gd name="T90" fmla="*/ 2147483647 w 86"/>
                <a:gd name="T91" fmla="*/ 2147483647 h 78"/>
                <a:gd name="T92" fmla="*/ 2147483647 w 86"/>
                <a:gd name="T93" fmla="*/ 2147483647 h 78"/>
                <a:gd name="T94" fmla="*/ 2147483647 w 86"/>
                <a:gd name="T95" fmla="*/ 2147483647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 name="Freeform 105"/>
            <p:cNvSpPr>
              <a:spLocks noEditPoints="1" noChangeArrowheads="1"/>
            </p:cNvSpPr>
            <p:nvPr/>
          </p:nvSpPr>
          <p:spPr bwMode="auto">
            <a:xfrm>
              <a:off x="1422400" y="53683"/>
              <a:ext cx="341312" cy="372417"/>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0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2147483647 h 93"/>
                <a:gd name="T56" fmla="*/ 2147483647 w 91"/>
                <a:gd name="T57" fmla="*/ 2147483647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2147483647 w 91"/>
                <a:gd name="T67" fmla="*/ 2147483647 h 93"/>
                <a:gd name="T68" fmla="*/ 2147483647 w 91"/>
                <a:gd name="T69" fmla="*/ 2147483647 h 93"/>
                <a:gd name="T70" fmla="*/ 2147483647 w 91"/>
                <a:gd name="T71" fmla="*/ 2147483647 h 93"/>
                <a:gd name="T72" fmla="*/ 2147483647 w 91"/>
                <a:gd name="T73" fmla="*/ 2147483647 h 93"/>
                <a:gd name="T74" fmla="*/ 2147483647 w 91"/>
                <a:gd name="T75" fmla="*/ 2147483647 h 93"/>
                <a:gd name="T76" fmla="*/ 2147483647 w 91"/>
                <a:gd name="T77" fmla="*/ 2147483647 h 93"/>
                <a:gd name="T78" fmla="*/ 2147483647 w 91"/>
                <a:gd name="T79" fmla="*/ 2147483647 h 93"/>
                <a:gd name="T80" fmla="*/ 2147483647 w 91"/>
                <a:gd name="T81" fmla="*/ 2147483647 h 93"/>
                <a:gd name="T82" fmla="*/ 2147483647 w 91"/>
                <a:gd name="T83" fmla="*/ 2147483647 h 93"/>
                <a:gd name="T84" fmla="*/ 2147483647 w 91"/>
                <a:gd name="T85" fmla="*/ 2147483647 h 93"/>
                <a:gd name="T86" fmla="*/ 2147483647 w 91"/>
                <a:gd name="T87" fmla="*/ 2147483647 h 93"/>
                <a:gd name="T88" fmla="*/ 2147483647 w 91"/>
                <a:gd name="T89" fmla="*/ 2147483647 h 93"/>
                <a:gd name="T90" fmla="*/ 2147483647 w 91"/>
                <a:gd name="T91" fmla="*/ 2147483647 h 93"/>
                <a:gd name="T92" fmla="*/ 2147483647 w 91"/>
                <a:gd name="T93" fmla="*/ 2147483647 h 93"/>
                <a:gd name="T94" fmla="*/ 2147483647 w 91"/>
                <a:gd name="T95" fmla="*/ 2147483647 h 93"/>
                <a:gd name="T96" fmla="*/ 2147483647 w 91"/>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2051" name="TextBox 12"/>
          <p:cNvSpPr>
            <a:spLocks noChangeArrowheads="1"/>
          </p:cNvSpPr>
          <p:nvPr/>
        </p:nvSpPr>
        <p:spPr bwMode="auto">
          <a:xfrm>
            <a:off x="2222500" y="1987550"/>
            <a:ext cx="3141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5400">
                <a:solidFill>
                  <a:srgbClr val="FFFFFF"/>
                </a:solidFill>
                <a:latin typeface="时尚中黑简体" pitchFamily="2" charset="-122"/>
                <a:ea typeface="时尚中黑简体" pitchFamily="2" charset="-122"/>
                <a:sym typeface="时尚中黑简体" pitchFamily="2" charset="-122"/>
              </a:rPr>
              <a:t>力量</a:t>
            </a:r>
            <a:endParaRPr lang="en-US" sz="5400">
              <a:solidFill>
                <a:srgbClr val="FFFFFF"/>
              </a:solidFill>
              <a:latin typeface="时尚中黑简体" pitchFamily="2" charset="-122"/>
              <a:ea typeface="时尚中黑简体" pitchFamily="2" charset="-122"/>
              <a:sym typeface="时尚中黑简体" pitchFamily="2" charset="-122"/>
            </a:endParaRPr>
          </a:p>
        </p:txBody>
      </p:sp>
      <p:sp>
        <p:nvSpPr>
          <p:cNvPr id="2052" name="TextBox 15"/>
          <p:cNvSpPr>
            <a:spLocks noChangeArrowheads="1"/>
          </p:cNvSpPr>
          <p:nvPr/>
        </p:nvSpPr>
        <p:spPr bwMode="auto">
          <a:xfrm>
            <a:off x="450850" y="128588"/>
            <a:ext cx="8175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rgbClr val="FFFFFF"/>
                </a:solidFill>
                <a:latin typeface="时尚中黑简体" pitchFamily="2" charset="-122"/>
                <a:ea typeface="时尚中黑简体" pitchFamily="2" charset="-122"/>
                <a:sym typeface="时尚中黑简体" pitchFamily="2" charset="-122"/>
              </a:rPr>
              <a:t>Logo</a:t>
            </a:r>
            <a:endParaRPr lang="zh-CN" altLang="en-US" sz="2000">
              <a:solidFill>
                <a:srgbClr val="FFFFFF"/>
              </a:solidFill>
              <a:latin typeface="时尚中黑简体" pitchFamily="2" charset="-122"/>
              <a:ea typeface="时尚中黑简体" pitchFamily="2" charset="-122"/>
              <a:sym typeface="时尚中黑简体" pitchFamily="2" charset="-122"/>
            </a:endParaRPr>
          </a:p>
        </p:txBody>
      </p:sp>
      <p:sp>
        <p:nvSpPr>
          <p:cNvPr id="2053" name="Freeform 19"/>
          <p:cNvSpPr>
            <a:spLocks noEditPoints="1" noChangeArrowheads="1"/>
          </p:cNvSpPr>
          <p:nvPr/>
        </p:nvSpPr>
        <p:spPr bwMode="auto">
          <a:xfrm>
            <a:off x="125413" y="188913"/>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 name="TextBox 14"/>
          <p:cNvSpPr>
            <a:spLocks noChangeArrowheads="1"/>
          </p:cNvSpPr>
          <p:nvPr/>
        </p:nvSpPr>
        <p:spPr bwMode="auto">
          <a:xfrm>
            <a:off x="1168400" y="2924175"/>
            <a:ext cx="3141663" cy="461963"/>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商务展示</a:t>
            </a:r>
            <a:r>
              <a:rPr lang="en-US" altLang="zh-CN" sz="2400">
                <a:solidFill>
                  <a:schemeClr val="bg1"/>
                </a:solidFill>
                <a:latin typeface="时尚中黑简体" pitchFamily="2" charset="-122"/>
                <a:ea typeface="时尚中黑简体" pitchFamily="2" charset="-122"/>
                <a:sym typeface="时尚中黑简体" pitchFamily="2" charset="-122"/>
              </a:rPr>
              <a:t>·</a:t>
            </a:r>
            <a:r>
              <a:rPr lang="zh-CN" altLang="en-US" sz="2400">
                <a:solidFill>
                  <a:schemeClr val="bg1"/>
                </a:solidFill>
                <a:latin typeface="时尚中黑简体" pitchFamily="2" charset="-122"/>
                <a:ea typeface="时尚中黑简体" pitchFamily="2" charset="-122"/>
                <a:sym typeface="时尚中黑简体" pitchFamily="2" charset="-122"/>
              </a:rPr>
              <a:t>企业内训</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2055" name="矩形 2"/>
          <p:cNvSpPr>
            <a:spLocks noChangeArrowheads="1"/>
          </p:cNvSpPr>
          <p:nvPr/>
        </p:nvSpPr>
        <p:spPr bwMode="auto">
          <a:xfrm>
            <a:off x="788988" y="1585913"/>
            <a:ext cx="24415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8800">
                <a:solidFill>
                  <a:schemeClr val="bg1"/>
                </a:solidFill>
                <a:latin typeface="时尚中黑简体" pitchFamily="2" charset="-122"/>
                <a:ea typeface="时尚中黑简体" pitchFamily="2" charset="-122"/>
                <a:sym typeface="时尚中黑简体" pitchFamily="2" charset="-122"/>
              </a:rPr>
              <a:t>思维</a:t>
            </a:r>
          </a:p>
        </p:txBody>
      </p:sp>
      <p:sp>
        <p:nvSpPr>
          <p:cNvPr id="2056" name="Freeform 63"/>
          <p:cNvSpPr>
            <a:spLocks noEditPoints="1" noChangeArrowheads="1"/>
          </p:cNvSpPr>
          <p:nvPr/>
        </p:nvSpPr>
        <p:spPr bwMode="auto">
          <a:xfrm>
            <a:off x="1252538" y="1524000"/>
            <a:ext cx="423862" cy="400050"/>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182" name="medi962.mp3">
            <a:hlinkClick r:id="" action="ppaction://media"/>
          </p:cNvPr>
          <p:cNvPicPr>
            <a:picLocks noChangeAspect="1" noChangeArrowheads="1"/>
          </p:cNvPicPr>
          <p:nvPr>
            <a:wavAudioFile r:embed="rId1" name="media1.mp3"/>
          </p:nvPr>
        </p:nvPicPr>
        <p:blipFill>
          <a:blip r:embed="rId3">
            <a:extLst>
              <a:ext uri="{28A0092B-C50C-407E-A947-70E740481C1C}">
                <a14:useLocalDpi xmlns:a14="http://schemas.microsoft.com/office/drawing/2010/main" val="0"/>
              </a:ext>
            </a:extLst>
          </a:blip>
          <a:srcRect/>
          <a:stretch>
            <a:fillRect/>
          </a:stretch>
        </p:blipFill>
        <p:spPr bwMode="auto">
          <a:xfrm>
            <a:off x="-1376363" y="299085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3"/>
          <p:cNvPicPr>
            <a:picLocks noChangeAspect="1" noChangeArrowheads="1"/>
          </p:cNvPicPr>
          <p:nvPr/>
        </p:nvPicPr>
        <p:blipFill>
          <a:blip r:embed="rId4">
            <a:extLst>
              <a:ext uri="{28A0092B-C50C-407E-A947-70E740481C1C}">
                <a14:useLocalDpi xmlns:a14="http://schemas.microsoft.com/office/drawing/2010/main" val="0"/>
              </a:ext>
            </a:extLst>
          </a:blip>
          <a:srcRect b="7079"/>
          <a:stretch>
            <a:fillRect/>
          </a:stretch>
        </p:blipFill>
        <p:spPr bwMode="auto">
          <a:xfrm>
            <a:off x="4860925" y="466725"/>
            <a:ext cx="3319463"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evt" cmd="playFrom(4)">
                                      <p:cBhvr>
                                        <p:cTn id="6" dur="1" fill="hold"/>
                                        <p:tgtEl>
                                          <p:spTgt spid="318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 repeatCount="indefinite" fill="hold" display="1" nodeType="clickEffect">
                  <p:stCondLst>
                    <p:cond delay="indefinite"/>
                  </p:stCondLst>
                  <p:endCondLst>
                    <p:cond evt="onStopAudio" delay="0">
                      <p:tgtEl>
                        <p:sldTgt/>
                      </p:tgtEl>
                    </p:cond>
                  </p:endCondLst>
                </p:cTn>
                <p:tgtEl>
                  <p:spTgt spid="318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6F7F0F5E-C1F7-4923-84B6-D47DA8DB3632}" type="slidenum">
              <a:rPr lang="zh-CN" altLang="en-US" smtClean="0">
                <a:solidFill>
                  <a:srgbClr val="898989"/>
                </a:solidFill>
              </a:rPr>
              <a:pPr eaLnBrk="1" hangingPunct="1"/>
              <a:t>10</a:t>
            </a:fld>
            <a:endParaRPr lang="zh-CN" altLang="en-US" sz="1800" smtClean="0"/>
          </a:p>
        </p:txBody>
      </p:sp>
      <p:sp>
        <p:nvSpPr>
          <p:cNvPr id="11267"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1268"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1269" name="Group 4"/>
          <p:cNvGrpSpPr>
            <a:grpSpLocks/>
          </p:cNvGrpSpPr>
          <p:nvPr/>
        </p:nvGrpSpPr>
        <p:grpSpPr bwMode="auto">
          <a:xfrm>
            <a:off x="-85725" y="144463"/>
            <a:ext cx="3387725" cy="506412"/>
            <a:chOff x="0" y="0"/>
            <a:chExt cx="3390042" cy="506308"/>
          </a:xfrm>
        </p:grpSpPr>
        <p:sp>
          <p:nvSpPr>
            <p:cNvPr id="11291"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1292"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3319" name="TextBox 33"/>
          <p:cNvSpPr>
            <a:spLocks noChangeArrowheads="1"/>
          </p:cNvSpPr>
          <p:nvPr/>
        </p:nvSpPr>
        <p:spPr bwMode="auto">
          <a:xfrm>
            <a:off x="946150" y="1481138"/>
            <a:ext cx="27495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时尚中黑简体" pitchFamily="2" charset="-122"/>
                <a:ea typeface="时尚中黑简体" pitchFamily="2" charset="-122"/>
              </a:rPr>
              <a:t>有计划地使用时间。不会计划时间的人，等于计划失败。</a:t>
            </a:r>
            <a:endParaRPr lang="zh-CN" altLang="en-US"/>
          </a:p>
        </p:txBody>
      </p:sp>
      <p:sp>
        <p:nvSpPr>
          <p:cNvPr id="13320" name="TextBox 34"/>
          <p:cNvSpPr>
            <a:spLocks noChangeArrowheads="1"/>
          </p:cNvSpPr>
          <p:nvPr/>
        </p:nvSpPr>
        <p:spPr bwMode="auto">
          <a:xfrm>
            <a:off x="946150" y="2635250"/>
            <a:ext cx="2749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时尚中黑简体" pitchFamily="2" charset="-122"/>
                <a:ea typeface="时尚中黑简体" pitchFamily="2" charset="-122"/>
              </a:rPr>
              <a:t>目标明确。目标要具体、具有可实现性。</a:t>
            </a:r>
            <a:endParaRPr lang="zh-CN" altLang="en-US"/>
          </a:p>
        </p:txBody>
      </p:sp>
      <p:sp>
        <p:nvSpPr>
          <p:cNvPr id="13321" name="TextBox 35"/>
          <p:cNvSpPr>
            <a:spLocks noChangeArrowheads="1"/>
          </p:cNvSpPr>
          <p:nvPr/>
        </p:nvSpPr>
        <p:spPr bwMode="auto">
          <a:xfrm>
            <a:off x="946150" y="3756025"/>
            <a:ext cx="27495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时尚中黑简体" pitchFamily="2" charset="-122"/>
                <a:ea typeface="时尚中黑简体" pitchFamily="2" charset="-122"/>
              </a:rPr>
              <a:t>将一天从早到晚要做的事情进行罗列。</a:t>
            </a:r>
            <a:endParaRPr lang="zh-CN" altLang="en-US"/>
          </a:p>
        </p:txBody>
      </p:sp>
      <p:grpSp>
        <p:nvGrpSpPr>
          <p:cNvPr id="13322" name="Group 10"/>
          <p:cNvGrpSpPr>
            <a:grpSpLocks/>
          </p:cNvGrpSpPr>
          <p:nvPr/>
        </p:nvGrpSpPr>
        <p:grpSpPr bwMode="auto">
          <a:xfrm>
            <a:off x="3995738" y="1812925"/>
            <a:ext cx="2160587" cy="2160588"/>
            <a:chOff x="0" y="0"/>
            <a:chExt cx="2160000" cy="2160000"/>
          </a:xfrm>
        </p:grpSpPr>
        <p:sp>
          <p:nvSpPr>
            <p:cNvPr id="11289" name="椭圆 39"/>
            <p:cNvSpPr>
              <a:spLocks noChangeArrowheads="1"/>
            </p:cNvSpPr>
            <p:nvPr/>
          </p:nvSpPr>
          <p:spPr bwMode="auto">
            <a:xfrm>
              <a:off x="0" y="0"/>
              <a:ext cx="2160000" cy="2160000"/>
            </a:xfrm>
            <a:prstGeom prst="ellipse">
              <a:avLst/>
            </a:prstGeom>
            <a:solidFill>
              <a:srgbClr val="262626">
                <a:alpha val="8705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latin typeface="时尚中黑简体" pitchFamily="2" charset="-122"/>
                <a:ea typeface="时尚中黑简体" pitchFamily="2" charset="-122"/>
                <a:sym typeface="时尚中黑简体" pitchFamily="2" charset="-122"/>
              </a:endParaRPr>
            </a:p>
          </p:txBody>
        </p:sp>
        <p:sp>
          <p:nvSpPr>
            <p:cNvPr id="11290" name="TextBox 40"/>
            <p:cNvSpPr>
              <a:spLocks noChangeArrowheads="1"/>
            </p:cNvSpPr>
            <p:nvPr/>
          </p:nvSpPr>
          <p:spPr bwMode="auto">
            <a:xfrm>
              <a:off x="504056" y="726057"/>
              <a:ext cx="11521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4000">
                  <a:solidFill>
                    <a:schemeClr val="bg1"/>
                  </a:solidFill>
                  <a:latin typeface="时尚中黑简体" pitchFamily="2" charset="-122"/>
                  <a:ea typeface="时尚中黑简体" pitchFamily="2" charset="-122"/>
                </a:rPr>
                <a:t>56%</a:t>
              </a:r>
              <a:endParaRPr lang="zh-CN" altLang="en-US" sz="4000">
                <a:solidFill>
                  <a:schemeClr val="bg1"/>
                </a:solidFill>
                <a:latin typeface="时尚中黑简体" pitchFamily="2" charset="-122"/>
                <a:ea typeface="时尚中黑简体" pitchFamily="2" charset="-122"/>
              </a:endParaRPr>
            </a:p>
          </p:txBody>
        </p:sp>
      </p:grpSp>
      <p:grpSp>
        <p:nvGrpSpPr>
          <p:cNvPr id="13325" name="Group 13"/>
          <p:cNvGrpSpPr>
            <a:grpSpLocks/>
          </p:cNvGrpSpPr>
          <p:nvPr/>
        </p:nvGrpSpPr>
        <p:grpSpPr bwMode="auto">
          <a:xfrm>
            <a:off x="5724525" y="1993900"/>
            <a:ext cx="1800225" cy="1800225"/>
            <a:chOff x="0" y="0"/>
            <a:chExt cx="1800000" cy="1800000"/>
          </a:xfrm>
        </p:grpSpPr>
        <p:sp>
          <p:nvSpPr>
            <p:cNvPr id="11287" name="椭圆 42"/>
            <p:cNvSpPr>
              <a:spLocks noChangeArrowheads="1"/>
            </p:cNvSpPr>
            <p:nvPr/>
          </p:nvSpPr>
          <p:spPr bwMode="auto">
            <a:xfrm>
              <a:off x="0" y="0"/>
              <a:ext cx="1800000" cy="1800000"/>
            </a:xfrm>
            <a:prstGeom prst="ellipse">
              <a:avLst/>
            </a:prstGeom>
            <a:solidFill>
              <a:srgbClr val="262626">
                <a:alpha val="72156"/>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latin typeface="时尚中黑简体" pitchFamily="2" charset="-122"/>
                <a:ea typeface="时尚中黑简体" pitchFamily="2" charset="-122"/>
                <a:sym typeface="时尚中黑简体" pitchFamily="2" charset="-122"/>
              </a:endParaRPr>
            </a:p>
          </p:txBody>
        </p:sp>
        <p:sp>
          <p:nvSpPr>
            <p:cNvPr id="11288" name="TextBox 44"/>
            <p:cNvSpPr>
              <a:spLocks noChangeArrowheads="1"/>
            </p:cNvSpPr>
            <p:nvPr/>
          </p:nvSpPr>
          <p:spPr bwMode="auto">
            <a:xfrm>
              <a:off x="576064" y="607613"/>
              <a:ext cx="11521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200">
                  <a:solidFill>
                    <a:schemeClr val="bg1"/>
                  </a:solidFill>
                  <a:latin typeface="时尚中黑简体" pitchFamily="2" charset="-122"/>
                  <a:ea typeface="时尚中黑简体" pitchFamily="2" charset="-122"/>
                </a:rPr>
                <a:t>42%</a:t>
              </a:r>
              <a:endParaRPr lang="zh-CN" altLang="en-US" sz="3200">
                <a:solidFill>
                  <a:schemeClr val="bg1"/>
                </a:solidFill>
                <a:latin typeface="时尚中黑简体" pitchFamily="2" charset="-122"/>
                <a:ea typeface="时尚中黑简体" pitchFamily="2" charset="-122"/>
              </a:endParaRPr>
            </a:p>
          </p:txBody>
        </p:sp>
      </p:grpSp>
      <p:grpSp>
        <p:nvGrpSpPr>
          <p:cNvPr id="13328" name="Group 16"/>
          <p:cNvGrpSpPr>
            <a:grpSpLocks/>
          </p:cNvGrpSpPr>
          <p:nvPr/>
        </p:nvGrpSpPr>
        <p:grpSpPr bwMode="auto">
          <a:xfrm>
            <a:off x="7235825" y="2173288"/>
            <a:ext cx="1441450" cy="1439862"/>
            <a:chOff x="0" y="0"/>
            <a:chExt cx="1440000" cy="1440000"/>
          </a:xfrm>
        </p:grpSpPr>
        <p:sp>
          <p:nvSpPr>
            <p:cNvPr id="11285" name="椭圆 46"/>
            <p:cNvSpPr>
              <a:spLocks noChangeArrowheads="1"/>
            </p:cNvSpPr>
            <p:nvPr/>
          </p:nvSpPr>
          <p:spPr bwMode="auto">
            <a:xfrm>
              <a:off x="0" y="0"/>
              <a:ext cx="1440000" cy="1440000"/>
            </a:xfrm>
            <a:prstGeom prst="ellipse">
              <a:avLst/>
            </a:prstGeom>
            <a:solidFill>
              <a:srgbClr val="262626">
                <a:alpha val="45097"/>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latin typeface="时尚中黑简体" pitchFamily="2" charset="-122"/>
                <a:ea typeface="时尚中黑简体" pitchFamily="2" charset="-122"/>
                <a:sym typeface="时尚中黑简体" pitchFamily="2" charset="-122"/>
              </a:endParaRPr>
            </a:p>
          </p:txBody>
        </p:sp>
        <p:sp>
          <p:nvSpPr>
            <p:cNvPr id="11286" name="TextBox 47"/>
            <p:cNvSpPr>
              <a:spLocks noChangeArrowheads="1"/>
            </p:cNvSpPr>
            <p:nvPr/>
          </p:nvSpPr>
          <p:spPr bwMode="auto">
            <a:xfrm>
              <a:off x="413039" y="489168"/>
              <a:ext cx="7920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chemeClr val="bg1"/>
                  </a:solidFill>
                  <a:latin typeface="时尚中黑简体" pitchFamily="2" charset="-122"/>
                  <a:ea typeface="时尚中黑简体" pitchFamily="2" charset="-122"/>
                </a:rPr>
                <a:t>31%</a:t>
              </a:r>
              <a:endParaRPr lang="zh-CN" altLang="en-US" sz="2400">
                <a:solidFill>
                  <a:schemeClr val="bg1"/>
                </a:solidFill>
                <a:latin typeface="时尚中黑简体" pitchFamily="2" charset="-122"/>
                <a:ea typeface="时尚中黑简体" pitchFamily="2" charset="-122"/>
              </a:endParaRPr>
            </a:p>
          </p:txBody>
        </p:sp>
      </p:grpSp>
      <p:grpSp>
        <p:nvGrpSpPr>
          <p:cNvPr id="13331" name="Group 19"/>
          <p:cNvGrpSpPr>
            <a:grpSpLocks/>
          </p:cNvGrpSpPr>
          <p:nvPr/>
        </p:nvGrpSpPr>
        <p:grpSpPr bwMode="auto">
          <a:xfrm>
            <a:off x="596900" y="1419225"/>
            <a:ext cx="446088" cy="647700"/>
            <a:chOff x="0" y="0"/>
            <a:chExt cx="446581" cy="646331"/>
          </a:xfrm>
        </p:grpSpPr>
        <p:sp>
          <p:nvSpPr>
            <p:cNvPr id="11283" name="椭圆 51"/>
            <p:cNvSpPr>
              <a:spLocks noChangeArrowheads="1"/>
            </p:cNvSpPr>
            <p:nvPr/>
          </p:nvSpPr>
          <p:spPr bwMode="auto">
            <a:xfrm>
              <a:off x="0" y="157840"/>
              <a:ext cx="360000" cy="36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latin typeface="时尚中黑简体" pitchFamily="2" charset="-122"/>
                <a:ea typeface="时尚中黑简体" pitchFamily="2" charset="-122"/>
                <a:sym typeface="时尚中黑简体" pitchFamily="2" charset="-122"/>
              </a:endParaRPr>
            </a:p>
          </p:txBody>
        </p:sp>
        <p:sp>
          <p:nvSpPr>
            <p:cNvPr id="11284" name="矩形 52"/>
            <p:cNvSpPr>
              <a:spLocks noChangeArrowheads="1"/>
            </p:cNvSpPr>
            <p:nvPr/>
          </p:nvSpPr>
          <p:spPr bwMode="auto">
            <a:xfrm>
              <a:off x="5435" y="0"/>
              <a:ext cx="4411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a:solidFill>
                    <a:schemeClr val="bg1"/>
                  </a:solidFill>
                  <a:latin typeface="时尚中黑简体" pitchFamily="2" charset="-122"/>
                  <a:ea typeface="时尚中黑简体" pitchFamily="2" charset="-122"/>
                  <a:sym typeface="时尚中黑简体" pitchFamily="2" charset="-122"/>
                </a:rPr>
                <a:t>1</a:t>
              </a:r>
              <a:endParaRPr lang="zh-CN" altLang="en-US" sz="3600">
                <a:solidFill>
                  <a:schemeClr val="bg1"/>
                </a:solidFill>
                <a:latin typeface="时尚中黑简体" pitchFamily="2" charset="-122"/>
                <a:ea typeface="时尚中黑简体" pitchFamily="2" charset="-122"/>
                <a:sym typeface="时尚中黑简体" pitchFamily="2" charset="-122"/>
              </a:endParaRPr>
            </a:p>
          </p:txBody>
        </p:sp>
      </p:grpSp>
      <p:grpSp>
        <p:nvGrpSpPr>
          <p:cNvPr id="13334" name="Group 22"/>
          <p:cNvGrpSpPr>
            <a:grpSpLocks/>
          </p:cNvGrpSpPr>
          <p:nvPr/>
        </p:nvGrpSpPr>
        <p:grpSpPr bwMode="auto">
          <a:xfrm>
            <a:off x="587375" y="2573338"/>
            <a:ext cx="446088" cy="646112"/>
            <a:chOff x="0" y="0"/>
            <a:chExt cx="446581" cy="646331"/>
          </a:xfrm>
        </p:grpSpPr>
        <p:sp>
          <p:nvSpPr>
            <p:cNvPr id="11281" name="椭圆 54"/>
            <p:cNvSpPr>
              <a:spLocks noChangeArrowheads="1"/>
            </p:cNvSpPr>
            <p:nvPr/>
          </p:nvSpPr>
          <p:spPr bwMode="auto">
            <a:xfrm>
              <a:off x="0" y="157840"/>
              <a:ext cx="360000" cy="36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latin typeface="时尚中黑简体" pitchFamily="2" charset="-122"/>
                <a:ea typeface="时尚中黑简体" pitchFamily="2" charset="-122"/>
                <a:sym typeface="时尚中黑简体" pitchFamily="2" charset="-122"/>
              </a:endParaRPr>
            </a:p>
          </p:txBody>
        </p:sp>
        <p:sp>
          <p:nvSpPr>
            <p:cNvPr id="11282" name="矩形 55"/>
            <p:cNvSpPr>
              <a:spLocks noChangeArrowheads="1"/>
            </p:cNvSpPr>
            <p:nvPr/>
          </p:nvSpPr>
          <p:spPr bwMode="auto">
            <a:xfrm>
              <a:off x="5435" y="0"/>
              <a:ext cx="4411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a:solidFill>
                    <a:schemeClr val="bg1"/>
                  </a:solidFill>
                  <a:latin typeface="时尚中黑简体" pitchFamily="2" charset="-122"/>
                  <a:ea typeface="时尚中黑简体" pitchFamily="2" charset="-122"/>
                  <a:sym typeface="时尚中黑简体" pitchFamily="2" charset="-122"/>
                </a:rPr>
                <a:t>2</a:t>
              </a:r>
              <a:endParaRPr lang="zh-CN" altLang="en-US" sz="3600">
                <a:solidFill>
                  <a:schemeClr val="bg1"/>
                </a:solidFill>
                <a:latin typeface="时尚中黑简体" pitchFamily="2" charset="-122"/>
                <a:ea typeface="时尚中黑简体" pitchFamily="2" charset="-122"/>
                <a:sym typeface="时尚中黑简体" pitchFamily="2" charset="-122"/>
              </a:endParaRPr>
            </a:p>
          </p:txBody>
        </p:sp>
      </p:grpSp>
      <p:grpSp>
        <p:nvGrpSpPr>
          <p:cNvPr id="13337" name="Group 25"/>
          <p:cNvGrpSpPr>
            <a:grpSpLocks/>
          </p:cNvGrpSpPr>
          <p:nvPr/>
        </p:nvGrpSpPr>
        <p:grpSpPr bwMode="auto">
          <a:xfrm>
            <a:off x="603250" y="3725863"/>
            <a:ext cx="446088" cy="646112"/>
            <a:chOff x="0" y="0"/>
            <a:chExt cx="446581" cy="646331"/>
          </a:xfrm>
        </p:grpSpPr>
        <p:sp>
          <p:nvSpPr>
            <p:cNvPr id="11279" name="椭圆 57"/>
            <p:cNvSpPr>
              <a:spLocks noChangeArrowheads="1"/>
            </p:cNvSpPr>
            <p:nvPr/>
          </p:nvSpPr>
          <p:spPr bwMode="auto">
            <a:xfrm>
              <a:off x="0" y="144016"/>
              <a:ext cx="360000" cy="36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latin typeface="时尚中黑简体" pitchFamily="2" charset="-122"/>
                <a:ea typeface="时尚中黑简体" pitchFamily="2" charset="-122"/>
                <a:sym typeface="时尚中黑简体" pitchFamily="2" charset="-122"/>
              </a:endParaRPr>
            </a:p>
          </p:txBody>
        </p:sp>
        <p:sp>
          <p:nvSpPr>
            <p:cNvPr id="11280" name="矩形 58"/>
            <p:cNvSpPr>
              <a:spLocks noChangeArrowheads="1"/>
            </p:cNvSpPr>
            <p:nvPr/>
          </p:nvSpPr>
          <p:spPr bwMode="auto">
            <a:xfrm>
              <a:off x="5435" y="0"/>
              <a:ext cx="4411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3600">
                  <a:solidFill>
                    <a:schemeClr val="bg1"/>
                  </a:solidFill>
                  <a:latin typeface="时尚中黑简体" pitchFamily="2" charset="-122"/>
                  <a:ea typeface="时尚中黑简体" pitchFamily="2" charset="-122"/>
                  <a:sym typeface="时尚中黑简体" pitchFamily="2" charset="-122"/>
                </a:rPr>
                <a:t>3</a:t>
              </a:r>
              <a:endParaRPr lang="zh-CN" altLang="en-US" sz="3600">
                <a:solidFill>
                  <a:schemeClr val="bg1"/>
                </a:solidFill>
                <a:latin typeface="时尚中黑简体" pitchFamily="2" charset="-122"/>
                <a:ea typeface="时尚中黑简体" pitchFamily="2" charset="-122"/>
                <a:sym typeface="时尚中黑简体" pitchFamily="2" charset="-122"/>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13322"/>
                                        </p:tgtEl>
                                        <p:attrNameLst>
                                          <p:attrName>style.visibility</p:attrName>
                                        </p:attrNameLst>
                                      </p:cBhvr>
                                      <p:to>
                                        <p:strVal val="visible"/>
                                      </p:to>
                                    </p:set>
                                    <p:animScale>
                                      <p:cBhvr>
                                        <p:cTn id="7" dur="500" decel="50000" fill="hold">
                                          <p:stCondLst>
                                            <p:cond delay="0"/>
                                          </p:stCondLst>
                                        </p:cTn>
                                        <p:tgtEl>
                                          <p:spTgt spid="133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500" decel="50000" fill="hold">
                                          <p:stCondLst>
                                            <p:cond delay="0"/>
                                          </p:stCondLst>
                                        </p:cTn>
                                        <p:tgtEl>
                                          <p:spTgt spid="13322"/>
                                        </p:tgtEl>
                                        <p:attrNameLst>
                                          <p:attrName>ppt_x,ppt_y</p:attrName>
                                        </p:attrNameLst>
                                      </p:cBhvr>
                                      <p:rCtr x="0" y="0"/>
                                    </p:animMotion>
                                    <p:animEffect>
                                      <p:cBhvr>
                                        <p:cTn id="9" dur="500"/>
                                        <p:tgtEl>
                                          <p:spTgt spid="13322"/>
                                        </p:tgtEl>
                                      </p:cBhvr>
                                    </p:animEffect>
                                  </p:childTnLst>
                                </p:cTn>
                              </p:par>
                            </p:childTnLst>
                          </p:cTn>
                        </p:par>
                        <p:par>
                          <p:cTn id="10" fill="hold" nodeType="afterGroup">
                            <p:stCondLst>
                              <p:cond delay="500"/>
                            </p:stCondLst>
                            <p:childTnLst>
                              <p:par>
                                <p:cTn id="11" presetID="37" presetClass="entr" presetSubtype="0" fill="hold" nodeType="afterEffect">
                                  <p:stCondLst>
                                    <p:cond delay="0"/>
                                  </p:stCondLst>
                                  <p:childTnLst>
                                    <p:set>
                                      <p:cBhvr>
                                        <p:cTn id="12" dur="1" fill="hold">
                                          <p:stCondLst>
                                            <p:cond delay="0"/>
                                          </p:stCondLst>
                                        </p:cTn>
                                        <p:tgtEl>
                                          <p:spTgt spid="13331"/>
                                        </p:tgtEl>
                                        <p:attrNameLst>
                                          <p:attrName>style.visibility</p:attrName>
                                        </p:attrNameLst>
                                      </p:cBhvr>
                                      <p:to>
                                        <p:strVal val="visible"/>
                                      </p:to>
                                    </p:set>
                                    <p:animEffect>
                                      <p:cBhvr>
                                        <p:cTn id="13" dur="500"/>
                                        <p:tgtEl>
                                          <p:spTgt spid="13331"/>
                                        </p:tgtEl>
                                      </p:cBhvr>
                                    </p:animEffect>
                                    <p:anim calcmode="lin" valueType="num">
                                      <p:cBhvr>
                                        <p:cTn id="14" dur="500" fill="hold"/>
                                        <p:tgtEl>
                                          <p:spTgt spid="13331"/>
                                        </p:tgtEl>
                                        <p:attrNameLst>
                                          <p:attrName>ppt_x</p:attrName>
                                        </p:attrNameLst>
                                      </p:cBhvr>
                                      <p:tavLst>
                                        <p:tav tm="0">
                                          <p:val>
                                            <p:strVal val="#ppt_x"/>
                                          </p:val>
                                        </p:tav>
                                        <p:tav tm="100000">
                                          <p:val>
                                            <p:strVal val="#ppt_x"/>
                                          </p:val>
                                        </p:tav>
                                      </p:tavLst>
                                    </p:anim>
                                    <p:anim calcmode="lin" valueType="num">
                                      <p:cBhvr>
                                        <p:cTn id="15" dur="450" decel="100000" fill="hold"/>
                                        <p:tgtEl>
                                          <p:spTgt spid="13331"/>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3331"/>
                                        </p:tgtEl>
                                        <p:attrNameLst>
                                          <p:attrName>ppt_y</p:attrName>
                                        </p:attrNameLst>
                                      </p:cBhvr>
                                      <p:tavLst>
                                        <p:tav tm="0">
                                          <p:val>
                                            <p:strVal val="#ppt_y-.03"/>
                                          </p:val>
                                        </p:tav>
                                        <p:tav tm="100000">
                                          <p:val>
                                            <p:strVal val="#ppt_y"/>
                                          </p:val>
                                        </p:tav>
                                      </p:tavLst>
                                    </p:anim>
                                  </p:childTnLst>
                                </p:cTn>
                              </p:par>
                            </p:childTnLst>
                          </p:cTn>
                        </p:par>
                        <p:par>
                          <p:cTn id="17" fill="hold" nodeType="afterGroup">
                            <p:stCondLst>
                              <p:cond delay="1000"/>
                            </p:stCondLst>
                            <p:childTnLst>
                              <p:par>
                                <p:cTn id="18" presetID="38" presetClass="entr" presetSubtype="0" accel="50000" fill="hold" grpId="0" nodeType="afterEffect">
                                  <p:stCondLst>
                                    <p:cond delay="0"/>
                                  </p:stCondLst>
                                  <p:iterate type="lt">
                                    <p:tmPct val="5000"/>
                                  </p:iterate>
                                  <p:childTnLst>
                                    <p:set>
                                      <p:cBhvr>
                                        <p:cTn id="19" dur="1" fill="hold">
                                          <p:stCondLst>
                                            <p:cond delay="0"/>
                                          </p:stCondLst>
                                        </p:cTn>
                                        <p:tgtEl>
                                          <p:spTgt spid="13319"/>
                                        </p:tgtEl>
                                        <p:attrNameLst>
                                          <p:attrName>style.visibility</p:attrName>
                                        </p:attrNameLst>
                                      </p:cBhvr>
                                      <p:to>
                                        <p:strVal val="visible"/>
                                      </p:to>
                                    </p:set>
                                    <p:set>
                                      <p:cBhvr>
                                        <p:cTn id="20" dur="227" fill="hold">
                                          <p:stCondLst>
                                            <p:cond delay="0"/>
                                          </p:stCondLst>
                                        </p:cTn>
                                        <p:tgtEl>
                                          <p:spTgt spid="13319"/>
                                        </p:tgtEl>
                                        <p:attrNameLst>
                                          <p:attrName>style.rotation</p:attrName>
                                        </p:attrNameLst>
                                      </p:cBhvr>
                                      <p:to>
                                        <p:strVal val="-45.0"/>
                                      </p:to>
                                    </p:set>
                                    <p:anim calcmode="lin" valueType="num">
                                      <p:cBhvr>
                                        <p:cTn id="21" dur="227" fill="hold">
                                          <p:stCondLst>
                                            <p:cond delay="227"/>
                                          </p:stCondLst>
                                        </p:cTn>
                                        <p:tgtEl>
                                          <p:spTgt spid="13319"/>
                                        </p:tgtEl>
                                        <p:attrNameLst>
                                          <p:attrName>style.rotation</p:attrName>
                                        </p:attrNameLst>
                                      </p:cBhvr>
                                      <p:tavLst>
                                        <p:tav tm="0">
                                          <p:val>
                                            <p:fltVal val="-45"/>
                                          </p:val>
                                        </p:tav>
                                        <p:tav tm="69900">
                                          <p:val>
                                            <p:fltVal val="45"/>
                                          </p:val>
                                        </p:tav>
                                        <p:tav tm="100000">
                                          <p:val>
                                            <p:fltVal val="0"/>
                                          </p:val>
                                        </p:tav>
                                      </p:tavLst>
                                    </p:anim>
                                    <p:anim calcmode="lin" valueType="num">
                                      <p:cBhvr>
                                        <p:cTn id="22" dur="227" fill="hold">
                                          <p:stCondLst>
                                            <p:cond delay="0"/>
                                          </p:stCondLst>
                                        </p:cTn>
                                        <p:tgtEl>
                                          <p:spTgt spid="13319"/>
                                        </p:tgtEl>
                                        <p:attrNameLst>
                                          <p:attrName>ppt_y</p:attrName>
                                        </p:attrNameLst>
                                      </p:cBhvr>
                                      <p:tavLst>
                                        <p:tav tm="0">
                                          <p:val>
                                            <p:strVal val="#ppt_y-1"/>
                                          </p:val>
                                        </p:tav>
                                        <p:tav tm="100000">
                                          <p:val>
                                            <p:strVal val="#ppt_y-(0.354*#ppt_w-0.172*#ppt_h)"/>
                                          </p:val>
                                        </p:tav>
                                      </p:tavLst>
                                    </p:anim>
                                    <p:anim calcmode="lin" valueType="num">
                                      <p:cBhvr>
                                        <p:cTn id="23" dur="78" decel="50000" autoRev="1" fill="hold">
                                          <p:stCondLst>
                                            <p:cond delay="227"/>
                                          </p:stCondLst>
                                        </p:cTn>
                                        <p:tgtEl>
                                          <p:spTgt spid="13319"/>
                                        </p:tgtEl>
                                        <p:attrNameLst>
                                          <p:attrName>ppt_y</p:attrName>
                                        </p:attrNameLst>
                                      </p:cBhvr>
                                      <p:tavLst>
                                        <p:tav tm="0">
                                          <p:val>
                                            <p:strVal val="#ppt_y-(0.354*#ppt_w-0.172*#ppt_h)"/>
                                          </p:val>
                                        </p:tav>
                                        <p:tav tm="100000">
                                          <p:val>
                                            <p:strVal val="#ppt_y-(0.354*#ppt_w-0.172*#ppt_h)-#ppt_h/2"/>
                                          </p:val>
                                        </p:tav>
                                      </p:tavLst>
                                    </p:anim>
                                    <p:anim calcmode="lin" valueType="num">
                                      <p:cBhvr>
                                        <p:cTn id="24" dur="68" fill="hold">
                                          <p:stCondLst>
                                            <p:cond delay="432"/>
                                          </p:stCondLst>
                                        </p:cTn>
                                        <p:tgtEl>
                                          <p:spTgt spid="13319"/>
                                        </p:tgtEl>
                                        <p:attrNameLst>
                                          <p:attrName>ppt_y</p:attrName>
                                        </p:attrNameLst>
                                      </p:cBhvr>
                                      <p:tavLst>
                                        <p:tav tm="0">
                                          <p:val>
                                            <p:strVal val="#ppt_y-(0.354*#ppt_w-0.172*#ppt_h)"/>
                                          </p:val>
                                        </p:tav>
                                        <p:tav tm="100000">
                                          <p:val>
                                            <p:strVal val="#ppt_y"/>
                                          </p:val>
                                        </p:tav>
                                      </p:tavLst>
                                    </p:anim>
                                  </p:childTnLst>
                                </p:cTn>
                              </p:par>
                            </p:childTnLst>
                          </p:cTn>
                        </p:par>
                        <p:par>
                          <p:cTn id="25" fill="hold" nodeType="afterGroup">
                            <p:stCondLst>
                              <p:cond delay="2100"/>
                            </p:stCondLst>
                            <p:childTnLst>
                              <p:par>
                                <p:cTn id="26" presetID="52" presetClass="entr" presetSubtype="0" fill="hold" nodeType="afterEffect">
                                  <p:stCondLst>
                                    <p:cond delay="0"/>
                                  </p:stCondLst>
                                  <p:childTnLst>
                                    <p:set>
                                      <p:cBhvr>
                                        <p:cTn id="27" dur="1" fill="hold">
                                          <p:stCondLst>
                                            <p:cond delay="0"/>
                                          </p:stCondLst>
                                        </p:cTn>
                                        <p:tgtEl>
                                          <p:spTgt spid="13325"/>
                                        </p:tgtEl>
                                        <p:attrNameLst>
                                          <p:attrName>style.visibility</p:attrName>
                                        </p:attrNameLst>
                                      </p:cBhvr>
                                      <p:to>
                                        <p:strVal val="visible"/>
                                      </p:to>
                                    </p:set>
                                    <p:animScale>
                                      <p:cBhvr>
                                        <p:cTn id="28" dur="500" decel="50000" fill="hold">
                                          <p:stCondLst>
                                            <p:cond delay="0"/>
                                          </p:stCondLst>
                                        </p:cTn>
                                        <p:tgtEl>
                                          <p:spTgt spid="133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500" decel="50000" fill="hold">
                                          <p:stCondLst>
                                            <p:cond delay="0"/>
                                          </p:stCondLst>
                                        </p:cTn>
                                        <p:tgtEl>
                                          <p:spTgt spid="13325"/>
                                        </p:tgtEl>
                                        <p:attrNameLst>
                                          <p:attrName>ppt_x,ppt_y</p:attrName>
                                        </p:attrNameLst>
                                      </p:cBhvr>
                                      <p:rCtr x="0" y="0"/>
                                    </p:animMotion>
                                    <p:animEffect>
                                      <p:cBhvr>
                                        <p:cTn id="30" dur="500"/>
                                        <p:tgtEl>
                                          <p:spTgt spid="13325"/>
                                        </p:tgtEl>
                                      </p:cBhvr>
                                    </p:animEffect>
                                  </p:childTnLst>
                                </p:cTn>
                              </p:par>
                            </p:childTnLst>
                          </p:cTn>
                        </p:par>
                        <p:par>
                          <p:cTn id="31" fill="hold" nodeType="afterGroup">
                            <p:stCondLst>
                              <p:cond delay="2600"/>
                            </p:stCondLst>
                            <p:childTnLst>
                              <p:par>
                                <p:cTn id="32" presetID="37" presetClass="entr" presetSubtype="0" fill="hold" nodeType="afterEffect">
                                  <p:stCondLst>
                                    <p:cond delay="0"/>
                                  </p:stCondLst>
                                  <p:childTnLst>
                                    <p:set>
                                      <p:cBhvr>
                                        <p:cTn id="33" dur="1" fill="hold">
                                          <p:stCondLst>
                                            <p:cond delay="0"/>
                                          </p:stCondLst>
                                        </p:cTn>
                                        <p:tgtEl>
                                          <p:spTgt spid="13334"/>
                                        </p:tgtEl>
                                        <p:attrNameLst>
                                          <p:attrName>style.visibility</p:attrName>
                                        </p:attrNameLst>
                                      </p:cBhvr>
                                      <p:to>
                                        <p:strVal val="visible"/>
                                      </p:to>
                                    </p:set>
                                    <p:animEffect>
                                      <p:cBhvr>
                                        <p:cTn id="34" dur="500"/>
                                        <p:tgtEl>
                                          <p:spTgt spid="13334"/>
                                        </p:tgtEl>
                                      </p:cBhvr>
                                    </p:animEffect>
                                    <p:anim calcmode="lin" valueType="num">
                                      <p:cBhvr>
                                        <p:cTn id="35" dur="500" fill="hold"/>
                                        <p:tgtEl>
                                          <p:spTgt spid="13334"/>
                                        </p:tgtEl>
                                        <p:attrNameLst>
                                          <p:attrName>ppt_x</p:attrName>
                                        </p:attrNameLst>
                                      </p:cBhvr>
                                      <p:tavLst>
                                        <p:tav tm="0">
                                          <p:val>
                                            <p:strVal val="#ppt_x"/>
                                          </p:val>
                                        </p:tav>
                                        <p:tav tm="100000">
                                          <p:val>
                                            <p:strVal val="#ppt_x"/>
                                          </p:val>
                                        </p:tav>
                                      </p:tavLst>
                                    </p:anim>
                                    <p:anim calcmode="lin" valueType="num">
                                      <p:cBhvr>
                                        <p:cTn id="36" dur="450" decel="100000" fill="hold"/>
                                        <p:tgtEl>
                                          <p:spTgt spid="13334"/>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3334"/>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100"/>
                            </p:stCondLst>
                            <p:childTnLst>
                              <p:par>
                                <p:cTn id="39" presetID="38" presetClass="entr" presetSubtype="0" accel="50000" fill="hold" grpId="0" nodeType="afterEffect">
                                  <p:stCondLst>
                                    <p:cond delay="0"/>
                                  </p:stCondLst>
                                  <p:iterate type="lt">
                                    <p:tmPct val="5000"/>
                                  </p:iterate>
                                  <p:childTnLst>
                                    <p:set>
                                      <p:cBhvr>
                                        <p:cTn id="40" dur="1" fill="hold">
                                          <p:stCondLst>
                                            <p:cond delay="0"/>
                                          </p:stCondLst>
                                        </p:cTn>
                                        <p:tgtEl>
                                          <p:spTgt spid="13320"/>
                                        </p:tgtEl>
                                        <p:attrNameLst>
                                          <p:attrName>style.visibility</p:attrName>
                                        </p:attrNameLst>
                                      </p:cBhvr>
                                      <p:to>
                                        <p:strVal val="visible"/>
                                      </p:to>
                                    </p:set>
                                    <p:set>
                                      <p:cBhvr>
                                        <p:cTn id="41" dur="227" fill="hold">
                                          <p:stCondLst>
                                            <p:cond delay="0"/>
                                          </p:stCondLst>
                                        </p:cTn>
                                        <p:tgtEl>
                                          <p:spTgt spid="13320"/>
                                        </p:tgtEl>
                                        <p:attrNameLst>
                                          <p:attrName>style.rotation</p:attrName>
                                        </p:attrNameLst>
                                      </p:cBhvr>
                                      <p:to>
                                        <p:strVal val="-45.0"/>
                                      </p:to>
                                    </p:set>
                                    <p:anim calcmode="lin" valueType="num">
                                      <p:cBhvr>
                                        <p:cTn id="42" dur="227" fill="hold">
                                          <p:stCondLst>
                                            <p:cond delay="227"/>
                                          </p:stCondLst>
                                        </p:cTn>
                                        <p:tgtEl>
                                          <p:spTgt spid="13320"/>
                                        </p:tgtEl>
                                        <p:attrNameLst>
                                          <p:attrName>style.rotation</p:attrName>
                                        </p:attrNameLst>
                                      </p:cBhvr>
                                      <p:tavLst>
                                        <p:tav tm="0">
                                          <p:val>
                                            <p:fltVal val="-45"/>
                                          </p:val>
                                        </p:tav>
                                        <p:tav tm="69900">
                                          <p:val>
                                            <p:fltVal val="45"/>
                                          </p:val>
                                        </p:tav>
                                        <p:tav tm="100000">
                                          <p:val>
                                            <p:fltVal val="0"/>
                                          </p:val>
                                        </p:tav>
                                      </p:tavLst>
                                    </p:anim>
                                    <p:anim calcmode="lin" valueType="num">
                                      <p:cBhvr>
                                        <p:cTn id="43" dur="227" fill="hold">
                                          <p:stCondLst>
                                            <p:cond delay="0"/>
                                          </p:stCondLst>
                                        </p:cTn>
                                        <p:tgtEl>
                                          <p:spTgt spid="13320"/>
                                        </p:tgtEl>
                                        <p:attrNameLst>
                                          <p:attrName>ppt_y</p:attrName>
                                        </p:attrNameLst>
                                      </p:cBhvr>
                                      <p:tavLst>
                                        <p:tav tm="0">
                                          <p:val>
                                            <p:strVal val="#ppt_y-1"/>
                                          </p:val>
                                        </p:tav>
                                        <p:tav tm="100000">
                                          <p:val>
                                            <p:strVal val="#ppt_y-(0.354*#ppt_w-0.172*#ppt_h)"/>
                                          </p:val>
                                        </p:tav>
                                      </p:tavLst>
                                    </p:anim>
                                    <p:anim calcmode="lin" valueType="num">
                                      <p:cBhvr>
                                        <p:cTn id="44" dur="78" decel="50000" autoRev="1" fill="hold">
                                          <p:stCondLst>
                                            <p:cond delay="227"/>
                                          </p:stCondLst>
                                        </p:cTn>
                                        <p:tgtEl>
                                          <p:spTgt spid="13320"/>
                                        </p:tgtEl>
                                        <p:attrNameLst>
                                          <p:attrName>ppt_y</p:attrName>
                                        </p:attrNameLst>
                                      </p:cBhvr>
                                      <p:tavLst>
                                        <p:tav tm="0">
                                          <p:val>
                                            <p:strVal val="#ppt_y-(0.354*#ppt_w-0.172*#ppt_h)"/>
                                          </p:val>
                                        </p:tav>
                                        <p:tav tm="100000">
                                          <p:val>
                                            <p:strVal val="#ppt_y-(0.354*#ppt_w-0.172*#ppt_h)-#ppt_h/2"/>
                                          </p:val>
                                        </p:tav>
                                      </p:tavLst>
                                    </p:anim>
                                    <p:anim calcmode="lin" valueType="num">
                                      <p:cBhvr>
                                        <p:cTn id="45" dur="68" fill="hold">
                                          <p:stCondLst>
                                            <p:cond delay="432"/>
                                          </p:stCondLst>
                                        </p:cTn>
                                        <p:tgtEl>
                                          <p:spTgt spid="13320"/>
                                        </p:tgtEl>
                                        <p:attrNameLst>
                                          <p:attrName>ppt_y</p:attrName>
                                        </p:attrNameLst>
                                      </p:cBhvr>
                                      <p:tavLst>
                                        <p:tav tm="0">
                                          <p:val>
                                            <p:strVal val="#ppt_y-(0.354*#ppt_w-0.172*#ppt_h)"/>
                                          </p:val>
                                        </p:tav>
                                        <p:tav tm="100000">
                                          <p:val>
                                            <p:strVal val="#ppt_y"/>
                                          </p:val>
                                        </p:tav>
                                      </p:tavLst>
                                    </p:anim>
                                  </p:childTnLst>
                                </p:cTn>
                              </p:par>
                            </p:childTnLst>
                          </p:cTn>
                        </p:par>
                        <p:par>
                          <p:cTn id="46" fill="hold" nodeType="afterGroup">
                            <p:stCondLst>
                              <p:cond delay="4025"/>
                            </p:stCondLst>
                            <p:childTnLst>
                              <p:par>
                                <p:cTn id="47" presetID="52" presetClass="entr" presetSubtype="0" fill="hold" nodeType="afterEffect">
                                  <p:stCondLst>
                                    <p:cond delay="0"/>
                                  </p:stCondLst>
                                  <p:childTnLst>
                                    <p:set>
                                      <p:cBhvr>
                                        <p:cTn id="48" dur="1" fill="hold">
                                          <p:stCondLst>
                                            <p:cond delay="0"/>
                                          </p:stCondLst>
                                        </p:cTn>
                                        <p:tgtEl>
                                          <p:spTgt spid="13328"/>
                                        </p:tgtEl>
                                        <p:attrNameLst>
                                          <p:attrName>style.visibility</p:attrName>
                                        </p:attrNameLst>
                                      </p:cBhvr>
                                      <p:to>
                                        <p:strVal val="visible"/>
                                      </p:to>
                                    </p:set>
                                    <p:animScale>
                                      <p:cBhvr>
                                        <p:cTn id="49" dur="500" decel="50000" fill="hold">
                                          <p:stCondLst>
                                            <p:cond delay="0"/>
                                          </p:stCondLst>
                                        </p:cTn>
                                        <p:tgtEl>
                                          <p:spTgt spid="133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500" decel="50000" fill="hold">
                                          <p:stCondLst>
                                            <p:cond delay="0"/>
                                          </p:stCondLst>
                                        </p:cTn>
                                        <p:tgtEl>
                                          <p:spTgt spid="13328"/>
                                        </p:tgtEl>
                                        <p:attrNameLst>
                                          <p:attrName>ppt_x,ppt_y</p:attrName>
                                        </p:attrNameLst>
                                      </p:cBhvr>
                                      <p:rCtr x="0" y="0"/>
                                    </p:animMotion>
                                    <p:animEffect>
                                      <p:cBhvr>
                                        <p:cTn id="51" dur="500"/>
                                        <p:tgtEl>
                                          <p:spTgt spid="13328"/>
                                        </p:tgtEl>
                                      </p:cBhvr>
                                    </p:animEffect>
                                  </p:childTnLst>
                                </p:cTn>
                              </p:par>
                            </p:childTnLst>
                          </p:cTn>
                        </p:par>
                        <p:par>
                          <p:cTn id="52" fill="hold" nodeType="afterGroup">
                            <p:stCondLst>
                              <p:cond delay="4525"/>
                            </p:stCondLst>
                            <p:childTnLst>
                              <p:par>
                                <p:cTn id="53" presetID="37" presetClass="entr" presetSubtype="0" fill="hold" nodeType="afterEffect">
                                  <p:stCondLst>
                                    <p:cond delay="0"/>
                                  </p:stCondLst>
                                  <p:childTnLst>
                                    <p:set>
                                      <p:cBhvr>
                                        <p:cTn id="54" dur="1" fill="hold">
                                          <p:stCondLst>
                                            <p:cond delay="0"/>
                                          </p:stCondLst>
                                        </p:cTn>
                                        <p:tgtEl>
                                          <p:spTgt spid="13337"/>
                                        </p:tgtEl>
                                        <p:attrNameLst>
                                          <p:attrName>style.visibility</p:attrName>
                                        </p:attrNameLst>
                                      </p:cBhvr>
                                      <p:to>
                                        <p:strVal val="visible"/>
                                      </p:to>
                                    </p:set>
                                    <p:animEffect>
                                      <p:cBhvr>
                                        <p:cTn id="55" dur="500"/>
                                        <p:tgtEl>
                                          <p:spTgt spid="13337"/>
                                        </p:tgtEl>
                                      </p:cBhvr>
                                    </p:animEffect>
                                    <p:anim calcmode="lin" valueType="num">
                                      <p:cBhvr>
                                        <p:cTn id="56" dur="500" fill="hold"/>
                                        <p:tgtEl>
                                          <p:spTgt spid="13337"/>
                                        </p:tgtEl>
                                        <p:attrNameLst>
                                          <p:attrName>ppt_x</p:attrName>
                                        </p:attrNameLst>
                                      </p:cBhvr>
                                      <p:tavLst>
                                        <p:tav tm="0">
                                          <p:val>
                                            <p:strVal val="#ppt_x"/>
                                          </p:val>
                                        </p:tav>
                                        <p:tav tm="100000">
                                          <p:val>
                                            <p:strVal val="#ppt_x"/>
                                          </p:val>
                                        </p:tav>
                                      </p:tavLst>
                                    </p:anim>
                                    <p:anim calcmode="lin" valueType="num">
                                      <p:cBhvr>
                                        <p:cTn id="57" dur="450" decel="100000" fill="hold"/>
                                        <p:tgtEl>
                                          <p:spTgt spid="13337"/>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13337"/>
                                        </p:tgtEl>
                                        <p:attrNameLst>
                                          <p:attrName>ppt_y</p:attrName>
                                        </p:attrNameLst>
                                      </p:cBhvr>
                                      <p:tavLst>
                                        <p:tav tm="0">
                                          <p:val>
                                            <p:strVal val="#ppt_y-.03"/>
                                          </p:val>
                                        </p:tav>
                                        <p:tav tm="100000">
                                          <p:val>
                                            <p:strVal val="#ppt_y"/>
                                          </p:val>
                                        </p:tav>
                                      </p:tavLst>
                                    </p:anim>
                                  </p:childTnLst>
                                </p:cTn>
                              </p:par>
                            </p:childTnLst>
                          </p:cTn>
                        </p:par>
                        <p:par>
                          <p:cTn id="59" fill="hold" nodeType="afterGroup">
                            <p:stCondLst>
                              <p:cond delay="5025"/>
                            </p:stCondLst>
                            <p:childTnLst>
                              <p:par>
                                <p:cTn id="60" presetID="38" presetClass="entr" presetSubtype="0" accel="50000" fill="hold" grpId="0" nodeType="afterEffect">
                                  <p:stCondLst>
                                    <p:cond delay="0"/>
                                  </p:stCondLst>
                                  <p:iterate type="lt">
                                    <p:tmPct val="5000"/>
                                  </p:iterate>
                                  <p:childTnLst>
                                    <p:set>
                                      <p:cBhvr>
                                        <p:cTn id="61" dur="1" fill="hold">
                                          <p:stCondLst>
                                            <p:cond delay="0"/>
                                          </p:stCondLst>
                                        </p:cTn>
                                        <p:tgtEl>
                                          <p:spTgt spid="13321"/>
                                        </p:tgtEl>
                                        <p:attrNameLst>
                                          <p:attrName>style.visibility</p:attrName>
                                        </p:attrNameLst>
                                      </p:cBhvr>
                                      <p:to>
                                        <p:strVal val="visible"/>
                                      </p:to>
                                    </p:set>
                                    <p:set>
                                      <p:cBhvr>
                                        <p:cTn id="62" dur="227" fill="hold">
                                          <p:stCondLst>
                                            <p:cond delay="0"/>
                                          </p:stCondLst>
                                        </p:cTn>
                                        <p:tgtEl>
                                          <p:spTgt spid="13321"/>
                                        </p:tgtEl>
                                        <p:attrNameLst>
                                          <p:attrName>style.rotation</p:attrName>
                                        </p:attrNameLst>
                                      </p:cBhvr>
                                      <p:to>
                                        <p:strVal val="-45.0"/>
                                      </p:to>
                                    </p:set>
                                    <p:anim calcmode="lin" valueType="num">
                                      <p:cBhvr>
                                        <p:cTn id="63" dur="227" fill="hold">
                                          <p:stCondLst>
                                            <p:cond delay="227"/>
                                          </p:stCondLst>
                                        </p:cTn>
                                        <p:tgtEl>
                                          <p:spTgt spid="13321"/>
                                        </p:tgtEl>
                                        <p:attrNameLst>
                                          <p:attrName>style.rotation</p:attrName>
                                        </p:attrNameLst>
                                      </p:cBhvr>
                                      <p:tavLst>
                                        <p:tav tm="0">
                                          <p:val>
                                            <p:fltVal val="-45"/>
                                          </p:val>
                                        </p:tav>
                                        <p:tav tm="69900">
                                          <p:val>
                                            <p:fltVal val="45"/>
                                          </p:val>
                                        </p:tav>
                                        <p:tav tm="100000">
                                          <p:val>
                                            <p:fltVal val="0"/>
                                          </p:val>
                                        </p:tav>
                                      </p:tavLst>
                                    </p:anim>
                                    <p:anim calcmode="lin" valueType="num">
                                      <p:cBhvr>
                                        <p:cTn id="64" dur="227" fill="hold">
                                          <p:stCondLst>
                                            <p:cond delay="0"/>
                                          </p:stCondLst>
                                        </p:cTn>
                                        <p:tgtEl>
                                          <p:spTgt spid="13321"/>
                                        </p:tgtEl>
                                        <p:attrNameLst>
                                          <p:attrName>ppt_y</p:attrName>
                                        </p:attrNameLst>
                                      </p:cBhvr>
                                      <p:tavLst>
                                        <p:tav tm="0">
                                          <p:val>
                                            <p:strVal val="#ppt_y-1"/>
                                          </p:val>
                                        </p:tav>
                                        <p:tav tm="100000">
                                          <p:val>
                                            <p:strVal val="#ppt_y-(0.354*#ppt_w-0.172*#ppt_h)"/>
                                          </p:val>
                                        </p:tav>
                                      </p:tavLst>
                                    </p:anim>
                                    <p:anim calcmode="lin" valueType="num">
                                      <p:cBhvr>
                                        <p:cTn id="65" dur="78" decel="50000" autoRev="1" fill="hold">
                                          <p:stCondLst>
                                            <p:cond delay="227"/>
                                          </p:stCondLst>
                                        </p:cTn>
                                        <p:tgtEl>
                                          <p:spTgt spid="13321"/>
                                        </p:tgtEl>
                                        <p:attrNameLst>
                                          <p:attrName>ppt_y</p:attrName>
                                        </p:attrNameLst>
                                      </p:cBhvr>
                                      <p:tavLst>
                                        <p:tav tm="0">
                                          <p:val>
                                            <p:strVal val="#ppt_y-(0.354*#ppt_w-0.172*#ppt_h)"/>
                                          </p:val>
                                        </p:tav>
                                        <p:tav tm="100000">
                                          <p:val>
                                            <p:strVal val="#ppt_y-(0.354*#ppt_w-0.172*#ppt_h)-#ppt_h/2"/>
                                          </p:val>
                                        </p:tav>
                                      </p:tavLst>
                                    </p:anim>
                                    <p:anim calcmode="lin" valueType="num">
                                      <p:cBhvr>
                                        <p:cTn id="66" dur="68" fill="hold">
                                          <p:stCondLst>
                                            <p:cond delay="432"/>
                                          </p:stCondLst>
                                        </p:cTn>
                                        <p:tgtEl>
                                          <p:spTgt spid="13321"/>
                                        </p:tgtEl>
                                        <p:attrNameLst>
                                          <p:attrName>ppt_y</p:attrName>
                                        </p:attrNameLst>
                                      </p:cBhvr>
                                      <p:tavLst>
                                        <p:tav tm="0">
                                          <p:val>
                                            <p:strVal val="#ppt_y-(0.354*#ppt_w-0.172*#ppt_h)"/>
                                          </p:val>
                                        </p:tav>
                                        <p:tav tm="100000">
                                          <p:val>
                                            <p:strVal val="#ppt_y"/>
                                          </p:val>
                                        </p:tav>
                                      </p:tavLst>
                                    </p:anim>
                                  </p:childTnLst>
                                </p:cTn>
                              </p:par>
                            </p:childTnLst>
                          </p:cTn>
                        </p:par>
                        <p:par>
                          <p:cTn id="67" fill="hold" nodeType="afterGroup">
                            <p:stCondLst>
                              <p:cond delay="5925"/>
                            </p:stCondLst>
                            <p:childTnLst>
                              <p:par>
                                <p:cTn id="68" presetID="37" presetClass="exit" presetSubtype="0" fill="hold" nodeType="afterEffect">
                                  <p:stCondLst>
                                    <p:cond delay="1000"/>
                                  </p:stCondLst>
                                  <p:childTnLst>
                                    <p:animEffect>
                                      <p:cBhvr>
                                        <p:cTn id="69" dur="1000"/>
                                        <p:tgtEl>
                                          <p:spTgt spid="13322"/>
                                        </p:tgtEl>
                                      </p:cBhvr>
                                    </p:animEffect>
                                    <p:anim calcmode="lin" valueType="num">
                                      <p:cBhvr>
                                        <p:cTn id="70" dur="1000"/>
                                        <p:tgtEl>
                                          <p:spTgt spid="13322"/>
                                        </p:tgtEl>
                                        <p:attrNameLst>
                                          <p:attrName>ppt_x</p:attrName>
                                        </p:attrNameLst>
                                      </p:cBhvr>
                                      <p:tavLst>
                                        <p:tav tm="0">
                                          <p:val>
                                            <p:strVal val="ppt_x"/>
                                          </p:val>
                                        </p:tav>
                                        <p:tav tm="100000">
                                          <p:val>
                                            <p:strVal val="ppt_x"/>
                                          </p:val>
                                        </p:tav>
                                      </p:tavLst>
                                    </p:anim>
                                    <p:anim calcmode="lin" valueType="num">
                                      <p:cBhvr>
                                        <p:cTn id="71" dur="100" decel="100000"/>
                                        <p:tgtEl>
                                          <p:spTgt spid="13322"/>
                                        </p:tgtEl>
                                        <p:attrNameLst>
                                          <p:attrName>ppt_y</p:attrName>
                                        </p:attrNameLst>
                                      </p:cBhvr>
                                      <p:tavLst>
                                        <p:tav tm="0">
                                          <p:val>
                                            <p:strVal val="ppt_y"/>
                                          </p:val>
                                        </p:tav>
                                        <p:tav tm="100000">
                                          <p:val>
                                            <p:strVal val="ppt_y-.03"/>
                                          </p:val>
                                        </p:tav>
                                      </p:tavLst>
                                    </p:anim>
                                    <p:anim calcmode="lin" valueType="num">
                                      <p:cBhvr>
                                        <p:cTn id="72" dur="900" accel="100000">
                                          <p:stCondLst>
                                            <p:cond delay="100"/>
                                          </p:stCondLst>
                                        </p:cTn>
                                        <p:tgtEl>
                                          <p:spTgt spid="13322"/>
                                        </p:tgtEl>
                                        <p:attrNameLst>
                                          <p:attrName>ppt_y</p:attrName>
                                        </p:attrNameLst>
                                      </p:cBhvr>
                                      <p:tavLst>
                                        <p:tav tm="0">
                                          <p:val>
                                            <p:strVal val="ppt_y"/>
                                          </p:val>
                                        </p:tav>
                                        <p:tav tm="100000">
                                          <p:val>
                                            <p:strVal val="ppt_y+1"/>
                                          </p:val>
                                        </p:tav>
                                      </p:tavLst>
                                    </p:anim>
                                    <p:set>
                                      <p:cBhvr>
                                        <p:cTn id="73" dur="1" fill="hold">
                                          <p:stCondLst>
                                            <p:cond delay="999"/>
                                          </p:stCondLst>
                                        </p:cTn>
                                        <p:tgtEl>
                                          <p:spTgt spid="13322"/>
                                        </p:tgtEl>
                                        <p:attrNameLst>
                                          <p:attrName>style.visibility</p:attrName>
                                        </p:attrNameLst>
                                      </p:cBhvr>
                                      <p:to>
                                        <p:strVal val="hidden"/>
                                      </p:to>
                                    </p:set>
                                  </p:childTnLst>
                                </p:cTn>
                              </p:par>
                              <p:par>
                                <p:cTn id="74" presetID="37" presetClass="exit" presetSubtype="0" fill="hold" nodeType="withEffect">
                                  <p:stCondLst>
                                    <p:cond delay="1000"/>
                                  </p:stCondLst>
                                  <p:childTnLst>
                                    <p:animEffect>
                                      <p:cBhvr>
                                        <p:cTn id="75" dur="1000"/>
                                        <p:tgtEl>
                                          <p:spTgt spid="13331"/>
                                        </p:tgtEl>
                                      </p:cBhvr>
                                    </p:animEffect>
                                    <p:anim calcmode="lin" valueType="num">
                                      <p:cBhvr>
                                        <p:cTn id="76" dur="1000"/>
                                        <p:tgtEl>
                                          <p:spTgt spid="13331"/>
                                        </p:tgtEl>
                                        <p:attrNameLst>
                                          <p:attrName>ppt_x</p:attrName>
                                        </p:attrNameLst>
                                      </p:cBhvr>
                                      <p:tavLst>
                                        <p:tav tm="0">
                                          <p:val>
                                            <p:strVal val="ppt_x"/>
                                          </p:val>
                                        </p:tav>
                                        <p:tav tm="100000">
                                          <p:val>
                                            <p:strVal val="ppt_x"/>
                                          </p:val>
                                        </p:tav>
                                      </p:tavLst>
                                    </p:anim>
                                    <p:anim calcmode="lin" valueType="num">
                                      <p:cBhvr>
                                        <p:cTn id="77" dur="100" decel="100000"/>
                                        <p:tgtEl>
                                          <p:spTgt spid="13331"/>
                                        </p:tgtEl>
                                        <p:attrNameLst>
                                          <p:attrName>ppt_y</p:attrName>
                                        </p:attrNameLst>
                                      </p:cBhvr>
                                      <p:tavLst>
                                        <p:tav tm="0">
                                          <p:val>
                                            <p:strVal val="ppt_y"/>
                                          </p:val>
                                        </p:tav>
                                        <p:tav tm="100000">
                                          <p:val>
                                            <p:strVal val="ppt_y-.03"/>
                                          </p:val>
                                        </p:tav>
                                      </p:tavLst>
                                    </p:anim>
                                    <p:anim calcmode="lin" valueType="num">
                                      <p:cBhvr>
                                        <p:cTn id="78" dur="900" accel="100000">
                                          <p:stCondLst>
                                            <p:cond delay="100"/>
                                          </p:stCondLst>
                                        </p:cTn>
                                        <p:tgtEl>
                                          <p:spTgt spid="13331"/>
                                        </p:tgtEl>
                                        <p:attrNameLst>
                                          <p:attrName>ppt_y</p:attrName>
                                        </p:attrNameLst>
                                      </p:cBhvr>
                                      <p:tavLst>
                                        <p:tav tm="0">
                                          <p:val>
                                            <p:strVal val="ppt_y"/>
                                          </p:val>
                                        </p:tav>
                                        <p:tav tm="100000">
                                          <p:val>
                                            <p:strVal val="ppt_y+1"/>
                                          </p:val>
                                        </p:tav>
                                      </p:tavLst>
                                    </p:anim>
                                    <p:set>
                                      <p:cBhvr>
                                        <p:cTn id="79" dur="1" fill="hold">
                                          <p:stCondLst>
                                            <p:cond delay="999"/>
                                          </p:stCondLst>
                                        </p:cTn>
                                        <p:tgtEl>
                                          <p:spTgt spid="13331"/>
                                        </p:tgtEl>
                                        <p:attrNameLst>
                                          <p:attrName>style.visibility</p:attrName>
                                        </p:attrNameLst>
                                      </p:cBhvr>
                                      <p:to>
                                        <p:strVal val="hidden"/>
                                      </p:to>
                                    </p:set>
                                  </p:childTnLst>
                                </p:cTn>
                              </p:par>
                              <p:par>
                                <p:cTn id="80" presetID="37" presetClass="exit" presetSubtype="0" fill="hold" grpId="1" nodeType="withEffect">
                                  <p:stCondLst>
                                    <p:cond delay="1000"/>
                                  </p:stCondLst>
                                  <p:iterate type="lt">
                                    <p:tmAbs val="0"/>
                                  </p:iterate>
                                  <p:childTnLst>
                                    <p:animEffect>
                                      <p:cBhvr>
                                        <p:cTn id="81" dur="1000"/>
                                        <p:tgtEl>
                                          <p:spTgt spid="13319"/>
                                        </p:tgtEl>
                                      </p:cBhvr>
                                    </p:animEffect>
                                    <p:anim calcmode="lin" valueType="num">
                                      <p:cBhvr>
                                        <p:cTn id="82" dur="1000"/>
                                        <p:tgtEl>
                                          <p:spTgt spid="13319"/>
                                        </p:tgtEl>
                                        <p:attrNameLst>
                                          <p:attrName>ppt_x</p:attrName>
                                        </p:attrNameLst>
                                      </p:cBhvr>
                                      <p:tavLst>
                                        <p:tav tm="0">
                                          <p:val>
                                            <p:strVal val="ppt_x"/>
                                          </p:val>
                                        </p:tav>
                                        <p:tav tm="100000">
                                          <p:val>
                                            <p:strVal val="ppt_x"/>
                                          </p:val>
                                        </p:tav>
                                      </p:tavLst>
                                    </p:anim>
                                    <p:anim calcmode="lin" valueType="num">
                                      <p:cBhvr>
                                        <p:cTn id="83" dur="100" decel="100000"/>
                                        <p:tgtEl>
                                          <p:spTgt spid="13319"/>
                                        </p:tgtEl>
                                        <p:attrNameLst>
                                          <p:attrName>ppt_y</p:attrName>
                                        </p:attrNameLst>
                                      </p:cBhvr>
                                      <p:tavLst>
                                        <p:tav tm="0">
                                          <p:val>
                                            <p:strVal val="ppt_y"/>
                                          </p:val>
                                        </p:tav>
                                        <p:tav tm="100000">
                                          <p:val>
                                            <p:strVal val="ppt_y-.03"/>
                                          </p:val>
                                        </p:tav>
                                      </p:tavLst>
                                    </p:anim>
                                    <p:anim calcmode="lin" valueType="num">
                                      <p:cBhvr>
                                        <p:cTn id="84" dur="900" accel="100000">
                                          <p:stCondLst>
                                            <p:cond delay="100"/>
                                          </p:stCondLst>
                                        </p:cTn>
                                        <p:tgtEl>
                                          <p:spTgt spid="13319"/>
                                        </p:tgtEl>
                                        <p:attrNameLst>
                                          <p:attrName>ppt_y</p:attrName>
                                        </p:attrNameLst>
                                      </p:cBhvr>
                                      <p:tavLst>
                                        <p:tav tm="0">
                                          <p:val>
                                            <p:strVal val="ppt_y"/>
                                          </p:val>
                                        </p:tav>
                                        <p:tav tm="100000">
                                          <p:val>
                                            <p:strVal val="ppt_y+1"/>
                                          </p:val>
                                        </p:tav>
                                      </p:tavLst>
                                    </p:anim>
                                    <p:set>
                                      <p:cBhvr>
                                        <p:cTn id="85" dur="1" fill="hold">
                                          <p:stCondLst>
                                            <p:cond delay="999"/>
                                          </p:stCondLst>
                                        </p:cTn>
                                        <p:tgtEl>
                                          <p:spTgt spid="13319"/>
                                        </p:tgtEl>
                                        <p:attrNameLst>
                                          <p:attrName>style.visibility</p:attrName>
                                        </p:attrNameLst>
                                      </p:cBhvr>
                                      <p:to>
                                        <p:strVal val="hidden"/>
                                      </p:to>
                                    </p:set>
                                  </p:childTnLst>
                                </p:cTn>
                              </p:par>
                              <p:par>
                                <p:cTn id="86" presetID="37" presetClass="exit" presetSubtype="0" fill="hold" nodeType="withEffect">
                                  <p:stCondLst>
                                    <p:cond delay="1000"/>
                                  </p:stCondLst>
                                  <p:childTnLst>
                                    <p:animEffect>
                                      <p:cBhvr>
                                        <p:cTn id="87" dur="1000"/>
                                        <p:tgtEl>
                                          <p:spTgt spid="13325"/>
                                        </p:tgtEl>
                                      </p:cBhvr>
                                    </p:animEffect>
                                    <p:anim calcmode="lin" valueType="num">
                                      <p:cBhvr>
                                        <p:cTn id="88" dur="1000"/>
                                        <p:tgtEl>
                                          <p:spTgt spid="13325"/>
                                        </p:tgtEl>
                                        <p:attrNameLst>
                                          <p:attrName>ppt_x</p:attrName>
                                        </p:attrNameLst>
                                      </p:cBhvr>
                                      <p:tavLst>
                                        <p:tav tm="0">
                                          <p:val>
                                            <p:strVal val="ppt_x"/>
                                          </p:val>
                                        </p:tav>
                                        <p:tav tm="100000">
                                          <p:val>
                                            <p:strVal val="ppt_x"/>
                                          </p:val>
                                        </p:tav>
                                      </p:tavLst>
                                    </p:anim>
                                    <p:anim calcmode="lin" valueType="num">
                                      <p:cBhvr>
                                        <p:cTn id="89" dur="100" decel="100000"/>
                                        <p:tgtEl>
                                          <p:spTgt spid="13325"/>
                                        </p:tgtEl>
                                        <p:attrNameLst>
                                          <p:attrName>ppt_y</p:attrName>
                                        </p:attrNameLst>
                                      </p:cBhvr>
                                      <p:tavLst>
                                        <p:tav tm="0">
                                          <p:val>
                                            <p:strVal val="ppt_y"/>
                                          </p:val>
                                        </p:tav>
                                        <p:tav tm="100000">
                                          <p:val>
                                            <p:strVal val="ppt_y-.03"/>
                                          </p:val>
                                        </p:tav>
                                      </p:tavLst>
                                    </p:anim>
                                    <p:anim calcmode="lin" valueType="num">
                                      <p:cBhvr>
                                        <p:cTn id="90" dur="900" accel="100000">
                                          <p:stCondLst>
                                            <p:cond delay="100"/>
                                          </p:stCondLst>
                                        </p:cTn>
                                        <p:tgtEl>
                                          <p:spTgt spid="13325"/>
                                        </p:tgtEl>
                                        <p:attrNameLst>
                                          <p:attrName>ppt_y</p:attrName>
                                        </p:attrNameLst>
                                      </p:cBhvr>
                                      <p:tavLst>
                                        <p:tav tm="0">
                                          <p:val>
                                            <p:strVal val="ppt_y"/>
                                          </p:val>
                                        </p:tav>
                                        <p:tav tm="100000">
                                          <p:val>
                                            <p:strVal val="ppt_y+1"/>
                                          </p:val>
                                        </p:tav>
                                      </p:tavLst>
                                    </p:anim>
                                    <p:set>
                                      <p:cBhvr>
                                        <p:cTn id="91" dur="1" fill="hold">
                                          <p:stCondLst>
                                            <p:cond delay="999"/>
                                          </p:stCondLst>
                                        </p:cTn>
                                        <p:tgtEl>
                                          <p:spTgt spid="13325"/>
                                        </p:tgtEl>
                                        <p:attrNameLst>
                                          <p:attrName>style.visibility</p:attrName>
                                        </p:attrNameLst>
                                      </p:cBhvr>
                                      <p:to>
                                        <p:strVal val="hidden"/>
                                      </p:to>
                                    </p:set>
                                  </p:childTnLst>
                                </p:cTn>
                              </p:par>
                              <p:par>
                                <p:cTn id="92" presetID="37" presetClass="exit" presetSubtype="0" fill="hold" nodeType="withEffect">
                                  <p:stCondLst>
                                    <p:cond delay="1000"/>
                                  </p:stCondLst>
                                  <p:childTnLst>
                                    <p:animEffect>
                                      <p:cBhvr>
                                        <p:cTn id="93" dur="1000"/>
                                        <p:tgtEl>
                                          <p:spTgt spid="13334"/>
                                        </p:tgtEl>
                                      </p:cBhvr>
                                    </p:animEffect>
                                    <p:anim calcmode="lin" valueType="num">
                                      <p:cBhvr>
                                        <p:cTn id="94" dur="1000"/>
                                        <p:tgtEl>
                                          <p:spTgt spid="13334"/>
                                        </p:tgtEl>
                                        <p:attrNameLst>
                                          <p:attrName>ppt_x</p:attrName>
                                        </p:attrNameLst>
                                      </p:cBhvr>
                                      <p:tavLst>
                                        <p:tav tm="0">
                                          <p:val>
                                            <p:strVal val="ppt_x"/>
                                          </p:val>
                                        </p:tav>
                                        <p:tav tm="100000">
                                          <p:val>
                                            <p:strVal val="ppt_x"/>
                                          </p:val>
                                        </p:tav>
                                      </p:tavLst>
                                    </p:anim>
                                    <p:anim calcmode="lin" valueType="num">
                                      <p:cBhvr>
                                        <p:cTn id="95" dur="100" decel="100000"/>
                                        <p:tgtEl>
                                          <p:spTgt spid="13334"/>
                                        </p:tgtEl>
                                        <p:attrNameLst>
                                          <p:attrName>ppt_y</p:attrName>
                                        </p:attrNameLst>
                                      </p:cBhvr>
                                      <p:tavLst>
                                        <p:tav tm="0">
                                          <p:val>
                                            <p:strVal val="ppt_y"/>
                                          </p:val>
                                        </p:tav>
                                        <p:tav tm="100000">
                                          <p:val>
                                            <p:strVal val="ppt_y-.03"/>
                                          </p:val>
                                        </p:tav>
                                      </p:tavLst>
                                    </p:anim>
                                    <p:anim calcmode="lin" valueType="num">
                                      <p:cBhvr>
                                        <p:cTn id="96" dur="900" accel="100000">
                                          <p:stCondLst>
                                            <p:cond delay="100"/>
                                          </p:stCondLst>
                                        </p:cTn>
                                        <p:tgtEl>
                                          <p:spTgt spid="13334"/>
                                        </p:tgtEl>
                                        <p:attrNameLst>
                                          <p:attrName>ppt_y</p:attrName>
                                        </p:attrNameLst>
                                      </p:cBhvr>
                                      <p:tavLst>
                                        <p:tav tm="0">
                                          <p:val>
                                            <p:strVal val="ppt_y"/>
                                          </p:val>
                                        </p:tav>
                                        <p:tav tm="100000">
                                          <p:val>
                                            <p:strVal val="ppt_y+1"/>
                                          </p:val>
                                        </p:tav>
                                      </p:tavLst>
                                    </p:anim>
                                    <p:set>
                                      <p:cBhvr>
                                        <p:cTn id="97" dur="1" fill="hold">
                                          <p:stCondLst>
                                            <p:cond delay="999"/>
                                          </p:stCondLst>
                                        </p:cTn>
                                        <p:tgtEl>
                                          <p:spTgt spid="13334"/>
                                        </p:tgtEl>
                                        <p:attrNameLst>
                                          <p:attrName>style.visibility</p:attrName>
                                        </p:attrNameLst>
                                      </p:cBhvr>
                                      <p:to>
                                        <p:strVal val="hidden"/>
                                      </p:to>
                                    </p:set>
                                  </p:childTnLst>
                                </p:cTn>
                              </p:par>
                              <p:par>
                                <p:cTn id="98" presetID="37" presetClass="exit" presetSubtype="0" fill="hold" grpId="1" nodeType="withEffect">
                                  <p:stCondLst>
                                    <p:cond delay="1000"/>
                                  </p:stCondLst>
                                  <p:iterate type="lt">
                                    <p:tmAbs val="0"/>
                                  </p:iterate>
                                  <p:childTnLst>
                                    <p:animEffect>
                                      <p:cBhvr>
                                        <p:cTn id="99" dur="1000"/>
                                        <p:tgtEl>
                                          <p:spTgt spid="13320"/>
                                        </p:tgtEl>
                                      </p:cBhvr>
                                    </p:animEffect>
                                    <p:anim calcmode="lin" valueType="num">
                                      <p:cBhvr>
                                        <p:cTn id="100" dur="1000"/>
                                        <p:tgtEl>
                                          <p:spTgt spid="13320"/>
                                        </p:tgtEl>
                                        <p:attrNameLst>
                                          <p:attrName>ppt_x</p:attrName>
                                        </p:attrNameLst>
                                      </p:cBhvr>
                                      <p:tavLst>
                                        <p:tav tm="0">
                                          <p:val>
                                            <p:strVal val="ppt_x"/>
                                          </p:val>
                                        </p:tav>
                                        <p:tav tm="100000">
                                          <p:val>
                                            <p:strVal val="ppt_x"/>
                                          </p:val>
                                        </p:tav>
                                      </p:tavLst>
                                    </p:anim>
                                    <p:anim calcmode="lin" valueType="num">
                                      <p:cBhvr>
                                        <p:cTn id="101" dur="100" decel="100000"/>
                                        <p:tgtEl>
                                          <p:spTgt spid="13320"/>
                                        </p:tgtEl>
                                        <p:attrNameLst>
                                          <p:attrName>ppt_y</p:attrName>
                                        </p:attrNameLst>
                                      </p:cBhvr>
                                      <p:tavLst>
                                        <p:tav tm="0">
                                          <p:val>
                                            <p:strVal val="ppt_y"/>
                                          </p:val>
                                        </p:tav>
                                        <p:tav tm="100000">
                                          <p:val>
                                            <p:strVal val="ppt_y-.03"/>
                                          </p:val>
                                        </p:tav>
                                      </p:tavLst>
                                    </p:anim>
                                    <p:anim calcmode="lin" valueType="num">
                                      <p:cBhvr>
                                        <p:cTn id="102" dur="900" accel="100000">
                                          <p:stCondLst>
                                            <p:cond delay="100"/>
                                          </p:stCondLst>
                                        </p:cTn>
                                        <p:tgtEl>
                                          <p:spTgt spid="13320"/>
                                        </p:tgtEl>
                                        <p:attrNameLst>
                                          <p:attrName>ppt_y</p:attrName>
                                        </p:attrNameLst>
                                      </p:cBhvr>
                                      <p:tavLst>
                                        <p:tav tm="0">
                                          <p:val>
                                            <p:strVal val="ppt_y"/>
                                          </p:val>
                                        </p:tav>
                                        <p:tav tm="100000">
                                          <p:val>
                                            <p:strVal val="ppt_y+1"/>
                                          </p:val>
                                        </p:tav>
                                      </p:tavLst>
                                    </p:anim>
                                    <p:set>
                                      <p:cBhvr>
                                        <p:cTn id="103" dur="1" fill="hold">
                                          <p:stCondLst>
                                            <p:cond delay="999"/>
                                          </p:stCondLst>
                                        </p:cTn>
                                        <p:tgtEl>
                                          <p:spTgt spid="13320"/>
                                        </p:tgtEl>
                                        <p:attrNameLst>
                                          <p:attrName>style.visibility</p:attrName>
                                        </p:attrNameLst>
                                      </p:cBhvr>
                                      <p:to>
                                        <p:strVal val="hidden"/>
                                      </p:to>
                                    </p:set>
                                  </p:childTnLst>
                                </p:cTn>
                              </p:par>
                              <p:par>
                                <p:cTn id="104" presetID="37" presetClass="exit" presetSubtype="0" fill="hold" nodeType="withEffect">
                                  <p:stCondLst>
                                    <p:cond delay="1000"/>
                                  </p:stCondLst>
                                  <p:childTnLst>
                                    <p:animEffect>
                                      <p:cBhvr>
                                        <p:cTn id="105" dur="1000"/>
                                        <p:tgtEl>
                                          <p:spTgt spid="13328"/>
                                        </p:tgtEl>
                                      </p:cBhvr>
                                    </p:animEffect>
                                    <p:anim calcmode="lin" valueType="num">
                                      <p:cBhvr>
                                        <p:cTn id="106" dur="1000"/>
                                        <p:tgtEl>
                                          <p:spTgt spid="13328"/>
                                        </p:tgtEl>
                                        <p:attrNameLst>
                                          <p:attrName>ppt_x</p:attrName>
                                        </p:attrNameLst>
                                      </p:cBhvr>
                                      <p:tavLst>
                                        <p:tav tm="0">
                                          <p:val>
                                            <p:strVal val="ppt_x"/>
                                          </p:val>
                                        </p:tav>
                                        <p:tav tm="100000">
                                          <p:val>
                                            <p:strVal val="ppt_x"/>
                                          </p:val>
                                        </p:tav>
                                      </p:tavLst>
                                    </p:anim>
                                    <p:anim calcmode="lin" valueType="num">
                                      <p:cBhvr>
                                        <p:cTn id="107" dur="100" decel="100000"/>
                                        <p:tgtEl>
                                          <p:spTgt spid="13328"/>
                                        </p:tgtEl>
                                        <p:attrNameLst>
                                          <p:attrName>ppt_y</p:attrName>
                                        </p:attrNameLst>
                                      </p:cBhvr>
                                      <p:tavLst>
                                        <p:tav tm="0">
                                          <p:val>
                                            <p:strVal val="ppt_y"/>
                                          </p:val>
                                        </p:tav>
                                        <p:tav tm="100000">
                                          <p:val>
                                            <p:strVal val="ppt_y-.03"/>
                                          </p:val>
                                        </p:tav>
                                      </p:tavLst>
                                    </p:anim>
                                    <p:anim calcmode="lin" valueType="num">
                                      <p:cBhvr>
                                        <p:cTn id="108" dur="900" accel="100000">
                                          <p:stCondLst>
                                            <p:cond delay="100"/>
                                          </p:stCondLst>
                                        </p:cTn>
                                        <p:tgtEl>
                                          <p:spTgt spid="13328"/>
                                        </p:tgtEl>
                                        <p:attrNameLst>
                                          <p:attrName>ppt_y</p:attrName>
                                        </p:attrNameLst>
                                      </p:cBhvr>
                                      <p:tavLst>
                                        <p:tav tm="0">
                                          <p:val>
                                            <p:strVal val="ppt_y"/>
                                          </p:val>
                                        </p:tav>
                                        <p:tav tm="100000">
                                          <p:val>
                                            <p:strVal val="ppt_y+1"/>
                                          </p:val>
                                        </p:tav>
                                      </p:tavLst>
                                    </p:anim>
                                    <p:set>
                                      <p:cBhvr>
                                        <p:cTn id="109" dur="1" fill="hold">
                                          <p:stCondLst>
                                            <p:cond delay="999"/>
                                          </p:stCondLst>
                                        </p:cTn>
                                        <p:tgtEl>
                                          <p:spTgt spid="13328"/>
                                        </p:tgtEl>
                                        <p:attrNameLst>
                                          <p:attrName>style.visibility</p:attrName>
                                        </p:attrNameLst>
                                      </p:cBhvr>
                                      <p:to>
                                        <p:strVal val="hidden"/>
                                      </p:to>
                                    </p:set>
                                  </p:childTnLst>
                                </p:cTn>
                              </p:par>
                              <p:par>
                                <p:cTn id="110" presetID="37" presetClass="exit" presetSubtype="0" fill="hold" nodeType="withEffect">
                                  <p:stCondLst>
                                    <p:cond delay="1000"/>
                                  </p:stCondLst>
                                  <p:childTnLst>
                                    <p:animEffect>
                                      <p:cBhvr>
                                        <p:cTn id="111" dur="1000"/>
                                        <p:tgtEl>
                                          <p:spTgt spid="13337"/>
                                        </p:tgtEl>
                                      </p:cBhvr>
                                    </p:animEffect>
                                    <p:anim calcmode="lin" valueType="num">
                                      <p:cBhvr>
                                        <p:cTn id="112" dur="1000"/>
                                        <p:tgtEl>
                                          <p:spTgt spid="13337"/>
                                        </p:tgtEl>
                                        <p:attrNameLst>
                                          <p:attrName>ppt_x</p:attrName>
                                        </p:attrNameLst>
                                      </p:cBhvr>
                                      <p:tavLst>
                                        <p:tav tm="0">
                                          <p:val>
                                            <p:strVal val="ppt_x"/>
                                          </p:val>
                                        </p:tav>
                                        <p:tav tm="100000">
                                          <p:val>
                                            <p:strVal val="ppt_x"/>
                                          </p:val>
                                        </p:tav>
                                      </p:tavLst>
                                    </p:anim>
                                    <p:anim calcmode="lin" valueType="num">
                                      <p:cBhvr>
                                        <p:cTn id="113" dur="100" decel="100000"/>
                                        <p:tgtEl>
                                          <p:spTgt spid="13337"/>
                                        </p:tgtEl>
                                        <p:attrNameLst>
                                          <p:attrName>ppt_y</p:attrName>
                                        </p:attrNameLst>
                                      </p:cBhvr>
                                      <p:tavLst>
                                        <p:tav tm="0">
                                          <p:val>
                                            <p:strVal val="ppt_y"/>
                                          </p:val>
                                        </p:tav>
                                        <p:tav tm="100000">
                                          <p:val>
                                            <p:strVal val="ppt_y-.03"/>
                                          </p:val>
                                        </p:tav>
                                      </p:tavLst>
                                    </p:anim>
                                    <p:anim calcmode="lin" valueType="num">
                                      <p:cBhvr>
                                        <p:cTn id="114" dur="900" accel="100000">
                                          <p:stCondLst>
                                            <p:cond delay="100"/>
                                          </p:stCondLst>
                                        </p:cTn>
                                        <p:tgtEl>
                                          <p:spTgt spid="13337"/>
                                        </p:tgtEl>
                                        <p:attrNameLst>
                                          <p:attrName>ppt_y</p:attrName>
                                        </p:attrNameLst>
                                      </p:cBhvr>
                                      <p:tavLst>
                                        <p:tav tm="0">
                                          <p:val>
                                            <p:strVal val="ppt_y"/>
                                          </p:val>
                                        </p:tav>
                                        <p:tav tm="100000">
                                          <p:val>
                                            <p:strVal val="ppt_y+1"/>
                                          </p:val>
                                        </p:tav>
                                      </p:tavLst>
                                    </p:anim>
                                    <p:set>
                                      <p:cBhvr>
                                        <p:cTn id="115" dur="1" fill="hold">
                                          <p:stCondLst>
                                            <p:cond delay="999"/>
                                          </p:stCondLst>
                                        </p:cTn>
                                        <p:tgtEl>
                                          <p:spTgt spid="13337"/>
                                        </p:tgtEl>
                                        <p:attrNameLst>
                                          <p:attrName>style.visibility</p:attrName>
                                        </p:attrNameLst>
                                      </p:cBhvr>
                                      <p:to>
                                        <p:strVal val="hidden"/>
                                      </p:to>
                                    </p:set>
                                  </p:childTnLst>
                                </p:cTn>
                              </p:par>
                              <p:par>
                                <p:cTn id="116" presetID="37" presetClass="exit" presetSubtype="0" fill="hold" grpId="1" nodeType="withEffect">
                                  <p:stCondLst>
                                    <p:cond delay="1000"/>
                                  </p:stCondLst>
                                  <p:iterate type="lt">
                                    <p:tmAbs val="0"/>
                                  </p:iterate>
                                  <p:childTnLst>
                                    <p:animEffect>
                                      <p:cBhvr>
                                        <p:cTn id="117" dur="1000"/>
                                        <p:tgtEl>
                                          <p:spTgt spid="13321"/>
                                        </p:tgtEl>
                                      </p:cBhvr>
                                    </p:animEffect>
                                    <p:anim calcmode="lin" valueType="num">
                                      <p:cBhvr>
                                        <p:cTn id="118" dur="1000"/>
                                        <p:tgtEl>
                                          <p:spTgt spid="13321"/>
                                        </p:tgtEl>
                                        <p:attrNameLst>
                                          <p:attrName>ppt_x</p:attrName>
                                        </p:attrNameLst>
                                      </p:cBhvr>
                                      <p:tavLst>
                                        <p:tav tm="0">
                                          <p:val>
                                            <p:strVal val="ppt_x"/>
                                          </p:val>
                                        </p:tav>
                                        <p:tav tm="100000">
                                          <p:val>
                                            <p:strVal val="ppt_x"/>
                                          </p:val>
                                        </p:tav>
                                      </p:tavLst>
                                    </p:anim>
                                    <p:anim calcmode="lin" valueType="num">
                                      <p:cBhvr>
                                        <p:cTn id="119" dur="100" decel="100000"/>
                                        <p:tgtEl>
                                          <p:spTgt spid="13321"/>
                                        </p:tgtEl>
                                        <p:attrNameLst>
                                          <p:attrName>ppt_y</p:attrName>
                                        </p:attrNameLst>
                                      </p:cBhvr>
                                      <p:tavLst>
                                        <p:tav tm="0">
                                          <p:val>
                                            <p:strVal val="ppt_y"/>
                                          </p:val>
                                        </p:tav>
                                        <p:tav tm="100000">
                                          <p:val>
                                            <p:strVal val="ppt_y-.03"/>
                                          </p:val>
                                        </p:tav>
                                      </p:tavLst>
                                    </p:anim>
                                    <p:anim calcmode="lin" valueType="num">
                                      <p:cBhvr>
                                        <p:cTn id="120" dur="900" accel="100000">
                                          <p:stCondLst>
                                            <p:cond delay="100"/>
                                          </p:stCondLst>
                                        </p:cTn>
                                        <p:tgtEl>
                                          <p:spTgt spid="13321"/>
                                        </p:tgtEl>
                                        <p:attrNameLst>
                                          <p:attrName>ppt_y</p:attrName>
                                        </p:attrNameLst>
                                      </p:cBhvr>
                                      <p:tavLst>
                                        <p:tav tm="0">
                                          <p:val>
                                            <p:strVal val="ppt_y"/>
                                          </p:val>
                                        </p:tav>
                                        <p:tav tm="100000">
                                          <p:val>
                                            <p:strVal val="ppt_y+1"/>
                                          </p:val>
                                        </p:tav>
                                      </p:tavLst>
                                    </p:anim>
                                    <p:set>
                                      <p:cBhvr>
                                        <p:cTn id="121" dur="1" fill="hold">
                                          <p:stCondLst>
                                            <p:cond delay="999"/>
                                          </p:stCondLst>
                                        </p:cTn>
                                        <p:tgtEl>
                                          <p:spTgt spid="133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9" grpId="0" bldLvl="0" autoUpdateAnimBg="0"/>
      <p:bldP spid="13319" grpId="1" bldLvl="0" autoUpdateAnimBg="0"/>
      <p:bldP spid="13320" grpId="0" bldLvl="0" autoUpdateAnimBg="0"/>
      <p:bldP spid="13320" grpId="1" bldLvl="0" autoUpdateAnimBg="0"/>
      <p:bldP spid="13321" grpId="0" bldLvl="0" autoUpdateAnimBg="0"/>
      <p:bldP spid="13321" grpId="1"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62F0A60-96C2-4B55-AB1C-E68DD1AE7961}" type="slidenum">
              <a:rPr lang="zh-CN" altLang="en-US" smtClean="0">
                <a:solidFill>
                  <a:srgbClr val="898989"/>
                </a:solidFill>
              </a:rPr>
              <a:pPr eaLnBrk="1" hangingPunct="1"/>
              <a:t>11</a:t>
            </a:fld>
            <a:endParaRPr lang="zh-CN" altLang="en-US" sz="1800" smtClean="0"/>
          </a:p>
        </p:txBody>
      </p:sp>
      <p:sp>
        <p:nvSpPr>
          <p:cNvPr id="12291"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2292"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2293" name="Group 4"/>
          <p:cNvGrpSpPr>
            <a:grpSpLocks/>
          </p:cNvGrpSpPr>
          <p:nvPr/>
        </p:nvGrpSpPr>
        <p:grpSpPr bwMode="auto">
          <a:xfrm>
            <a:off x="-85725" y="144463"/>
            <a:ext cx="3387725" cy="506412"/>
            <a:chOff x="0" y="0"/>
            <a:chExt cx="3390042" cy="506308"/>
          </a:xfrm>
        </p:grpSpPr>
        <p:sp>
          <p:nvSpPr>
            <p:cNvPr id="12362"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2363"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4343" name="Rectangle 6"/>
          <p:cNvSpPr>
            <a:spLocks noChangeArrowheads="1"/>
          </p:cNvSpPr>
          <p:nvPr/>
        </p:nvSpPr>
        <p:spPr bwMode="auto">
          <a:xfrm>
            <a:off x="1522413" y="900113"/>
            <a:ext cx="26987" cy="2951162"/>
          </a:xfrm>
          <a:prstGeom prst="rect">
            <a:avLst/>
          </a:prstGeom>
          <a:solidFill>
            <a:schemeClr val="bg1"/>
          </a:solidFill>
          <a:ln w="25400">
            <a:solidFill>
              <a:schemeClr val="bg1"/>
            </a:solidFill>
            <a:miter lim="800000"/>
            <a:headEnd/>
            <a:tailEnd/>
          </a:ln>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4344" name="Freeform 7"/>
          <p:cNvSpPr>
            <a:spLocks noChangeArrowheads="1"/>
          </p:cNvSpPr>
          <p:nvPr/>
        </p:nvSpPr>
        <p:spPr bwMode="auto">
          <a:xfrm>
            <a:off x="2036763"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45" name="Line 8"/>
          <p:cNvSpPr>
            <a:spLocks noChangeShapeType="1"/>
          </p:cNvSpPr>
          <p:nvPr/>
        </p:nvSpPr>
        <p:spPr bwMode="auto">
          <a:xfrm>
            <a:off x="2036763"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Freeform 9"/>
          <p:cNvSpPr>
            <a:spLocks noChangeArrowheads="1"/>
          </p:cNvSpPr>
          <p:nvPr/>
        </p:nvSpPr>
        <p:spPr bwMode="auto">
          <a:xfrm>
            <a:off x="2544763"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47" name="Line 10"/>
          <p:cNvSpPr>
            <a:spLocks noChangeShapeType="1"/>
          </p:cNvSpPr>
          <p:nvPr/>
        </p:nvSpPr>
        <p:spPr bwMode="auto">
          <a:xfrm>
            <a:off x="2544763"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8" name="Freeform 11"/>
          <p:cNvSpPr>
            <a:spLocks noChangeArrowheads="1"/>
          </p:cNvSpPr>
          <p:nvPr/>
        </p:nvSpPr>
        <p:spPr bwMode="auto">
          <a:xfrm>
            <a:off x="3051175"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49" name="Line 12"/>
          <p:cNvSpPr>
            <a:spLocks noChangeShapeType="1"/>
          </p:cNvSpPr>
          <p:nvPr/>
        </p:nvSpPr>
        <p:spPr bwMode="auto">
          <a:xfrm>
            <a:off x="3051175"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0" name="Freeform 13"/>
          <p:cNvSpPr>
            <a:spLocks noChangeArrowheads="1"/>
          </p:cNvSpPr>
          <p:nvPr/>
        </p:nvSpPr>
        <p:spPr bwMode="auto">
          <a:xfrm>
            <a:off x="3557588"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51" name="Line 14"/>
          <p:cNvSpPr>
            <a:spLocks noChangeShapeType="1"/>
          </p:cNvSpPr>
          <p:nvPr/>
        </p:nvSpPr>
        <p:spPr bwMode="auto">
          <a:xfrm>
            <a:off x="3557588"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2" name="Freeform 15"/>
          <p:cNvSpPr>
            <a:spLocks noChangeArrowheads="1"/>
          </p:cNvSpPr>
          <p:nvPr/>
        </p:nvSpPr>
        <p:spPr bwMode="auto">
          <a:xfrm>
            <a:off x="4064000"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53" name="Line 16"/>
          <p:cNvSpPr>
            <a:spLocks noChangeShapeType="1"/>
          </p:cNvSpPr>
          <p:nvPr/>
        </p:nvSpPr>
        <p:spPr bwMode="auto">
          <a:xfrm>
            <a:off x="4064000"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4" name="Freeform 17"/>
          <p:cNvSpPr>
            <a:spLocks noChangeArrowheads="1"/>
          </p:cNvSpPr>
          <p:nvPr/>
        </p:nvSpPr>
        <p:spPr bwMode="auto">
          <a:xfrm>
            <a:off x="4570413"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55" name="Line 18"/>
          <p:cNvSpPr>
            <a:spLocks noChangeShapeType="1"/>
          </p:cNvSpPr>
          <p:nvPr/>
        </p:nvSpPr>
        <p:spPr bwMode="auto">
          <a:xfrm>
            <a:off x="4570413"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6" name="Freeform 19"/>
          <p:cNvSpPr>
            <a:spLocks noChangeArrowheads="1"/>
          </p:cNvSpPr>
          <p:nvPr/>
        </p:nvSpPr>
        <p:spPr bwMode="auto">
          <a:xfrm>
            <a:off x="5076825"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57" name="Line 20"/>
          <p:cNvSpPr>
            <a:spLocks noChangeShapeType="1"/>
          </p:cNvSpPr>
          <p:nvPr/>
        </p:nvSpPr>
        <p:spPr bwMode="auto">
          <a:xfrm>
            <a:off x="5076825"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8" name="Freeform 21"/>
          <p:cNvSpPr>
            <a:spLocks noChangeArrowheads="1"/>
          </p:cNvSpPr>
          <p:nvPr/>
        </p:nvSpPr>
        <p:spPr bwMode="auto">
          <a:xfrm>
            <a:off x="5575300"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59" name="Line 22"/>
          <p:cNvSpPr>
            <a:spLocks noChangeShapeType="1"/>
          </p:cNvSpPr>
          <p:nvPr/>
        </p:nvSpPr>
        <p:spPr bwMode="auto">
          <a:xfrm>
            <a:off x="5575300"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0" name="Freeform 23"/>
          <p:cNvSpPr>
            <a:spLocks noChangeArrowheads="1"/>
          </p:cNvSpPr>
          <p:nvPr/>
        </p:nvSpPr>
        <p:spPr bwMode="auto">
          <a:xfrm>
            <a:off x="6081713"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61" name="Line 24"/>
          <p:cNvSpPr>
            <a:spLocks noChangeShapeType="1"/>
          </p:cNvSpPr>
          <p:nvPr/>
        </p:nvSpPr>
        <p:spPr bwMode="auto">
          <a:xfrm>
            <a:off x="6081713"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2" name="Freeform 25"/>
          <p:cNvSpPr>
            <a:spLocks noChangeArrowheads="1"/>
          </p:cNvSpPr>
          <p:nvPr/>
        </p:nvSpPr>
        <p:spPr bwMode="auto">
          <a:xfrm>
            <a:off x="6588125"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63" name="Line 26"/>
          <p:cNvSpPr>
            <a:spLocks noChangeShapeType="1"/>
          </p:cNvSpPr>
          <p:nvPr/>
        </p:nvSpPr>
        <p:spPr bwMode="auto">
          <a:xfrm>
            <a:off x="6588125"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4" name="Freeform 27"/>
          <p:cNvSpPr>
            <a:spLocks noChangeArrowheads="1"/>
          </p:cNvSpPr>
          <p:nvPr/>
        </p:nvSpPr>
        <p:spPr bwMode="auto">
          <a:xfrm>
            <a:off x="7094538"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65" name="Line 28"/>
          <p:cNvSpPr>
            <a:spLocks noChangeShapeType="1"/>
          </p:cNvSpPr>
          <p:nvPr/>
        </p:nvSpPr>
        <p:spPr bwMode="auto">
          <a:xfrm>
            <a:off x="7094538"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6" name="Freeform 29"/>
          <p:cNvSpPr>
            <a:spLocks noChangeArrowheads="1"/>
          </p:cNvSpPr>
          <p:nvPr/>
        </p:nvSpPr>
        <p:spPr bwMode="auto">
          <a:xfrm>
            <a:off x="7600950" y="900113"/>
            <a:ext cx="0" cy="2951162"/>
          </a:xfrm>
          <a:custGeom>
            <a:avLst/>
            <a:gdLst>
              <a:gd name="T0" fmla="*/ 0 w 635"/>
              <a:gd name="T1" fmla="*/ 0 h 1859"/>
              <a:gd name="T2" fmla="*/ 0 w 635"/>
              <a:gd name="T3" fmla="*/ 2147483647 h 1859"/>
              <a:gd name="T4" fmla="*/ 0 w 635"/>
              <a:gd name="T5" fmla="*/ 0 h 1859"/>
              <a:gd name="T6" fmla="*/ 0 60000 65536"/>
              <a:gd name="T7" fmla="*/ 0 60000 65536"/>
              <a:gd name="T8" fmla="*/ 0 60000 65536"/>
              <a:gd name="T9" fmla="*/ 0 w 635"/>
              <a:gd name="T10" fmla="*/ 0 h 1859"/>
              <a:gd name="T11" fmla="*/ 0 w 635"/>
              <a:gd name="T12" fmla="*/ 1859 h 1859"/>
            </a:gdLst>
            <a:ahLst/>
            <a:cxnLst>
              <a:cxn ang="T6">
                <a:pos x="T0" y="T1"/>
              </a:cxn>
              <a:cxn ang="T7">
                <a:pos x="T2" y="T3"/>
              </a:cxn>
              <a:cxn ang="T8">
                <a:pos x="T4" y="T5"/>
              </a:cxn>
            </a:cxnLst>
            <a:rect l="T9" t="T10" r="T11" b="T12"/>
            <a:pathLst>
              <a:path w="635" h="1859">
                <a:moveTo>
                  <a:pt x="0" y="0"/>
                </a:moveTo>
                <a:lnTo>
                  <a:pt x="0" y="1859"/>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67" name="Line 30"/>
          <p:cNvSpPr>
            <a:spLocks noChangeShapeType="1"/>
          </p:cNvSpPr>
          <p:nvPr/>
        </p:nvSpPr>
        <p:spPr bwMode="auto">
          <a:xfrm>
            <a:off x="7600950" y="900113"/>
            <a:ext cx="0" cy="2951162"/>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8" name="Rectangle 31"/>
          <p:cNvSpPr>
            <a:spLocks noChangeArrowheads="1"/>
          </p:cNvSpPr>
          <p:nvPr/>
        </p:nvSpPr>
        <p:spPr bwMode="auto">
          <a:xfrm>
            <a:off x="1539875" y="3833813"/>
            <a:ext cx="6283325" cy="26987"/>
          </a:xfrm>
          <a:prstGeom prst="rect">
            <a:avLst/>
          </a:prstGeom>
          <a:solidFill>
            <a:schemeClr val="bg1"/>
          </a:solidFill>
          <a:ln w="25400">
            <a:solidFill>
              <a:schemeClr val="bg1"/>
            </a:solidFill>
            <a:miter lim="800000"/>
            <a:headEnd/>
            <a:tailEnd/>
          </a:ln>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4369" name="Freeform 32"/>
          <p:cNvSpPr>
            <a:spLocks noChangeArrowheads="1"/>
          </p:cNvSpPr>
          <p:nvPr/>
        </p:nvSpPr>
        <p:spPr bwMode="auto">
          <a:xfrm>
            <a:off x="1539875" y="3362325"/>
            <a:ext cx="6283325" cy="1588"/>
          </a:xfrm>
          <a:custGeom>
            <a:avLst/>
            <a:gdLst>
              <a:gd name="T0" fmla="*/ 0 w 3958"/>
              <a:gd name="T1" fmla="*/ 0 h 635"/>
              <a:gd name="T2" fmla="*/ 2147483647 w 3958"/>
              <a:gd name="T3" fmla="*/ 0 h 635"/>
              <a:gd name="T4" fmla="*/ 0 w 3958"/>
              <a:gd name="T5" fmla="*/ 0 h 635"/>
              <a:gd name="T6" fmla="*/ 0 60000 65536"/>
              <a:gd name="T7" fmla="*/ 0 60000 65536"/>
              <a:gd name="T8" fmla="*/ 0 60000 65536"/>
              <a:gd name="T9" fmla="*/ 0 w 3958"/>
              <a:gd name="T10" fmla="*/ 0 h 635"/>
              <a:gd name="T11" fmla="*/ 3958 w 3958"/>
              <a:gd name="T12" fmla="*/ 635 h 635"/>
            </a:gdLst>
            <a:ahLst/>
            <a:cxnLst>
              <a:cxn ang="T6">
                <a:pos x="T0" y="T1"/>
              </a:cxn>
              <a:cxn ang="T7">
                <a:pos x="T2" y="T3"/>
              </a:cxn>
              <a:cxn ang="T8">
                <a:pos x="T4" y="T5"/>
              </a:cxn>
            </a:cxnLst>
            <a:rect l="T9" t="T10" r="T11" b="T12"/>
            <a:pathLst>
              <a:path w="3958" h="635">
                <a:moveTo>
                  <a:pt x="0" y="0"/>
                </a:moveTo>
                <a:lnTo>
                  <a:pt x="3958" y="0"/>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70" name="Line 33"/>
          <p:cNvSpPr>
            <a:spLocks noChangeShapeType="1"/>
          </p:cNvSpPr>
          <p:nvPr/>
        </p:nvSpPr>
        <p:spPr bwMode="auto">
          <a:xfrm>
            <a:off x="1539875" y="3362325"/>
            <a:ext cx="6283325" cy="158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1" name="Freeform 34"/>
          <p:cNvSpPr>
            <a:spLocks noChangeArrowheads="1"/>
          </p:cNvSpPr>
          <p:nvPr/>
        </p:nvSpPr>
        <p:spPr bwMode="auto">
          <a:xfrm>
            <a:off x="1539875" y="2873375"/>
            <a:ext cx="6283325" cy="1588"/>
          </a:xfrm>
          <a:custGeom>
            <a:avLst/>
            <a:gdLst>
              <a:gd name="T0" fmla="*/ 0 w 3958"/>
              <a:gd name="T1" fmla="*/ 0 h 635"/>
              <a:gd name="T2" fmla="*/ 2147483647 w 3958"/>
              <a:gd name="T3" fmla="*/ 0 h 635"/>
              <a:gd name="T4" fmla="*/ 0 w 3958"/>
              <a:gd name="T5" fmla="*/ 0 h 635"/>
              <a:gd name="T6" fmla="*/ 0 60000 65536"/>
              <a:gd name="T7" fmla="*/ 0 60000 65536"/>
              <a:gd name="T8" fmla="*/ 0 60000 65536"/>
              <a:gd name="T9" fmla="*/ 0 w 3958"/>
              <a:gd name="T10" fmla="*/ 0 h 635"/>
              <a:gd name="T11" fmla="*/ 3958 w 3958"/>
              <a:gd name="T12" fmla="*/ 635 h 635"/>
            </a:gdLst>
            <a:ahLst/>
            <a:cxnLst>
              <a:cxn ang="T6">
                <a:pos x="T0" y="T1"/>
              </a:cxn>
              <a:cxn ang="T7">
                <a:pos x="T2" y="T3"/>
              </a:cxn>
              <a:cxn ang="T8">
                <a:pos x="T4" y="T5"/>
              </a:cxn>
            </a:cxnLst>
            <a:rect l="T9" t="T10" r="T11" b="T12"/>
            <a:pathLst>
              <a:path w="3958" h="635">
                <a:moveTo>
                  <a:pt x="0" y="0"/>
                </a:moveTo>
                <a:lnTo>
                  <a:pt x="3958" y="0"/>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72" name="Line 35"/>
          <p:cNvSpPr>
            <a:spLocks noChangeShapeType="1"/>
          </p:cNvSpPr>
          <p:nvPr/>
        </p:nvSpPr>
        <p:spPr bwMode="auto">
          <a:xfrm>
            <a:off x="1539875" y="2873375"/>
            <a:ext cx="6283325" cy="158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3" name="Freeform 36"/>
          <p:cNvSpPr>
            <a:spLocks noChangeArrowheads="1"/>
          </p:cNvSpPr>
          <p:nvPr/>
        </p:nvSpPr>
        <p:spPr bwMode="auto">
          <a:xfrm>
            <a:off x="1539875" y="2384425"/>
            <a:ext cx="6283325" cy="1588"/>
          </a:xfrm>
          <a:custGeom>
            <a:avLst/>
            <a:gdLst>
              <a:gd name="T0" fmla="*/ 0 w 3958"/>
              <a:gd name="T1" fmla="*/ 0 h 635"/>
              <a:gd name="T2" fmla="*/ 2147483647 w 3958"/>
              <a:gd name="T3" fmla="*/ 0 h 635"/>
              <a:gd name="T4" fmla="*/ 0 w 3958"/>
              <a:gd name="T5" fmla="*/ 0 h 635"/>
              <a:gd name="T6" fmla="*/ 0 60000 65536"/>
              <a:gd name="T7" fmla="*/ 0 60000 65536"/>
              <a:gd name="T8" fmla="*/ 0 60000 65536"/>
              <a:gd name="T9" fmla="*/ 0 w 3958"/>
              <a:gd name="T10" fmla="*/ 0 h 635"/>
              <a:gd name="T11" fmla="*/ 3958 w 3958"/>
              <a:gd name="T12" fmla="*/ 635 h 635"/>
            </a:gdLst>
            <a:ahLst/>
            <a:cxnLst>
              <a:cxn ang="T6">
                <a:pos x="T0" y="T1"/>
              </a:cxn>
              <a:cxn ang="T7">
                <a:pos x="T2" y="T3"/>
              </a:cxn>
              <a:cxn ang="T8">
                <a:pos x="T4" y="T5"/>
              </a:cxn>
            </a:cxnLst>
            <a:rect l="T9" t="T10" r="T11" b="T12"/>
            <a:pathLst>
              <a:path w="3958" h="635">
                <a:moveTo>
                  <a:pt x="0" y="0"/>
                </a:moveTo>
                <a:lnTo>
                  <a:pt x="3958" y="0"/>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74" name="Line 37"/>
          <p:cNvSpPr>
            <a:spLocks noChangeShapeType="1"/>
          </p:cNvSpPr>
          <p:nvPr/>
        </p:nvSpPr>
        <p:spPr bwMode="auto">
          <a:xfrm>
            <a:off x="1539875" y="2384425"/>
            <a:ext cx="6283325" cy="158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5" name="Freeform 38"/>
          <p:cNvSpPr>
            <a:spLocks noChangeArrowheads="1"/>
          </p:cNvSpPr>
          <p:nvPr/>
        </p:nvSpPr>
        <p:spPr bwMode="auto">
          <a:xfrm>
            <a:off x="1539875" y="1895475"/>
            <a:ext cx="6283325" cy="1588"/>
          </a:xfrm>
          <a:custGeom>
            <a:avLst/>
            <a:gdLst>
              <a:gd name="T0" fmla="*/ 0 w 3958"/>
              <a:gd name="T1" fmla="*/ 0 h 635"/>
              <a:gd name="T2" fmla="*/ 2147483647 w 3958"/>
              <a:gd name="T3" fmla="*/ 0 h 635"/>
              <a:gd name="T4" fmla="*/ 0 w 3958"/>
              <a:gd name="T5" fmla="*/ 0 h 635"/>
              <a:gd name="T6" fmla="*/ 0 60000 65536"/>
              <a:gd name="T7" fmla="*/ 0 60000 65536"/>
              <a:gd name="T8" fmla="*/ 0 60000 65536"/>
              <a:gd name="T9" fmla="*/ 0 w 3958"/>
              <a:gd name="T10" fmla="*/ 0 h 635"/>
              <a:gd name="T11" fmla="*/ 3958 w 3958"/>
              <a:gd name="T12" fmla="*/ 635 h 635"/>
            </a:gdLst>
            <a:ahLst/>
            <a:cxnLst>
              <a:cxn ang="T6">
                <a:pos x="T0" y="T1"/>
              </a:cxn>
              <a:cxn ang="T7">
                <a:pos x="T2" y="T3"/>
              </a:cxn>
              <a:cxn ang="T8">
                <a:pos x="T4" y="T5"/>
              </a:cxn>
            </a:cxnLst>
            <a:rect l="T9" t="T10" r="T11" b="T12"/>
            <a:pathLst>
              <a:path w="3958" h="635">
                <a:moveTo>
                  <a:pt x="0" y="0"/>
                </a:moveTo>
                <a:lnTo>
                  <a:pt x="3958" y="0"/>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76" name="Line 39"/>
          <p:cNvSpPr>
            <a:spLocks noChangeShapeType="1"/>
          </p:cNvSpPr>
          <p:nvPr/>
        </p:nvSpPr>
        <p:spPr bwMode="auto">
          <a:xfrm>
            <a:off x="1539875" y="1895475"/>
            <a:ext cx="6283325" cy="158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7" name="Freeform 40"/>
          <p:cNvSpPr>
            <a:spLocks noChangeArrowheads="1"/>
          </p:cNvSpPr>
          <p:nvPr/>
        </p:nvSpPr>
        <p:spPr bwMode="auto">
          <a:xfrm>
            <a:off x="1539875" y="1406525"/>
            <a:ext cx="6283325" cy="1588"/>
          </a:xfrm>
          <a:custGeom>
            <a:avLst/>
            <a:gdLst>
              <a:gd name="T0" fmla="*/ 0 w 3958"/>
              <a:gd name="T1" fmla="*/ 0 h 635"/>
              <a:gd name="T2" fmla="*/ 2147483647 w 3958"/>
              <a:gd name="T3" fmla="*/ 0 h 635"/>
              <a:gd name="T4" fmla="*/ 0 w 3958"/>
              <a:gd name="T5" fmla="*/ 0 h 635"/>
              <a:gd name="T6" fmla="*/ 0 60000 65536"/>
              <a:gd name="T7" fmla="*/ 0 60000 65536"/>
              <a:gd name="T8" fmla="*/ 0 60000 65536"/>
              <a:gd name="T9" fmla="*/ 0 w 3958"/>
              <a:gd name="T10" fmla="*/ 0 h 635"/>
              <a:gd name="T11" fmla="*/ 3958 w 3958"/>
              <a:gd name="T12" fmla="*/ 635 h 635"/>
            </a:gdLst>
            <a:ahLst/>
            <a:cxnLst>
              <a:cxn ang="T6">
                <a:pos x="T0" y="T1"/>
              </a:cxn>
              <a:cxn ang="T7">
                <a:pos x="T2" y="T3"/>
              </a:cxn>
              <a:cxn ang="T8">
                <a:pos x="T4" y="T5"/>
              </a:cxn>
            </a:cxnLst>
            <a:rect l="T9" t="T10" r="T11" b="T12"/>
            <a:pathLst>
              <a:path w="3958" h="635">
                <a:moveTo>
                  <a:pt x="0" y="0"/>
                </a:moveTo>
                <a:lnTo>
                  <a:pt x="3958" y="0"/>
                </a:lnTo>
                <a:lnTo>
                  <a:pt x="0" y="0"/>
                </a:lnTo>
                <a:close/>
              </a:path>
            </a:pathLst>
          </a:custGeom>
          <a:solidFill>
            <a:schemeClr val="bg1"/>
          </a:solidFill>
          <a:ln w="25400" cmpd="sng">
            <a:solidFill>
              <a:schemeClr val="bg1"/>
            </a:solidFill>
            <a:miter lim="800000"/>
            <a:headEnd/>
            <a:tailEnd/>
          </a:ln>
        </p:spPr>
        <p:txBody>
          <a:bodyPr/>
          <a:lstStyle/>
          <a:p>
            <a:endParaRPr lang="zh-CN" altLang="en-US"/>
          </a:p>
        </p:txBody>
      </p:sp>
      <p:sp>
        <p:nvSpPr>
          <p:cNvPr id="14378" name="Line 41"/>
          <p:cNvSpPr>
            <a:spLocks noChangeShapeType="1"/>
          </p:cNvSpPr>
          <p:nvPr/>
        </p:nvSpPr>
        <p:spPr bwMode="auto">
          <a:xfrm>
            <a:off x="1539875" y="1406525"/>
            <a:ext cx="6283325" cy="1588"/>
          </a:xfrm>
          <a:prstGeom prst="line">
            <a:avLst/>
          </a:prstGeom>
          <a:noFill/>
          <a:ln w="254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79" name="Group 43"/>
          <p:cNvGrpSpPr>
            <a:grpSpLocks/>
          </p:cNvGrpSpPr>
          <p:nvPr/>
        </p:nvGrpSpPr>
        <p:grpSpPr bwMode="auto">
          <a:xfrm>
            <a:off x="1530350" y="1584325"/>
            <a:ext cx="6169025" cy="1155700"/>
            <a:chOff x="0" y="0"/>
            <a:chExt cx="6169025" cy="1155700"/>
          </a:xfrm>
        </p:grpSpPr>
        <p:sp>
          <p:nvSpPr>
            <p:cNvPr id="12353" name="Freeform 42"/>
            <p:cNvSpPr>
              <a:spLocks noChangeArrowheads="1"/>
            </p:cNvSpPr>
            <p:nvPr/>
          </p:nvSpPr>
          <p:spPr bwMode="auto">
            <a:xfrm>
              <a:off x="0" y="53975"/>
              <a:ext cx="6169025" cy="1084262"/>
            </a:xfrm>
            <a:custGeom>
              <a:avLst/>
              <a:gdLst>
                <a:gd name="T0" fmla="*/ 2147483647 w 3886"/>
                <a:gd name="T1" fmla="*/ 2147483647 h 683"/>
                <a:gd name="T2" fmla="*/ 0 w 3886"/>
                <a:gd name="T3" fmla="*/ 2147483647 h 683"/>
                <a:gd name="T4" fmla="*/ 2147483647 w 3886"/>
                <a:gd name="T5" fmla="*/ 2147483647 h 683"/>
                <a:gd name="T6" fmla="*/ 2147483647 w 3886"/>
                <a:gd name="T7" fmla="*/ 2147483647 h 683"/>
                <a:gd name="T8" fmla="*/ 2147483647 w 3886"/>
                <a:gd name="T9" fmla="*/ 2147483647 h 683"/>
                <a:gd name="T10" fmla="*/ 2147483647 w 3886"/>
                <a:gd name="T11" fmla="*/ 2147483647 h 683"/>
                <a:gd name="T12" fmla="*/ 2147483647 w 3886"/>
                <a:gd name="T13" fmla="*/ 2147483647 h 683"/>
                <a:gd name="T14" fmla="*/ 2147483647 w 3886"/>
                <a:gd name="T15" fmla="*/ 0 h 683"/>
                <a:gd name="T16" fmla="*/ 2147483647 w 3886"/>
                <a:gd name="T17" fmla="*/ 2147483647 h 683"/>
                <a:gd name="T18" fmla="*/ 2147483647 w 3886"/>
                <a:gd name="T19" fmla="*/ 2147483647 h 683"/>
                <a:gd name="T20" fmla="*/ 2147483647 w 3886"/>
                <a:gd name="T21" fmla="*/ 2147483647 h 683"/>
                <a:gd name="T22" fmla="*/ 2147483647 w 3886"/>
                <a:gd name="T23" fmla="*/ 2147483647 h 683"/>
                <a:gd name="T24" fmla="*/ 2147483647 w 3886"/>
                <a:gd name="T25" fmla="*/ 2147483647 h 683"/>
                <a:gd name="T26" fmla="*/ 2147483647 w 3886"/>
                <a:gd name="T27" fmla="*/ 2147483647 h 683"/>
                <a:gd name="T28" fmla="*/ 2147483647 w 3886"/>
                <a:gd name="T29" fmla="*/ 2147483647 h 683"/>
                <a:gd name="T30" fmla="*/ 2147483647 w 3886"/>
                <a:gd name="T31" fmla="*/ 2147483647 h 683"/>
                <a:gd name="T32" fmla="*/ 2147483647 w 3886"/>
                <a:gd name="T33" fmla="*/ 2147483647 h 683"/>
                <a:gd name="T34" fmla="*/ 2147483647 w 3886"/>
                <a:gd name="T35" fmla="*/ 2147483647 h 683"/>
                <a:gd name="T36" fmla="*/ 2147483647 w 3886"/>
                <a:gd name="T37" fmla="*/ 2147483647 h 683"/>
                <a:gd name="T38" fmla="*/ 2147483647 w 3886"/>
                <a:gd name="T39" fmla="*/ 2147483647 h 683"/>
                <a:gd name="T40" fmla="*/ 2147483647 w 3886"/>
                <a:gd name="T41" fmla="*/ 2147483647 h 6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86"/>
                <a:gd name="T64" fmla="*/ 0 h 683"/>
                <a:gd name="T65" fmla="*/ 3886 w 3886"/>
                <a:gd name="T66" fmla="*/ 683 h 6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86" h="683">
                  <a:moveTo>
                    <a:pt x="6" y="683"/>
                  </a:moveTo>
                  <a:lnTo>
                    <a:pt x="0" y="672"/>
                  </a:lnTo>
                  <a:lnTo>
                    <a:pt x="420" y="364"/>
                  </a:lnTo>
                  <a:lnTo>
                    <a:pt x="829" y="638"/>
                  </a:lnTo>
                  <a:lnTo>
                    <a:pt x="1165" y="246"/>
                  </a:lnTo>
                  <a:lnTo>
                    <a:pt x="1725" y="62"/>
                  </a:lnTo>
                  <a:lnTo>
                    <a:pt x="2133" y="364"/>
                  </a:lnTo>
                  <a:lnTo>
                    <a:pt x="2676" y="0"/>
                  </a:lnTo>
                  <a:lnTo>
                    <a:pt x="3080" y="594"/>
                  </a:lnTo>
                  <a:lnTo>
                    <a:pt x="3410" y="336"/>
                  </a:lnTo>
                  <a:lnTo>
                    <a:pt x="3886" y="414"/>
                  </a:lnTo>
                  <a:lnTo>
                    <a:pt x="3886" y="431"/>
                  </a:lnTo>
                  <a:lnTo>
                    <a:pt x="3415" y="347"/>
                  </a:lnTo>
                  <a:lnTo>
                    <a:pt x="3074" y="610"/>
                  </a:lnTo>
                  <a:lnTo>
                    <a:pt x="2671" y="17"/>
                  </a:lnTo>
                  <a:lnTo>
                    <a:pt x="2133" y="381"/>
                  </a:lnTo>
                  <a:lnTo>
                    <a:pt x="1725" y="78"/>
                  </a:lnTo>
                  <a:lnTo>
                    <a:pt x="1176" y="258"/>
                  </a:lnTo>
                  <a:lnTo>
                    <a:pt x="835" y="661"/>
                  </a:lnTo>
                  <a:lnTo>
                    <a:pt x="426" y="381"/>
                  </a:lnTo>
                  <a:lnTo>
                    <a:pt x="6" y="683"/>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Oval 43"/>
            <p:cNvSpPr>
              <a:spLocks noChangeArrowheads="1"/>
            </p:cNvSpPr>
            <p:nvPr/>
          </p:nvSpPr>
          <p:spPr bwMode="auto">
            <a:xfrm>
              <a:off x="604837" y="577850"/>
              <a:ext cx="133350"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5" name="Oval 44"/>
            <p:cNvSpPr>
              <a:spLocks noChangeArrowheads="1"/>
            </p:cNvSpPr>
            <p:nvPr/>
          </p:nvSpPr>
          <p:spPr bwMode="auto">
            <a:xfrm>
              <a:off x="1254125" y="1031875"/>
              <a:ext cx="133350" cy="123825"/>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6" name="Oval 45"/>
            <p:cNvSpPr>
              <a:spLocks noChangeArrowheads="1"/>
            </p:cNvSpPr>
            <p:nvPr/>
          </p:nvSpPr>
          <p:spPr bwMode="auto">
            <a:xfrm>
              <a:off x="1787525" y="382588"/>
              <a:ext cx="133350"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7" name="Oval 46"/>
            <p:cNvSpPr>
              <a:spLocks noChangeArrowheads="1"/>
            </p:cNvSpPr>
            <p:nvPr/>
          </p:nvSpPr>
          <p:spPr bwMode="auto">
            <a:xfrm>
              <a:off x="2667000" y="98425"/>
              <a:ext cx="133350"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8" name="Oval 47"/>
            <p:cNvSpPr>
              <a:spLocks noChangeArrowheads="1"/>
            </p:cNvSpPr>
            <p:nvPr/>
          </p:nvSpPr>
          <p:spPr bwMode="auto">
            <a:xfrm>
              <a:off x="3316287" y="577850"/>
              <a:ext cx="133350"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9" name="Oval 48"/>
            <p:cNvSpPr>
              <a:spLocks noChangeArrowheads="1"/>
            </p:cNvSpPr>
            <p:nvPr/>
          </p:nvSpPr>
          <p:spPr bwMode="auto">
            <a:xfrm>
              <a:off x="4178300" y="0"/>
              <a:ext cx="133350"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60" name="Oval 49"/>
            <p:cNvSpPr>
              <a:spLocks noChangeArrowheads="1"/>
            </p:cNvSpPr>
            <p:nvPr/>
          </p:nvSpPr>
          <p:spPr bwMode="auto">
            <a:xfrm>
              <a:off x="4818062" y="942975"/>
              <a:ext cx="123825"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61" name="Oval 50"/>
            <p:cNvSpPr>
              <a:spLocks noChangeArrowheads="1"/>
            </p:cNvSpPr>
            <p:nvPr/>
          </p:nvSpPr>
          <p:spPr bwMode="auto">
            <a:xfrm>
              <a:off x="5351462" y="533400"/>
              <a:ext cx="133350" cy="13335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grpSp>
      <p:grpSp>
        <p:nvGrpSpPr>
          <p:cNvPr id="14389" name="Group 53"/>
          <p:cNvGrpSpPr>
            <a:grpSpLocks/>
          </p:cNvGrpSpPr>
          <p:nvPr/>
        </p:nvGrpSpPr>
        <p:grpSpPr bwMode="auto">
          <a:xfrm>
            <a:off x="1522413" y="1673225"/>
            <a:ext cx="6184900" cy="1984375"/>
            <a:chOff x="0" y="0"/>
            <a:chExt cx="6184900" cy="1982788"/>
          </a:xfrm>
        </p:grpSpPr>
        <p:sp>
          <p:nvSpPr>
            <p:cNvPr id="12344" name="Freeform 51"/>
            <p:cNvSpPr>
              <a:spLocks noChangeArrowheads="1"/>
            </p:cNvSpPr>
            <p:nvPr/>
          </p:nvSpPr>
          <p:spPr bwMode="auto">
            <a:xfrm>
              <a:off x="0" y="0"/>
              <a:ext cx="6184900" cy="1930400"/>
            </a:xfrm>
            <a:custGeom>
              <a:avLst/>
              <a:gdLst>
                <a:gd name="T0" fmla="*/ 2147483647 w 3896"/>
                <a:gd name="T1" fmla="*/ 2147483647 h 1216"/>
                <a:gd name="T2" fmla="*/ 2147483647 w 3896"/>
                <a:gd name="T3" fmla="*/ 2147483647 h 1216"/>
                <a:gd name="T4" fmla="*/ 2147483647 w 3896"/>
                <a:gd name="T5" fmla="*/ 2147483647 h 1216"/>
                <a:gd name="T6" fmla="*/ 2147483647 w 3896"/>
                <a:gd name="T7" fmla="*/ 2147483647 h 1216"/>
                <a:gd name="T8" fmla="*/ 2147483647 w 3896"/>
                <a:gd name="T9" fmla="*/ 2147483647 h 1216"/>
                <a:gd name="T10" fmla="*/ 2147483647 w 3896"/>
                <a:gd name="T11" fmla="*/ 2147483647 h 1216"/>
                <a:gd name="T12" fmla="*/ 0 w 3896"/>
                <a:gd name="T13" fmla="*/ 2147483647 h 1216"/>
                <a:gd name="T14" fmla="*/ 2147483647 w 3896"/>
                <a:gd name="T15" fmla="*/ 2147483647 h 1216"/>
                <a:gd name="T16" fmla="*/ 2147483647 w 3896"/>
                <a:gd name="T17" fmla="*/ 2147483647 h 1216"/>
                <a:gd name="T18" fmla="*/ 2147483647 w 3896"/>
                <a:gd name="T19" fmla="*/ 2147483647 h 1216"/>
                <a:gd name="T20" fmla="*/ 2147483647 w 3896"/>
                <a:gd name="T21" fmla="*/ 2147483647 h 1216"/>
                <a:gd name="T22" fmla="*/ 2147483647 w 3896"/>
                <a:gd name="T23" fmla="*/ 2147483647 h 1216"/>
                <a:gd name="T24" fmla="*/ 2147483647 w 3896"/>
                <a:gd name="T25" fmla="*/ 2147483647 h 1216"/>
                <a:gd name="T26" fmla="*/ 2147483647 w 3896"/>
                <a:gd name="T27" fmla="*/ 2147483647 h 1216"/>
                <a:gd name="T28" fmla="*/ 2147483647 w 3896"/>
                <a:gd name="T29" fmla="*/ 2147483647 h 1216"/>
                <a:gd name="T30" fmla="*/ 2147483647 w 3896"/>
                <a:gd name="T31" fmla="*/ 2147483647 h 1216"/>
                <a:gd name="T32" fmla="*/ 2147483647 w 3896"/>
                <a:gd name="T33" fmla="*/ 0 h 1216"/>
                <a:gd name="T34" fmla="*/ 2147483647 w 3896"/>
                <a:gd name="T35" fmla="*/ 2147483647 h 1216"/>
                <a:gd name="T36" fmla="*/ 2147483647 w 3896"/>
                <a:gd name="T37" fmla="*/ 2147483647 h 1216"/>
                <a:gd name="T38" fmla="*/ 2147483647 w 3896"/>
                <a:gd name="T39" fmla="*/ 2147483647 h 1216"/>
                <a:gd name="T40" fmla="*/ 2147483647 w 3896"/>
                <a:gd name="T41" fmla="*/ 2147483647 h 1216"/>
                <a:gd name="T42" fmla="*/ 2147483647 w 3896"/>
                <a:gd name="T43" fmla="*/ 2147483647 h 12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896"/>
                <a:gd name="T67" fmla="*/ 0 h 1216"/>
                <a:gd name="T68" fmla="*/ 3896 w 3896"/>
                <a:gd name="T69" fmla="*/ 1216 h 12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896" h="1216">
                  <a:moveTo>
                    <a:pt x="2133" y="1216"/>
                  </a:moveTo>
                  <a:lnTo>
                    <a:pt x="1724" y="616"/>
                  </a:lnTo>
                  <a:lnTo>
                    <a:pt x="1170" y="443"/>
                  </a:lnTo>
                  <a:lnTo>
                    <a:pt x="834" y="308"/>
                  </a:lnTo>
                  <a:lnTo>
                    <a:pt x="431" y="56"/>
                  </a:lnTo>
                  <a:lnTo>
                    <a:pt x="17" y="1148"/>
                  </a:lnTo>
                  <a:lnTo>
                    <a:pt x="0" y="1143"/>
                  </a:lnTo>
                  <a:lnTo>
                    <a:pt x="425" y="40"/>
                  </a:lnTo>
                  <a:lnTo>
                    <a:pt x="840" y="297"/>
                  </a:lnTo>
                  <a:lnTo>
                    <a:pt x="1175" y="432"/>
                  </a:lnTo>
                  <a:lnTo>
                    <a:pt x="1735" y="605"/>
                  </a:lnTo>
                  <a:lnTo>
                    <a:pt x="1735" y="611"/>
                  </a:lnTo>
                  <a:lnTo>
                    <a:pt x="2133" y="1193"/>
                  </a:lnTo>
                  <a:lnTo>
                    <a:pt x="2676" y="527"/>
                  </a:lnTo>
                  <a:lnTo>
                    <a:pt x="3079" y="902"/>
                  </a:lnTo>
                  <a:lnTo>
                    <a:pt x="3415" y="594"/>
                  </a:lnTo>
                  <a:lnTo>
                    <a:pt x="3885" y="0"/>
                  </a:lnTo>
                  <a:lnTo>
                    <a:pt x="3896" y="12"/>
                  </a:lnTo>
                  <a:lnTo>
                    <a:pt x="3426" y="605"/>
                  </a:lnTo>
                  <a:lnTo>
                    <a:pt x="3079" y="919"/>
                  </a:lnTo>
                  <a:lnTo>
                    <a:pt x="2676" y="549"/>
                  </a:lnTo>
                  <a:lnTo>
                    <a:pt x="2133" y="121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Oval 52"/>
            <p:cNvSpPr>
              <a:spLocks noChangeArrowheads="1"/>
            </p:cNvSpPr>
            <p:nvPr/>
          </p:nvSpPr>
          <p:spPr bwMode="auto">
            <a:xfrm>
              <a:off x="612775" y="9525"/>
              <a:ext cx="133350"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46" name="Oval 53"/>
            <p:cNvSpPr>
              <a:spLocks noChangeArrowheads="1"/>
            </p:cNvSpPr>
            <p:nvPr/>
          </p:nvSpPr>
          <p:spPr bwMode="auto">
            <a:xfrm>
              <a:off x="1262063" y="419099"/>
              <a:ext cx="133350" cy="1332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47" name="Oval 54"/>
            <p:cNvSpPr>
              <a:spLocks noChangeArrowheads="1"/>
            </p:cNvSpPr>
            <p:nvPr/>
          </p:nvSpPr>
          <p:spPr bwMode="auto">
            <a:xfrm>
              <a:off x="1812925" y="631825"/>
              <a:ext cx="133350"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48" name="Oval 55"/>
            <p:cNvSpPr>
              <a:spLocks noChangeArrowheads="1"/>
            </p:cNvSpPr>
            <p:nvPr/>
          </p:nvSpPr>
          <p:spPr bwMode="auto">
            <a:xfrm>
              <a:off x="2684463" y="908050"/>
              <a:ext cx="123825"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49" name="Oval 56"/>
            <p:cNvSpPr>
              <a:spLocks noChangeArrowheads="1"/>
            </p:cNvSpPr>
            <p:nvPr/>
          </p:nvSpPr>
          <p:spPr bwMode="auto">
            <a:xfrm>
              <a:off x="3324225" y="1849438"/>
              <a:ext cx="133350"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0" name="Oval 57"/>
            <p:cNvSpPr>
              <a:spLocks noChangeArrowheads="1"/>
            </p:cNvSpPr>
            <p:nvPr/>
          </p:nvSpPr>
          <p:spPr bwMode="auto">
            <a:xfrm>
              <a:off x="4186238" y="800100"/>
              <a:ext cx="133350"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1" name="Oval 58"/>
            <p:cNvSpPr>
              <a:spLocks noChangeArrowheads="1"/>
            </p:cNvSpPr>
            <p:nvPr/>
          </p:nvSpPr>
          <p:spPr bwMode="auto">
            <a:xfrm>
              <a:off x="4826000" y="1370013"/>
              <a:ext cx="123825"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12352" name="Oval 59"/>
            <p:cNvSpPr>
              <a:spLocks noChangeArrowheads="1"/>
            </p:cNvSpPr>
            <p:nvPr/>
          </p:nvSpPr>
          <p:spPr bwMode="auto">
            <a:xfrm>
              <a:off x="5359400" y="871538"/>
              <a:ext cx="133350"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grpSp>
      <p:grpSp>
        <p:nvGrpSpPr>
          <p:cNvPr id="14399" name="Group 63"/>
          <p:cNvGrpSpPr>
            <a:grpSpLocks/>
          </p:cNvGrpSpPr>
          <p:nvPr/>
        </p:nvGrpSpPr>
        <p:grpSpPr bwMode="auto">
          <a:xfrm>
            <a:off x="2025650" y="4156075"/>
            <a:ext cx="2408238" cy="641350"/>
            <a:chOff x="0" y="0"/>
            <a:chExt cx="2408653" cy="641243"/>
          </a:xfrm>
        </p:grpSpPr>
        <p:sp>
          <p:nvSpPr>
            <p:cNvPr id="12342" name="圆角矩形 204"/>
            <p:cNvSpPr>
              <a:spLocks noChangeArrowheads="1"/>
            </p:cNvSpPr>
            <p:nvPr/>
          </p:nvSpPr>
          <p:spPr bwMode="auto">
            <a:xfrm>
              <a:off x="0" y="0"/>
              <a:ext cx="2408653" cy="641243"/>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12343" name="矩形 205"/>
            <p:cNvSpPr>
              <a:spLocks noChangeArrowheads="1"/>
            </p:cNvSpPr>
            <p:nvPr/>
          </p:nvSpPr>
          <p:spPr bwMode="auto">
            <a:xfrm>
              <a:off x="352595" y="107283"/>
              <a:ext cx="20313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点击输入文字</a:t>
              </a:r>
              <a:endParaRPr lang="en-US" sz="2400" b="1">
                <a:solidFill>
                  <a:schemeClr val="bg1"/>
                </a:solidFill>
                <a:latin typeface="时尚中黑简体" pitchFamily="2" charset="-122"/>
                <a:ea typeface="时尚中黑简体" pitchFamily="2" charset="-122"/>
                <a:sym typeface="时尚中黑简体" pitchFamily="2" charset="-122"/>
              </a:endParaRPr>
            </a:p>
          </p:txBody>
        </p:sp>
      </p:grpSp>
      <p:grpSp>
        <p:nvGrpSpPr>
          <p:cNvPr id="14402" name="Group 66"/>
          <p:cNvGrpSpPr>
            <a:grpSpLocks/>
          </p:cNvGrpSpPr>
          <p:nvPr/>
        </p:nvGrpSpPr>
        <p:grpSpPr bwMode="auto">
          <a:xfrm>
            <a:off x="5086350" y="4156075"/>
            <a:ext cx="2409825" cy="641350"/>
            <a:chOff x="0" y="0"/>
            <a:chExt cx="2408653" cy="641243"/>
          </a:xfrm>
        </p:grpSpPr>
        <p:sp>
          <p:nvSpPr>
            <p:cNvPr id="12340" name="圆角矩形 207"/>
            <p:cNvSpPr>
              <a:spLocks noChangeArrowheads="1"/>
            </p:cNvSpPr>
            <p:nvPr/>
          </p:nvSpPr>
          <p:spPr bwMode="auto">
            <a:xfrm>
              <a:off x="0" y="0"/>
              <a:ext cx="2408653" cy="641243"/>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12341" name="矩形 208"/>
            <p:cNvSpPr>
              <a:spLocks noChangeArrowheads="1"/>
            </p:cNvSpPr>
            <p:nvPr/>
          </p:nvSpPr>
          <p:spPr bwMode="auto">
            <a:xfrm>
              <a:off x="359772" y="107570"/>
              <a:ext cx="20313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点击输入文字</a:t>
              </a:r>
              <a:endParaRPr lang="en-US" sz="2400" b="1">
                <a:solidFill>
                  <a:schemeClr val="bg1"/>
                </a:solidFill>
                <a:latin typeface="时尚中黑简体" pitchFamily="2" charset="-122"/>
                <a:ea typeface="时尚中黑简体" pitchFamily="2" charset="-122"/>
                <a:sym typeface="时尚中黑简体" pitchFamily="2" charset="-122"/>
              </a:endParaRPr>
            </a:p>
          </p:txBody>
        </p:sp>
      </p:grpSp>
      <p:grpSp>
        <p:nvGrpSpPr>
          <p:cNvPr id="14405" name="Group 69"/>
          <p:cNvGrpSpPr>
            <a:grpSpLocks/>
          </p:cNvGrpSpPr>
          <p:nvPr/>
        </p:nvGrpSpPr>
        <p:grpSpPr bwMode="auto">
          <a:xfrm>
            <a:off x="1774825" y="4138613"/>
            <a:ext cx="647700" cy="658812"/>
            <a:chOff x="0" y="0"/>
            <a:chExt cx="648072" cy="658991"/>
          </a:xfrm>
        </p:grpSpPr>
        <p:sp>
          <p:nvSpPr>
            <p:cNvPr id="12338" name="椭圆 210"/>
            <p:cNvSpPr>
              <a:spLocks noChangeArrowheads="1"/>
            </p:cNvSpPr>
            <p:nvPr/>
          </p:nvSpPr>
          <p:spPr bwMode="auto">
            <a:xfrm>
              <a:off x="0" y="0"/>
              <a:ext cx="648072" cy="658991"/>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12339" name="Freeform 86"/>
            <p:cNvSpPr>
              <a:spLocks noEditPoints="1" noChangeArrowheads="1"/>
            </p:cNvSpPr>
            <p:nvPr/>
          </p:nvSpPr>
          <p:spPr bwMode="auto">
            <a:xfrm>
              <a:off x="148822" y="150288"/>
              <a:ext cx="334851" cy="358413"/>
            </a:xfrm>
            <a:custGeom>
              <a:avLst/>
              <a:gdLst>
                <a:gd name="T0" fmla="*/ 2147483647 w 292"/>
                <a:gd name="T1" fmla="*/ 2147483647 h 294"/>
                <a:gd name="T2" fmla="*/ 2147483647 w 292"/>
                <a:gd name="T3" fmla="*/ 2147483647 h 294"/>
                <a:gd name="T4" fmla="*/ 2147483647 w 292"/>
                <a:gd name="T5" fmla="*/ 2147483647 h 294"/>
                <a:gd name="T6" fmla="*/ 2147483647 w 292"/>
                <a:gd name="T7" fmla="*/ 2147483647 h 294"/>
                <a:gd name="T8" fmla="*/ 2147483647 w 292"/>
                <a:gd name="T9" fmla="*/ 2147483647 h 294"/>
                <a:gd name="T10" fmla="*/ 2147483647 w 292"/>
                <a:gd name="T11" fmla="*/ 2147483647 h 294"/>
                <a:gd name="T12" fmla="*/ 2147483647 w 292"/>
                <a:gd name="T13" fmla="*/ 0 h 294"/>
                <a:gd name="T14" fmla="*/ 2147483647 w 292"/>
                <a:gd name="T15" fmla="*/ 2147483647 h 294"/>
                <a:gd name="T16" fmla="*/ 2147483647 w 292"/>
                <a:gd name="T17" fmla="*/ 2147483647 h 294"/>
                <a:gd name="T18" fmla="*/ 2147483647 w 292"/>
                <a:gd name="T19" fmla="*/ 2147483647 h 294"/>
                <a:gd name="T20" fmla="*/ 2147483647 w 292"/>
                <a:gd name="T21" fmla="*/ 2147483647 h 294"/>
                <a:gd name="T22" fmla="*/ 2147483647 w 292"/>
                <a:gd name="T23" fmla="*/ 2147483647 h 294"/>
                <a:gd name="T24" fmla="*/ 0 w 292"/>
                <a:gd name="T25" fmla="*/ 2147483647 h 294"/>
                <a:gd name="T26" fmla="*/ 2147483647 w 292"/>
                <a:gd name="T27" fmla="*/ 2147483647 h 294"/>
                <a:gd name="T28" fmla="*/ 2147483647 w 292"/>
                <a:gd name="T29" fmla="*/ 2147483647 h 294"/>
                <a:gd name="T30" fmla="*/ 2147483647 w 292"/>
                <a:gd name="T31" fmla="*/ 2147483647 h 294"/>
                <a:gd name="T32" fmla="*/ 2147483647 w 292"/>
                <a:gd name="T33" fmla="*/ 2147483647 h 294"/>
                <a:gd name="T34" fmla="*/ 2147483647 w 292"/>
                <a:gd name="T35" fmla="*/ 2147483647 h 294"/>
                <a:gd name="T36" fmla="*/ 2147483647 w 292"/>
                <a:gd name="T37" fmla="*/ 2147483647 h 294"/>
                <a:gd name="T38" fmla="*/ 2147483647 w 292"/>
                <a:gd name="T39" fmla="*/ 2147483647 h 294"/>
                <a:gd name="T40" fmla="*/ 2147483647 w 292"/>
                <a:gd name="T41" fmla="*/ 2147483647 h 294"/>
                <a:gd name="T42" fmla="*/ 2147483647 w 292"/>
                <a:gd name="T43" fmla="*/ 2147483647 h 294"/>
                <a:gd name="T44" fmla="*/ 2147483647 w 292"/>
                <a:gd name="T45" fmla="*/ 2147483647 h 294"/>
                <a:gd name="T46" fmla="*/ 2147483647 w 292"/>
                <a:gd name="T47" fmla="*/ 2147483647 h 294"/>
                <a:gd name="T48" fmla="*/ 2147483647 w 292"/>
                <a:gd name="T49" fmla="*/ 2147483647 h 294"/>
                <a:gd name="T50" fmla="*/ 2147483647 w 292"/>
                <a:gd name="T51" fmla="*/ 2147483647 h 294"/>
                <a:gd name="T52" fmla="*/ 2147483647 w 292"/>
                <a:gd name="T53" fmla="*/ 2147483647 h 294"/>
                <a:gd name="T54" fmla="*/ 2147483647 w 292"/>
                <a:gd name="T55" fmla="*/ 2147483647 h 294"/>
                <a:gd name="T56" fmla="*/ 2147483647 w 292"/>
                <a:gd name="T57" fmla="*/ 2147483647 h 294"/>
                <a:gd name="T58" fmla="*/ 2147483647 w 292"/>
                <a:gd name="T59" fmla="*/ 2147483647 h 294"/>
                <a:gd name="T60" fmla="*/ 2147483647 w 292"/>
                <a:gd name="T61" fmla="*/ 2147483647 h 294"/>
                <a:gd name="T62" fmla="*/ 2147483647 w 292"/>
                <a:gd name="T63" fmla="*/ 2147483647 h 2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92"/>
                <a:gd name="T97" fmla="*/ 0 h 294"/>
                <a:gd name="T98" fmla="*/ 292 w 292"/>
                <a:gd name="T99" fmla="*/ 294 h 2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4408" name="Group 72"/>
          <p:cNvGrpSpPr>
            <a:grpSpLocks/>
          </p:cNvGrpSpPr>
          <p:nvPr/>
        </p:nvGrpSpPr>
        <p:grpSpPr bwMode="auto">
          <a:xfrm>
            <a:off x="4835525" y="4138613"/>
            <a:ext cx="649288" cy="658812"/>
            <a:chOff x="0" y="0"/>
            <a:chExt cx="648072" cy="658991"/>
          </a:xfrm>
        </p:grpSpPr>
        <p:sp>
          <p:nvSpPr>
            <p:cNvPr id="12336" name="椭圆 213"/>
            <p:cNvSpPr>
              <a:spLocks noChangeArrowheads="1"/>
            </p:cNvSpPr>
            <p:nvPr/>
          </p:nvSpPr>
          <p:spPr bwMode="auto">
            <a:xfrm>
              <a:off x="0" y="0"/>
              <a:ext cx="648072" cy="658991"/>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pic>
          <p:nvPicPr>
            <p:cNvPr id="12337" name="Picture 34" descr="Efficiency.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80" y="74568"/>
              <a:ext cx="525112" cy="533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368"/>
                                        </p:tgtEl>
                                        <p:attrNameLst>
                                          <p:attrName>style.visibility</p:attrName>
                                        </p:attrNameLst>
                                      </p:cBhvr>
                                      <p:to>
                                        <p:strVal val="visible"/>
                                      </p:to>
                                    </p:set>
                                    <p:animEffect>
                                      <p:cBhvr>
                                        <p:cTn id="7" dur="500"/>
                                        <p:tgtEl>
                                          <p:spTgt spid="1436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4343"/>
                                        </p:tgtEl>
                                        <p:attrNameLst>
                                          <p:attrName>style.visibility</p:attrName>
                                        </p:attrNameLst>
                                      </p:cBhvr>
                                      <p:to>
                                        <p:strVal val="visible"/>
                                      </p:to>
                                    </p:set>
                                    <p:animEffect>
                                      <p:cBhvr>
                                        <p:cTn id="10" dur="500"/>
                                        <p:tgtEl>
                                          <p:spTgt spid="14343"/>
                                        </p:tgtEl>
                                      </p:cBhvr>
                                    </p:animEffect>
                                  </p:childTnLst>
                                </p:cTn>
                              </p:par>
                            </p:childTnLst>
                          </p:cTn>
                        </p:par>
                        <p:par>
                          <p:cTn id="11" fill="hold" nodeType="afterGroup">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14344"/>
                                        </p:tgtEl>
                                        <p:attrNameLst>
                                          <p:attrName>style.visibility</p:attrName>
                                        </p:attrNameLst>
                                      </p:cBhvr>
                                      <p:to>
                                        <p:strVal val="visible"/>
                                      </p:to>
                                    </p:set>
                                    <p:animEffect>
                                      <p:cBhvr>
                                        <p:cTn id="14" dur="500"/>
                                        <p:tgtEl>
                                          <p:spTgt spid="1434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345"/>
                                        </p:tgtEl>
                                        <p:attrNameLst>
                                          <p:attrName>style.visibility</p:attrName>
                                        </p:attrNameLst>
                                      </p:cBhvr>
                                      <p:to>
                                        <p:strVal val="visible"/>
                                      </p:to>
                                    </p:set>
                                    <p:animEffect>
                                      <p:cBhvr>
                                        <p:cTn id="17" dur="500"/>
                                        <p:tgtEl>
                                          <p:spTgt spid="1434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346"/>
                                        </p:tgtEl>
                                        <p:attrNameLst>
                                          <p:attrName>style.visibility</p:attrName>
                                        </p:attrNameLst>
                                      </p:cBhvr>
                                      <p:to>
                                        <p:strVal val="visible"/>
                                      </p:to>
                                    </p:set>
                                    <p:animEffect>
                                      <p:cBhvr>
                                        <p:cTn id="20" dur="500"/>
                                        <p:tgtEl>
                                          <p:spTgt spid="1434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347"/>
                                        </p:tgtEl>
                                        <p:attrNameLst>
                                          <p:attrName>style.visibility</p:attrName>
                                        </p:attrNameLst>
                                      </p:cBhvr>
                                      <p:to>
                                        <p:strVal val="visible"/>
                                      </p:to>
                                    </p:set>
                                    <p:animEffect>
                                      <p:cBhvr>
                                        <p:cTn id="23" dur="500"/>
                                        <p:tgtEl>
                                          <p:spTgt spid="1434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4348"/>
                                        </p:tgtEl>
                                        <p:attrNameLst>
                                          <p:attrName>style.visibility</p:attrName>
                                        </p:attrNameLst>
                                      </p:cBhvr>
                                      <p:to>
                                        <p:strVal val="visible"/>
                                      </p:to>
                                    </p:set>
                                    <p:animEffect>
                                      <p:cBhvr>
                                        <p:cTn id="26" dur="500"/>
                                        <p:tgtEl>
                                          <p:spTgt spid="1434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4349"/>
                                        </p:tgtEl>
                                        <p:attrNameLst>
                                          <p:attrName>style.visibility</p:attrName>
                                        </p:attrNameLst>
                                      </p:cBhvr>
                                      <p:to>
                                        <p:strVal val="visible"/>
                                      </p:to>
                                    </p:set>
                                    <p:animEffect>
                                      <p:cBhvr>
                                        <p:cTn id="29" dur="500"/>
                                        <p:tgtEl>
                                          <p:spTgt spid="1434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4350"/>
                                        </p:tgtEl>
                                        <p:attrNameLst>
                                          <p:attrName>style.visibility</p:attrName>
                                        </p:attrNameLst>
                                      </p:cBhvr>
                                      <p:to>
                                        <p:strVal val="visible"/>
                                      </p:to>
                                    </p:set>
                                    <p:animEffect>
                                      <p:cBhvr>
                                        <p:cTn id="32" dur="500"/>
                                        <p:tgtEl>
                                          <p:spTgt spid="1435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4351"/>
                                        </p:tgtEl>
                                        <p:attrNameLst>
                                          <p:attrName>style.visibility</p:attrName>
                                        </p:attrNameLst>
                                      </p:cBhvr>
                                      <p:to>
                                        <p:strVal val="visible"/>
                                      </p:to>
                                    </p:set>
                                    <p:animEffect>
                                      <p:cBhvr>
                                        <p:cTn id="35" dur="500"/>
                                        <p:tgtEl>
                                          <p:spTgt spid="14351"/>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4352"/>
                                        </p:tgtEl>
                                        <p:attrNameLst>
                                          <p:attrName>style.visibility</p:attrName>
                                        </p:attrNameLst>
                                      </p:cBhvr>
                                      <p:to>
                                        <p:strVal val="visible"/>
                                      </p:to>
                                    </p:set>
                                    <p:animEffect>
                                      <p:cBhvr>
                                        <p:cTn id="38" dur="500"/>
                                        <p:tgtEl>
                                          <p:spTgt spid="14352"/>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353"/>
                                        </p:tgtEl>
                                        <p:attrNameLst>
                                          <p:attrName>style.visibility</p:attrName>
                                        </p:attrNameLst>
                                      </p:cBhvr>
                                      <p:to>
                                        <p:strVal val="visible"/>
                                      </p:to>
                                    </p:set>
                                    <p:animEffect>
                                      <p:cBhvr>
                                        <p:cTn id="41" dur="500"/>
                                        <p:tgtEl>
                                          <p:spTgt spid="1435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4354"/>
                                        </p:tgtEl>
                                        <p:attrNameLst>
                                          <p:attrName>style.visibility</p:attrName>
                                        </p:attrNameLst>
                                      </p:cBhvr>
                                      <p:to>
                                        <p:strVal val="visible"/>
                                      </p:to>
                                    </p:set>
                                    <p:animEffect>
                                      <p:cBhvr>
                                        <p:cTn id="44" dur="500"/>
                                        <p:tgtEl>
                                          <p:spTgt spid="14354"/>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4355"/>
                                        </p:tgtEl>
                                        <p:attrNameLst>
                                          <p:attrName>style.visibility</p:attrName>
                                        </p:attrNameLst>
                                      </p:cBhvr>
                                      <p:to>
                                        <p:strVal val="visible"/>
                                      </p:to>
                                    </p:set>
                                    <p:animEffect>
                                      <p:cBhvr>
                                        <p:cTn id="47" dur="500"/>
                                        <p:tgtEl>
                                          <p:spTgt spid="1435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4356"/>
                                        </p:tgtEl>
                                        <p:attrNameLst>
                                          <p:attrName>style.visibility</p:attrName>
                                        </p:attrNameLst>
                                      </p:cBhvr>
                                      <p:to>
                                        <p:strVal val="visible"/>
                                      </p:to>
                                    </p:set>
                                    <p:animEffect>
                                      <p:cBhvr>
                                        <p:cTn id="50" dur="500"/>
                                        <p:tgtEl>
                                          <p:spTgt spid="1435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4357"/>
                                        </p:tgtEl>
                                        <p:attrNameLst>
                                          <p:attrName>style.visibility</p:attrName>
                                        </p:attrNameLst>
                                      </p:cBhvr>
                                      <p:to>
                                        <p:strVal val="visible"/>
                                      </p:to>
                                    </p:set>
                                    <p:animEffect>
                                      <p:cBhvr>
                                        <p:cTn id="53" dur="500"/>
                                        <p:tgtEl>
                                          <p:spTgt spid="1435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4358"/>
                                        </p:tgtEl>
                                        <p:attrNameLst>
                                          <p:attrName>style.visibility</p:attrName>
                                        </p:attrNameLst>
                                      </p:cBhvr>
                                      <p:to>
                                        <p:strVal val="visible"/>
                                      </p:to>
                                    </p:set>
                                    <p:animEffect>
                                      <p:cBhvr>
                                        <p:cTn id="56" dur="500"/>
                                        <p:tgtEl>
                                          <p:spTgt spid="1435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4359"/>
                                        </p:tgtEl>
                                        <p:attrNameLst>
                                          <p:attrName>style.visibility</p:attrName>
                                        </p:attrNameLst>
                                      </p:cBhvr>
                                      <p:to>
                                        <p:strVal val="visible"/>
                                      </p:to>
                                    </p:set>
                                    <p:animEffect>
                                      <p:cBhvr>
                                        <p:cTn id="59" dur="500"/>
                                        <p:tgtEl>
                                          <p:spTgt spid="1435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4360"/>
                                        </p:tgtEl>
                                        <p:attrNameLst>
                                          <p:attrName>style.visibility</p:attrName>
                                        </p:attrNameLst>
                                      </p:cBhvr>
                                      <p:to>
                                        <p:strVal val="visible"/>
                                      </p:to>
                                    </p:set>
                                    <p:animEffect>
                                      <p:cBhvr>
                                        <p:cTn id="62" dur="500"/>
                                        <p:tgtEl>
                                          <p:spTgt spid="14360"/>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4361"/>
                                        </p:tgtEl>
                                        <p:attrNameLst>
                                          <p:attrName>style.visibility</p:attrName>
                                        </p:attrNameLst>
                                      </p:cBhvr>
                                      <p:to>
                                        <p:strVal val="visible"/>
                                      </p:to>
                                    </p:set>
                                    <p:animEffect>
                                      <p:cBhvr>
                                        <p:cTn id="65" dur="500"/>
                                        <p:tgtEl>
                                          <p:spTgt spid="14361"/>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4362"/>
                                        </p:tgtEl>
                                        <p:attrNameLst>
                                          <p:attrName>style.visibility</p:attrName>
                                        </p:attrNameLst>
                                      </p:cBhvr>
                                      <p:to>
                                        <p:strVal val="visible"/>
                                      </p:to>
                                    </p:set>
                                    <p:animEffect>
                                      <p:cBhvr>
                                        <p:cTn id="68" dur="500"/>
                                        <p:tgtEl>
                                          <p:spTgt spid="14362"/>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4363"/>
                                        </p:tgtEl>
                                        <p:attrNameLst>
                                          <p:attrName>style.visibility</p:attrName>
                                        </p:attrNameLst>
                                      </p:cBhvr>
                                      <p:to>
                                        <p:strVal val="visible"/>
                                      </p:to>
                                    </p:set>
                                    <p:animEffect>
                                      <p:cBhvr>
                                        <p:cTn id="71" dur="500"/>
                                        <p:tgtEl>
                                          <p:spTgt spid="14363"/>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4364"/>
                                        </p:tgtEl>
                                        <p:attrNameLst>
                                          <p:attrName>style.visibility</p:attrName>
                                        </p:attrNameLst>
                                      </p:cBhvr>
                                      <p:to>
                                        <p:strVal val="visible"/>
                                      </p:to>
                                    </p:set>
                                    <p:animEffect>
                                      <p:cBhvr>
                                        <p:cTn id="74" dur="500"/>
                                        <p:tgtEl>
                                          <p:spTgt spid="14364"/>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14365"/>
                                        </p:tgtEl>
                                        <p:attrNameLst>
                                          <p:attrName>style.visibility</p:attrName>
                                        </p:attrNameLst>
                                      </p:cBhvr>
                                      <p:to>
                                        <p:strVal val="visible"/>
                                      </p:to>
                                    </p:set>
                                    <p:animEffect>
                                      <p:cBhvr>
                                        <p:cTn id="77" dur="500"/>
                                        <p:tgtEl>
                                          <p:spTgt spid="14365"/>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14366"/>
                                        </p:tgtEl>
                                        <p:attrNameLst>
                                          <p:attrName>style.visibility</p:attrName>
                                        </p:attrNameLst>
                                      </p:cBhvr>
                                      <p:to>
                                        <p:strVal val="visible"/>
                                      </p:to>
                                    </p:set>
                                    <p:animEffect>
                                      <p:cBhvr>
                                        <p:cTn id="80" dur="500"/>
                                        <p:tgtEl>
                                          <p:spTgt spid="1436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14367"/>
                                        </p:tgtEl>
                                        <p:attrNameLst>
                                          <p:attrName>style.visibility</p:attrName>
                                        </p:attrNameLst>
                                      </p:cBhvr>
                                      <p:to>
                                        <p:strVal val="visible"/>
                                      </p:to>
                                    </p:set>
                                    <p:animEffect>
                                      <p:cBhvr>
                                        <p:cTn id="83" dur="500"/>
                                        <p:tgtEl>
                                          <p:spTgt spid="14367"/>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14369"/>
                                        </p:tgtEl>
                                        <p:attrNameLst>
                                          <p:attrName>style.visibility</p:attrName>
                                        </p:attrNameLst>
                                      </p:cBhvr>
                                      <p:to>
                                        <p:strVal val="visible"/>
                                      </p:to>
                                    </p:set>
                                    <p:animEffect>
                                      <p:cBhvr>
                                        <p:cTn id="86" dur="500"/>
                                        <p:tgtEl>
                                          <p:spTgt spid="14369"/>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4370"/>
                                        </p:tgtEl>
                                        <p:attrNameLst>
                                          <p:attrName>style.visibility</p:attrName>
                                        </p:attrNameLst>
                                      </p:cBhvr>
                                      <p:to>
                                        <p:strVal val="visible"/>
                                      </p:to>
                                    </p:set>
                                    <p:animEffect>
                                      <p:cBhvr>
                                        <p:cTn id="89" dur="500"/>
                                        <p:tgtEl>
                                          <p:spTgt spid="14370"/>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14371"/>
                                        </p:tgtEl>
                                        <p:attrNameLst>
                                          <p:attrName>style.visibility</p:attrName>
                                        </p:attrNameLst>
                                      </p:cBhvr>
                                      <p:to>
                                        <p:strVal val="visible"/>
                                      </p:to>
                                    </p:set>
                                    <p:animEffect>
                                      <p:cBhvr>
                                        <p:cTn id="92" dur="500"/>
                                        <p:tgtEl>
                                          <p:spTgt spid="1437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4372"/>
                                        </p:tgtEl>
                                        <p:attrNameLst>
                                          <p:attrName>style.visibility</p:attrName>
                                        </p:attrNameLst>
                                      </p:cBhvr>
                                      <p:to>
                                        <p:strVal val="visible"/>
                                      </p:to>
                                    </p:set>
                                    <p:animEffect>
                                      <p:cBhvr>
                                        <p:cTn id="95" dur="500"/>
                                        <p:tgtEl>
                                          <p:spTgt spid="14372"/>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4373"/>
                                        </p:tgtEl>
                                        <p:attrNameLst>
                                          <p:attrName>style.visibility</p:attrName>
                                        </p:attrNameLst>
                                      </p:cBhvr>
                                      <p:to>
                                        <p:strVal val="visible"/>
                                      </p:to>
                                    </p:set>
                                    <p:animEffect>
                                      <p:cBhvr>
                                        <p:cTn id="98" dur="500"/>
                                        <p:tgtEl>
                                          <p:spTgt spid="14373"/>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4374"/>
                                        </p:tgtEl>
                                        <p:attrNameLst>
                                          <p:attrName>style.visibility</p:attrName>
                                        </p:attrNameLst>
                                      </p:cBhvr>
                                      <p:to>
                                        <p:strVal val="visible"/>
                                      </p:to>
                                    </p:set>
                                    <p:animEffect>
                                      <p:cBhvr>
                                        <p:cTn id="101" dur="500"/>
                                        <p:tgtEl>
                                          <p:spTgt spid="14374"/>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14375"/>
                                        </p:tgtEl>
                                        <p:attrNameLst>
                                          <p:attrName>style.visibility</p:attrName>
                                        </p:attrNameLst>
                                      </p:cBhvr>
                                      <p:to>
                                        <p:strVal val="visible"/>
                                      </p:to>
                                    </p:set>
                                    <p:animEffect>
                                      <p:cBhvr>
                                        <p:cTn id="104" dur="500"/>
                                        <p:tgtEl>
                                          <p:spTgt spid="14375"/>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4376"/>
                                        </p:tgtEl>
                                        <p:attrNameLst>
                                          <p:attrName>style.visibility</p:attrName>
                                        </p:attrNameLst>
                                      </p:cBhvr>
                                      <p:to>
                                        <p:strVal val="visible"/>
                                      </p:to>
                                    </p:set>
                                    <p:animEffect>
                                      <p:cBhvr>
                                        <p:cTn id="107" dur="500"/>
                                        <p:tgtEl>
                                          <p:spTgt spid="14376"/>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14377"/>
                                        </p:tgtEl>
                                        <p:attrNameLst>
                                          <p:attrName>style.visibility</p:attrName>
                                        </p:attrNameLst>
                                      </p:cBhvr>
                                      <p:to>
                                        <p:strVal val="visible"/>
                                      </p:to>
                                    </p:set>
                                    <p:animEffect>
                                      <p:cBhvr>
                                        <p:cTn id="110" dur="500"/>
                                        <p:tgtEl>
                                          <p:spTgt spid="14377"/>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4378"/>
                                        </p:tgtEl>
                                        <p:attrNameLst>
                                          <p:attrName>style.visibility</p:attrName>
                                        </p:attrNameLst>
                                      </p:cBhvr>
                                      <p:to>
                                        <p:strVal val="visible"/>
                                      </p:to>
                                    </p:set>
                                    <p:animEffect>
                                      <p:cBhvr>
                                        <p:cTn id="113" dur="500"/>
                                        <p:tgtEl>
                                          <p:spTgt spid="14378"/>
                                        </p:tgtEl>
                                      </p:cBhvr>
                                    </p:animEffect>
                                  </p:childTnLst>
                                </p:cTn>
                              </p:par>
                            </p:childTnLst>
                          </p:cTn>
                        </p:par>
                        <p:par>
                          <p:cTn id="114" fill="hold" nodeType="afterGroup">
                            <p:stCondLst>
                              <p:cond delay="1000"/>
                            </p:stCondLst>
                            <p:childTnLst>
                              <p:par>
                                <p:cTn id="115" presetID="22" presetClass="entr" presetSubtype="8" fill="hold" nodeType="afterEffect">
                                  <p:stCondLst>
                                    <p:cond delay="0"/>
                                  </p:stCondLst>
                                  <p:childTnLst>
                                    <p:set>
                                      <p:cBhvr>
                                        <p:cTn id="116" dur="1" fill="hold">
                                          <p:stCondLst>
                                            <p:cond delay="0"/>
                                          </p:stCondLst>
                                        </p:cTn>
                                        <p:tgtEl>
                                          <p:spTgt spid="14379"/>
                                        </p:tgtEl>
                                        <p:attrNameLst>
                                          <p:attrName>style.visibility</p:attrName>
                                        </p:attrNameLst>
                                      </p:cBhvr>
                                      <p:to>
                                        <p:strVal val="visible"/>
                                      </p:to>
                                    </p:set>
                                    <p:animEffect>
                                      <p:cBhvr>
                                        <p:cTn id="117" dur="500"/>
                                        <p:tgtEl>
                                          <p:spTgt spid="14379"/>
                                        </p:tgtEl>
                                      </p:cBhvr>
                                    </p:animEffect>
                                  </p:childTnLst>
                                </p:cTn>
                              </p:par>
                            </p:childTnLst>
                          </p:cTn>
                        </p:par>
                        <p:par>
                          <p:cTn id="118" fill="hold" nodeType="afterGroup">
                            <p:stCondLst>
                              <p:cond delay="1500"/>
                            </p:stCondLst>
                            <p:childTnLst>
                              <p:par>
                                <p:cTn id="119" presetID="49" presetClass="entr" presetSubtype="0" decel="100000" fill="hold" nodeType="afterEffect">
                                  <p:stCondLst>
                                    <p:cond delay="0"/>
                                  </p:stCondLst>
                                  <p:childTnLst>
                                    <p:set>
                                      <p:cBhvr>
                                        <p:cTn id="120" dur="1" fill="hold">
                                          <p:stCondLst>
                                            <p:cond delay="0"/>
                                          </p:stCondLst>
                                        </p:cTn>
                                        <p:tgtEl>
                                          <p:spTgt spid="14405"/>
                                        </p:tgtEl>
                                        <p:attrNameLst>
                                          <p:attrName>style.visibility</p:attrName>
                                        </p:attrNameLst>
                                      </p:cBhvr>
                                      <p:to>
                                        <p:strVal val="visible"/>
                                      </p:to>
                                    </p:set>
                                    <p:anim calcmode="lin" valueType="num">
                                      <p:cBhvr>
                                        <p:cTn id="121" dur="500" fill="hold"/>
                                        <p:tgtEl>
                                          <p:spTgt spid="14405"/>
                                        </p:tgtEl>
                                        <p:attrNameLst>
                                          <p:attrName>ppt_w</p:attrName>
                                        </p:attrNameLst>
                                      </p:cBhvr>
                                      <p:tavLst>
                                        <p:tav tm="0">
                                          <p:val>
                                            <p:fltVal val="0"/>
                                          </p:val>
                                        </p:tav>
                                        <p:tav tm="100000">
                                          <p:val>
                                            <p:strVal val="#ppt_w"/>
                                          </p:val>
                                        </p:tav>
                                      </p:tavLst>
                                    </p:anim>
                                    <p:anim calcmode="lin" valueType="num">
                                      <p:cBhvr>
                                        <p:cTn id="122" dur="500" fill="hold"/>
                                        <p:tgtEl>
                                          <p:spTgt spid="14405"/>
                                        </p:tgtEl>
                                        <p:attrNameLst>
                                          <p:attrName>ppt_h</p:attrName>
                                        </p:attrNameLst>
                                      </p:cBhvr>
                                      <p:tavLst>
                                        <p:tav tm="0">
                                          <p:val>
                                            <p:fltVal val="0"/>
                                          </p:val>
                                        </p:tav>
                                        <p:tav tm="100000">
                                          <p:val>
                                            <p:strVal val="#ppt_h"/>
                                          </p:val>
                                        </p:tav>
                                      </p:tavLst>
                                    </p:anim>
                                    <p:anim calcmode="lin" valueType="num">
                                      <p:cBhvr>
                                        <p:cTn id="123" dur="500" fill="hold"/>
                                        <p:tgtEl>
                                          <p:spTgt spid="14405"/>
                                        </p:tgtEl>
                                        <p:attrNameLst>
                                          <p:attrName>style.rotation</p:attrName>
                                        </p:attrNameLst>
                                      </p:cBhvr>
                                      <p:tavLst>
                                        <p:tav tm="0">
                                          <p:val>
                                            <p:fltVal val="360"/>
                                          </p:val>
                                        </p:tav>
                                        <p:tav tm="100000">
                                          <p:val>
                                            <p:fltVal val="0"/>
                                          </p:val>
                                        </p:tav>
                                      </p:tavLst>
                                    </p:anim>
                                    <p:animEffect>
                                      <p:cBhvr>
                                        <p:cTn id="124" dur="500"/>
                                        <p:tgtEl>
                                          <p:spTgt spid="14405"/>
                                        </p:tgtEl>
                                      </p:cBhvr>
                                    </p:animEffect>
                                  </p:childTnLst>
                                </p:cTn>
                              </p:par>
                            </p:childTnLst>
                          </p:cTn>
                        </p:par>
                        <p:par>
                          <p:cTn id="125" fill="hold" nodeType="afterGroup">
                            <p:stCondLst>
                              <p:cond delay="2000"/>
                            </p:stCondLst>
                            <p:childTnLst>
                              <p:par>
                                <p:cTn id="126" presetID="22" presetClass="entr" presetSubtype="8" fill="hold" nodeType="afterEffect">
                                  <p:stCondLst>
                                    <p:cond delay="0"/>
                                  </p:stCondLst>
                                  <p:childTnLst>
                                    <p:set>
                                      <p:cBhvr>
                                        <p:cTn id="127" dur="1" fill="hold">
                                          <p:stCondLst>
                                            <p:cond delay="0"/>
                                          </p:stCondLst>
                                        </p:cTn>
                                        <p:tgtEl>
                                          <p:spTgt spid="14399"/>
                                        </p:tgtEl>
                                        <p:attrNameLst>
                                          <p:attrName>style.visibility</p:attrName>
                                        </p:attrNameLst>
                                      </p:cBhvr>
                                      <p:to>
                                        <p:strVal val="visible"/>
                                      </p:to>
                                    </p:set>
                                    <p:animEffect>
                                      <p:cBhvr>
                                        <p:cTn id="128" dur="500"/>
                                        <p:tgtEl>
                                          <p:spTgt spid="14399"/>
                                        </p:tgtEl>
                                      </p:cBhvr>
                                    </p:animEffect>
                                  </p:childTnLst>
                                </p:cTn>
                              </p:par>
                            </p:childTnLst>
                          </p:cTn>
                        </p:par>
                        <p:par>
                          <p:cTn id="129" fill="hold" nodeType="afterGroup">
                            <p:stCondLst>
                              <p:cond delay="2500"/>
                            </p:stCondLst>
                            <p:childTnLst>
                              <p:par>
                                <p:cTn id="130" presetID="22" presetClass="entr" presetSubtype="8" fill="hold" nodeType="afterEffect">
                                  <p:stCondLst>
                                    <p:cond delay="0"/>
                                  </p:stCondLst>
                                  <p:childTnLst>
                                    <p:set>
                                      <p:cBhvr>
                                        <p:cTn id="131" dur="1" fill="hold">
                                          <p:stCondLst>
                                            <p:cond delay="0"/>
                                          </p:stCondLst>
                                        </p:cTn>
                                        <p:tgtEl>
                                          <p:spTgt spid="14389"/>
                                        </p:tgtEl>
                                        <p:attrNameLst>
                                          <p:attrName>style.visibility</p:attrName>
                                        </p:attrNameLst>
                                      </p:cBhvr>
                                      <p:to>
                                        <p:strVal val="visible"/>
                                      </p:to>
                                    </p:set>
                                    <p:animEffect>
                                      <p:cBhvr>
                                        <p:cTn id="132" dur="500"/>
                                        <p:tgtEl>
                                          <p:spTgt spid="14389"/>
                                        </p:tgtEl>
                                      </p:cBhvr>
                                    </p:animEffect>
                                  </p:childTnLst>
                                </p:cTn>
                              </p:par>
                            </p:childTnLst>
                          </p:cTn>
                        </p:par>
                        <p:par>
                          <p:cTn id="133" fill="hold" nodeType="afterGroup">
                            <p:stCondLst>
                              <p:cond delay="3000"/>
                            </p:stCondLst>
                            <p:childTnLst>
                              <p:par>
                                <p:cTn id="134" presetID="49" presetClass="entr" presetSubtype="0" decel="100000" fill="hold" nodeType="afterEffect">
                                  <p:stCondLst>
                                    <p:cond delay="0"/>
                                  </p:stCondLst>
                                  <p:childTnLst>
                                    <p:set>
                                      <p:cBhvr>
                                        <p:cTn id="135" dur="1" fill="hold">
                                          <p:stCondLst>
                                            <p:cond delay="0"/>
                                          </p:stCondLst>
                                        </p:cTn>
                                        <p:tgtEl>
                                          <p:spTgt spid="14408"/>
                                        </p:tgtEl>
                                        <p:attrNameLst>
                                          <p:attrName>style.visibility</p:attrName>
                                        </p:attrNameLst>
                                      </p:cBhvr>
                                      <p:to>
                                        <p:strVal val="visible"/>
                                      </p:to>
                                    </p:set>
                                    <p:anim calcmode="lin" valueType="num">
                                      <p:cBhvr>
                                        <p:cTn id="136" dur="500" fill="hold"/>
                                        <p:tgtEl>
                                          <p:spTgt spid="14408"/>
                                        </p:tgtEl>
                                        <p:attrNameLst>
                                          <p:attrName>ppt_w</p:attrName>
                                        </p:attrNameLst>
                                      </p:cBhvr>
                                      <p:tavLst>
                                        <p:tav tm="0">
                                          <p:val>
                                            <p:fltVal val="0"/>
                                          </p:val>
                                        </p:tav>
                                        <p:tav tm="100000">
                                          <p:val>
                                            <p:strVal val="#ppt_w"/>
                                          </p:val>
                                        </p:tav>
                                      </p:tavLst>
                                    </p:anim>
                                    <p:anim calcmode="lin" valueType="num">
                                      <p:cBhvr>
                                        <p:cTn id="137" dur="500" fill="hold"/>
                                        <p:tgtEl>
                                          <p:spTgt spid="14408"/>
                                        </p:tgtEl>
                                        <p:attrNameLst>
                                          <p:attrName>ppt_h</p:attrName>
                                        </p:attrNameLst>
                                      </p:cBhvr>
                                      <p:tavLst>
                                        <p:tav tm="0">
                                          <p:val>
                                            <p:fltVal val="0"/>
                                          </p:val>
                                        </p:tav>
                                        <p:tav tm="100000">
                                          <p:val>
                                            <p:strVal val="#ppt_h"/>
                                          </p:val>
                                        </p:tav>
                                      </p:tavLst>
                                    </p:anim>
                                    <p:anim calcmode="lin" valueType="num">
                                      <p:cBhvr>
                                        <p:cTn id="138" dur="500" fill="hold"/>
                                        <p:tgtEl>
                                          <p:spTgt spid="14408"/>
                                        </p:tgtEl>
                                        <p:attrNameLst>
                                          <p:attrName>style.rotation</p:attrName>
                                        </p:attrNameLst>
                                      </p:cBhvr>
                                      <p:tavLst>
                                        <p:tav tm="0">
                                          <p:val>
                                            <p:fltVal val="360"/>
                                          </p:val>
                                        </p:tav>
                                        <p:tav tm="100000">
                                          <p:val>
                                            <p:fltVal val="0"/>
                                          </p:val>
                                        </p:tav>
                                      </p:tavLst>
                                    </p:anim>
                                    <p:animEffect>
                                      <p:cBhvr>
                                        <p:cTn id="139" dur="500"/>
                                        <p:tgtEl>
                                          <p:spTgt spid="14408"/>
                                        </p:tgtEl>
                                      </p:cBhvr>
                                    </p:animEffect>
                                  </p:childTnLst>
                                </p:cTn>
                              </p:par>
                            </p:childTnLst>
                          </p:cTn>
                        </p:par>
                        <p:par>
                          <p:cTn id="140" fill="hold" nodeType="afterGroup">
                            <p:stCondLst>
                              <p:cond delay="3500"/>
                            </p:stCondLst>
                            <p:childTnLst>
                              <p:par>
                                <p:cTn id="141" presetID="22" presetClass="entr" presetSubtype="8" fill="hold" nodeType="afterEffect">
                                  <p:stCondLst>
                                    <p:cond delay="0"/>
                                  </p:stCondLst>
                                  <p:childTnLst>
                                    <p:set>
                                      <p:cBhvr>
                                        <p:cTn id="142" dur="1" fill="hold">
                                          <p:stCondLst>
                                            <p:cond delay="0"/>
                                          </p:stCondLst>
                                        </p:cTn>
                                        <p:tgtEl>
                                          <p:spTgt spid="14402"/>
                                        </p:tgtEl>
                                        <p:attrNameLst>
                                          <p:attrName>style.visibility</p:attrName>
                                        </p:attrNameLst>
                                      </p:cBhvr>
                                      <p:to>
                                        <p:strVal val="visible"/>
                                      </p:to>
                                    </p:set>
                                    <p:animEffect>
                                      <p:cBhvr>
                                        <p:cTn id="143" dur="500"/>
                                        <p:tgtEl>
                                          <p:spTgt spid="14402"/>
                                        </p:tgtEl>
                                      </p:cBhvr>
                                    </p:animEffect>
                                  </p:childTnLst>
                                </p:cTn>
                              </p:par>
                            </p:childTnLst>
                          </p:cTn>
                        </p:par>
                        <p:par>
                          <p:cTn id="144" fill="hold" nodeType="afterGroup">
                            <p:stCondLst>
                              <p:cond delay="4000"/>
                            </p:stCondLst>
                            <p:childTnLst>
                              <p:par>
                                <p:cTn id="145" presetID="10" presetClass="exit" presetSubtype="0" fill="hold" grpId="1" nodeType="afterEffect">
                                  <p:stCondLst>
                                    <p:cond delay="1000"/>
                                  </p:stCondLst>
                                  <p:childTnLst>
                                    <p:anim calcmode="lin" valueType="num">
                                      <p:cBhvr>
                                        <p:cTn id="146" dur="500"/>
                                        <p:tgtEl>
                                          <p:spTgt spid="14368"/>
                                        </p:tgtEl>
                                        <p:attrNameLst>
                                          <p:attrName>ppt_w</p:attrName>
                                        </p:attrNameLst>
                                      </p:cBhvr>
                                      <p:tavLst>
                                        <p:tav tm="0">
                                          <p:val>
                                            <p:strVal val="ppt_w"/>
                                          </p:val>
                                        </p:tav>
                                        <p:tav tm="100000">
                                          <p:val>
                                            <p:fltVal val="0"/>
                                          </p:val>
                                        </p:tav>
                                      </p:tavLst>
                                    </p:anim>
                                    <p:anim calcmode="lin" valueType="num">
                                      <p:cBhvr>
                                        <p:cTn id="147" dur="500"/>
                                        <p:tgtEl>
                                          <p:spTgt spid="14368"/>
                                        </p:tgtEl>
                                        <p:attrNameLst>
                                          <p:attrName>ppt_h</p:attrName>
                                        </p:attrNameLst>
                                      </p:cBhvr>
                                      <p:tavLst>
                                        <p:tav tm="0">
                                          <p:val>
                                            <p:strVal val="ppt_h"/>
                                          </p:val>
                                        </p:tav>
                                        <p:tav tm="100000">
                                          <p:val>
                                            <p:fltVal val="0"/>
                                          </p:val>
                                        </p:tav>
                                      </p:tavLst>
                                    </p:anim>
                                    <p:animEffect>
                                      <p:cBhvr>
                                        <p:cTn id="148" dur="500"/>
                                        <p:tgtEl>
                                          <p:spTgt spid="14368"/>
                                        </p:tgtEl>
                                      </p:cBhvr>
                                    </p:animEffect>
                                    <p:anim calcmode="lin" valueType="num">
                                      <p:cBhvr>
                                        <p:cTn id="149" dur="500"/>
                                        <p:tgtEl>
                                          <p:spTgt spid="14368"/>
                                        </p:tgtEl>
                                        <p:attrNameLst>
                                          <p:attrName>ppt_x</p:attrName>
                                        </p:attrNameLst>
                                      </p:cBhvr>
                                      <p:tavLst>
                                        <p:tav tm="0">
                                          <p:val>
                                            <p:strVal val="ppt_x"/>
                                          </p:val>
                                        </p:tav>
                                        <p:tav tm="100000">
                                          <p:val>
                                            <p:fltVal val="0.5"/>
                                          </p:val>
                                        </p:tav>
                                      </p:tavLst>
                                    </p:anim>
                                    <p:anim calcmode="lin" valueType="num">
                                      <p:cBhvr>
                                        <p:cTn id="150" dur="500"/>
                                        <p:tgtEl>
                                          <p:spTgt spid="14368"/>
                                        </p:tgtEl>
                                        <p:attrNameLst>
                                          <p:attrName>ppt_y</p:attrName>
                                        </p:attrNameLst>
                                      </p:cBhvr>
                                      <p:tavLst>
                                        <p:tav tm="0">
                                          <p:val>
                                            <p:strVal val="ppt_y"/>
                                          </p:val>
                                        </p:tav>
                                        <p:tav tm="100000">
                                          <p:val>
                                            <p:fltVal val="0.5"/>
                                          </p:val>
                                        </p:tav>
                                      </p:tavLst>
                                    </p:anim>
                                    <p:set>
                                      <p:cBhvr>
                                        <p:cTn id="151" dur="1" fill="hold">
                                          <p:stCondLst>
                                            <p:cond delay="499"/>
                                          </p:stCondLst>
                                        </p:cTn>
                                        <p:tgtEl>
                                          <p:spTgt spid="14368"/>
                                        </p:tgtEl>
                                        <p:attrNameLst>
                                          <p:attrName>style.visibility</p:attrName>
                                        </p:attrNameLst>
                                      </p:cBhvr>
                                      <p:to>
                                        <p:strVal val="hidden"/>
                                      </p:to>
                                    </p:set>
                                  </p:childTnLst>
                                </p:cTn>
                              </p:par>
                              <p:par>
                                <p:cTn id="152" presetID="10" presetClass="exit" presetSubtype="0" fill="hold" grpId="1" nodeType="withEffect">
                                  <p:stCondLst>
                                    <p:cond delay="1000"/>
                                  </p:stCondLst>
                                  <p:childTnLst>
                                    <p:anim calcmode="lin" valueType="num">
                                      <p:cBhvr>
                                        <p:cTn id="153" dur="500"/>
                                        <p:tgtEl>
                                          <p:spTgt spid="14343"/>
                                        </p:tgtEl>
                                        <p:attrNameLst>
                                          <p:attrName>ppt_w</p:attrName>
                                        </p:attrNameLst>
                                      </p:cBhvr>
                                      <p:tavLst>
                                        <p:tav tm="0">
                                          <p:val>
                                            <p:strVal val="ppt_w"/>
                                          </p:val>
                                        </p:tav>
                                        <p:tav tm="100000">
                                          <p:val>
                                            <p:fltVal val="0"/>
                                          </p:val>
                                        </p:tav>
                                      </p:tavLst>
                                    </p:anim>
                                    <p:anim calcmode="lin" valueType="num">
                                      <p:cBhvr>
                                        <p:cTn id="154" dur="500"/>
                                        <p:tgtEl>
                                          <p:spTgt spid="14343"/>
                                        </p:tgtEl>
                                        <p:attrNameLst>
                                          <p:attrName>ppt_h</p:attrName>
                                        </p:attrNameLst>
                                      </p:cBhvr>
                                      <p:tavLst>
                                        <p:tav tm="0">
                                          <p:val>
                                            <p:strVal val="ppt_h"/>
                                          </p:val>
                                        </p:tav>
                                        <p:tav tm="100000">
                                          <p:val>
                                            <p:fltVal val="0"/>
                                          </p:val>
                                        </p:tav>
                                      </p:tavLst>
                                    </p:anim>
                                    <p:animEffect>
                                      <p:cBhvr>
                                        <p:cTn id="155" dur="500"/>
                                        <p:tgtEl>
                                          <p:spTgt spid="14343"/>
                                        </p:tgtEl>
                                      </p:cBhvr>
                                    </p:animEffect>
                                    <p:anim calcmode="lin" valueType="num">
                                      <p:cBhvr>
                                        <p:cTn id="156" dur="500"/>
                                        <p:tgtEl>
                                          <p:spTgt spid="14343"/>
                                        </p:tgtEl>
                                        <p:attrNameLst>
                                          <p:attrName>ppt_x</p:attrName>
                                        </p:attrNameLst>
                                      </p:cBhvr>
                                      <p:tavLst>
                                        <p:tav tm="0">
                                          <p:val>
                                            <p:strVal val="ppt_x"/>
                                          </p:val>
                                        </p:tav>
                                        <p:tav tm="100000">
                                          <p:val>
                                            <p:fltVal val="0.5"/>
                                          </p:val>
                                        </p:tav>
                                      </p:tavLst>
                                    </p:anim>
                                    <p:anim calcmode="lin" valueType="num">
                                      <p:cBhvr>
                                        <p:cTn id="157" dur="500"/>
                                        <p:tgtEl>
                                          <p:spTgt spid="14343"/>
                                        </p:tgtEl>
                                        <p:attrNameLst>
                                          <p:attrName>ppt_y</p:attrName>
                                        </p:attrNameLst>
                                      </p:cBhvr>
                                      <p:tavLst>
                                        <p:tav tm="0">
                                          <p:val>
                                            <p:strVal val="ppt_y"/>
                                          </p:val>
                                        </p:tav>
                                        <p:tav tm="100000">
                                          <p:val>
                                            <p:fltVal val="0.5"/>
                                          </p:val>
                                        </p:tav>
                                      </p:tavLst>
                                    </p:anim>
                                    <p:set>
                                      <p:cBhvr>
                                        <p:cTn id="158" dur="1" fill="hold">
                                          <p:stCondLst>
                                            <p:cond delay="499"/>
                                          </p:stCondLst>
                                        </p:cTn>
                                        <p:tgtEl>
                                          <p:spTgt spid="14343"/>
                                        </p:tgtEl>
                                        <p:attrNameLst>
                                          <p:attrName>style.visibility</p:attrName>
                                        </p:attrNameLst>
                                      </p:cBhvr>
                                      <p:to>
                                        <p:strVal val="hidden"/>
                                      </p:to>
                                    </p:set>
                                  </p:childTnLst>
                                </p:cTn>
                              </p:par>
                              <p:par>
                                <p:cTn id="159" presetID="10" presetClass="exit" presetSubtype="0" fill="hold" grpId="1" nodeType="withEffect">
                                  <p:stCondLst>
                                    <p:cond delay="1000"/>
                                  </p:stCondLst>
                                  <p:childTnLst>
                                    <p:anim calcmode="lin" valueType="num">
                                      <p:cBhvr>
                                        <p:cTn id="160" dur="500"/>
                                        <p:tgtEl>
                                          <p:spTgt spid="14344"/>
                                        </p:tgtEl>
                                        <p:attrNameLst>
                                          <p:attrName>ppt_w</p:attrName>
                                        </p:attrNameLst>
                                      </p:cBhvr>
                                      <p:tavLst>
                                        <p:tav tm="0">
                                          <p:val>
                                            <p:strVal val="ppt_w"/>
                                          </p:val>
                                        </p:tav>
                                        <p:tav tm="100000">
                                          <p:val>
                                            <p:fltVal val="0"/>
                                          </p:val>
                                        </p:tav>
                                      </p:tavLst>
                                    </p:anim>
                                    <p:anim calcmode="lin" valueType="num">
                                      <p:cBhvr>
                                        <p:cTn id="161" dur="500"/>
                                        <p:tgtEl>
                                          <p:spTgt spid="14344"/>
                                        </p:tgtEl>
                                        <p:attrNameLst>
                                          <p:attrName>ppt_h</p:attrName>
                                        </p:attrNameLst>
                                      </p:cBhvr>
                                      <p:tavLst>
                                        <p:tav tm="0">
                                          <p:val>
                                            <p:strVal val="ppt_h"/>
                                          </p:val>
                                        </p:tav>
                                        <p:tav tm="100000">
                                          <p:val>
                                            <p:fltVal val="0"/>
                                          </p:val>
                                        </p:tav>
                                      </p:tavLst>
                                    </p:anim>
                                    <p:animEffect>
                                      <p:cBhvr>
                                        <p:cTn id="162" dur="500"/>
                                        <p:tgtEl>
                                          <p:spTgt spid="14344"/>
                                        </p:tgtEl>
                                      </p:cBhvr>
                                    </p:animEffect>
                                    <p:anim calcmode="lin" valueType="num">
                                      <p:cBhvr>
                                        <p:cTn id="163" dur="500"/>
                                        <p:tgtEl>
                                          <p:spTgt spid="14344"/>
                                        </p:tgtEl>
                                        <p:attrNameLst>
                                          <p:attrName>ppt_x</p:attrName>
                                        </p:attrNameLst>
                                      </p:cBhvr>
                                      <p:tavLst>
                                        <p:tav tm="0">
                                          <p:val>
                                            <p:strVal val="ppt_x"/>
                                          </p:val>
                                        </p:tav>
                                        <p:tav tm="100000">
                                          <p:val>
                                            <p:fltVal val="0.5"/>
                                          </p:val>
                                        </p:tav>
                                      </p:tavLst>
                                    </p:anim>
                                    <p:anim calcmode="lin" valueType="num">
                                      <p:cBhvr>
                                        <p:cTn id="164" dur="500"/>
                                        <p:tgtEl>
                                          <p:spTgt spid="14344"/>
                                        </p:tgtEl>
                                        <p:attrNameLst>
                                          <p:attrName>ppt_y</p:attrName>
                                        </p:attrNameLst>
                                      </p:cBhvr>
                                      <p:tavLst>
                                        <p:tav tm="0">
                                          <p:val>
                                            <p:strVal val="ppt_y"/>
                                          </p:val>
                                        </p:tav>
                                        <p:tav tm="100000">
                                          <p:val>
                                            <p:fltVal val="0.5"/>
                                          </p:val>
                                        </p:tav>
                                      </p:tavLst>
                                    </p:anim>
                                    <p:set>
                                      <p:cBhvr>
                                        <p:cTn id="165" dur="1" fill="hold">
                                          <p:stCondLst>
                                            <p:cond delay="499"/>
                                          </p:stCondLst>
                                        </p:cTn>
                                        <p:tgtEl>
                                          <p:spTgt spid="14344"/>
                                        </p:tgtEl>
                                        <p:attrNameLst>
                                          <p:attrName>style.visibility</p:attrName>
                                        </p:attrNameLst>
                                      </p:cBhvr>
                                      <p:to>
                                        <p:strVal val="hidden"/>
                                      </p:to>
                                    </p:set>
                                  </p:childTnLst>
                                </p:cTn>
                              </p:par>
                              <p:par>
                                <p:cTn id="166" presetID="10" presetClass="exit" presetSubtype="0" fill="hold" grpId="1" nodeType="withEffect">
                                  <p:stCondLst>
                                    <p:cond delay="1000"/>
                                  </p:stCondLst>
                                  <p:childTnLst>
                                    <p:anim calcmode="lin" valueType="num">
                                      <p:cBhvr>
                                        <p:cTn id="167" dur="500"/>
                                        <p:tgtEl>
                                          <p:spTgt spid="14345"/>
                                        </p:tgtEl>
                                        <p:attrNameLst>
                                          <p:attrName>ppt_w</p:attrName>
                                        </p:attrNameLst>
                                      </p:cBhvr>
                                      <p:tavLst>
                                        <p:tav tm="0">
                                          <p:val>
                                            <p:strVal val="ppt_w"/>
                                          </p:val>
                                        </p:tav>
                                        <p:tav tm="100000">
                                          <p:val>
                                            <p:fltVal val="0"/>
                                          </p:val>
                                        </p:tav>
                                      </p:tavLst>
                                    </p:anim>
                                    <p:anim calcmode="lin" valueType="num">
                                      <p:cBhvr>
                                        <p:cTn id="168" dur="500"/>
                                        <p:tgtEl>
                                          <p:spTgt spid="14345"/>
                                        </p:tgtEl>
                                        <p:attrNameLst>
                                          <p:attrName>ppt_h</p:attrName>
                                        </p:attrNameLst>
                                      </p:cBhvr>
                                      <p:tavLst>
                                        <p:tav tm="0">
                                          <p:val>
                                            <p:strVal val="ppt_h"/>
                                          </p:val>
                                        </p:tav>
                                        <p:tav tm="100000">
                                          <p:val>
                                            <p:fltVal val="0"/>
                                          </p:val>
                                        </p:tav>
                                      </p:tavLst>
                                    </p:anim>
                                    <p:animEffect>
                                      <p:cBhvr>
                                        <p:cTn id="169" dur="500"/>
                                        <p:tgtEl>
                                          <p:spTgt spid="14345"/>
                                        </p:tgtEl>
                                      </p:cBhvr>
                                    </p:animEffect>
                                    <p:anim calcmode="lin" valueType="num">
                                      <p:cBhvr>
                                        <p:cTn id="170" dur="500"/>
                                        <p:tgtEl>
                                          <p:spTgt spid="14345"/>
                                        </p:tgtEl>
                                        <p:attrNameLst>
                                          <p:attrName>ppt_x</p:attrName>
                                        </p:attrNameLst>
                                      </p:cBhvr>
                                      <p:tavLst>
                                        <p:tav tm="0">
                                          <p:val>
                                            <p:strVal val="ppt_x"/>
                                          </p:val>
                                        </p:tav>
                                        <p:tav tm="100000">
                                          <p:val>
                                            <p:fltVal val="0.5"/>
                                          </p:val>
                                        </p:tav>
                                      </p:tavLst>
                                    </p:anim>
                                    <p:anim calcmode="lin" valueType="num">
                                      <p:cBhvr>
                                        <p:cTn id="171" dur="500"/>
                                        <p:tgtEl>
                                          <p:spTgt spid="14345"/>
                                        </p:tgtEl>
                                        <p:attrNameLst>
                                          <p:attrName>ppt_y</p:attrName>
                                        </p:attrNameLst>
                                      </p:cBhvr>
                                      <p:tavLst>
                                        <p:tav tm="0">
                                          <p:val>
                                            <p:strVal val="ppt_y"/>
                                          </p:val>
                                        </p:tav>
                                        <p:tav tm="100000">
                                          <p:val>
                                            <p:fltVal val="0.5"/>
                                          </p:val>
                                        </p:tav>
                                      </p:tavLst>
                                    </p:anim>
                                    <p:set>
                                      <p:cBhvr>
                                        <p:cTn id="172" dur="1" fill="hold">
                                          <p:stCondLst>
                                            <p:cond delay="499"/>
                                          </p:stCondLst>
                                        </p:cTn>
                                        <p:tgtEl>
                                          <p:spTgt spid="14345"/>
                                        </p:tgtEl>
                                        <p:attrNameLst>
                                          <p:attrName>style.visibility</p:attrName>
                                        </p:attrNameLst>
                                      </p:cBhvr>
                                      <p:to>
                                        <p:strVal val="hidden"/>
                                      </p:to>
                                    </p:set>
                                  </p:childTnLst>
                                </p:cTn>
                              </p:par>
                              <p:par>
                                <p:cTn id="173" presetID="10" presetClass="exit" presetSubtype="0" fill="hold" grpId="1" nodeType="withEffect">
                                  <p:stCondLst>
                                    <p:cond delay="1000"/>
                                  </p:stCondLst>
                                  <p:childTnLst>
                                    <p:anim calcmode="lin" valueType="num">
                                      <p:cBhvr>
                                        <p:cTn id="174" dur="500"/>
                                        <p:tgtEl>
                                          <p:spTgt spid="14346"/>
                                        </p:tgtEl>
                                        <p:attrNameLst>
                                          <p:attrName>ppt_w</p:attrName>
                                        </p:attrNameLst>
                                      </p:cBhvr>
                                      <p:tavLst>
                                        <p:tav tm="0">
                                          <p:val>
                                            <p:strVal val="ppt_w"/>
                                          </p:val>
                                        </p:tav>
                                        <p:tav tm="100000">
                                          <p:val>
                                            <p:fltVal val="0"/>
                                          </p:val>
                                        </p:tav>
                                      </p:tavLst>
                                    </p:anim>
                                    <p:anim calcmode="lin" valueType="num">
                                      <p:cBhvr>
                                        <p:cTn id="175" dur="500"/>
                                        <p:tgtEl>
                                          <p:spTgt spid="14346"/>
                                        </p:tgtEl>
                                        <p:attrNameLst>
                                          <p:attrName>ppt_h</p:attrName>
                                        </p:attrNameLst>
                                      </p:cBhvr>
                                      <p:tavLst>
                                        <p:tav tm="0">
                                          <p:val>
                                            <p:strVal val="ppt_h"/>
                                          </p:val>
                                        </p:tav>
                                        <p:tav tm="100000">
                                          <p:val>
                                            <p:fltVal val="0"/>
                                          </p:val>
                                        </p:tav>
                                      </p:tavLst>
                                    </p:anim>
                                    <p:animEffect>
                                      <p:cBhvr>
                                        <p:cTn id="176" dur="500"/>
                                        <p:tgtEl>
                                          <p:spTgt spid="14346"/>
                                        </p:tgtEl>
                                      </p:cBhvr>
                                    </p:animEffect>
                                    <p:anim calcmode="lin" valueType="num">
                                      <p:cBhvr>
                                        <p:cTn id="177" dur="500"/>
                                        <p:tgtEl>
                                          <p:spTgt spid="14346"/>
                                        </p:tgtEl>
                                        <p:attrNameLst>
                                          <p:attrName>ppt_x</p:attrName>
                                        </p:attrNameLst>
                                      </p:cBhvr>
                                      <p:tavLst>
                                        <p:tav tm="0">
                                          <p:val>
                                            <p:strVal val="ppt_x"/>
                                          </p:val>
                                        </p:tav>
                                        <p:tav tm="100000">
                                          <p:val>
                                            <p:fltVal val="0.5"/>
                                          </p:val>
                                        </p:tav>
                                      </p:tavLst>
                                    </p:anim>
                                    <p:anim calcmode="lin" valueType="num">
                                      <p:cBhvr>
                                        <p:cTn id="178" dur="500"/>
                                        <p:tgtEl>
                                          <p:spTgt spid="14346"/>
                                        </p:tgtEl>
                                        <p:attrNameLst>
                                          <p:attrName>ppt_y</p:attrName>
                                        </p:attrNameLst>
                                      </p:cBhvr>
                                      <p:tavLst>
                                        <p:tav tm="0">
                                          <p:val>
                                            <p:strVal val="ppt_y"/>
                                          </p:val>
                                        </p:tav>
                                        <p:tav tm="100000">
                                          <p:val>
                                            <p:fltVal val="0.5"/>
                                          </p:val>
                                        </p:tav>
                                      </p:tavLst>
                                    </p:anim>
                                    <p:set>
                                      <p:cBhvr>
                                        <p:cTn id="179" dur="1" fill="hold">
                                          <p:stCondLst>
                                            <p:cond delay="499"/>
                                          </p:stCondLst>
                                        </p:cTn>
                                        <p:tgtEl>
                                          <p:spTgt spid="14346"/>
                                        </p:tgtEl>
                                        <p:attrNameLst>
                                          <p:attrName>style.visibility</p:attrName>
                                        </p:attrNameLst>
                                      </p:cBhvr>
                                      <p:to>
                                        <p:strVal val="hidden"/>
                                      </p:to>
                                    </p:set>
                                  </p:childTnLst>
                                </p:cTn>
                              </p:par>
                              <p:par>
                                <p:cTn id="180" presetID="10" presetClass="exit" presetSubtype="0" fill="hold" grpId="1" nodeType="withEffect">
                                  <p:stCondLst>
                                    <p:cond delay="1000"/>
                                  </p:stCondLst>
                                  <p:childTnLst>
                                    <p:anim calcmode="lin" valueType="num">
                                      <p:cBhvr>
                                        <p:cTn id="181" dur="500"/>
                                        <p:tgtEl>
                                          <p:spTgt spid="14347"/>
                                        </p:tgtEl>
                                        <p:attrNameLst>
                                          <p:attrName>ppt_w</p:attrName>
                                        </p:attrNameLst>
                                      </p:cBhvr>
                                      <p:tavLst>
                                        <p:tav tm="0">
                                          <p:val>
                                            <p:strVal val="ppt_w"/>
                                          </p:val>
                                        </p:tav>
                                        <p:tav tm="100000">
                                          <p:val>
                                            <p:fltVal val="0"/>
                                          </p:val>
                                        </p:tav>
                                      </p:tavLst>
                                    </p:anim>
                                    <p:anim calcmode="lin" valueType="num">
                                      <p:cBhvr>
                                        <p:cTn id="182" dur="500"/>
                                        <p:tgtEl>
                                          <p:spTgt spid="14347"/>
                                        </p:tgtEl>
                                        <p:attrNameLst>
                                          <p:attrName>ppt_h</p:attrName>
                                        </p:attrNameLst>
                                      </p:cBhvr>
                                      <p:tavLst>
                                        <p:tav tm="0">
                                          <p:val>
                                            <p:strVal val="ppt_h"/>
                                          </p:val>
                                        </p:tav>
                                        <p:tav tm="100000">
                                          <p:val>
                                            <p:fltVal val="0"/>
                                          </p:val>
                                        </p:tav>
                                      </p:tavLst>
                                    </p:anim>
                                    <p:animEffect>
                                      <p:cBhvr>
                                        <p:cTn id="183" dur="500"/>
                                        <p:tgtEl>
                                          <p:spTgt spid="14347"/>
                                        </p:tgtEl>
                                      </p:cBhvr>
                                    </p:animEffect>
                                    <p:anim calcmode="lin" valueType="num">
                                      <p:cBhvr>
                                        <p:cTn id="184" dur="500"/>
                                        <p:tgtEl>
                                          <p:spTgt spid="14347"/>
                                        </p:tgtEl>
                                        <p:attrNameLst>
                                          <p:attrName>ppt_x</p:attrName>
                                        </p:attrNameLst>
                                      </p:cBhvr>
                                      <p:tavLst>
                                        <p:tav tm="0">
                                          <p:val>
                                            <p:strVal val="ppt_x"/>
                                          </p:val>
                                        </p:tav>
                                        <p:tav tm="100000">
                                          <p:val>
                                            <p:fltVal val="0.5"/>
                                          </p:val>
                                        </p:tav>
                                      </p:tavLst>
                                    </p:anim>
                                    <p:anim calcmode="lin" valueType="num">
                                      <p:cBhvr>
                                        <p:cTn id="185" dur="500"/>
                                        <p:tgtEl>
                                          <p:spTgt spid="14347"/>
                                        </p:tgtEl>
                                        <p:attrNameLst>
                                          <p:attrName>ppt_y</p:attrName>
                                        </p:attrNameLst>
                                      </p:cBhvr>
                                      <p:tavLst>
                                        <p:tav tm="0">
                                          <p:val>
                                            <p:strVal val="ppt_y"/>
                                          </p:val>
                                        </p:tav>
                                        <p:tav tm="100000">
                                          <p:val>
                                            <p:fltVal val="0.5"/>
                                          </p:val>
                                        </p:tav>
                                      </p:tavLst>
                                    </p:anim>
                                    <p:set>
                                      <p:cBhvr>
                                        <p:cTn id="186" dur="1" fill="hold">
                                          <p:stCondLst>
                                            <p:cond delay="499"/>
                                          </p:stCondLst>
                                        </p:cTn>
                                        <p:tgtEl>
                                          <p:spTgt spid="14347"/>
                                        </p:tgtEl>
                                        <p:attrNameLst>
                                          <p:attrName>style.visibility</p:attrName>
                                        </p:attrNameLst>
                                      </p:cBhvr>
                                      <p:to>
                                        <p:strVal val="hidden"/>
                                      </p:to>
                                    </p:set>
                                  </p:childTnLst>
                                </p:cTn>
                              </p:par>
                              <p:par>
                                <p:cTn id="187" presetID="10" presetClass="exit" presetSubtype="0" fill="hold" grpId="1" nodeType="withEffect">
                                  <p:stCondLst>
                                    <p:cond delay="1000"/>
                                  </p:stCondLst>
                                  <p:childTnLst>
                                    <p:anim calcmode="lin" valueType="num">
                                      <p:cBhvr>
                                        <p:cTn id="188" dur="500"/>
                                        <p:tgtEl>
                                          <p:spTgt spid="14348"/>
                                        </p:tgtEl>
                                        <p:attrNameLst>
                                          <p:attrName>ppt_w</p:attrName>
                                        </p:attrNameLst>
                                      </p:cBhvr>
                                      <p:tavLst>
                                        <p:tav tm="0">
                                          <p:val>
                                            <p:strVal val="ppt_w"/>
                                          </p:val>
                                        </p:tav>
                                        <p:tav tm="100000">
                                          <p:val>
                                            <p:fltVal val="0"/>
                                          </p:val>
                                        </p:tav>
                                      </p:tavLst>
                                    </p:anim>
                                    <p:anim calcmode="lin" valueType="num">
                                      <p:cBhvr>
                                        <p:cTn id="189" dur="500"/>
                                        <p:tgtEl>
                                          <p:spTgt spid="14348"/>
                                        </p:tgtEl>
                                        <p:attrNameLst>
                                          <p:attrName>ppt_h</p:attrName>
                                        </p:attrNameLst>
                                      </p:cBhvr>
                                      <p:tavLst>
                                        <p:tav tm="0">
                                          <p:val>
                                            <p:strVal val="ppt_h"/>
                                          </p:val>
                                        </p:tav>
                                        <p:tav tm="100000">
                                          <p:val>
                                            <p:fltVal val="0"/>
                                          </p:val>
                                        </p:tav>
                                      </p:tavLst>
                                    </p:anim>
                                    <p:animEffect>
                                      <p:cBhvr>
                                        <p:cTn id="190" dur="500"/>
                                        <p:tgtEl>
                                          <p:spTgt spid="14348"/>
                                        </p:tgtEl>
                                      </p:cBhvr>
                                    </p:animEffect>
                                    <p:anim calcmode="lin" valueType="num">
                                      <p:cBhvr>
                                        <p:cTn id="191" dur="500"/>
                                        <p:tgtEl>
                                          <p:spTgt spid="14348"/>
                                        </p:tgtEl>
                                        <p:attrNameLst>
                                          <p:attrName>ppt_x</p:attrName>
                                        </p:attrNameLst>
                                      </p:cBhvr>
                                      <p:tavLst>
                                        <p:tav tm="0">
                                          <p:val>
                                            <p:strVal val="ppt_x"/>
                                          </p:val>
                                        </p:tav>
                                        <p:tav tm="100000">
                                          <p:val>
                                            <p:fltVal val="0.5"/>
                                          </p:val>
                                        </p:tav>
                                      </p:tavLst>
                                    </p:anim>
                                    <p:anim calcmode="lin" valueType="num">
                                      <p:cBhvr>
                                        <p:cTn id="192" dur="500"/>
                                        <p:tgtEl>
                                          <p:spTgt spid="14348"/>
                                        </p:tgtEl>
                                        <p:attrNameLst>
                                          <p:attrName>ppt_y</p:attrName>
                                        </p:attrNameLst>
                                      </p:cBhvr>
                                      <p:tavLst>
                                        <p:tav tm="0">
                                          <p:val>
                                            <p:strVal val="ppt_y"/>
                                          </p:val>
                                        </p:tav>
                                        <p:tav tm="100000">
                                          <p:val>
                                            <p:fltVal val="0.5"/>
                                          </p:val>
                                        </p:tav>
                                      </p:tavLst>
                                    </p:anim>
                                    <p:set>
                                      <p:cBhvr>
                                        <p:cTn id="193" dur="1" fill="hold">
                                          <p:stCondLst>
                                            <p:cond delay="499"/>
                                          </p:stCondLst>
                                        </p:cTn>
                                        <p:tgtEl>
                                          <p:spTgt spid="14348"/>
                                        </p:tgtEl>
                                        <p:attrNameLst>
                                          <p:attrName>style.visibility</p:attrName>
                                        </p:attrNameLst>
                                      </p:cBhvr>
                                      <p:to>
                                        <p:strVal val="hidden"/>
                                      </p:to>
                                    </p:set>
                                  </p:childTnLst>
                                </p:cTn>
                              </p:par>
                              <p:par>
                                <p:cTn id="194" presetID="10" presetClass="exit" presetSubtype="0" fill="hold" grpId="1" nodeType="withEffect">
                                  <p:stCondLst>
                                    <p:cond delay="1000"/>
                                  </p:stCondLst>
                                  <p:childTnLst>
                                    <p:anim calcmode="lin" valueType="num">
                                      <p:cBhvr>
                                        <p:cTn id="195" dur="500"/>
                                        <p:tgtEl>
                                          <p:spTgt spid="14349"/>
                                        </p:tgtEl>
                                        <p:attrNameLst>
                                          <p:attrName>ppt_w</p:attrName>
                                        </p:attrNameLst>
                                      </p:cBhvr>
                                      <p:tavLst>
                                        <p:tav tm="0">
                                          <p:val>
                                            <p:strVal val="ppt_w"/>
                                          </p:val>
                                        </p:tav>
                                        <p:tav tm="100000">
                                          <p:val>
                                            <p:fltVal val="0"/>
                                          </p:val>
                                        </p:tav>
                                      </p:tavLst>
                                    </p:anim>
                                    <p:anim calcmode="lin" valueType="num">
                                      <p:cBhvr>
                                        <p:cTn id="196" dur="500"/>
                                        <p:tgtEl>
                                          <p:spTgt spid="14349"/>
                                        </p:tgtEl>
                                        <p:attrNameLst>
                                          <p:attrName>ppt_h</p:attrName>
                                        </p:attrNameLst>
                                      </p:cBhvr>
                                      <p:tavLst>
                                        <p:tav tm="0">
                                          <p:val>
                                            <p:strVal val="ppt_h"/>
                                          </p:val>
                                        </p:tav>
                                        <p:tav tm="100000">
                                          <p:val>
                                            <p:fltVal val="0"/>
                                          </p:val>
                                        </p:tav>
                                      </p:tavLst>
                                    </p:anim>
                                    <p:animEffect>
                                      <p:cBhvr>
                                        <p:cTn id="197" dur="500"/>
                                        <p:tgtEl>
                                          <p:spTgt spid="14349"/>
                                        </p:tgtEl>
                                      </p:cBhvr>
                                    </p:animEffect>
                                    <p:anim calcmode="lin" valueType="num">
                                      <p:cBhvr>
                                        <p:cTn id="198" dur="500"/>
                                        <p:tgtEl>
                                          <p:spTgt spid="14349"/>
                                        </p:tgtEl>
                                        <p:attrNameLst>
                                          <p:attrName>ppt_x</p:attrName>
                                        </p:attrNameLst>
                                      </p:cBhvr>
                                      <p:tavLst>
                                        <p:tav tm="0">
                                          <p:val>
                                            <p:strVal val="ppt_x"/>
                                          </p:val>
                                        </p:tav>
                                        <p:tav tm="100000">
                                          <p:val>
                                            <p:fltVal val="0.5"/>
                                          </p:val>
                                        </p:tav>
                                      </p:tavLst>
                                    </p:anim>
                                    <p:anim calcmode="lin" valueType="num">
                                      <p:cBhvr>
                                        <p:cTn id="199" dur="500"/>
                                        <p:tgtEl>
                                          <p:spTgt spid="14349"/>
                                        </p:tgtEl>
                                        <p:attrNameLst>
                                          <p:attrName>ppt_y</p:attrName>
                                        </p:attrNameLst>
                                      </p:cBhvr>
                                      <p:tavLst>
                                        <p:tav tm="0">
                                          <p:val>
                                            <p:strVal val="ppt_y"/>
                                          </p:val>
                                        </p:tav>
                                        <p:tav tm="100000">
                                          <p:val>
                                            <p:fltVal val="0.5"/>
                                          </p:val>
                                        </p:tav>
                                      </p:tavLst>
                                    </p:anim>
                                    <p:set>
                                      <p:cBhvr>
                                        <p:cTn id="200" dur="1" fill="hold">
                                          <p:stCondLst>
                                            <p:cond delay="499"/>
                                          </p:stCondLst>
                                        </p:cTn>
                                        <p:tgtEl>
                                          <p:spTgt spid="14349"/>
                                        </p:tgtEl>
                                        <p:attrNameLst>
                                          <p:attrName>style.visibility</p:attrName>
                                        </p:attrNameLst>
                                      </p:cBhvr>
                                      <p:to>
                                        <p:strVal val="hidden"/>
                                      </p:to>
                                    </p:set>
                                  </p:childTnLst>
                                </p:cTn>
                              </p:par>
                              <p:par>
                                <p:cTn id="201" presetID="10" presetClass="exit" presetSubtype="0" fill="hold" grpId="1" nodeType="withEffect">
                                  <p:stCondLst>
                                    <p:cond delay="1000"/>
                                  </p:stCondLst>
                                  <p:childTnLst>
                                    <p:anim calcmode="lin" valueType="num">
                                      <p:cBhvr>
                                        <p:cTn id="202" dur="500"/>
                                        <p:tgtEl>
                                          <p:spTgt spid="14350"/>
                                        </p:tgtEl>
                                        <p:attrNameLst>
                                          <p:attrName>ppt_w</p:attrName>
                                        </p:attrNameLst>
                                      </p:cBhvr>
                                      <p:tavLst>
                                        <p:tav tm="0">
                                          <p:val>
                                            <p:strVal val="ppt_w"/>
                                          </p:val>
                                        </p:tav>
                                        <p:tav tm="100000">
                                          <p:val>
                                            <p:fltVal val="0"/>
                                          </p:val>
                                        </p:tav>
                                      </p:tavLst>
                                    </p:anim>
                                    <p:anim calcmode="lin" valueType="num">
                                      <p:cBhvr>
                                        <p:cTn id="203" dur="500"/>
                                        <p:tgtEl>
                                          <p:spTgt spid="14350"/>
                                        </p:tgtEl>
                                        <p:attrNameLst>
                                          <p:attrName>ppt_h</p:attrName>
                                        </p:attrNameLst>
                                      </p:cBhvr>
                                      <p:tavLst>
                                        <p:tav tm="0">
                                          <p:val>
                                            <p:strVal val="ppt_h"/>
                                          </p:val>
                                        </p:tav>
                                        <p:tav tm="100000">
                                          <p:val>
                                            <p:fltVal val="0"/>
                                          </p:val>
                                        </p:tav>
                                      </p:tavLst>
                                    </p:anim>
                                    <p:animEffect>
                                      <p:cBhvr>
                                        <p:cTn id="204" dur="500"/>
                                        <p:tgtEl>
                                          <p:spTgt spid="14350"/>
                                        </p:tgtEl>
                                      </p:cBhvr>
                                    </p:animEffect>
                                    <p:anim calcmode="lin" valueType="num">
                                      <p:cBhvr>
                                        <p:cTn id="205" dur="500"/>
                                        <p:tgtEl>
                                          <p:spTgt spid="14350"/>
                                        </p:tgtEl>
                                        <p:attrNameLst>
                                          <p:attrName>ppt_x</p:attrName>
                                        </p:attrNameLst>
                                      </p:cBhvr>
                                      <p:tavLst>
                                        <p:tav tm="0">
                                          <p:val>
                                            <p:strVal val="ppt_x"/>
                                          </p:val>
                                        </p:tav>
                                        <p:tav tm="100000">
                                          <p:val>
                                            <p:fltVal val="0.5"/>
                                          </p:val>
                                        </p:tav>
                                      </p:tavLst>
                                    </p:anim>
                                    <p:anim calcmode="lin" valueType="num">
                                      <p:cBhvr>
                                        <p:cTn id="206" dur="500"/>
                                        <p:tgtEl>
                                          <p:spTgt spid="14350"/>
                                        </p:tgtEl>
                                        <p:attrNameLst>
                                          <p:attrName>ppt_y</p:attrName>
                                        </p:attrNameLst>
                                      </p:cBhvr>
                                      <p:tavLst>
                                        <p:tav tm="0">
                                          <p:val>
                                            <p:strVal val="ppt_y"/>
                                          </p:val>
                                        </p:tav>
                                        <p:tav tm="100000">
                                          <p:val>
                                            <p:fltVal val="0.5"/>
                                          </p:val>
                                        </p:tav>
                                      </p:tavLst>
                                    </p:anim>
                                    <p:set>
                                      <p:cBhvr>
                                        <p:cTn id="207" dur="1" fill="hold">
                                          <p:stCondLst>
                                            <p:cond delay="499"/>
                                          </p:stCondLst>
                                        </p:cTn>
                                        <p:tgtEl>
                                          <p:spTgt spid="14350"/>
                                        </p:tgtEl>
                                        <p:attrNameLst>
                                          <p:attrName>style.visibility</p:attrName>
                                        </p:attrNameLst>
                                      </p:cBhvr>
                                      <p:to>
                                        <p:strVal val="hidden"/>
                                      </p:to>
                                    </p:set>
                                  </p:childTnLst>
                                </p:cTn>
                              </p:par>
                              <p:par>
                                <p:cTn id="208" presetID="10" presetClass="exit" presetSubtype="0" fill="hold" grpId="1" nodeType="withEffect">
                                  <p:stCondLst>
                                    <p:cond delay="1000"/>
                                  </p:stCondLst>
                                  <p:childTnLst>
                                    <p:anim calcmode="lin" valueType="num">
                                      <p:cBhvr>
                                        <p:cTn id="209" dur="500"/>
                                        <p:tgtEl>
                                          <p:spTgt spid="14351"/>
                                        </p:tgtEl>
                                        <p:attrNameLst>
                                          <p:attrName>ppt_w</p:attrName>
                                        </p:attrNameLst>
                                      </p:cBhvr>
                                      <p:tavLst>
                                        <p:tav tm="0">
                                          <p:val>
                                            <p:strVal val="ppt_w"/>
                                          </p:val>
                                        </p:tav>
                                        <p:tav tm="100000">
                                          <p:val>
                                            <p:fltVal val="0"/>
                                          </p:val>
                                        </p:tav>
                                      </p:tavLst>
                                    </p:anim>
                                    <p:anim calcmode="lin" valueType="num">
                                      <p:cBhvr>
                                        <p:cTn id="210" dur="500"/>
                                        <p:tgtEl>
                                          <p:spTgt spid="14351"/>
                                        </p:tgtEl>
                                        <p:attrNameLst>
                                          <p:attrName>ppt_h</p:attrName>
                                        </p:attrNameLst>
                                      </p:cBhvr>
                                      <p:tavLst>
                                        <p:tav tm="0">
                                          <p:val>
                                            <p:strVal val="ppt_h"/>
                                          </p:val>
                                        </p:tav>
                                        <p:tav tm="100000">
                                          <p:val>
                                            <p:fltVal val="0"/>
                                          </p:val>
                                        </p:tav>
                                      </p:tavLst>
                                    </p:anim>
                                    <p:animEffect>
                                      <p:cBhvr>
                                        <p:cTn id="211" dur="500"/>
                                        <p:tgtEl>
                                          <p:spTgt spid="14351"/>
                                        </p:tgtEl>
                                      </p:cBhvr>
                                    </p:animEffect>
                                    <p:anim calcmode="lin" valueType="num">
                                      <p:cBhvr>
                                        <p:cTn id="212" dur="500"/>
                                        <p:tgtEl>
                                          <p:spTgt spid="14351"/>
                                        </p:tgtEl>
                                        <p:attrNameLst>
                                          <p:attrName>ppt_x</p:attrName>
                                        </p:attrNameLst>
                                      </p:cBhvr>
                                      <p:tavLst>
                                        <p:tav tm="0">
                                          <p:val>
                                            <p:strVal val="ppt_x"/>
                                          </p:val>
                                        </p:tav>
                                        <p:tav tm="100000">
                                          <p:val>
                                            <p:fltVal val="0.5"/>
                                          </p:val>
                                        </p:tav>
                                      </p:tavLst>
                                    </p:anim>
                                    <p:anim calcmode="lin" valueType="num">
                                      <p:cBhvr>
                                        <p:cTn id="213" dur="500"/>
                                        <p:tgtEl>
                                          <p:spTgt spid="14351"/>
                                        </p:tgtEl>
                                        <p:attrNameLst>
                                          <p:attrName>ppt_y</p:attrName>
                                        </p:attrNameLst>
                                      </p:cBhvr>
                                      <p:tavLst>
                                        <p:tav tm="0">
                                          <p:val>
                                            <p:strVal val="ppt_y"/>
                                          </p:val>
                                        </p:tav>
                                        <p:tav tm="100000">
                                          <p:val>
                                            <p:fltVal val="0.5"/>
                                          </p:val>
                                        </p:tav>
                                      </p:tavLst>
                                    </p:anim>
                                    <p:set>
                                      <p:cBhvr>
                                        <p:cTn id="214" dur="1" fill="hold">
                                          <p:stCondLst>
                                            <p:cond delay="499"/>
                                          </p:stCondLst>
                                        </p:cTn>
                                        <p:tgtEl>
                                          <p:spTgt spid="14351"/>
                                        </p:tgtEl>
                                        <p:attrNameLst>
                                          <p:attrName>style.visibility</p:attrName>
                                        </p:attrNameLst>
                                      </p:cBhvr>
                                      <p:to>
                                        <p:strVal val="hidden"/>
                                      </p:to>
                                    </p:set>
                                  </p:childTnLst>
                                </p:cTn>
                              </p:par>
                              <p:par>
                                <p:cTn id="215" presetID="10" presetClass="exit" presetSubtype="0" fill="hold" grpId="1" nodeType="withEffect">
                                  <p:stCondLst>
                                    <p:cond delay="1000"/>
                                  </p:stCondLst>
                                  <p:childTnLst>
                                    <p:anim calcmode="lin" valueType="num">
                                      <p:cBhvr>
                                        <p:cTn id="216" dur="500"/>
                                        <p:tgtEl>
                                          <p:spTgt spid="14352"/>
                                        </p:tgtEl>
                                        <p:attrNameLst>
                                          <p:attrName>ppt_w</p:attrName>
                                        </p:attrNameLst>
                                      </p:cBhvr>
                                      <p:tavLst>
                                        <p:tav tm="0">
                                          <p:val>
                                            <p:strVal val="ppt_w"/>
                                          </p:val>
                                        </p:tav>
                                        <p:tav tm="100000">
                                          <p:val>
                                            <p:fltVal val="0"/>
                                          </p:val>
                                        </p:tav>
                                      </p:tavLst>
                                    </p:anim>
                                    <p:anim calcmode="lin" valueType="num">
                                      <p:cBhvr>
                                        <p:cTn id="217" dur="500"/>
                                        <p:tgtEl>
                                          <p:spTgt spid="14352"/>
                                        </p:tgtEl>
                                        <p:attrNameLst>
                                          <p:attrName>ppt_h</p:attrName>
                                        </p:attrNameLst>
                                      </p:cBhvr>
                                      <p:tavLst>
                                        <p:tav tm="0">
                                          <p:val>
                                            <p:strVal val="ppt_h"/>
                                          </p:val>
                                        </p:tav>
                                        <p:tav tm="100000">
                                          <p:val>
                                            <p:fltVal val="0"/>
                                          </p:val>
                                        </p:tav>
                                      </p:tavLst>
                                    </p:anim>
                                    <p:animEffect>
                                      <p:cBhvr>
                                        <p:cTn id="218" dur="500"/>
                                        <p:tgtEl>
                                          <p:spTgt spid="14352"/>
                                        </p:tgtEl>
                                      </p:cBhvr>
                                    </p:animEffect>
                                    <p:anim calcmode="lin" valueType="num">
                                      <p:cBhvr>
                                        <p:cTn id="219" dur="500"/>
                                        <p:tgtEl>
                                          <p:spTgt spid="14352"/>
                                        </p:tgtEl>
                                        <p:attrNameLst>
                                          <p:attrName>ppt_x</p:attrName>
                                        </p:attrNameLst>
                                      </p:cBhvr>
                                      <p:tavLst>
                                        <p:tav tm="0">
                                          <p:val>
                                            <p:strVal val="ppt_x"/>
                                          </p:val>
                                        </p:tav>
                                        <p:tav tm="100000">
                                          <p:val>
                                            <p:fltVal val="0.5"/>
                                          </p:val>
                                        </p:tav>
                                      </p:tavLst>
                                    </p:anim>
                                    <p:anim calcmode="lin" valueType="num">
                                      <p:cBhvr>
                                        <p:cTn id="220" dur="500"/>
                                        <p:tgtEl>
                                          <p:spTgt spid="14352"/>
                                        </p:tgtEl>
                                        <p:attrNameLst>
                                          <p:attrName>ppt_y</p:attrName>
                                        </p:attrNameLst>
                                      </p:cBhvr>
                                      <p:tavLst>
                                        <p:tav tm="0">
                                          <p:val>
                                            <p:strVal val="ppt_y"/>
                                          </p:val>
                                        </p:tav>
                                        <p:tav tm="100000">
                                          <p:val>
                                            <p:fltVal val="0.5"/>
                                          </p:val>
                                        </p:tav>
                                      </p:tavLst>
                                    </p:anim>
                                    <p:set>
                                      <p:cBhvr>
                                        <p:cTn id="221" dur="1" fill="hold">
                                          <p:stCondLst>
                                            <p:cond delay="499"/>
                                          </p:stCondLst>
                                        </p:cTn>
                                        <p:tgtEl>
                                          <p:spTgt spid="14352"/>
                                        </p:tgtEl>
                                        <p:attrNameLst>
                                          <p:attrName>style.visibility</p:attrName>
                                        </p:attrNameLst>
                                      </p:cBhvr>
                                      <p:to>
                                        <p:strVal val="hidden"/>
                                      </p:to>
                                    </p:set>
                                  </p:childTnLst>
                                </p:cTn>
                              </p:par>
                              <p:par>
                                <p:cTn id="222" presetID="10" presetClass="exit" presetSubtype="0" fill="hold" grpId="1" nodeType="withEffect">
                                  <p:stCondLst>
                                    <p:cond delay="1000"/>
                                  </p:stCondLst>
                                  <p:childTnLst>
                                    <p:anim calcmode="lin" valueType="num">
                                      <p:cBhvr>
                                        <p:cTn id="223" dur="500"/>
                                        <p:tgtEl>
                                          <p:spTgt spid="14353"/>
                                        </p:tgtEl>
                                        <p:attrNameLst>
                                          <p:attrName>ppt_w</p:attrName>
                                        </p:attrNameLst>
                                      </p:cBhvr>
                                      <p:tavLst>
                                        <p:tav tm="0">
                                          <p:val>
                                            <p:strVal val="ppt_w"/>
                                          </p:val>
                                        </p:tav>
                                        <p:tav tm="100000">
                                          <p:val>
                                            <p:fltVal val="0"/>
                                          </p:val>
                                        </p:tav>
                                      </p:tavLst>
                                    </p:anim>
                                    <p:anim calcmode="lin" valueType="num">
                                      <p:cBhvr>
                                        <p:cTn id="224" dur="500"/>
                                        <p:tgtEl>
                                          <p:spTgt spid="14353"/>
                                        </p:tgtEl>
                                        <p:attrNameLst>
                                          <p:attrName>ppt_h</p:attrName>
                                        </p:attrNameLst>
                                      </p:cBhvr>
                                      <p:tavLst>
                                        <p:tav tm="0">
                                          <p:val>
                                            <p:strVal val="ppt_h"/>
                                          </p:val>
                                        </p:tav>
                                        <p:tav tm="100000">
                                          <p:val>
                                            <p:fltVal val="0"/>
                                          </p:val>
                                        </p:tav>
                                      </p:tavLst>
                                    </p:anim>
                                    <p:animEffect>
                                      <p:cBhvr>
                                        <p:cTn id="225" dur="500"/>
                                        <p:tgtEl>
                                          <p:spTgt spid="14353"/>
                                        </p:tgtEl>
                                      </p:cBhvr>
                                    </p:animEffect>
                                    <p:anim calcmode="lin" valueType="num">
                                      <p:cBhvr>
                                        <p:cTn id="226" dur="500"/>
                                        <p:tgtEl>
                                          <p:spTgt spid="14353"/>
                                        </p:tgtEl>
                                        <p:attrNameLst>
                                          <p:attrName>ppt_x</p:attrName>
                                        </p:attrNameLst>
                                      </p:cBhvr>
                                      <p:tavLst>
                                        <p:tav tm="0">
                                          <p:val>
                                            <p:strVal val="ppt_x"/>
                                          </p:val>
                                        </p:tav>
                                        <p:tav tm="100000">
                                          <p:val>
                                            <p:fltVal val="0.5"/>
                                          </p:val>
                                        </p:tav>
                                      </p:tavLst>
                                    </p:anim>
                                    <p:anim calcmode="lin" valueType="num">
                                      <p:cBhvr>
                                        <p:cTn id="227" dur="500"/>
                                        <p:tgtEl>
                                          <p:spTgt spid="14353"/>
                                        </p:tgtEl>
                                        <p:attrNameLst>
                                          <p:attrName>ppt_y</p:attrName>
                                        </p:attrNameLst>
                                      </p:cBhvr>
                                      <p:tavLst>
                                        <p:tav tm="0">
                                          <p:val>
                                            <p:strVal val="ppt_y"/>
                                          </p:val>
                                        </p:tav>
                                        <p:tav tm="100000">
                                          <p:val>
                                            <p:fltVal val="0.5"/>
                                          </p:val>
                                        </p:tav>
                                      </p:tavLst>
                                    </p:anim>
                                    <p:set>
                                      <p:cBhvr>
                                        <p:cTn id="228" dur="1" fill="hold">
                                          <p:stCondLst>
                                            <p:cond delay="499"/>
                                          </p:stCondLst>
                                        </p:cTn>
                                        <p:tgtEl>
                                          <p:spTgt spid="14353"/>
                                        </p:tgtEl>
                                        <p:attrNameLst>
                                          <p:attrName>style.visibility</p:attrName>
                                        </p:attrNameLst>
                                      </p:cBhvr>
                                      <p:to>
                                        <p:strVal val="hidden"/>
                                      </p:to>
                                    </p:set>
                                  </p:childTnLst>
                                </p:cTn>
                              </p:par>
                              <p:par>
                                <p:cTn id="229" presetID="10" presetClass="exit" presetSubtype="0" fill="hold" grpId="1" nodeType="withEffect">
                                  <p:stCondLst>
                                    <p:cond delay="1000"/>
                                  </p:stCondLst>
                                  <p:childTnLst>
                                    <p:anim calcmode="lin" valueType="num">
                                      <p:cBhvr>
                                        <p:cTn id="230" dur="500"/>
                                        <p:tgtEl>
                                          <p:spTgt spid="14354"/>
                                        </p:tgtEl>
                                        <p:attrNameLst>
                                          <p:attrName>ppt_w</p:attrName>
                                        </p:attrNameLst>
                                      </p:cBhvr>
                                      <p:tavLst>
                                        <p:tav tm="0">
                                          <p:val>
                                            <p:strVal val="ppt_w"/>
                                          </p:val>
                                        </p:tav>
                                        <p:tav tm="100000">
                                          <p:val>
                                            <p:fltVal val="0"/>
                                          </p:val>
                                        </p:tav>
                                      </p:tavLst>
                                    </p:anim>
                                    <p:anim calcmode="lin" valueType="num">
                                      <p:cBhvr>
                                        <p:cTn id="231" dur="500"/>
                                        <p:tgtEl>
                                          <p:spTgt spid="14354"/>
                                        </p:tgtEl>
                                        <p:attrNameLst>
                                          <p:attrName>ppt_h</p:attrName>
                                        </p:attrNameLst>
                                      </p:cBhvr>
                                      <p:tavLst>
                                        <p:tav tm="0">
                                          <p:val>
                                            <p:strVal val="ppt_h"/>
                                          </p:val>
                                        </p:tav>
                                        <p:tav tm="100000">
                                          <p:val>
                                            <p:fltVal val="0"/>
                                          </p:val>
                                        </p:tav>
                                      </p:tavLst>
                                    </p:anim>
                                    <p:animEffect>
                                      <p:cBhvr>
                                        <p:cTn id="232" dur="500"/>
                                        <p:tgtEl>
                                          <p:spTgt spid="14354"/>
                                        </p:tgtEl>
                                      </p:cBhvr>
                                    </p:animEffect>
                                    <p:anim calcmode="lin" valueType="num">
                                      <p:cBhvr>
                                        <p:cTn id="233" dur="500"/>
                                        <p:tgtEl>
                                          <p:spTgt spid="14354"/>
                                        </p:tgtEl>
                                        <p:attrNameLst>
                                          <p:attrName>ppt_x</p:attrName>
                                        </p:attrNameLst>
                                      </p:cBhvr>
                                      <p:tavLst>
                                        <p:tav tm="0">
                                          <p:val>
                                            <p:strVal val="ppt_x"/>
                                          </p:val>
                                        </p:tav>
                                        <p:tav tm="100000">
                                          <p:val>
                                            <p:fltVal val="0.5"/>
                                          </p:val>
                                        </p:tav>
                                      </p:tavLst>
                                    </p:anim>
                                    <p:anim calcmode="lin" valueType="num">
                                      <p:cBhvr>
                                        <p:cTn id="234" dur="500"/>
                                        <p:tgtEl>
                                          <p:spTgt spid="14354"/>
                                        </p:tgtEl>
                                        <p:attrNameLst>
                                          <p:attrName>ppt_y</p:attrName>
                                        </p:attrNameLst>
                                      </p:cBhvr>
                                      <p:tavLst>
                                        <p:tav tm="0">
                                          <p:val>
                                            <p:strVal val="ppt_y"/>
                                          </p:val>
                                        </p:tav>
                                        <p:tav tm="100000">
                                          <p:val>
                                            <p:fltVal val="0.5"/>
                                          </p:val>
                                        </p:tav>
                                      </p:tavLst>
                                    </p:anim>
                                    <p:set>
                                      <p:cBhvr>
                                        <p:cTn id="235" dur="1" fill="hold">
                                          <p:stCondLst>
                                            <p:cond delay="499"/>
                                          </p:stCondLst>
                                        </p:cTn>
                                        <p:tgtEl>
                                          <p:spTgt spid="14354"/>
                                        </p:tgtEl>
                                        <p:attrNameLst>
                                          <p:attrName>style.visibility</p:attrName>
                                        </p:attrNameLst>
                                      </p:cBhvr>
                                      <p:to>
                                        <p:strVal val="hidden"/>
                                      </p:to>
                                    </p:set>
                                  </p:childTnLst>
                                </p:cTn>
                              </p:par>
                              <p:par>
                                <p:cTn id="236" presetID="10" presetClass="exit" presetSubtype="0" fill="hold" grpId="1" nodeType="withEffect">
                                  <p:stCondLst>
                                    <p:cond delay="1000"/>
                                  </p:stCondLst>
                                  <p:childTnLst>
                                    <p:anim calcmode="lin" valueType="num">
                                      <p:cBhvr>
                                        <p:cTn id="237" dur="500"/>
                                        <p:tgtEl>
                                          <p:spTgt spid="14355"/>
                                        </p:tgtEl>
                                        <p:attrNameLst>
                                          <p:attrName>ppt_w</p:attrName>
                                        </p:attrNameLst>
                                      </p:cBhvr>
                                      <p:tavLst>
                                        <p:tav tm="0">
                                          <p:val>
                                            <p:strVal val="ppt_w"/>
                                          </p:val>
                                        </p:tav>
                                        <p:tav tm="100000">
                                          <p:val>
                                            <p:fltVal val="0"/>
                                          </p:val>
                                        </p:tav>
                                      </p:tavLst>
                                    </p:anim>
                                    <p:anim calcmode="lin" valueType="num">
                                      <p:cBhvr>
                                        <p:cTn id="238" dur="500"/>
                                        <p:tgtEl>
                                          <p:spTgt spid="14355"/>
                                        </p:tgtEl>
                                        <p:attrNameLst>
                                          <p:attrName>ppt_h</p:attrName>
                                        </p:attrNameLst>
                                      </p:cBhvr>
                                      <p:tavLst>
                                        <p:tav tm="0">
                                          <p:val>
                                            <p:strVal val="ppt_h"/>
                                          </p:val>
                                        </p:tav>
                                        <p:tav tm="100000">
                                          <p:val>
                                            <p:fltVal val="0"/>
                                          </p:val>
                                        </p:tav>
                                      </p:tavLst>
                                    </p:anim>
                                    <p:animEffect>
                                      <p:cBhvr>
                                        <p:cTn id="239" dur="500"/>
                                        <p:tgtEl>
                                          <p:spTgt spid="14355"/>
                                        </p:tgtEl>
                                      </p:cBhvr>
                                    </p:animEffect>
                                    <p:anim calcmode="lin" valueType="num">
                                      <p:cBhvr>
                                        <p:cTn id="240" dur="500"/>
                                        <p:tgtEl>
                                          <p:spTgt spid="14355"/>
                                        </p:tgtEl>
                                        <p:attrNameLst>
                                          <p:attrName>ppt_x</p:attrName>
                                        </p:attrNameLst>
                                      </p:cBhvr>
                                      <p:tavLst>
                                        <p:tav tm="0">
                                          <p:val>
                                            <p:strVal val="ppt_x"/>
                                          </p:val>
                                        </p:tav>
                                        <p:tav tm="100000">
                                          <p:val>
                                            <p:fltVal val="0.5"/>
                                          </p:val>
                                        </p:tav>
                                      </p:tavLst>
                                    </p:anim>
                                    <p:anim calcmode="lin" valueType="num">
                                      <p:cBhvr>
                                        <p:cTn id="241" dur="500"/>
                                        <p:tgtEl>
                                          <p:spTgt spid="14355"/>
                                        </p:tgtEl>
                                        <p:attrNameLst>
                                          <p:attrName>ppt_y</p:attrName>
                                        </p:attrNameLst>
                                      </p:cBhvr>
                                      <p:tavLst>
                                        <p:tav tm="0">
                                          <p:val>
                                            <p:strVal val="ppt_y"/>
                                          </p:val>
                                        </p:tav>
                                        <p:tav tm="100000">
                                          <p:val>
                                            <p:fltVal val="0.5"/>
                                          </p:val>
                                        </p:tav>
                                      </p:tavLst>
                                    </p:anim>
                                    <p:set>
                                      <p:cBhvr>
                                        <p:cTn id="242" dur="1" fill="hold">
                                          <p:stCondLst>
                                            <p:cond delay="499"/>
                                          </p:stCondLst>
                                        </p:cTn>
                                        <p:tgtEl>
                                          <p:spTgt spid="14355"/>
                                        </p:tgtEl>
                                        <p:attrNameLst>
                                          <p:attrName>style.visibility</p:attrName>
                                        </p:attrNameLst>
                                      </p:cBhvr>
                                      <p:to>
                                        <p:strVal val="hidden"/>
                                      </p:to>
                                    </p:set>
                                  </p:childTnLst>
                                </p:cTn>
                              </p:par>
                              <p:par>
                                <p:cTn id="243" presetID="10" presetClass="exit" presetSubtype="0" fill="hold" grpId="1" nodeType="withEffect">
                                  <p:stCondLst>
                                    <p:cond delay="1000"/>
                                  </p:stCondLst>
                                  <p:childTnLst>
                                    <p:anim calcmode="lin" valueType="num">
                                      <p:cBhvr>
                                        <p:cTn id="244" dur="500"/>
                                        <p:tgtEl>
                                          <p:spTgt spid="14356"/>
                                        </p:tgtEl>
                                        <p:attrNameLst>
                                          <p:attrName>ppt_w</p:attrName>
                                        </p:attrNameLst>
                                      </p:cBhvr>
                                      <p:tavLst>
                                        <p:tav tm="0">
                                          <p:val>
                                            <p:strVal val="ppt_w"/>
                                          </p:val>
                                        </p:tav>
                                        <p:tav tm="100000">
                                          <p:val>
                                            <p:fltVal val="0"/>
                                          </p:val>
                                        </p:tav>
                                      </p:tavLst>
                                    </p:anim>
                                    <p:anim calcmode="lin" valueType="num">
                                      <p:cBhvr>
                                        <p:cTn id="245" dur="500"/>
                                        <p:tgtEl>
                                          <p:spTgt spid="14356"/>
                                        </p:tgtEl>
                                        <p:attrNameLst>
                                          <p:attrName>ppt_h</p:attrName>
                                        </p:attrNameLst>
                                      </p:cBhvr>
                                      <p:tavLst>
                                        <p:tav tm="0">
                                          <p:val>
                                            <p:strVal val="ppt_h"/>
                                          </p:val>
                                        </p:tav>
                                        <p:tav tm="100000">
                                          <p:val>
                                            <p:fltVal val="0"/>
                                          </p:val>
                                        </p:tav>
                                      </p:tavLst>
                                    </p:anim>
                                    <p:animEffect>
                                      <p:cBhvr>
                                        <p:cTn id="246" dur="500"/>
                                        <p:tgtEl>
                                          <p:spTgt spid="14356"/>
                                        </p:tgtEl>
                                      </p:cBhvr>
                                    </p:animEffect>
                                    <p:anim calcmode="lin" valueType="num">
                                      <p:cBhvr>
                                        <p:cTn id="247" dur="500"/>
                                        <p:tgtEl>
                                          <p:spTgt spid="14356"/>
                                        </p:tgtEl>
                                        <p:attrNameLst>
                                          <p:attrName>ppt_x</p:attrName>
                                        </p:attrNameLst>
                                      </p:cBhvr>
                                      <p:tavLst>
                                        <p:tav tm="0">
                                          <p:val>
                                            <p:strVal val="ppt_x"/>
                                          </p:val>
                                        </p:tav>
                                        <p:tav tm="100000">
                                          <p:val>
                                            <p:fltVal val="0.5"/>
                                          </p:val>
                                        </p:tav>
                                      </p:tavLst>
                                    </p:anim>
                                    <p:anim calcmode="lin" valueType="num">
                                      <p:cBhvr>
                                        <p:cTn id="248" dur="500"/>
                                        <p:tgtEl>
                                          <p:spTgt spid="14356"/>
                                        </p:tgtEl>
                                        <p:attrNameLst>
                                          <p:attrName>ppt_y</p:attrName>
                                        </p:attrNameLst>
                                      </p:cBhvr>
                                      <p:tavLst>
                                        <p:tav tm="0">
                                          <p:val>
                                            <p:strVal val="ppt_y"/>
                                          </p:val>
                                        </p:tav>
                                        <p:tav tm="100000">
                                          <p:val>
                                            <p:fltVal val="0.5"/>
                                          </p:val>
                                        </p:tav>
                                      </p:tavLst>
                                    </p:anim>
                                    <p:set>
                                      <p:cBhvr>
                                        <p:cTn id="249" dur="1" fill="hold">
                                          <p:stCondLst>
                                            <p:cond delay="499"/>
                                          </p:stCondLst>
                                        </p:cTn>
                                        <p:tgtEl>
                                          <p:spTgt spid="14356"/>
                                        </p:tgtEl>
                                        <p:attrNameLst>
                                          <p:attrName>style.visibility</p:attrName>
                                        </p:attrNameLst>
                                      </p:cBhvr>
                                      <p:to>
                                        <p:strVal val="hidden"/>
                                      </p:to>
                                    </p:set>
                                  </p:childTnLst>
                                </p:cTn>
                              </p:par>
                              <p:par>
                                <p:cTn id="250" presetID="10" presetClass="exit" presetSubtype="0" fill="hold" grpId="1" nodeType="withEffect">
                                  <p:stCondLst>
                                    <p:cond delay="1000"/>
                                  </p:stCondLst>
                                  <p:childTnLst>
                                    <p:anim calcmode="lin" valueType="num">
                                      <p:cBhvr>
                                        <p:cTn id="251" dur="500"/>
                                        <p:tgtEl>
                                          <p:spTgt spid="14357"/>
                                        </p:tgtEl>
                                        <p:attrNameLst>
                                          <p:attrName>ppt_w</p:attrName>
                                        </p:attrNameLst>
                                      </p:cBhvr>
                                      <p:tavLst>
                                        <p:tav tm="0">
                                          <p:val>
                                            <p:strVal val="ppt_w"/>
                                          </p:val>
                                        </p:tav>
                                        <p:tav tm="100000">
                                          <p:val>
                                            <p:fltVal val="0"/>
                                          </p:val>
                                        </p:tav>
                                      </p:tavLst>
                                    </p:anim>
                                    <p:anim calcmode="lin" valueType="num">
                                      <p:cBhvr>
                                        <p:cTn id="252" dur="500"/>
                                        <p:tgtEl>
                                          <p:spTgt spid="14357"/>
                                        </p:tgtEl>
                                        <p:attrNameLst>
                                          <p:attrName>ppt_h</p:attrName>
                                        </p:attrNameLst>
                                      </p:cBhvr>
                                      <p:tavLst>
                                        <p:tav tm="0">
                                          <p:val>
                                            <p:strVal val="ppt_h"/>
                                          </p:val>
                                        </p:tav>
                                        <p:tav tm="100000">
                                          <p:val>
                                            <p:fltVal val="0"/>
                                          </p:val>
                                        </p:tav>
                                      </p:tavLst>
                                    </p:anim>
                                    <p:animEffect>
                                      <p:cBhvr>
                                        <p:cTn id="253" dur="500"/>
                                        <p:tgtEl>
                                          <p:spTgt spid="14357"/>
                                        </p:tgtEl>
                                      </p:cBhvr>
                                    </p:animEffect>
                                    <p:anim calcmode="lin" valueType="num">
                                      <p:cBhvr>
                                        <p:cTn id="254" dur="500"/>
                                        <p:tgtEl>
                                          <p:spTgt spid="14357"/>
                                        </p:tgtEl>
                                        <p:attrNameLst>
                                          <p:attrName>ppt_x</p:attrName>
                                        </p:attrNameLst>
                                      </p:cBhvr>
                                      <p:tavLst>
                                        <p:tav tm="0">
                                          <p:val>
                                            <p:strVal val="ppt_x"/>
                                          </p:val>
                                        </p:tav>
                                        <p:tav tm="100000">
                                          <p:val>
                                            <p:fltVal val="0.5"/>
                                          </p:val>
                                        </p:tav>
                                      </p:tavLst>
                                    </p:anim>
                                    <p:anim calcmode="lin" valueType="num">
                                      <p:cBhvr>
                                        <p:cTn id="255" dur="500"/>
                                        <p:tgtEl>
                                          <p:spTgt spid="14357"/>
                                        </p:tgtEl>
                                        <p:attrNameLst>
                                          <p:attrName>ppt_y</p:attrName>
                                        </p:attrNameLst>
                                      </p:cBhvr>
                                      <p:tavLst>
                                        <p:tav tm="0">
                                          <p:val>
                                            <p:strVal val="ppt_y"/>
                                          </p:val>
                                        </p:tav>
                                        <p:tav tm="100000">
                                          <p:val>
                                            <p:fltVal val="0.5"/>
                                          </p:val>
                                        </p:tav>
                                      </p:tavLst>
                                    </p:anim>
                                    <p:set>
                                      <p:cBhvr>
                                        <p:cTn id="256" dur="1" fill="hold">
                                          <p:stCondLst>
                                            <p:cond delay="499"/>
                                          </p:stCondLst>
                                        </p:cTn>
                                        <p:tgtEl>
                                          <p:spTgt spid="14357"/>
                                        </p:tgtEl>
                                        <p:attrNameLst>
                                          <p:attrName>style.visibility</p:attrName>
                                        </p:attrNameLst>
                                      </p:cBhvr>
                                      <p:to>
                                        <p:strVal val="hidden"/>
                                      </p:to>
                                    </p:set>
                                  </p:childTnLst>
                                </p:cTn>
                              </p:par>
                              <p:par>
                                <p:cTn id="257" presetID="10" presetClass="exit" presetSubtype="0" fill="hold" grpId="1" nodeType="withEffect">
                                  <p:stCondLst>
                                    <p:cond delay="1000"/>
                                  </p:stCondLst>
                                  <p:childTnLst>
                                    <p:anim calcmode="lin" valueType="num">
                                      <p:cBhvr>
                                        <p:cTn id="258" dur="500"/>
                                        <p:tgtEl>
                                          <p:spTgt spid="14358"/>
                                        </p:tgtEl>
                                        <p:attrNameLst>
                                          <p:attrName>ppt_w</p:attrName>
                                        </p:attrNameLst>
                                      </p:cBhvr>
                                      <p:tavLst>
                                        <p:tav tm="0">
                                          <p:val>
                                            <p:strVal val="ppt_w"/>
                                          </p:val>
                                        </p:tav>
                                        <p:tav tm="100000">
                                          <p:val>
                                            <p:fltVal val="0"/>
                                          </p:val>
                                        </p:tav>
                                      </p:tavLst>
                                    </p:anim>
                                    <p:anim calcmode="lin" valueType="num">
                                      <p:cBhvr>
                                        <p:cTn id="259" dur="500"/>
                                        <p:tgtEl>
                                          <p:spTgt spid="14358"/>
                                        </p:tgtEl>
                                        <p:attrNameLst>
                                          <p:attrName>ppt_h</p:attrName>
                                        </p:attrNameLst>
                                      </p:cBhvr>
                                      <p:tavLst>
                                        <p:tav tm="0">
                                          <p:val>
                                            <p:strVal val="ppt_h"/>
                                          </p:val>
                                        </p:tav>
                                        <p:tav tm="100000">
                                          <p:val>
                                            <p:fltVal val="0"/>
                                          </p:val>
                                        </p:tav>
                                      </p:tavLst>
                                    </p:anim>
                                    <p:animEffect>
                                      <p:cBhvr>
                                        <p:cTn id="260" dur="500"/>
                                        <p:tgtEl>
                                          <p:spTgt spid="14358"/>
                                        </p:tgtEl>
                                      </p:cBhvr>
                                    </p:animEffect>
                                    <p:anim calcmode="lin" valueType="num">
                                      <p:cBhvr>
                                        <p:cTn id="261" dur="500"/>
                                        <p:tgtEl>
                                          <p:spTgt spid="14358"/>
                                        </p:tgtEl>
                                        <p:attrNameLst>
                                          <p:attrName>ppt_x</p:attrName>
                                        </p:attrNameLst>
                                      </p:cBhvr>
                                      <p:tavLst>
                                        <p:tav tm="0">
                                          <p:val>
                                            <p:strVal val="ppt_x"/>
                                          </p:val>
                                        </p:tav>
                                        <p:tav tm="100000">
                                          <p:val>
                                            <p:fltVal val="0.5"/>
                                          </p:val>
                                        </p:tav>
                                      </p:tavLst>
                                    </p:anim>
                                    <p:anim calcmode="lin" valueType="num">
                                      <p:cBhvr>
                                        <p:cTn id="262" dur="500"/>
                                        <p:tgtEl>
                                          <p:spTgt spid="14358"/>
                                        </p:tgtEl>
                                        <p:attrNameLst>
                                          <p:attrName>ppt_y</p:attrName>
                                        </p:attrNameLst>
                                      </p:cBhvr>
                                      <p:tavLst>
                                        <p:tav tm="0">
                                          <p:val>
                                            <p:strVal val="ppt_y"/>
                                          </p:val>
                                        </p:tav>
                                        <p:tav tm="100000">
                                          <p:val>
                                            <p:fltVal val="0.5"/>
                                          </p:val>
                                        </p:tav>
                                      </p:tavLst>
                                    </p:anim>
                                    <p:set>
                                      <p:cBhvr>
                                        <p:cTn id="263" dur="1" fill="hold">
                                          <p:stCondLst>
                                            <p:cond delay="499"/>
                                          </p:stCondLst>
                                        </p:cTn>
                                        <p:tgtEl>
                                          <p:spTgt spid="14358"/>
                                        </p:tgtEl>
                                        <p:attrNameLst>
                                          <p:attrName>style.visibility</p:attrName>
                                        </p:attrNameLst>
                                      </p:cBhvr>
                                      <p:to>
                                        <p:strVal val="hidden"/>
                                      </p:to>
                                    </p:set>
                                  </p:childTnLst>
                                </p:cTn>
                              </p:par>
                              <p:par>
                                <p:cTn id="264" presetID="10" presetClass="exit" presetSubtype="0" fill="hold" grpId="1" nodeType="withEffect">
                                  <p:stCondLst>
                                    <p:cond delay="1000"/>
                                  </p:stCondLst>
                                  <p:childTnLst>
                                    <p:anim calcmode="lin" valueType="num">
                                      <p:cBhvr>
                                        <p:cTn id="265" dur="500"/>
                                        <p:tgtEl>
                                          <p:spTgt spid="14359"/>
                                        </p:tgtEl>
                                        <p:attrNameLst>
                                          <p:attrName>ppt_w</p:attrName>
                                        </p:attrNameLst>
                                      </p:cBhvr>
                                      <p:tavLst>
                                        <p:tav tm="0">
                                          <p:val>
                                            <p:strVal val="ppt_w"/>
                                          </p:val>
                                        </p:tav>
                                        <p:tav tm="100000">
                                          <p:val>
                                            <p:fltVal val="0"/>
                                          </p:val>
                                        </p:tav>
                                      </p:tavLst>
                                    </p:anim>
                                    <p:anim calcmode="lin" valueType="num">
                                      <p:cBhvr>
                                        <p:cTn id="266" dur="500"/>
                                        <p:tgtEl>
                                          <p:spTgt spid="14359"/>
                                        </p:tgtEl>
                                        <p:attrNameLst>
                                          <p:attrName>ppt_h</p:attrName>
                                        </p:attrNameLst>
                                      </p:cBhvr>
                                      <p:tavLst>
                                        <p:tav tm="0">
                                          <p:val>
                                            <p:strVal val="ppt_h"/>
                                          </p:val>
                                        </p:tav>
                                        <p:tav tm="100000">
                                          <p:val>
                                            <p:fltVal val="0"/>
                                          </p:val>
                                        </p:tav>
                                      </p:tavLst>
                                    </p:anim>
                                    <p:animEffect>
                                      <p:cBhvr>
                                        <p:cTn id="267" dur="500"/>
                                        <p:tgtEl>
                                          <p:spTgt spid="14359"/>
                                        </p:tgtEl>
                                      </p:cBhvr>
                                    </p:animEffect>
                                    <p:anim calcmode="lin" valueType="num">
                                      <p:cBhvr>
                                        <p:cTn id="268" dur="500"/>
                                        <p:tgtEl>
                                          <p:spTgt spid="14359"/>
                                        </p:tgtEl>
                                        <p:attrNameLst>
                                          <p:attrName>ppt_x</p:attrName>
                                        </p:attrNameLst>
                                      </p:cBhvr>
                                      <p:tavLst>
                                        <p:tav tm="0">
                                          <p:val>
                                            <p:strVal val="ppt_x"/>
                                          </p:val>
                                        </p:tav>
                                        <p:tav tm="100000">
                                          <p:val>
                                            <p:fltVal val="0.5"/>
                                          </p:val>
                                        </p:tav>
                                      </p:tavLst>
                                    </p:anim>
                                    <p:anim calcmode="lin" valueType="num">
                                      <p:cBhvr>
                                        <p:cTn id="269" dur="500"/>
                                        <p:tgtEl>
                                          <p:spTgt spid="14359"/>
                                        </p:tgtEl>
                                        <p:attrNameLst>
                                          <p:attrName>ppt_y</p:attrName>
                                        </p:attrNameLst>
                                      </p:cBhvr>
                                      <p:tavLst>
                                        <p:tav tm="0">
                                          <p:val>
                                            <p:strVal val="ppt_y"/>
                                          </p:val>
                                        </p:tav>
                                        <p:tav tm="100000">
                                          <p:val>
                                            <p:fltVal val="0.5"/>
                                          </p:val>
                                        </p:tav>
                                      </p:tavLst>
                                    </p:anim>
                                    <p:set>
                                      <p:cBhvr>
                                        <p:cTn id="270" dur="1" fill="hold">
                                          <p:stCondLst>
                                            <p:cond delay="499"/>
                                          </p:stCondLst>
                                        </p:cTn>
                                        <p:tgtEl>
                                          <p:spTgt spid="14359"/>
                                        </p:tgtEl>
                                        <p:attrNameLst>
                                          <p:attrName>style.visibility</p:attrName>
                                        </p:attrNameLst>
                                      </p:cBhvr>
                                      <p:to>
                                        <p:strVal val="hidden"/>
                                      </p:to>
                                    </p:set>
                                  </p:childTnLst>
                                </p:cTn>
                              </p:par>
                              <p:par>
                                <p:cTn id="271" presetID="10" presetClass="exit" presetSubtype="0" fill="hold" grpId="1" nodeType="withEffect">
                                  <p:stCondLst>
                                    <p:cond delay="1000"/>
                                  </p:stCondLst>
                                  <p:childTnLst>
                                    <p:anim calcmode="lin" valueType="num">
                                      <p:cBhvr>
                                        <p:cTn id="272" dur="500"/>
                                        <p:tgtEl>
                                          <p:spTgt spid="14360"/>
                                        </p:tgtEl>
                                        <p:attrNameLst>
                                          <p:attrName>ppt_w</p:attrName>
                                        </p:attrNameLst>
                                      </p:cBhvr>
                                      <p:tavLst>
                                        <p:tav tm="0">
                                          <p:val>
                                            <p:strVal val="ppt_w"/>
                                          </p:val>
                                        </p:tav>
                                        <p:tav tm="100000">
                                          <p:val>
                                            <p:fltVal val="0"/>
                                          </p:val>
                                        </p:tav>
                                      </p:tavLst>
                                    </p:anim>
                                    <p:anim calcmode="lin" valueType="num">
                                      <p:cBhvr>
                                        <p:cTn id="273" dur="500"/>
                                        <p:tgtEl>
                                          <p:spTgt spid="14360"/>
                                        </p:tgtEl>
                                        <p:attrNameLst>
                                          <p:attrName>ppt_h</p:attrName>
                                        </p:attrNameLst>
                                      </p:cBhvr>
                                      <p:tavLst>
                                        <p:tav tm="0">
                                          <p:val>
                                            <p:strVal val="ppt_h"/>
                                          </p:val>
                                        </p:tav>
                                        <p:tav tm="100000">
                                          <p:val>
                                            <p:fltVal val="0"/>
                                          </p:val>
                                        </p:tav>
                                      </p:tavLst>
                                    </p:anim>
                                    <p:animEffect>
                                      <p:cBhvr>
                                        <p:cTn id="274" dur="500"/>
                                        <p:tgtEl>
                                          <p:spTgt spid="14360"/>
                                        </p:tgtEl>
                                      </p:cBhvr>
                                    </p:animEffect>
                                    <p:anim calcmode="lin" valueType="num">
                                      <p:cBhvr>
                                        <p:cTn id="275" dur="500"/>
                                        <p:tgtEl>
                                          <p:spTgt spid="14360"/>
                                        </p:tgtEl>
                                        <p:attrNameLst>
                                          <p:attrName>ppt_x</p:attrName>
                                        </p:attrNameLst>
                                      </p:cBhvr>
                                      <p:tavLst>
                                        <p:tav tm="0">
                                          <p:val>
                                            <p:strVal val="ppt_x"/>
                                          </p:val>
                                        </p:tav>
                                        <p:tav tm="100000">
                                          <p:val>
                                            <p:fltVal val="0.5"/>
                                          </p:val>
                                        </p:tav>
                                      </p:tavLst>
                                    </p:anim>
                                    <p:anim calcmode="lin" valueType="num">
                                      <p:cBhvr>
                                        <p:cTn id="276" dur="500"/>
                                        <p:tgtEl>
                                          <p:spTgt spid="14360"/>
                                        </p:tgtEl>
                                        <p:attrNameLst>
                                          <p:attrName>ppt_y</p:attrName>
                                        </p:attrNameLst>
                                      </p:cBhvr>
                                      <p:tavLst>
                                        <p:tav tm="0">
                                          <p:val>
                                            <p:strVal val="ppt_y"/>
                                          </p:val>
                                        </p:tav>
                                        <p:tav tm="100000">
                                          <p:val>
                                            <p:fltVal val="0.5"/>
                                          </p:val>
                                        </p:tav>
                                      </p:tavLst>
                                    </p:anim>
                                    <p:set>
                                      <p:cBhvr>
                                        <p:cTn id="277" dur="1" fill="hold">
                                          <p:stCondLst>
                                            <p:cond delay="499"/>
                                          </p:stCondLst>
                                        </p:cTn>
                                        <p:tgtEl>
                                          <p:spTgt spid="14360"/>
                                        </p:tgtEl>
                                        <p:attrNameLst>
                                          <p:attrName>style.visibility</p:attrName>
                                        </p:attrNameLst>
                                      </p:cBhvr>
                                      <p:to>
                                        <p:strVal val="hidden"/>
                                      </p:to>
                                    </p:set>
                                  </p:childTnLst>
                                </p:cTn>
                              </p:par>
                              <p:par>
                                <p:cTn id="278" presetID="10" presetClass="exit" presetSubtype="0" fill="hold" grpId="1" nodeType="withEffect">
                                  <p:stCondLst>
                                    <p:cond delay="1000"/>
                                  </p:stCondLst>
                                  <p:childTnLst>
                                    <p:anim calcmode="lin" valueType="num">
                                      <p:cBhvr>
                                        <p:cTn id="279" dur="500"/>
                                        <p:tgtEl>
                                          <p:spTgt spid="14361"/>
                                        </p:tgtEl>
                                        <p:attrNameLst>
                                          <p:attrName>ppt_w</p:attrName>
                                        </p:attrNameLst>
                                      </p:cBhvr>
                                      <p:tavLst>
                                        <p:tav tm="0">
                                          <p:val>
                                            <p:strVal val="ppt_w"/>
                                          </p:val>
                                        </p:tav>
                                        <p:tav tm="100000">
                                          <p:val>
                                            <p:fltVal val="0"/>
                                          </p:val>
                                        </p:tav>
                                      </p:tavLst>
                                    </p:anim>
                                    <p:anim calcmode="lin" valueType="num">
                                      <p:cBhvr>
                                        <p:cTn id="280" dur="500"/>
                                        <p:tgtEl>
                                          <p:spTgt spid="14361"/>
                                        </p:tgtEl>
                                        <p:attrNameLst>
                                          <p:attrName>ppt_h</p:attrName>
                                        </p:attrNameLst>
                                      </p:cBhvr>
                                      <p:tavLst>
                                        <p:tav tm="0">
                                          <p:val>
                                            <p:strVal val="ppt_h"/>
                                          </p:val>
                                        </p:tav>
                                        <p:tav tm="100000">
                                          <p:val>
                                            <p:fltVal val="0"/>
                                          </p:val>
                                        </p:tav>
                                      </p:tavLst>
                                    </p:anim>
                                    <p:animEffect>
                                      <p:cBhvr>
                                        <p:cTn id="281" dur="500"/>
                                        <p:tgtEl>
                                          <p:spTgt spid="14361"/>
                                        </p:tgtEl>
                                      </p:cBhvr>
                                    </p:animEffect>
                                    <p:anim calcmode="lin" valueType="num">
                                      <p:cBhvr>
                                        <p:cTn id="282" dur="500"/>
                                        <p:tgtEl>
                                          <p:spTgt spid="14361"/>
                                        </p:tgtEl>
                                        <p:attrNameLst>
                                          <p:attrName>ppt_x</p:attrName>
                                        </p:attrNameLst>
                                      </p:cBhvr>
                                      <p:tavLst>
                                        <p:tav tm="0">
                                          <p:val>
                                            <p:strVal val="ppt_x"/>
                                          </p:val>
                                        </p:tav>
                                        <p:tav tm="100000">
                                          <p:val>
                                            <p:fltVal val="0.5"/>
                                          </p:val>
                                        </p:tav>
                                      </p:tavLst>
                                    </p:anim>
                                    <p:anim calcmode="lin" valueType="num">
                                      <p:cBhvr>
                                        <p:cTn id="283" dur="500"/>
                                        <p:tgtEl>
                                          <p:spTgt spid="14361"/>
                                        </p:tgtEl>
                                        <p:attrNameLst>
                                          <p:attrName>ppt_y</p:attrName>
                                        </p:attrNameLst>
                                      </p:cBhvr>
                                      <p:tavLst>
                                        <p:tav tm="0">
                                          <p:val>
                                            <p:strVal val="ppt_y"/>
                                          </p:val>
                                        </p:tav>
                                        <p:tav tm="100000">
                                          <p:val>
                                            <p:fltVal val="0.5"/>
                                          </p:val>
                                        </p:tav>
                                      </p:tavLst>
                                    </p:anim>
                                    <p:set>
                                      <p:cBhvr>
                                        <p:cTn id="284" dur="1" fill="hold">
                                          <p:stCondLst>
                                            <p:cond delay="499"/>
                                          </p:stCondLst>
                                        </p:cTn>
                                        <p:tgtEl>
                                          <p:spTgt spid="14361"/>
                                        </p:tgtEl>
                                        <p:attrNameLst>
                                          <p:attrName>style.visibility</p:attrName>
                                        </p:attrNameLst>
                                      </p:cBhvr>
                                      <p:to>
                                        <p:strVal val="hidden"/>
                                      </p:to>
                                    </p:set>
                                  </p:childTnLst>
                                </p:cTn>
                              </p:par>
                              <p:par>
                                <p:cTn id="285" presetID="10" presetClass="exit" presetSubtype="0" fill="hold" grpId="1" nodeType="withEffect">
                                  <p:stCondLst>
                                    <p:cond delay="1000"/>
                                  </p:stCondLst>
                                  <p:childTnLst>
                                    <p:anim calcmode="lin" valueType="num">
                                      <p:cBhvr>
                                        <p:cTn id="286" dur="500"/>
                                        <p:tgtEl>
                                          <p:spTgt spid="14362"/>
                                        </p:tgtEl>
                                        <p:attrNameLst>
                                          <p:attrName>ppt_w</p:attrName>
                                        </p:attrNameLst>
                                      </p:cBhvr>
                                      <p:tavLst>
                                        <p:tav tm="0">
                                          <p:val>
                                            <p:strVal val="ppt_w"/>
                                          </p:val>
                                        </p:tav>
                                        <p:tav tm="100000">
                                          <p:val>
                                            <p:fltVal val="0"/>
                                          </p:val>
                                        </p:tav>
                                      </p:tavLst>
                                    </p:anim>
                                    <p:anim calcmode="lin" valueType="num">
                                      <p:cBhvr>
                                        <p:cTn id="287" dur="500"/>
                                        <p:tgtEl>
                                          <p:spTgt spid="14362"/>
                                        </p:tgtEl>
                                        <p:attrNameLst>
                                          <p:attrName>ppt_h</p:attrName>
                                        </p:attrNameLst>
                                      </p:cBhvr>
                                      <p:tavLst>
                                        <p:tav tm="0">
                                          <p:val>
                                            <p:strVal val="ppt_h"/>
                                          </p:val>
                                        </p:tav>
                                        <p:tav tm="100000">
                                          <p:val>
                                            <p:fltVal val="0"/>
                                          </p:val>
                                        </p:tav>
                                      </p:tavLst>
                                    </p:anim>
                                    <p:animEffect>
                                      <p:cBhvr>
                                        <p:cTn id="288" dur="500"/>
                                        <p:tgtEl>
                                          <p:spTgt spid="14362"/>
                                        </p:tgtEl>
                                      </p:cBhvr>
                                    </p:animEffect>
                                    <p:anim calcmode="lin" valueType="num">
                                      <p:cBhvr>
                                        <p:cTn id="289" dur="500"/>
                                        <p:tgtEl>
                                          <p:spTgt spid="14362"/>
                                        </p:tgtEl>
                                        <p:attrNameLst>
                                          <p:attrName>ppt_x</p:attrName>
                                        </p:attrNameLst>
                                      </p:cBhvr>
                                      <p:tavLst>
                                        <p:tav tm="0">
                                          <p:val>
                                            <p:strVal val="ppt_x"/>
                                          </p:val>
                                        </p:tav>
                                        <p:tav tm="100000">
                                          <p:val>
                                            <p:fltVal val="0.5"/>
                                          </p:val>
                                        </p:tav>
                                      </p:tavLst>
                                    </p:anim>
                                    <p:anim calcmode="lin" valueType="num">
                                      <p:cBhvr>
                                        <p:cTn id="290" dur="500"/>
                                        <p:tgtEl>
                                          <p:spTgt spid="14362"/>
                                        </p:tgtEl>
                                        <p:attrNameLst>
                                          <p:attrName>ppt_y</p:attrName>
                                        </p:attrNameLst>
                                      </p:cBhvr>
                                      <p:tavLst>
                                        <p:tav tm="0">
                                          <p:val>
                                            <p:strVal val="ppt_y"/>
                                          </p:val>
                                        </p:tav>
                                        <p:tav tm="100000">
                                          <p:val>
                                            <p:fltVal val="0.5"/>
                                          </p:val>
                                        </p:tav>
                                      </p:tavLst>
                                    </p:anim>
                                    <p:set>
                                      <p:cBhvr>
                                        <p:cTn id="291" dur="1" fill="hold">
                                          <p:stCondLst>
                                            <p:cond delay="499"/>
                                          </p:stCondLst>
                                        </p:cTn>
                                        <p:tgtEl>
                                          <p:spTgt spid="14362"/>
                                        </p:tgtEl>
                                        <p:attrNameLst>
                                          <p:attrName>style.visibility</p:attrName>
                                        </p:attrNameLst>
                                      </p:cBhvr>
                                      <p:to>
                                        <p:strVal val="hidden"/>
                                      </p:to>
                                    </p:set>
                                  </p:childTnLst>
                                </p:cTn>
                              </p:par>
                              <p:par>
                                <p:cTn id="292" presetID="10" presetClass="exit" presetSubtype="0" fill="hold" grpId="1" nodeType="withEffect">
                                  <p:stCondLst>
                                    <p:cond delay="1000"/>
                                  </p:stCondLst>
                                  <p:childTnLst>
                                    <p:anim calcmode="lin" valueType="num">
                                      <p:cBhvr>
                                        <p:cTn id="293" dur="500"/>
                                        <p:tgtEl>
                                          <p:spTgt spid="14363"/>
                                        </p:tgtEl>
                                        <p:attrNameLst>
                                          <p:attrName>ppt_w</p:attrName>
                                        </p:attrNameLst>
                                      </p:cBhvr>
                                      <p:tavLst>
                                        <p:tav tm="0">
                                          <p:val>
                                            <p:strVal val="ppt_w"/>
                                          </p:val>
                                        </p:tav>
                                        <p:tav tm="100000">
                                          <p:val>
                                            <p:fltVal val="0"/>
                                          </p:val>
                                        </p:tav>
                                      </p:tavLst>
                                    </p:anim>
                                    <p:anim calcmode="lin" valueType="num">
                                      <p:cBhvr>
                                        <p:cTn id="294" dur="500"/>
                                        <p:tgtEl>
                                          <p:spTgt spid="14363"/>
                                        </p:tgtEl>
                                        <p:attrNameLst>
                                          <p:attrName>ppt_h</p:attrName>
                                        </p:attrNameLst>
                                      </p:cBhvr>
                                      <p:tavLst>
                                        <p:tav tm="0">
                                          <p:val>
                                            <p:strVal val="ppt_h"/>
                                          </p:val>
                                        </p:tav>
                                        <p:tav tm="100000">
                                          <p:val>
                                            <p:fltVal val="0"/>
                                          </p:val>
                                        </p:tav>
                                      </p:tavLst>
                                    </p:anim>
                                    <p:animEffect>
                                      <p:cBhvr>
                                        <p:cTn id="295" dur="500"/>
                                        <p:tgtEl>
                                          <p:spTgt spid="14363"/>
                                        </p:tgtEl>
                                      </p:cBhvr>
                                    </p:animEffect>
                                    <p:anim calcmode="lin" valueType="num">
                                      <p:cBhvr>
                                        <p:cTn id="296" dur="500"/>
                                        <p:tgtEl>
                                          <p:spTgt spid="14363"/>
                                        </p:tgtEl>
                                        <p:attrNameLst>
                                          <p:attrName>ppt_x</p:attrName>
                                        </p:attrNameLst>
                                      </p:cBhvr>
                                      <p:tavLst>
                                        <p:tav tm="0">
                                          <p:val>
                                            <p:strVal val="ppt_x"/>
                                          </p:val>
                                        </p:tav>
                                        <p:tav tm="100000">
                                          <p:val>
                                            <p:fltVal val="0.5"/>
                                          </p:val>
                                        </p:tav>
                                      </p:tavLst>
                                    </p:anim>
                                    <p:anim calcmode="lin" valueType="num">
                                      <p:cBhvr>
                                        <p:cTn id="297" dur="500"/>
                                        <p:tgtEl>
                                          <p:spTgt spid="14363"/>
                                        </p:tgtEl>
                                        <p:attrNameLst>
                                          <p:attrName>ppt_y</p:attrName>
                                        </p:attrNameLst>
                                      </p:cBhvr>
                                      <p:tavLst>
                                        <p:tav tm="0">
                                          <p:val>
                                            <p:strVal val="ppt_y"/>
                                          </p:val>
                                        </p:tav>
                                        <p:tav tm="100000">
                                          <p:val>
                                            <p:fltVal val="0.5"/>
                                          </p:val>
                                        </p:tav>
                                      </p:tavLst>
                                    </p:anim>
                                    <p:set>
                                      <p:cBhvr>
                                        <p:cTn id="298" dur="1" fill="hold">
                                          <p:stCondLst>
                                            <p:cond delay="499"/>
                                          </p:stCondLst>
                                        </p:cTn>
                                        <p:tgtEl>
                                          <p:spTgt spid="14363"/>
                                        </p:tgtEl>
                                        <p:attrNameLst>
                                          <p:attrName>style.visibility</p:attrName>
                                        </p:attrNameLst>
                                      </p:cBhvr>
                                      <p:to>
                                        <p:strVal val="hidden"/>
                                      </p:to>
                                    </p:set>
                                  </p:childTnLst>
                                </p:cTn>
                              </p:par>
                              <p:par>
                                <p:cTn id="299" presetID="10" presetClass="exit" presetSubtype="0" fill="hold" grpId="1" nodeType="withEffect">
                                  <p:stCondLst>
                                    <p:cond delay="1000"/>
                                  </p:stCondLst>
                                  <p:childTnLst>
                                    <p:anim calcmode="lin" valueType="num">
                                      <p:cBhvr>
                                        <p:cTn id="300" dur="500"/>
                                        <p:tgtEl>
                                          <p:spTgt spid="14364"/>
                                        </p:tgtEl>
                                        <p:attrNameLst>
                                          <p:attrName>ppt_w</p:attrName>
                                        </p:attrNameLst>
                                      </p:cBhvr>
                                      <p:tavLst>
                                        <p:tav tm="0">
                                          <p:val>
                                            <p:strVal val="ppt_w"/>
                                          </p:val>
                                        </p:tav>
                                        <p:tav tm="100000">
                                          <p:val>
                                            <p:fltVal val="0"/>
                                          </p:val>
                                        </p:tav>
                                      </p:tavLst>
                                    </p:anim>
                                    <p:anim calcmode="lin" valueType="num">
                                      <p:cBhvr>
                                        <p:cTn id="301" dur="500"/>
                                        <p:tgtEl>
                                          <p:spTgt spid="14364"/>
                                        </p:tgtEl>
                                        <p:attrNameLst>
                                          <p:attrName>ppt_h</p:attrName>
                                        </p:attrNameLst>
                                      </p:cBhvr>
                                      <p:tavLst>
                                        <p:tav tm="0">
                                          <p:val>
                                            <p:strVal val="ppt_h"/>
                                          </p:val>
                                        </p:tav>
                                        <p:tav tm="100000">
                                          <p:val>
                                            <p:fltVal val="0"/>
                                          </p:val>
                                        </p:tav>
                                      </p:tavLst>
                                    </p:anim>
                                    <p:animEffect>
                                      <p:cBhvr>
                                        <p:cTn id="302" dur="500"/>
                                        <p:tgtEl>
                                          <p:spTgt spid="14364"/>
                                        </p:tgtEl>
                                      </p:cBhvr>
                                    </p:animEffect>
                                    <p:anim calcmode="lin" valueType="num">
                                      <p:cBhvr>
                                        <p:cTn id="303" dur="500"/>
                                        <p:tgtEl>
                                          <p:spTgt spid="14364"/>
                                        </p:tgtEl>
                                        <p:attrNameLst>
                                          <p:attrName>ppt_x</p:attrName>
                                        </p:attrNameLst>
                                      </p:cBhvr>
                                      <p:tavLst>
                                        <p:tav tm="0">
                                          <p:val>
                                            <p:strVal val="ppt_x"/>
                                          </p:val>
                                        </p:tav>
                                        <p:tav tm="100000">
                                          <p:val>
                                            <p:fltVal val="0.5"/>
                                          </p:val>
                                        </p:tav>
                                      </p:tavLst>
                                    </p:anim>
                                    <p:anim calcmode="lin" valueType="num">
                                      <p:cBhvr>
                                        <p:cTn id="304" dur="500"/>
                                        <p:tgtEl>
                                          <p:spTgt spid="14364"/>
                                        </p:tgtEl>
                                        <p:attrNameLst>
                                          <p:attrName>ppt_y</p:attrName>
                                        </p:attrNameLst>
                                      </p:cBhvr>
                                      <p:tavLst>
                                        <p:tav tm="0">
                                          <p:val>
                                            <p:strVal val="ppt_y"/>
                                          </p:val>
                                        </p:tav>
                                        <p:tav tm="100000">
                                          <p:val>
                                            <p:fltVal val="0.5"/>
                                          </p:val>
                                        </p:tav>
                                      </p:tavLst>
                                    </p:anim>
                                    <p:set>
                                      <p:cBhvr>
                                        <p:cTn id="305" dur="1" fill="hold">
                                          <p:stCondLst>
                                            <p:cond delay="499"/>
                                          </p:stCondLst>
                                        </p:cTn>
                                        <p:tgtEl>
                                          <p:spTgt spid="14364"/>
                                        </p:tgtEl>
                                        <p:attrNameLst>
                                          <p:attrName>style.visibility</p:attrName>
                                        </p:attrNameLst>
                                      </p:cBhvr>
                                      <p:to>
                                        <p:strVal val="hidden"/>
                                      </p:to>
                                    </p:set>
                                  </p:childTnLst>
                                </p:cTn>
                              </p:par>
                              <p:par>
                                <p:cTn id="306" presetID="10" presetClass="exit" presetSubtype="0" fill="hold" grpId="1" nodeType="withEffect">
                                  <p:stCondLst>
                                    <p:cond delay="1000"/>
                                  </p:stCondLst>
                                  <p:childTnLst>
                                    <p:anim calcmode="lin" valueType="num">
                                      <p:cBhvr>
                                        <p:cTn id="307" dur="500"/>
                                        <p:tgtEl>
                                          <p:spTgt spid="14365"/>
                                        </p:tgtEl>
                                        <p:attrNameLst>
                                          <p:attrName>ppt_w</p:attrName>
                                        </p:attrNameLst>
                                      </p:cBhvr>
                                      <p:tavLst>
                                        <p:tav tm="0">
                                          <p:val>
                                            <p:strVal val="ppt_w"/>
                                          </p:val>
                                        </p:tav>
                                        <p:tav tm="100000">
                                          <p:val>
                                            <p:fltVal val="0"/>
                                          </p:val>
                                        </p:tav>
                                      </p:tavLst>
                                    </p:anim>
                                    <p:anim calcmode="lin" valueType="num">
                                      <p:cBhvr>
                                        <p:cTn id="308" dur="500"/>
                                        <p:tgtEl>
                                          <p:spTgt spid="14365"/>
                                        </p:tgtEl>
                                        <p:attrNameLst>
                                          <p:attrName>ppt_h</p:attrName>
                                        </p:attrNameLst>
                                      </p:cBhvr>
                                      <p:tavLst>
                                        <p:tav tm="0">
                                          <p:val>
                                            <p:strVal val="ppt_h"/>
                                          </p:val>
                                        </p:tav>
                                        <p:tav tm="100000">
                                          <p:val>
                                            <p:fltVal val="0"/>
                                          </p:val>
                                        </p:tav>
                                      </p:tavLst>
                                    </p:anim>
                                    <p:animEffect>
                                      <p:cBhvr>
                                        <p:cTn id="309" dur="500"/>
                                        <p:tgtEl>
                                          <p:spTgt spid="14365"/>
                                        </p:tgtEl>
                                      </p:cBhvr>
                                    </p:animEffect>
                                    <p:anim calcmode="lin" valueType="num">
                                      <p:cBhvr>
                                        <p:cTn id="310" dur="500"/>
                                        <p:tgtEl>
                                          <p:spTgt spid="14365"/>
                                        </p:tgtEl>
                                        <p:attrNameLst>
                                          <p:attrName>ppt_x</p:attrName>
                                        </p:attrNameLst>
                                      </p:cBhvr>
                                      <p:tavLst>
                                        <p:tav tm="0">
                                          <p:val>
                                            <p:strVal val="ppt_x"/>
                                          </p:val>
                                        </p:tav>
                                        <p:tav tm="100000">
                                          <p:val>
                                            <p:fltVal val="0.5"/>
                                          </p:val>
                                        </p:tav>
                                      </p:tavLst>
                                    </p:anim>
                                    <p:anim calcmode="lin" valueType="num">
                                      <p:cBhvr>
                                        <p:cTn id="311" dur="500"/>
                                        <p:tgtEl>
                                          <p:spTgt spid="14365"/>
                                        </p:tgtEl>
                                        <p:attrNameLst>
                                          <p:attrName>ppt_y</p:attrName>
                                        </p:attrNameLst>
                                      </p:cBhvr>
                                      <p:tavLst>
                                        <p:tav tm="0">
                                          <p:val>
                                            <p:strVal val="ppt_y"/>
                                          </p:val>
                                        </p:tav>
                                        <p:tav tm="100000">
                                          <p:val>
                                            <p:fltVal val="0.5"/>
                                          </p:val>
                                        </p:tav>
                                      </p:tavLst>
                                    </p:anim>
                                    <p:set>
                                      <p:cBhvr>
                                        <p:cTn id="312" dur="1" fill="hold">
                                          <p:stCondLst>
                                            <p:cond delay="499"/>
                                          </p:stCondLst>
                                        </p:cTn>
                                        <p:tgtEl>
                                          <p:spTgt spid="14365"/>
                                        </p:tgtEl>
                                        <p:attrNameLst>
                                          <p:attrName>style.visibility</p:attrName>
                                        </p:attrNameLst>
                                      </p:cBhvr>
                                      <p:to>
                                        <p:strVal val="hidden"/>
                                      </p:to>
                                    </p:set>
                                  </p:childTnLst>
                                </p:cTn>
                              </p:par>
                              <p:par>
                                <p:cTn id="313" presetID="10" presetClass="exit" presetSubtype="0" fill="hold" grpId="1" nodeType="withEffect">
                                  <p:stCondLst>
                                    <p:cond delay="1000"/>
                                  </p:stCondLst>
                                  <p:childTnLst>
                                    <p:anim calcmode="lin" valueType="num">
                                      <p:cBhvr>
                                        <p:cTn id="314" dur="500"/>
                                        <p:tgtEl>
                                          <p:spTgt spid="14366"/>
                                        </p:tgtEl>
                                        <p:attrNameLst>
                                          <p:attrName>ppt_w</p:attrName>
                                        </p:attrNameLst>
                                      </p:cBhvr>
                                      <p:tavLst>
                                        <p:tav tm="0">
                                          <p:val>
                                            <p:strVal val="ppt_w"/>
                                          </p:val>
                                        </p:tav>
                                        <p:tav tm="100000">
                                          <p:val>
                                            <p:fltVal val="0"/>
                                          </p:val>
                                        </p:tav>
                                      </p:tavLst>
                                    </p:anim>
                                    <p:anim calcmode="lin" valueType="num">
                                      <p:cBhvr>
                                        <p:cTn id="315" dur="500"/>
                                        <p:tgtEl>
                                          <p:spTgt spid="14366"/>
                                        </p:tgtEl>
                                        <p:attrNameLst>
                                          <p:attrName>ppt_h</p:attrName>
                                        </p:attrNameLst>
                                      </p:cBhvr>
                                      <p:tavLst>
                                        <p:tav tm="0">
                                          <p:val>
                                            <p:strVal val="ppt_h"/>
                                          </p:val>
                                        </p:tav>
                                        <p:tav tm="100000">
                                          <p:val>
                                            <p:fltVal val="0"/>
                                          </p:val>
                                        </p:tav>
                                      </p:tavLst>
                                    </p:anim>
                                    <p:animEffect>
                                      <p:cBhvr>
                                        <p:cTn id="316" dur="500"/>
                                        <p:tgtEl>
                                          <p:spTgt spid="14366"/>
                                        </p:tgtEl>
                                      </p:cBhvr>
                                    </p:animEffect>
                                    <p:anim calcmode="lin" valueType="num">
                                      <p:cBhvr>
                                        <p:cTn id="317" dur="500"/>
                                        <p:tgtEl>
                                          <p:spTgt spid="14366"/>
                                        </p:tgtEl>
                                        <p:attrNameLst>
                                          <p:attrName>ppt_x</p:attrName>
                                        </p:attrNameLst>
                                      </p:cBhvr>
                                      <p:tavLst>
                                        <p:tav tm="0">
                                          <p:val>
                                            <p:strVal val="ppt_x"/>
                                          </p:val>
                                        </p:tav>
                                        <p:tav tm="100000">
                                          <p:val>
                                            <p:fltVal val="0.5"/>
                                          </p:val>
                                        </p:tav>
                                      </p:tavLst>
                                    </p:anim>
                                    <p:anim calcmode="lin" valueType="num">
                                      <p:cBhvr>
                                        <p:cTn id="318" dur="500"/>
                                        <p:tgtEl>
                                          <p:spTgt spid="14366"/>
                                        </p:tgtEl>
                                        <p:attrNameLst>
                                          <p:attrName>ppt_y</p:attrName>
                                        </p:attrNameLst>
                                      </p:cBhvr>
                                      <p:tavLst>
                                        <p:tav tm="0">
                                          <p:val>
                                            <p:strVal val="ppt_y"/>
                                          </p:val>
                                        </p:tav>
                                        <p:tav tm="100000">
                                          <p:val>
                                            <p:fltVal val="0.5"/>
                                          </p:val>
                                        </p:tav>
                                      </p:tavLst>
                                    </p:anim>
                                    <p:set>
                                      <p:cBhvr>
                                        <p:cTn id="319" dur="1" fill="hold">
                                          <p:stCondLst>
                                            <p:cond delay="499"/>
                                          </p:stCondLst>
                                        </p:cTn>
                                        <p:tgtEl>
                                          <p:spTgt spid="14366"/>
                                        </p:tgtEl>
                                        <p:attrNameLst>
                                          <p:attrName>style.visibility</p:attrName>
                                        </p:attrNameLst>
                                      </p:cBhvr>
                                      <p:to>
                                        <p:strVal val="hidden"/>
                                      </p:to>
                                    </p:set>
                                  </p:childTnLst>
                                </p:cTn>
                              </p:par>
                              <p:par>
                                <p:cTn id="320" presetID="10" presetClass="exit" presetSubtype="0" fill="hold" grpId="1" nodeType="withEffect">
                                  <p:stCondLst>
                                    <p:cond delay="1000"/>
                                  </p:stCondLst>
                                  <p:childTnLst>
                                    <p:anim calcmode="lin" valueType="num">
                                      <p:cBhvr>
                                        <p:cTn id="321" dur="500"/>
                                        <p:tgtEl>
                                          <p:spTgt spid="14367"/>
                                        </p:tgtEl>
                                        <p:attrNameLst>
                                          <p:attrName>ppt_w</p:attrName>
                                        </p:attrNameLst>
                                      </p:cBhvr>
                                      <p:tavLst>
                                        <p:tav tm="0">
                                          <p:val>
                                            <p:strVal val="ppt_w"/>
                                          </p:val>
                                        </p:tav>
                                        <p:tav tm="100000">
                                          <p:val>
                                            <p:fltVal val="0"/>
                                          </p:val>
                                        </p:tav>
                                      </p:tavLst>
                                    </p:anim>
                                    <p:anim calcmode="lin" valueType="num">
                                      <p:cBhvr>
                                        <p:cTn id="322" dur="500"/>
                                        <p:tgtEl>
                                          <p:spTgt spid="14367"/>
                                        </p:tgtEl>
                                        <p:attrNameLst>
                                          <p:attrName>ppt_h</p:attrName>
                                        </p:attrNameLst>
                                      </p:cBhvr>
                                      <p:tavLst>
                                        <p:tav tm="0">
                                          <p:val>
                                            <p:strVal val="ppt_h"/>
                                          </p:val>
                                        </p:tav>
                                        <p:tav tm="100000">
                                          <p:val>
                                            <p:fltVal val="0"/>
                                          </p:val>
                                        </p:tav>
                                      </p:tavLst>
                                    </p:anim>
                                    <p:animEffect>
                                      <p:cBhvr>
                                        <p:cTn id="323" dur="500"/>
                                        <p:tgtEl>
                                          <p:spTgt spid="14367"/>
                                        </p:tgtEl>
                                      </p:cBhvr>
                                    </p:animEffect>
                                    <p:anim calcmode="lin" valueType="num">
                                      <p:cBhvr>
                                        <p:cTn id="324" dur="500"/>
                                        <p:tgtEl>
                                          <p:spTgt spid="14367"/>
                                        </p:tgtEl>
                                        <p:attrNameLst>
                                          <p:attrName>ppt_x</p:attrName>
                                        </p:attrNameLst>
                                      </p:cBhvr>
                                      <p:tavLst>
                                        <p:tav tm="0">
                                          <p:val>
                                            <p:strVal val="ppt_x"/>
                                          </p:val>
                                        </p:tav>
                                        <p:tav tm="100000">
                                          <p:val>
                                            <p:fltVal val="0.5"/>
                                          </p:val>
                                        </p:tav>
                                      </p:tavLst>
                                    </p:anim>
                                    <p:anim calcmode="lin" valueType="num">
                                      <p:cBhvr>
                                        <p:cTn id="325" dur="500"/>
                                        <p:tgtEl>
                                          <p:spTgt spid="14367"/>
                                        </p:tgtEl>
                                        <p:attrNameLst>
                                          <p:attrName>ppt_y</p:attrName>
                                        </p:attrNameLst>
                                      </p:cBhvr>
                                      <p:tavLst>
                                        <p:tav tm="0">
                                          <p:val>
                                            <p:strVal val="ppt_y"/>
                                          </p:val>
                                        </p:tav>
                                        <p:tav tm="100000">
                                          <p:val>
                                            <p:fltVal val="0.5"/>
                                          </p:val>
                                        </p:tav>
                                      </p:tavLst>
                                    </p:anim>
                                    <p:set>
                                      <p:cBhvr>
                                        <p:cTn id="326" dur="1" fill="hold">
                                          <p:stCondLst>
                                            <p:cond delay="499"/>
                                          </p:stCondLst>
                                        </p:cTn>
                                        <p:tgtEl>
                                          <p:spTgt spid="14367"/>
                                        </p:tgtEl>
                                        <p:attrNameLst>
                                          <p:attrName>style.visibility</p:attrName>
                                        </p:attrNameLst>
                                      </p:cBhvr>
                                      <p:to>
                                        <p:strVal val="hidden"/>
                                      </p:to>
                                    </p:set>
                                  </p:childTnLst>
                                </p:cTn>
                              </p:par>
                              <p:par>
                                <p:cTn id="327" presetID="10" presetClass="exit" presetSubtype="0" fill="hold" grpId="1" nodeType="withEffect">
                                  <p:stCondLst>
                                    <p:cond delay="1000"/>
                                  </p:stCondLst>
                                  <p:childTnLst>
                                    <p:anim calcmode="lin" valueType="num">
                                      <p:cBhvr>
                                        <p:cTn id="328" dur="500"/>
                                        <p:tgtEl>
                                          <p:spTgt spid="14369"/>
                                        </p:tgtEl>
                                        <p:attrNameLst>
                                          <p:attrName>ppt_w</p:attrName>
                                        </p:attrNameLst>
                                      </p:cBhvr>
                                      <p:tavLst>
                                        <p:tav tm="0">
                                          <p:val>
                                            <p:strVal val="ppt_w"/>
                                          </p:val>
                                        </p:tav>
                                        <p:tav tm="100000">
                                          <p:val>
                                            <p:fltVal val="0"/>
                                          </p:val>
                                        </p:tav>
                                      </p:tavLst>
                                    </p:anim>
                                    <p:anim calcmode="lin" valueType="num">
                                      <p:cBhvr>
                                        <p:cTn id="329" dur="500"/>
                                        <p:tgtEl>
                                          <p:spTgt spid="14369"/>
                                        </p:tgtEl>
                                        <p:attrNameLst>
                                          <p:attrName>ppt_h</p:attrName>
                                        </p:attrNameLst>
                                      </p:cBhvr>
                                      <p:tavLst>
                                        <p:tav tm="0">
                                          <p:val>
                                            <p:strVal val="ppt_h"/>
                                          </p:val>
                                        </p:tav>
                                        <p:tav tm="100000">
                                          <p:val>
                                            <p:fltVal val="0"/>
                                          </p:val>
                                        </p:tav>
                                      </p:tavLst>
                                    </p:anim>
                                    <p:animEffect>
                                      <p:cBhvr>
                                        <p:cTn id="330" dur="500"/>
                                        <p:tgtEl>
                                          <p:spTgt spid="14369"/>
                                        </p:tgtEl>
                                      </p:cBhvr>
                                    </p:animEffect>
                                    <p:anim calcmode="lin" valueType="num">
                                      <p:cBhvr>
                                        <p:cTn id="331" dur="500"/>
                                        <p:tgtEl>
                                          <p:spTgt spid="14369"/>
                                        </p:tgtEl>
                                        <p:attrNameLst>
                                          <p:attrName>ppt_x</p:attrName>
                                        </p:attrNameLst>
                                      </p:cBhvr>
                                      <p:tavLst>
                                        <p:tav tm="0">
                                          <p:val>
                                            <p:strVal val="ppt_x"/>
                                          </p:val>
                                        </p:tav>
                                        <p:tav tm="100000">
                                          <p:val>
                                            <p:fltVal val="0.5"/>
                                          </p:val>
                                        </p:tav>
                                      </p:tavLst>
                                    </p:anim>
                                    <p:anim calcmode="lin" valueType="num">
                                      <p:cBhvr>
                                        <p:cTn id="332" dur="500"/>
                                        <p:tgtEl>
                                          <p:spTgt spid="14369"/>
                                        </p:tgtEl>
                                        <p:attrNameLst>
                                          <p:attrName>ppt_y</p:attrName>
                                        </p:attrNameLst>
                                      </p:cBhvr>
                                      <p:tavLst>
                                        <p:tav tm="0">
                                          <p:val>
                                            <p:strVal val="ppt_y"/>
                                          </p:val>
                                        </p:tav>
                                        <p:tav tm="100000">
                                          <p:val>
                                            <p:fltVal val="0.5"/>
                                          </p:val>
                                        </p:tav>
                                      </p:tavLst>
                                    </p:anim>
                                    <p:set>
                                      <p:cBhvr>
                                        <p:cTn id="333" dur="1" fill="hold">
                                          <p:stCondLst>
                                            <p:cond delay="499"/>
                                          </p:stCondLst>
                                        </p:cTn>
                                        <p:tgtEl>
                                          <p:spTgt spid="14369"/>
                                        </p:tgtEl>
                                        <p:attrNameLst>
                                          <p:attrName>style.visibility</p:attrName>
                                        </p:attrNameLst>
                                      </p:cBhvr>
                                      <p:to>
                                        <p:strVal val="hidden"/>
                                      </p:to>
                                    </p:set>
                                  </p:childTnLst>
                                </p:cTn>
                              </p:par>
                              <p:par>
                                <p:cTn id="334" presetID="10" presetClass="exit" presetSubtype="0" fill="hold" grpId="1" nodeType="withEffect">
                                  <p:stCondLst>
                                    <p:cond delay="1000"/>
                                  </p:stCondLst>
                                  <p:childTnLst>
                                    <p:anim calcmode="lin" valueType="num">
                                      <p:cBhvr>
                                        <p:cTn id="335" dur="500"/>
                                        <p:tgtEl>
                                          <p:spTgt spid="14370"/>
                                        </p:tgtEl>
                                        <p:attrNameLst>
                                          <p:attrName>ppt_w</p:attrName>
                                        </p:attrNameLst>
                                      </p:cBhvr>
                                      <p:tavLst>
                                        <p:tav tm="0">
                                          <p:val>
                                            <p:strVal val="ppt_w"/>
                                          </p:val>
                                        </p:tav>
                                        <p:tav tm="100000">
                                          <p:val>
                                            <p:fltVal val="0"/>
                                          </p:val>
                                        </p:tav>
                                      </p:tavLst>
                                    </p:anim>
                                    <p:anim calcmode="lin" valueType="num">
                                      <p:cBhvr>
                                        <p:cTn id="336" dur="500"/>
                                        <p:tgtEl>
                                          <p:spTgt spid="14370"/>
                                        </p:tgtEl>
                                        <p:attrNameLst>
                                          <p:attrName>ppt_h</p:attrName>
                                        </p:attrNameLst>
                                      </p:cBhvr>
                                      <p:tavLst>
                                        <p:tav tm="0">
                                          <p:val>
                                            <p:strVal val="ppt_h"/>
                                          </p:val>
                                        </p:tav>
                                        <p:tav tm="100000">
                                          <p:val>
                                            <p:fltVal val="0"/>
                                          </p:val>
                                        </p:tav>
                                      </p:tavLst>
                                    </p:anim>
                                    <p:animEffect>
                                      <p:cBhvr>
                                        <p:cTn id="337" dur="500"/>
                                        <p:tgtEl>
                                          <p:spTgt spid="14370"/>
                                        </p:tgtEl>
                                      </p:cBhvr>
                                    </p:animEffect>
                                    <p:anim calcmode="lin" valueType="num">
                                      <p:cBhvr>
                                        <p:cTn id="338" dur="500"/>
                                        <p:tgtEl>
                                          <p:spTgt spid="14370"/>
                                        </p:tgtEl>
                                        <p:attrNameLst>
                                          <p:attrName>ppt_x</p:attrName>
                                        </p:attrNameLst>
                                      </p:cBhvr>
                                      <p:tavLst>
                                        <p:tav tm="0">
                                          <p:val>
                                            <p:strVal val="ppt_x"/>
                                          </p:val>
                                        </p:tav>
                                        <p:tav tm="100000">
                                          <p:val>
                                            <p:fltVal val="0.5"/>
                                          </p:val>
                                        </p:tav>
                                      </p:tavLst>
                                    </p:anim>
                                    <p:anim calcmode="lin" valueType="num">
                                      <p:cBhvr>
                                        <p:cTn id="339" dur="500"/>
                                        <p:tgtEl>
                                          <p:spTgt spid="14370"/>
                                        </p:tgtEl>
                                        <p:attrNameLst>
                                          <p:attrName>ppt_y</p:attrName>
                                        </p:attrNameLst>
                                      </p:cBhvr>
                                      <p:tavLst>
                                        <p:tav tm="0">
                                          <p:val>
                                            <p:strVal val="ppt_y"/>
                                          </p:val>
                                        </p:tav>
                                        <p:tav tm="100000">
                                          <p:val>
                                            <p:fltVal val="0.5"/>
                                          </p:val>
                                        </p:tav>
                                      </p:tavLst>
                                    </p:anim>
                                    <p:set>
                                      <p:cBhvr>
                                        <p:cTn id="340" dur="1" fill="hold">
                                          <p:stCondLst>
                                            <p:cond delay="499"/>
                                          </p:stCondLst>
                                        </p:cTn>
                                        <p:tgtEl>
                                          <p:spTgt spid="14370"/>
                                        </p:tgtEl>
                                        <p:attrNameLst>
                                          <p:attrName>style.visibility</p:attrName>
                                        </p:attrNameLst>
                                      </p:cBhvr>
                                      <p:to>
                                        <p:strVal val="hidden"/>
                                      </p:to>
                                    </p:set>
                                  </p:childTnLst>
                                </p:cTn>
                              </p:par>
                              <p:par>
                                <p:cTn id="341" presetID="10" presetClass="exit" presetSubtype="0" fill="hold" grpId="1" nodeType="withEffect">
                                  <p:stCondLst>
                                    <p:cond delay="1000"/>
                                  </p:stCondLst>
                                  <p:childTnLst>
                                    <p:anim calcmode="lin" valueType="num">
                                      <p:cBhvr>
                                        <p:cTn id="342" dur="500"/>
                                        <p:tgtEl>
                                          <p:spTgt spid="14371"/>
                                        </p:tgtEl>
                                        <p:attrNameLst>
                                          <p:attrName>ppt_w</p:attrName>
                                        </p:attrNameLst>
                                      </p:cBhvr>
                                      <p:tavLst>
                                        <p:tav tm="0">
                                          <p:val>
                                            <p:strVal val="ppt_w"/>
                                          </p:val>
                                        </p:tav>
                                        <p:tav tm="100000">
                                          <p:val>
                                            <p:fltVal val="0"/>
                                          </p:val>
                                        </p:tav>
                                      </p:tavLst>
                                    </p:anim>
                                    <p:anim calcmode="lin" valueType="num">
                                      <p:cBhvr>
                                        <p:cTn id="343" dur="500"/>
                                        <p:tgtEl>
                                          <p:spTgt spid="14371"/>
                                        </p:tgtEl>
                                        <p:attrNameLst>
                                          <p:attrName>ppt_h</p:attrName>
                                        </p:attrNameLst>
                                      </p:cBhvr>
                                      <p:tavLst>
                                        <p:tav tm="0">
                                          <p:val>
                                            <p:strVal val="ppt_h"/>
                                          </p:val>
                                        </p:tav>
                                        <p:tav tm="100000">
                                          <p:val>
                                            <p:fltVal val="0"/>
                                          </p:val>
                                        </p:tav>
                                      </p:tavLst>
                                    </p:anim>
                                    <p:animEffect>
                                      <p:cBhvr>
                                        <p:cTn id="344" dur="500"/>
                                        <p:tgtEl>
                                          <p:spTgt spid="14371"/>
                                        </p:tgtEl>
                                      </p:cBhvr>
                                    </p:animEffect>
                                    <p:anim calcmode="lin" valueType="num">
                                      <p:cBhvr>
                                        <p:cTn id="345" dur="500"/>
                                        <p:tgtEl>
                                          <p:spTgt spid="14371"/>
                                        </p:tgtEl>
                                        <p:attrNameLst>
                                          <p:attrName>ppt_x</p:attrName>
                                        </p:attrNameLst>
                                      </p:cBhvr>
                                      <p:tavLst>
                                        <p:tav tm="0">
                                          <p:val>
                                            <p:strVal val="ppt_x"/>
                                          </p:val>
                                        </p:tav>
                                        <p:tav tm="100000">
                                          <p:val>
                                            <p:fltVal val="0.5"/>
                                          </p:val>
                                        </p:tav>
                                      </p:tavLst>
                                    </p:anim>
                                    <p:anim calcmode="lin" valueType="num">
                                      <p:cBhvr>
                                        <p:cTn id="346" dur="500"/>
                                        <p:tgtEl>
                                          <p:spTgt spid="14371"/>
                                        </p:tgtEl>
                                        <p:attrNameLst>
                                          <p:attrName>ppt_y</p:attrName>
                                        </p:attrNameLst>
                                      </p:cBhvr>
                                      <p:tavLst>
                                        <p:tav tm="0">
                                          <p:val>
                                            <p:strVal val="ppt_y"/>
                                          </p:val>
                                        </p:tav>
                                        <p:tav tm="100000">
                                          <p:val>
                                            <p:fltVal val="0.5"/>
                                          </p:val>
                                        </p:tav>
                                      </p:tavLst>
                                    </p:anim>
                                    <p:set>
                                      <p:cBhvr>
                                        <p:cTn id="347" dur="1" fill="hold">
                                          <p:stCondLst>
                                            <p:cond delay="499"/>
                                          </p:stCondLst>
                                        </p:cTn>
                                        <p:tgtEl>
                                          <p:spTgt spid="14371"/>
                                        </p:tgtEl>
                                        <p:attrNameLst>
                                          <p:attrName>style.visibility</p:attrName>
                                        </p:attrNameLst>
                                      </p:cBhvr>
                                      <p:to>
                                        <p:strVal val="hidden"/>
                                      </p:to>
                                    </p:set>
                                  </p:childTnLst>
                                </p:cTn>
                              </p:par>
                              <p:par>
                                <p:cTn id="348" presetID="10" presetClass="exit" presetSubtype="0" fill="hold" grpId="1" nodeType="withEffect">
                                  <p:stCondLst>
                                    <p:cond delay="1000"/>
                                  </p:stCondLst>
                                  <p:childTnLst>
                                    <p:anim calcmode="lin" valueType="num">
                                      <p:cBhvr>
                                        <p:cTn id="349" dur="500"/>
                                        <p:tgtEl>
                                          <p:spTgt spid="14372"/>
                                        </p:tgtEl>
                                        <p:attrNameLst>
                                          <p:attrName>ppt_w</p:attrName>
                                        </p:attrNameLst>
                                      </p:cBhvr>
                                      <p:tavLst>
                                        <p:tav tm="0">
                                          <p:val>
                                            <p:strVal val="ppt_w"/>
                                          </p:val>
                                        </p:tav>
                                        <p:tav tm="100000">
                                          <p:val>
                                            <p:fltVal val="0"/>
                                          </p:val>
                                        </p:tav>
                                      </p:tavLst>
                                    </p:anim>
                                    <p:anim calcmode="lin" valueType="num">
                                      <p:cBhvr>
                                        <p:cTn id="350" dur="500"/>
                                        <p:tgtEl>
                                          <p:spTgt spid="14372"/>
                                        </p:tgtEl>
                                        <p:attrNameLst>
                                          <p:attrName>ppt_h</p:attrName>
                                        </p:attrNameLst>
                                      </p:cBhvr>
                                      <p:tavLst>
                                        <p:tav tm="0">
                                          <p:val>
                                            <p:strVal val="ppt_h"/>
                                          </p:val>
                                        </p:tav>
                                        <p:tav tm="100000">
                                          <p:val>
                                            <p:fltVal val="0"/>
                                          </p:val>
                                        </p:tav>
                                      </p:tavLst>
                                    </p:anim>
                                    <p:animEffect>
                                      <p:cBhvr>
                                        <p:cTn id="351" dur="500"/>
                                        <p:tgtEl>
                                          <p:spTgt spid="14372"/>
                                        </p:tgtEl>
                                      </p:cBhvr>
                                    </p:animEffect>
                                    <p:anim calcmode="lin" valueType="num">
                                      <p:cBhvr>
                                        <p:cTn id="352" dur="500"/>
                                        <p:tgtEl>
                                          <p:spTgt spid="14372"/>
                                        </p:tgtEl>
                                        <p:attrNameLst>
                                          <p:attrName>ppt_x</p:attrName>
                                        </p:attrNameLst>
                                      </p:cBhvr>
                                      <p:tavLst>
                                        <p:tav tm="0">
                                          <p:val>
                                            <p:strVal val="ppt_x"/>
                                          </p:val>
                                        </p:tav>
                                        <p:tav tm="100000">
                                          <p:val>
                                            <p:fltVal val="0.5"/>
                                          </p:val>
                                        </p:tav>
                                      </p:tavLst>
                                    </p:anim>
                                    <p:anim calcmode="lin" valueType="num">
                                      <p:cBhvr>
                                        <p:cTn id="353" dur="500"/>
                                        <p:tgtEl>
                                          <p:spTgt spid="14372"/>
                                        </p:tgtEl>
                                        <p:attrNameLst>
                                          <p:attrName>ppt_y</p:attrName>
                                        </p:attrNameLst>
                                      </p:cBhvr>
                                      <p:tavLst>
                                        <p:tav tm="0">
                                          <p:val>
                                            <p:strVal val="ppt_y"/>
                                          </p:val>
                                        </p:tav>
                                        <p:tav tm="100000">
                                          <p:val>
                                            <p:fltVal val="0.5"/>
                                          </p:val>
                                        </p:tav>
                                      </p:tavLst>
                                    </p:anim>
                                    <p:set>
                                      <p:cBhvr>
                                        <p:cTn id="354" dur="1" fill="hold">
                                          <p:stCondLst>
                                            <p:cond delay="499"/>
                                          </p:stCondLst>
                                        </p:cTn>
                                        <p:tgtEl>
                                          <p:spTgt spid="14372"/>
                                        </p:tgtEl>
                                        <p:attrNameLst>
                                          <p:attrName>style.visibility</p:attrName>
                                        </p:attrNameLst>
                                      </p:cBhvr>
                                      <p:to>
                                        <p:strVal val="hidden"/>
                                      </p:to>
                                    </p:set>
                                  </p:childTnLst>
                                </p:cTn>
                              </p:par>
                              <p:par>
                                <p:cTn id="355" presetID="10" presetClass="exit" presetSubtype="0" fill="hold" grpId="1" nodeType="withEffect">
                                  <p:stCondLst>
                                    <p:cond delay="1000"/>
                                  </p:stCondLst>
                                  <p:childTnLst>
                                    <p:anim calcmode="lin" valueType="num">
                                      <p:cBhvr>
                                        <p:cTn id="356" dur="500"/>
                                        <p:tgtEl>
                                          <p:spTgt spid="14373"/>
                                        </p:tgtEl>
                                        <p:attrNameLst>
                                          <p:attrName>ppt_w</p:attrName>
                                        </p:attrNameLst>
                                      </p:cBhvr>
                                      <p:tavLst>
                                        <p:tav tm="0">
                                          <p:val>
                                            <p:strVal val="ppt_w"/>
                                          </p:val>
                                        </p:tav>
                                        <p:tav tm="100000">
                                          <p:val>
                                            <p:fltVal val="0"/>
                                          </p:val>
                                        </p:tav>
                                      </p:tavLst>
                                    </p:anim>
                                    <p:anim calcmode="lin" valueType="num">
                                      <p:cBhvr>
                                        <p:cTn id="357" dur="500"/>
                                        <p:tgtEl>
                                          <p:spTgt spid="14373"/>
                                        </p:tgtEl>
                                        <p:attrNameLst>
                                          <p:attrName>ppt_h</p:attrName>
                                        </p:attrNameLst>
                                      </p:cBhvr>
                                      <p:tavLst>
                                        <p:tav tm="0">
                                          <p:val>
                                            <p:strVal val="ppt_h"/>
                                          </p:val>
                                        </p:tav>
                                        <p:tav tm="100000">
                                          <p:val>
                                            <p:fltVal val="0"/>
                                          </p:val>
                                        </p:tav>
                                      </p:tavLst>
                                    </p:anim>
                                    <p:animEffect>
                                      <p:cBhvr>
                                        <p:cTn id="358" dur="500"/>
                                        <p:tgtEl>
                                          <p:spTgt spid="14373"/>
                                        </p:tgtEl>
                                      </p:cBhvr>
                                    </p:animEffect>
                                    <p:anim calcmode="lin" valueType="num">
                                      <p:cBhvr>
                                        <p:cTn id="359" dur="500"/>
                                        <p:tgtEl>
                                          <p:spTgt spid="14373"/>
                                        </p:tgtEl>
                                        <p:attrNameLst>
                                          <p:attrName>ppt_x</p:attrName>
                                        </p:attrNameLst>
                                      </p:cBhvr>
                                      <p:tavLst>
                                        <p:tav tm="0">
                                          <p:val>
                                            <p:strVal val="ppt_x"/>
                                          </p:val>
                                        </p:tav>
                                        <p:tav tm="100000">
                                          <p:val>
                                            <p:fltVal val="0.5"/>
                                          </p:val>
                                        </p:tav>
                                      </p:tavLst>
                                    </p:anim>
                                    <p:anim calcmode="lin" valueType="num">
                                      <p:cBhvr>
                                        <p:cTn id="360" dur="500"/>
                                        <p:tgtEl>
                                          <p:spTgt spid="14373"/>
                                        </p:tgtEl>
                                        <p:attrNameLst>
                                          <p:attrName>ppt_y</p:attrName>
                                        </p:attrNameLst>
                                      </p:cBhvr>
                                      <p:tavLst>
                                        <p:tav tm="0">
                                          <p:val>
                                            <p:strVal val="ppt_y"/>
                                          </p:val>
                                        </p:tav>
                                        <p:tav tm="100000">
                                          <p:val>
                                            <p:fltVal val="0.5"/>
                                          </p:val>
                                        </p:tav>
                                      </p:tavLst>
                                    </p:anim>
                                    <p:set>
                                      <p:cBhvr>
                                        <p:cTn id="361" dur="1" fill="hold">
                                          <p:stCondLst>
                                            <p:cond delay="499"/>
                                          </p:stCondLst>
                                        </p:cTn>
                                        <p:tgtEl>
                                          <p:spTgt spid="14373"/>
                                        </p:tgtEl>
                                        <p:attrNameLst>
                                          <p:attrName>style.visibility</p:attrName>
                                        </p:attrNameLst>
                                      </p:cBhvr>
                                      <p:to>
                                        <p:strVal val="hidden"/>
                                      </p:to>
                                    </p:set>
                                  </p:childTnLst>
                                </p:cTn>
                              </p:par>
                              <p:par>
                                <p:cTn id="362" presetID="10" presetClass="exit" presetSubtype="0" fill="hold" grpId="1" nodeType="withEffect">
                                  <p:stCondLst>
                                    <p:cond delay="1000"/>
                                  </p:stCondLst>
                                  <p:childTnLst>
                                    <p:anim calcmode="lin" valueType="num">
                                      <p:cBhvr>
                                        <p:cTn id="363" dur="500"/>
                                        <p:tgtEl>
                                          <p:spTgt spid="14374"/>
                                        </p:tgtEl>
                                        <p:attrNameLst>
                                          <p:attrName>ppt_w</p:attrName>
                                        </p:attrNameLst>
                                      </p:cBhvr>
                                      <p:tavLst>
                                        <p:tav tm="0">
                                          <p:val>
                                            <p:strVal val="ppt_w"/>
                                          </p:val>
                                        </p:tav>
                                        <p:tav tm="100000">
                                          <p:val>
                                            <p:fltVal val="0"/>
                                          </p:val>
                                        </p:tav>
                                      </p:tavLst>
                                    </p:anim>
                                    <p:anim calcmode="lin" valueType="num">
                                      <p:cBhvr>
                                        <p:cTn id="364" dur="500"/>
                                        <p:tgtEl>
                                          <p:spTgt spid="14374"/>
                                        </p:tgtEl>
                                        <p:attrNameLst>
                                          <p:attrName>ppt_h</p:attrName>
                                        </p:attrNameLst>
                                      </p:cBhvr>
                                      <p:tavLst>
                                        <p:tav tm="0">
                                          <p:val>
                                            <p:strVal val="ppt_h"/>
                                          </p:val>
                                        </p:tav>
                                        <p:tav tm="100000">
                                          <p:val>
                                            <p:fltVal val="0"/>
                                          </p:val>
                                        </p:tav>
                                      </p:tavLst>
                                    </p:anim>
                                    <p:animEffect>
                                      <p:cBhvr>
                                        <p:cTn id="365" dur="500"/>
                                        <p:tgtEl>
                                          <p:spTgt spid="14374"/>
                                        </p:tgtEl>
                                      </p:cBhvr>
                                    </p:animEffect>
                                    <p:anim calcmode="lin" valueType="num">
                                      <p:cBhvr>
                                        <p:cTn id="366" dur="500"/>
                                        <p:tgtEl>
                                          <p:spTgt spid="14374"/>
                                        </p:tgtEl>
                                        <p:attrNameLst>
                                          <p:attrName>ppt_x</p:attrName>
                                        </p:attrNameLst>
                                      </p:cBhvr>
                                      <p:tavLst>
                                        <p:tav tm="0">
                                          <p:val>
                                            <p:strVal val="ppt_x"/>
                                          </p:val>
                                        </p:tav>
                                        <p:tav tm="100000">
                                          <p:val>
                                            <p:fltVal val="0.5"/>
                                          </p:val>
                                        </p:tav>
                                      </p:tavLst>
                                    </p:anim>
                                    <p:anim calcmode="lin" valueType="num">
                                      <p:cBhvr>
                                        <p:cTn id="367" dur="500"/>
                                        <p:tgtEl>
                                          <p:spTgt spid="14374"/>
                                        </p:tgtEl>
                                        <p:attrNameLst>
                                          <p:attrName>ppt_y</p:attrName>
                                        </p:attrNameLst>
                                      </p:cBhvr>
                                      <p:tavLst>
                                        <p:tav tm="0">
                                          <p:val>
                                            <p:strVal val="ppt_y"/>
                                          </p:val>
                                        </p:tav>
                                        <p:tav tm="100000">
                                          <p:val>
                                            <p:fltVal val="0.5"/>
                                          </p:val>
                                        </p:tav>
                                      </p:tavLst>
                                    </p:anim>
                                    <p:set>
                                      <p:cBhvr>
                                        <p:cTn id="368" dur="1" fill="hold">
                                          <p:stCondLst>
                                            <p:cond delay="499"/>
                                          </p:stCondLst>
                                        </p:cTn>
                                        <p:tgtEl>
                                          <p:spTgt spid="14374"/>
                                        </p:tgtEl>
                                        <p:attrNameLst>
                                          <p:attrName>style.visibility</p:attrName>
                                        </p:attrNameLst>
                                      </p:cBhvr>
                                      <p:to>
                                        <p:strVal val="hidden"/>
                                      </p:to>
                                    </p:set>
                                  </p:childTnLst>
                                </p:cTn>
                              </p:par>
                              <p:par>
                                <p:cTn id="369" presetID="10" presetClass="exit" presetSubtype="0" fill="hold" grpId="1" nodeType="withEffect">
                                  <p:stCondLst>
                                    <p:cond delay="1000"/>
                                  </p:stCondLst>
                                  <p:childTnLst>
                                    <p:anim calcmode="lin" valueType="num">
                                      <p:cBhvr>
                                        <p:cTn id="370" dur="500"/>
                                        <p:tgtEl>
                                          <p:spTgt spid="14375"/>
                                        </p:tgtEl>
                                        <p:attrNameLst>
                                          <p:attrName>ppt_w</p:attrName>
                                        </p:attrNameLst>
                                      </p:cBhvr>
                                      <p:tavLst>
                                        <p:tav tm="0">
                                          <p:val>
                                            <p:strVal val="ppt_w"/>
                                          </p:val>
                                        </p:tav>
                                        <p:tav tm="100000">
                                          <p:val>
                                            <p:fltVal val="0"/>
                                          </p:val>
                                        </p:tav>
                                      </p:tavLst>
                                    </p:anim>
                                    <p:anim calcmode="lin" valueType="num">
                                      <p:cBhvr>
                                        <p:cTn id="371" dur="500"/>
                                        <p:tgtEl>
                                          <p:spTgt spid="14375"/>
                                        </p:tgtEl>
                                        <p:attrNameLst>
                                          <p:attrName>ppt_h</p:attrName>
                                        </p:attrNameLst>
                                      </p:cBhvr>
                                      <p:tavLst>
                                        <p:tav tm="0">
                                          <p:val>
                                            <p:strVal val="ppt_h"/>
                                          </p:val>
                                        </p:tav>
                                        <p:tav tm="100000">
                                          <p:val>
                                            <p:fltVal val="0"/>
                                          </p:val>
                                        </p:tav>
                                      </p:tavLst>
                                    </p:anim>
                                    <p:animEffect>
                                      <p:cBhvr>
                                        <p:cTn id="372" dur="500"/>
                                        <p:tgtEl>
                                          <p:spTgt spid="14375"/>
                                        </p:tgtEl>
                                      </p:cBhvr>
                                    </p:animEffect>
                                    <p:anim calcmode="lin" valueType="num">
                                      <p:cBhvr>
                                        <p:cTn id="373" dur="500"/>
                                        <p:tgtEl>
                                          <p:spTgt spid="14375"/>
                                        </p:tgtEl>
                                        <p:attrNameLst>
                                          <p:attrName>ppt_x</p:attrName>
                                        </p:attrNameLst>
                                      </p:cBhvr>
                                      <p:tavLst>
                                        <p:tav tm="0">
                                          <p:val>
                                            <p:strVal val="ppt_x"/>
                                          </p:val>
                                        </p:tav>
                                        <p:tav tm="100000">
                                          <p:val>
                                            <p:fltVal val="0.5"/>
                                          </p:val>
                                        </p:tav>
                                      </p:tavLst>
                                    </p:anim>
                                    <p:anim calcmode="lin" valueType="num">
                                      <p:cBhvr>
                                        <p:cTn id="374" dur="500"/>
                                        <p:tgtEl>
                                          <p:spTgt spid="14375"/>
                                        </p:tgtEl>
                                        <p:attrNameLst>
                                          <p:attrName>ppt_y</p:attrName>
                                        </p:attrNameLst>
                                      </p:cBhvr>
                                      <p:tavLst>
                                        <p:tav tm="0">
                                          <p:val>
                                            <p:strVal val="ppt_y"/>
                                          </p:val>
                                        </p:tav>
                                        <p:tav tm="100000">
                                          <p:val>
                                            <p:fltVal val="0.5"/>
                                          </p:val>
                                        </p:tav>
                                      </p:tavLst>
                                    </p:anim>
                                    <p:set>
                                      <p:cBhvr>
                                        <p:cTn id="375" dur="1" fill="hold">
                                          <p:stCondLst>
                                            <p:cond delay="499"/>
                                          </p:stCondLst>
                                        </p:cTn>
                                        <p:tgtEl>
                                          <p:spTgt spid="14375"/>
                                        </p:tgtEl>
                                        <p:attrNameLst>
                                          <p:attrName>style.visibility</p:attrName>
                                        </p:attrNameLst>
                                      </p:cBhvr>
                                      <p:to>
                                        <p:strVal val="hidden"/>
                                      </p:to>
                                    </p:set>
                                  </p:childTnLst>
                                </p:cTn>
                              </p:par>
                              <p:par>
                                <p:cTn id="376" presetID="10" presetClass="exit" presetSubtype="0" fill="hold" grpId="1" nodeType="withEffect">
                                  <p:stCondLst>
                                    <p:cond delay="1000"/>
                                  </p:stCondLst>
                                  <p:childTnLst>
                                    <p:anim calcmode="lin" valueType="num">
                                      <p:cBhvr>
                                        <p:cTn id="377" dur="500"/>
                                        <p:tgtEl>
                                          <p:spTgt spid="14376"/>
                                        </p:tgtEl>
                                        <p:attrNameLst>
                                          <p:attrName>ppt_w</p:attrName>
                                        </p:attrNameLst>
                                      </p:cBhvr>
                                      <p:tavLst>
                                        <p:tav tm="0">
                                          <p:val>
                                            <p:strVal val="ppt_w"/>
                                          </p:val>
                                        </p:tav>
                                        <p:tav tm="100000">
                                          <p:val>
                                            <p:fltVal val="0"/>
                                          </p:val>
                                        </p:tav>
                                      </p:tavLst>
                                    </p:anim>
                                    <p:anim calcmode="lin" valueType="num">
                                      <p:cBhvr>
                                        <p:cTn id="378" dur="500"/>
                                        <p:tgtEl>
                                          <p:spTgt spid="14376"/>
                                        </p:tgtEl>
                                        <p:attrNameLst>
                                          <p:attrName>ppt_h</p:attrName>
                                        </p:attrNameLst>
                                      </p:cBhvr>
                                      <p:tavLst>
                                        <p:tav tm="0">
                                          <p:val>
                                            <p:strVal val="ppt_h"/>
                                          </p:val>
                                        </p:tav>
                                        <p:tav tm="100000">
                                          <p:val>
                                            <p:fltVal val="0"/>
                                          </p:val>
                                        </p:tav>
                                      </p:tavLst>
                                    </p:anim>
                                    <p:animEffect>
                                      <p:cBhvr>
                                        <p:cTn id="379" dur="500"/>
                                        <p:tgtEl>
                                          <p:spTgt spid="14376"/>
                                        </p:tgtEl>
                                      </p:cBhvr>
                                    </p:animEffect>
                                    <p:anim calcmode="lin" valueType="num">
                                      <p:cBhvr>
                                        <p:cTn id="380" dur="500"/>
                                        <p:tgtEl>
                                          <p:spTgt spid="14376"/>
                                        </p:tgtEl>
                                        <p:attrNameLst>
                                          <p:attrName>ppt_x</p:attrName>
                                        </p:attrNameLst>
                                      </p:cBhvr>
                                      <p:tavLst>
                                        <p:tav tm="0">
                                          <p:val>
                                            <p:strVal val="ppt_x"/>
                                          </p:val>
                                        </p:tav>
                                        <p:tav tm="100000">
                                          <p:val>
                                            <p:fltVal val="0.5"/>
                                          </p:val>
                                        </p:tav>
                                      </p:tavLst>
                                    </p:anim>
                                    <p:anim calcmode="lin" valueType="num">
                                      <p:cBhvr>
                                        <p:cTn id="381" dur="500"/>
                                        <p:tgtEl>
                                          <p:spTgt spid="14376"/>
                                        </p:tgtEl>
                                        <p:attrNameLst>
                                          <p:attrName>ppt_y</p:attrName>
                                        </p:attrNameLst>
                                      </p:cBhvr>
                                      <p:tavLst>
                                        <p:tav tm="0">
                                          <p:val>
                                            <p:strVal val="ppt_y"/>
                                          </p:val>
                                        </p:tav>
                                        <p:tav tm="100000">
                                          <p:val>
                                            <p:fltVal val="0.5"/>
                                          </p:val>
                                        </p:tav>
                                      </p:tavLst>
                                    </p:anim>
                                    <p:set>
                                      <p:cBhvr>
                                        <p:cTn id="382" dur="1" fill="hold">
                                          <p:stCondLst>
                                            <p:cond delay="499"/>
                                          </p:stCondLst>
                                        </p:cTn>
                                        <p:tgtEl>
                                          <p:spTgt spid="14376"/>
                                        </p:tgtEl>
                                        <p:attrNameLst>
                                          <p:attrName>style.visibility</p:attrName>
                                        </p:attrNameLst>
                                      </p:cBhvr>
                                      <p:to>
                                        <p:strVal val="hidden"/>
                                      </p:to>
                                    </p:set>
                                  </p:childTnLst>
                                </p:cTn>
                              </p:par>
                              <p:par>
                                <p:cTn id="383" presetID="10" presetClass="exit" presetSubtype="0" fill="hold" grpId="1" nodeType="withEffect">
                                  <p:stCondLst>
                                    <p:cond delay="1000"/>
                                  </p:stCondLst>
                                  <p:childTnLst>
                                    <p:anim calcmode="lin" valueType="num">
                                      <p:cBhvr>
                                        <p:cTn id="384" dur="500"/>
                                        <p:tgtEl>
                                          <p:spTgt spid="14377"/>
                                        </p:tgtEl>
                                        <p:attrNameLst>
                                          <p:attrName>ppt_w</p:attrName>
                                        </p:attrNameLst>
                                      </p:cBhvr>
                                      <p:tavLst>
                                        <p:tav tm="0">
                                          <p:val>
                                            <p:strVal val="ppt_w"/>
                                          </p:val>
                                        </p:tav>
                                        <p:tav tm="100000">
                                          <p:val>
                                            <p:fltVal val="0"/>
                                          </p:val>
                                        </p:tav>
                                      </p:tavLst>
                                    </p:anim>
                                    <p:anim calcmode="lin" valueType="num">
                                      <p:cBhvr>
                                        <p:cTn id="385" dur="500"/>
                                        <p:tgtEl>
                                          <p:spTgt spid="14377"/>
                                        </p:tgtEl>
                                        <p:attrNameLst>
                                          <p:attrName>ppt_h</p:attrName>
                                        </p:attrNameLst>
                                      </p:cBhvr>
                                      <p:tavLst>
                                        <p:tav tm="0">
                                          <p:val>
                                            <p:strVal val="ppt_h"/>
                                          </p:val>
                                        </p:tav>
                                        <p:tav tm="100000">
                                          <p:val>
                                            <p:fltVal val="0"/>
                                          </p:val>
                                        </p:tav>
                                      </p:tavLst>
                                    </p:anim>
                                    <p:animEffect>
                                      <p:cBhvr>
                                        <p:cTn id="386" dur="500"/>
                                        <p:tgtEl>
                                          <p:spTgt spid="14377"/>
                                        </p:tgtEl>
                                      </p:cBhvr>
                                    </p:animEffect>
                                    <p:anim calcmode="lin" valueType="num">
                                      <p:cBhvr>
                                        <p:cTn id="387" dur="500"/>
                                        <p:tgtEl>
                                          <p:spTgt spid="14377"/>
                                        </p:tgtEl>
                                        <p:attrNameLst>
                                          <p:attrName>ppt_x</p:attrName>
                                        </p:attrNameLst>
                                      </p:cBhvr>
                                      <p:tavLst>
                                        <p:tav tm="0">
                                          <p:val>
                                            <p:strVal val="ppt_x"/>
                                          </p:val>
                                        </p:tav>
                                        <p:tav tm="100000">
                                          <p:val>
                                            <p:fltVal val="0.5"/>
                                          </p:val>
                                        </p:tav>
                                      </p:tavLst>
                                    </p:anim>
                                    <p:anim calcmode="lin" valueType="num">
                                      <p:cBhvr>
                                        <p:cTn id="388" dur="500"/>
                                        <p:tgtEl>
                                          <p:spTgt spid="14377"/>
                                        </p:tgtEl>
                                        <p:attrNameLst>
                                          <p:attrName>ppt_y</p:attrName>
                                        </p:attrNameLst>
                                      </p:cBhvr>
                                      <p:tavLst>
                                        <p:tav tm="0">
                                          <p:val>
                                            <p:strVal val="ppt_y"/>
                                          </p:val>
                                        </p:tav>
                                        <p:tav tm="100000">
                                          <p:val>
                                            <p:fltVal val="0.5"/>
                                          </p:val>
                                        </p:tav>
                                      </p:tavLst>
                                    </p:anim>
                                    <p:set>
                                      <p:cBhvr>
                                        <p:cTn id="389" dur="1" fill="hold">
                                          <p:stCondLst>
                                            <p:cond delay="499"/>
                                          </p:stCondLst>
                                        </p:cTn>
                                        <p:tgtEl>
                                          <p:spTgt spid="14377"/>
                                        </p:tgtEl>
                                        <p:attrNameLst>
                                          <p:attrName>style.visibility</p:attrName>
                                        </p:attrNameLst>
                                      </p:cBhvr>
                                      <p:to>
                                        <p:strVal val="hidden"/>
                                      </p:to>
                                    </p:set>
                                  </p:childTnLst>
                                </p:cTn>
                              </p:par>
                              <p:par>
                                <p:cTn id="390" presetID="10" presetClass="exit" presetSubtype="0" fill="hold" grpId="1" nodeType="withEffect">
                                  <p:stCondLst>
                                    <p:cond delay="1000"/>
                                  </p:stCondLst>
                                  <p:childTnLst>
                                    <p:anim calcmode="lin" valueType="num">
                                      <p:cBhvr>
                                        <p:cTn id="391" dur="500"/>
                                        <p:tgtEl>
                                          <p:spTgt spid="14378"/>
                                        </p:tgtEl>
                                        <p:attrNameLst>
                                          <p:attrName>ppt_w</p:attrName>
                                        </p:attrNameLst>
                                      </p:cBhvr>
                                      <p:tavLst>
                                        <p:tav tm="0">
                                          <p:val>
                                            <p:strVal val="ppt_w"/>
                                          </p:val>
                                        </p:tav>
                                        <p:tav tm="100000">
                                          <p:val>
                                            <p:fltVal val="0"/>
                                          </p:val>
                                        </p:tav>
                                      </p:tavLst>
                                    </p:anim>
                                    <p:anim calcmode="lin" valueType="num">
                                      <p:cBhvr>
                                        <p:cTn id="392" dur="500"/>
                                        <p:tgtEl>
                                          <p:spTgt spid="14378"/>
                                        </p:tgtEl>
                                        <p:attrNameLst>
                                          <p:attrName>ppt_h</p:attrName>
                                        </p:attrNameLst>
                                      </p:cBhvr>
                                      <p:tavLst>
                                        <p:tav tm="0">
                                          <p:val>
                                            <p:strVal val="ppt_h"/>
                                          </p:val>
                                        </p:tav>
                                        <p:tav tm="100000">
                                          <p:val>
                                            <p:fltVal val="0"/>
                                          </p:val>
                                        </p:tav>
                                      </p:tavLst>
                                    </p:anim>
                                    <p:animEffect>
                                      <p:cBhvr>
                                        <p:cTn id="393" dur="500"/>
                                        <p:tgtEl>
                                          <p:spTgt spid="14378"/>
                                        </p:tgtEl>
                                      </p:cBhvr>
                                    </p:animEffect>
                                    <p:anim calcmode="lin" valueType="num">
                                      <p:cBhvr>
                                        <p:cTn id="394" dur="500"/>
                                        <p:tgtEl>
                                          <p:spTgt spid="14378"/>
                                        </p:tgtEl>
                                        <p:attrNameLst>
                                          <p:attrName>ppt_x</p:attrName>
                                        </p:attrNameLst>
                                      </p:cBhvr>
                                      <p:tavLst>
                                        <p:tav tm="0">
                                          <p:val>
                                            <p:strVal val="ppt_x"/>
                                          </p:val>
                                        </p:tav>
                                        <p:tav tm="100000">
                                          <p:val>
                                            <p:fltVal val="0.5"/>
                                          </p:val>
                                        </p:tav>
                                      </p:tavLst>
                                    </p:anim>
                                    <p:anim calcmode="lin" valueType="num">
                                      <p:cBhvr>
                                        <p:cTn id="395" dur="500"/>
                                        <p:tgtEl>
                                          <p:spTgt spid="14378"/>
                                        </p:tgtEl>
                                        <p:attrNameLst>
                                          <p:attrName>ppt_y</p:attrName>
                                        </p:attrNameLst>
                                      </p:cBhvr>
                                      <p:tavLst>
                                        <p:tav tm="0">
                                          <p:val>
                                            <p:strVal val="ppt_y"/>
                                          </p:val>
                                        </p:tav>
                                        <p:tav tm="100000">
                                          <p:val>
                                            <p:fltVal val="0.5"/>
                                          </p:val>
                                        </p:tav>
                                      </p:tavLst>
                                    </p:anim>
                                    <p:set>
                                      <p:cBhvr>
                                        <p:cTn id="396" dur="1" fill="hold">
                                          <p:stCondLst>
                                            <p:cond delay="499"/>
                                          </p:stCondLst>
                                        </p:cTn>
                                        <p:tgtEl>
                                          <p:spTgt spid="14378"/>
                                        </p:tgtEl>
                                        <p:attrNameLst>
                                          <p:attrName>style.visibility</p:attrName>
                                        </p:attrNameLst>
                                      </p:cBhvr>
                                      <p:to>
                                        <p:strVal val="hidden"/>
                                      </p:to>
                                    </p:set>
                                  </p:childTnLst>
                                </p:cTn>
                              </p:par>
                              <p:par>
                                <p:cTn id="397" presetID="10" presetClass="exit" presetSubtype="0" fill="hold" nodeType="withEffect">
                                  <p:stCondLst>
                                    <p:cond delay="1000"/>
                                  </p:stCondLst>
                                  <p:childTnLst>
                                    <p:anim calcmode="lin" valueType="num">
                                      <p:cBhvr>
                                        <p:cTn id="398" dur="500"/>
                                        <p:tgtEl>
                                          <p:spTgt spid="14379"/>
                                        </p:tgtEl>
                                        <p:attrNameLst>
                                          <p:attrName>ppt_w</p:attrName>
                                        </p:attrNameLst>
                                      </p:cBhvr>
                                      <p:tavLst>
                                        <p:tav tm="0">
                                          <p:val>
                                            <p:strVal val="ppt_w"/>
                                          </p:val>
                                        </p:tav>
                                        <p:tav tm="100000">
                                          <p:val>
                                            <p:fltVal val="0"/>
                                          </p:val>
                                        </p:tav>
                                      </p:tavLst>
                                    </p:anim>
                                    <p:anim calcmode="lin" valueType="num">
                                      <p:cBhvr>
                                        <p:cTn id="399" dur="500"/>
                                        <p:tgtEl>
                                          <p:spTgt spid="14379"/>
                                        </p:tgtEl>
                                        <p:attrNameLst>
                                          <p:attrName>ppt_h</p:attrName>
                                        </p:attrNameLst>
                                      </p:cBhvr>
                                      <p:tavLst>
                                        <p:tav tm="0">
                                          <p:val>
                                            <p:strVal val="ppt_h"/>
                                          </p:val>
                                        </p:tav>
                                        <p:tav tm="100000">
                                          <p:val>
                                            <p:fltVal val="0"/>
                                          </p:val>
                                        </p:tav>
                                      </p:tavLst>
                                    </p:anim>
                                    <p:animEffect>
                                      <p:cBhvr>
                                        <p:cTn id="400" dur="500"/>
                                        <p:tgtEl>
                                          <p:spTgt spid="14379"/>
                                        </p:tgtEl>
                                      </p:cBhvr>
                                    </p:animEffect>
                                    <p:anim calcmode="lin" valueType="num">
                                      <p:cBhvr>
                                        <p:cTn id="401" dur="500"/>
                                        <p:tgtEl>
                                          <p:spTgt spid="14379"/>
                                        </p:tgtEl>
                                        <p:attrNameLst>
                                          <p:attrName>ppt_x</p:attrName>
                                        </p:attrNameLst>
                                      </p:cBhvr>
                                      <p:tavLst>
                                        <p:tav tm="0">
                                          <p:val>
                                            <p:strVal val="ppt_x"/>
                                          </p:val>
                                        </p:tav>
                                        <p:tav tm="100000">
                                          <p:val>
                                            <p:fltVal val="0.5"/>
                                          </p:val>
                                        </p:tav>
                                      </p:tavLst>
                                    </p:anim>
                                    <p:anim calcmode="lin" valueType="num">
                                      <p:cBhvr>
                                        <p:cTn id="402" dur="500"/>
                                        <p:tgtEl>
                                          <p:spTgt spid="14379"/>
                                        </p:tgtEl>
                                        <p:attrNameLst>
                                          <p:attrName>ppt_y</p:attrName>
                                        </p:attrNameLst>
                                      </p:cBhvr>
                                      <p:tavLst>
                                        <p:tav tm="0">
                                          <p:val>
                                            <p:strVal val="ppt_y"/>
                                          </p:val>
                                        </p:tav>
                                        <p:tav tm="100000">
                                          <p:val>
                                            <p:fltVal val="0.5"/>
                                          </p:val>
                                        </p:tav>
                                      </p:tavLst>
                                    </p:anim>
                                    <p:set>
                                      <p:cBhvr>
                                        <p:cTn id="403" dur="1" fill="hold">
                                          <p:stCondLst>
                                            <p:cond delay="499"/>
                                          </p:stCondLst>
                                        </p:cTn>
                                        <p:tgtEl>
                                          <p:spTgt spid="14379"/>
                                        </p:tgtEl>
                                        <p:attrNameLst>
                                          <p:attrName>style.visibility</p:attrName>
                                        </p:attrNameLst>
                                      </p:cBhvr>
                                      <p:to>
                                        <p:strVal val="hidden"/>
                                      </p:to>
                                    </p:set>
                                  </p:childTnLst>
                                </p:cTn>
                              </p:par>
                              <p:par>
                                <p:cTn id="404" presetID="10" presetClass="exit" presetSubtype="0" fill="hold" nodeType="withEffect">
                                  <p:stCondLst>
                                    <p:cond delay="1000"/>
                                  </p:stCondLst>
                                  <p:childTnLst>
                                    <p:anim calcmode="lin" valueType="num">
                                      <p:cBhvr>
                                        <p:cTn id="405" dur="500"/>
                                        <p:tgtEl>
                                          <p:spTgt spid="14405"/>
                                        </p:tgtEl>
                                        <p:attrNameLst>
                                          <p:attrName>ppt_w</p:attrName>
                                        </p:attrNameLst>
                                      </p:cBhvr>
                                      <p:tavLst>
                                        <p:tav tm="0">
                                          <p:val>
                                            <p:strVal val="ppt_w"/>
                                          </p:val>
                                        </p:tav>
                                        <p:tav tm="100000">
                                          <p:val>
                                            <p:fltVal val="0"/>
                                          </p:val>
                                        </p:tav>
                                      </p:tavLst>
                                    </p:anim>
                                    <p:anim calcmode="lin" valueType="num">
                                      <p:cBhvr>
                                        <p:cTn id="406" dur="500"/>
                                        <p:tgtEl>
                                          <p:spTgt spid="14405"/>
                                        </p:tgtEl>
                                        <p:attrNameLst>
                                          <p:attrName>ppt_h</p:attrName>
                                        </p:attrNameLst>
                                      </p:cBhvr>
                                      <p:tavLst>
                                        <p:tav tm="0">
                                          <p:val>
                                            <p:strVal val="ppt_h"/>
                                          </p:val>
                                        </p:tav>
                                        <p:tav tm="100000">
                                          <p:val>
                                            <p:fltVal val="0"/>
                                          </p:val>
                                        </p:tav>
                                      </p:tavLst>
                                    </p:anim>
                                    <p:animEffect>
                                      <p:cBhvr>
                                        <p:cTn id="407" dur="500"/>
                                        <p:tgtEl>
                                          <p:spTgt spid="14405"/>
                                        </p:tgtEl>
                                      </p:cBhvr>
                                    </p:animEffect>
                                    <p:anim calcmode="lin" valueType="num">
                                      <p:cBhvr>
                                        <p:cTn id="408" dur="500"/>
                                        <p:tgtEl>
                                          <p:spTgt spid="14405"/>
                                        </p:tgtEl>
                                        <p:attrNameLst>
                                          <p:attrName>ppt_x</p:attrName>
                                        </p:attrNameLst>
                                      </p:cBhvr>
                                      <p:tavLst>
                                        <p:tav tm="0">
                                          <p:val>
                                            <p:strVal val="ppt_x"/>
                                          </p:val>
                                        </p:tav>
                                        <p:tav tm="100000">
                                          <p:val>
                                            <p:fltVal val="0.5"/>
                                          </p:val>
                                        </p:tav>
                                      </p:tavLst>
                                    </p:anim>
                                    <p:anim calcmode="lin" valueType="num">
                                      <p:cBhvr>
                                        <p:cTn id="409" dur="500"/>
                                        <p:tgtEl>
                                          <p:spTgt spid="14405"/>
                                        </p:tgtEl>
                                        <p:attrNameLst>
                                          <p:attrName>ppt_y</p:attrName>
                                        </p:attrNameLst>
                                      </p:cBhvr>
                                      <p:tavLst>
                                        <p:tav tm="0">
                                          <p:val>
                                            <p:strVal val="ppt_y"/>
                                          </p:val>
                                        </p:tav>
                                        <p:tav tm="100000">
                                          <p:val>
                                            <p:fltVal val="0.5"/>
                                          </p:val>
                                        </p:tav>
                                      </p:tavLst>
                                    </p:anim>
                                    <p:set>
                                      <p:cBhvr>
                                        <p:cTn id="410" dur="1" fill="hold">
                                          <p:stCondLst>
                                            <p:cond delay="499"/>
                                          </p:stCondLst>
                                        </p:cTn>
                                        <p:tgtEl>
                                          <p:spTgt spid="14405"/>
                                        </p:tgtEl>
                                        <p:attrNameLst>
                                          <p:attrName>style.visibility</p:attrName>
                                        </p:attrNameLst>
                                      </p:cBhvr>
                                      <p:to>
                                        <p:strVal val="hidden"/>
                                      </p:to>
                                    </p:set>
                                  </p:childTnLst>
                                </p:cTn>
                              </p:par>
                              <p:par>
                                <p:cTn id="411" presetID="10" presetClass="exit" presetSubtype="0" fill="hold" nodeType="withEffect">
                                  <p:stCondLst>
                                    <p:cond delay="1000"/>
                                  </p:stCondLst>
                                  <p:childTnLst>
                                    <p:anim calcmode="lin" valueType="num">
                                      <p:cBhvr>
                                        <p:cTn id="412" dur="500"/>
                                        <p:tgtEl>
                                          <p:spTgt spid="14399"/>
                                        </p:tgtEl>
                                        <p:attrNameLst>
                                          <p:attrName>ppt_w</p:attrName>
                                        </p:attrNameLst>
                                      </p:cBhvr>
                                      <p:tavLst>
                                        <p:tav tm="0">
                                          <p:val>
                                            <p:strVal val="ppt_w"/>
                                          </p:val>
                                        </p:tav>
                                        <p:tav tm="100000">
                                          <p:val>
                                            <p:fltVal val="0"/>
                                          </p:val>
                                        </p:tav>
                                      </p:tavLst>
                                    </p:anim>
                                    <p:anim calcmode="lin" valueType="num">
                                      <p:cBhvr>
                                        <p:cTn id="413" dur="500"/>
                                        <p:tgtEl>
                                          <p:spTgt spid="14399"/>
                                        </p:tgtEl>
                                        <p:attrNameLst>
                                          <p:attrName>ppt_h</p:attrName>
                                        </p:attrNameLst>
                                      </p:cBhvr>
                                      <p:tavLst>
                                        <p:tav tm="0">
                                          <p:val>
                                            <p:strVal val="ppt_h"/>
                                          </p:val>
                                        </p:tav>
                                        <p:tav tm="100000">
                                          <p:val>
                                            <p:fltVal val="0"/>
                                          </p:val>
                                        </p:tav>
                                      </p:tavLst>
                                    </p:anim>
                                    <p:animEffect>
                                      <p:cBhvr>
                                        <p:cTn id="414" dur="500"/>
                                        <p:tgtEl>
                                          <p:spTgt spid="14399"/>
                                        </p:tgtEl>
                                      </p:cBhvr>
                                    </p:animEffect>
                                    <p:anim calcmode="lin" valueType="num">
                                      <p:cBhvr>
                                        <p:cTn id="415" dur="500"/>
                                        <p:tgtEl>
                                          <p:spTgt spid="14399"/>
                                        </p:tgtEl>
                                        <p:attrNameLst>
                                          <p:attrName>ppt_x</p:attrName>
                                        </p:attrNameLst>
                                      </p:cBhvr>
                                      <p:tavLst>
                                        <p:tav tm="0">
                                          <p:val>
                                            <p:strVal val="ppt_x"/>
                                          </p:val>
                                        </p:tav>
                                        <p:tav tm="100000">
                                          <p:val>
                                            <p:fltVal val="0.5"/>
                                          </p:val>
                                        </p:tav>
                                      </p:tavLst>
                                    </p:anim>
                                    <p:anim calcmode="lin" valueType="num">
                                      <p:cBhvr>
                                        <p:cTn id="416" dur="500"/>
                                        <p:tgtEl>
                                          <p:spTgt spid="14399"/>
                                        </p:tgtEl>
                                        <p:attrNameLst>
                                          <p:attrName>ppt_y</p:attrName>
                                        </p:attrNameLst>
                                      </p:cBhvr>
                                      <p:tavLst>
                                        <p:tav tm="0">
                                          <p:val>
                                            <p:strVal val="ppt_y"/>
                                          </p:val>
                                        </p:tav>
                                        <p:tav tm="100000">
                                          <p:val>
                                            <p:fltVal val="0.5"/>
                                          </p:val>
                                        </p:tav>
                                      </p:tavLst>
                                    </p:anim>
                                    <p:set>
                                      <p:cBhvr>
                                        <p:cTn id="417" dur="1" fill="hold">
                                          <p:stCondLst>
                                            <p:cond delay="499"/>
                                          </p:stCondLst>
                                        </p:cTn>
                                        <p:tgtEl>
                                          <p:spTgt spid="14399"/>
                                        </p:tgtEl>
                                        <p:attrNameLst>
                                          <p:attrName>style.visibility</p:attrName>
                                        </p:attrNameLst>
                                      </p:cBhvr>
                                      <p:to>
                                        <p:strVal val="hidden"/>
                                      </p:to>
                                    </p:set>
                                  </p:childTnLst>
                                </p:cTn>
                              </p:par>
                              <p:par>
                                <p:cTn id="418" presetID="10" presetClass="exit" presetSubtype="0" fill="hold" nodeType="withEffect">
                                  <p:stCondLst>
                                    <p:cond delay="1000"/>
                                  </p:stCondLst>
                                  <p:childTnLst>
                                    <p:anim calcmode="lin" valueType="num">
                                      <p:cBhvr>
                                        <p:cTn id="419" dur="500"/>
                                        <p:tgtEl>
                                          <p:spTgt spid="14389"/>
                                        </p:tgtEl>
                                        <p:attrNameLst>
                                          <p:attrName>ppt_w</p:attrName>
                                        </p:attrNameLst>
                                      </p:cBhvr>
                                      <p:tavLst>
                                        <p:tav tm="0">
                                          <p:val>
                                            <p:strVal val="ppt_w"/>
                                          </p:val>
                                        </p:tav>
                                        <p:tav tm="100000">
                                          <p:val>
                                            <p:fltVal val="0"/>
                                          </p:val>
                                        </p:tav>
                                      </p:tavLst>
                                    </p:anim>
                                    <p:anim calcmode="lin" valueType="num">
                                      <p:cBhvr>
                                        <p:cTn id="420" dur="500"/>
                                        <p:tgtEl>
                                          <p:spTgt spid="14389"/>
                                        </p:tgtEl>
                                        <p:attrNameLst>
                                          <p:attrName>ppt_h</p:attrName>
                                        </p:attrNameLst>
                                      </p:cBhvr>
                                      <p:tavLst>
                                        <p:tav tm="0">
                                          <p:val>
                                            <p:strVal val="ppt_h"/>
                                          </p:val>
                                        </p:tav>
                                        <p:tav tm="100000">
                                          <p:val>
                                            <p:fltVal val="0"/>
                                          </p:val>
                                        </p:tav>
                                      </p:tavLst>
                                    </p:anim>
                                    <p:animEffect>
                                      <p:cBhvr>
                                        <p:cTn id="421" dur="500"/>
                                        <p:tgtEl>
                                          <p:spTgt spid="14389"/>
                                        </p:tgtEl>
                                      </p:cBhvr>
                                    </p:animEffect>
                                    <p:anim calcmode="lin" valueType="num">
                                      <p:cBhvr>
                                        <p:cTn id="422" dur="500"/>
                                        <p:tgtEl>
                                          <p:spTgt spid="14389"/>
                                        </p:tgtEl>
                                        <p:attrNameLst>
                                          <p:attrName>ppt_x</p:attrName>
                                        </p:attrNameLst>
                                      </p:cBhvr>
                                      <p:tavLst>
                                        <p:tav tm="0">
                                          <p:val>
                                            <p:strVal val="ppt_x"/>
                                          </p:val>
                                        </p:tav>
                                        <p:tav tm="100000">
                                          <p:val>
                                            <p:fltVal val="0.5"/>
                                          </p:val>
                                        </p:tav>
                                      </p:tavLst>
                                    </p:anim>
                                    <p:anim calcmode="lin" valueType="num">
                                      <p:cBhvr>
                                        <p:cTn id="423" dur="500"/>
                                        <p:tgtEl>
                                          <p:spTgt spid="14389"/>
                                        </p:tgtEl>
                                        <p:attrNameLst>
                                          <p:attrName>ppt_y</p:attrName>
                                        </p:attrNameLst>
                                      </p:cBhvr>
                                      <p:tavLst>
                                        <p:tav tm="0">
                                          <p:val>
                                            <p:strVal val="ppt_y"/>
                                          </p:val>
                                        </p:tav>
                                        <p:tav tm="100000">
                                          <p:val>
                                            <p:fltVal val="0.5"/>
                                          </p:val>
                                        </p:tav>
                                      </p:tavLst>
                                    </p:anim>
                                    <p:set>
                                      <p:cBhvr>
                                        <p:cTn id="424" dur="1" fill="hold">
                                          <p:stCondLst>
                                            <p:cond delay="499"/>
                                          </p:stCondLst>
                                        </p:cTn>
                                        <p:tgtEl>
                                          <p:spTgt spid="14389"/>
                                        </p:tgtEl>
                                        <p:attrNameLst>
                                          <p:attrName>style.visibility</p:attrName>
                                        </p:attrNameLst>
                                      </p:cBhvr>
                                      <p:to>
                                        <p:strVal val="hidden"/>
                                      </p:to>
                                    </p:set>
                                  </p:childTnLst>
                                </p:cTn>
                              </p:par>
                              <p:par>
                                <p:cTn id="425" presetID="10" presetClass="exit" presetSubtype="0" fill="hold" nodeType="withEffect">
                                  <p:stCondLst>
                                    <p:cond delay="1000"/>
                                  </p:stCondLst>
                                  <p:childTnLst>
                                    <p:anim calcmode="lin" valueType="num">
                                      <p:cBhvr>
                                        <p:cTn id="426" dur="500"/>
                                        <p:tgtEl>
                                          <p:spTgt spid="14408"/>
                                        </p:tgtEl>
                                        <p:attrNameLst>
                                          <p:attrName>ppt_w</p:attrName>
                                        </p:attrNameLst>
                                      </p:cBhvr>
                                      <p:tavLst>
                                        <p:tav tm="0">
                                          <p:val>
                                            <p:strVal val="ppt_w"/>
                                          </p:val>
                                        </p:tav>
                                        <p:tav tm="100000">
                                          <p:val>
                                            <p:fltVal val="0"/>
                                          </p:val>
                                        </p:tav>
                                      </p:tavLst>
                                    </p:anim>
                                    <p:anim calcmode="lin" valueType="num">
                                      <p:cBhvr>
                                        <p:cTn id="427" dur="500"/>
                                        <p:tgtEl>
                                          <p:spTgt spid="14408"/>
                                        </p:tgtEl>
                                        <p:attrNameLst>
                                          <p:attrName>ppt_h</p:attrName>
                                        </p:attrNameLst>
                                      </p:cBhvr>
                                      <p:tavLst>
                                        <p:tav tm="0">
                                          <p:val>
                                            <p:strVal val="ppt_h"/>
                                          </p:val>
                                        </p:tav>
                                        <p:tav tm="100000">
                                          <p:val>
                                            <p:fltVal val="0"/>
                                          </p:val>
                                        </p:tav>
                                      </p:tavLst>
                                    </p:anim>
                                    <p:animEffect>
                                      <p:cBhvr>
                                        <p:cTn id="428" dur="500"/>
                                        <p:tgtEl>
                                          <p:spTgt spid="14408"/>
                                        </p:tgtEl>
                                      </p:cBhvr>
                                    </p:animEffect>
                                    <p:anim calcmode="lin" valueType="num">
                                      <p:cBhvr>
                                        <p:cTn id="429" dur="500"/>
                                        <p:tgtEl>
                                          <p:spTgt spid="14408"/>
                                        </p:tgtEl>
                                        <p:attrNameLst>
                                          <p:attrName>ppt_x</p:attrName>
                                        </p:attrNameLst>
                                      </p:cBhvr>
                                      <p:tavLst>
                                        <p:tav tm="0">
                                          <p:val>
                                            <p:strVal val="ppt_x"/>
                                          </p:val>
                                        </p:tav>
                                        <p:tav tm="100000">
                                          <p:val>
                                            <p:fltVal val="0.5"/>
                                          </p:val>
                                        </p:tav>
                                      </p:tavLst>
                                    </p:anim>
                                    <p:anim calcmode="lin" valueType="num">
                                      <p:cBhvr>
                                        <p:cTn id="430" dur="500"/>
                                        <p:tgtEl>
                                          <p:spTgt spid="14408"/>
                                        </p:tgtEl>
                                        <p:attrNameLst>
                                          <p:attrName>ppt_y</p:attrName>
                                        </p:attrNameLst>
                                      </p:cBhvr>
                                      <p:tavLst>
                                        <p:tav tm="0">
                                          <p:val>
                                            <p:strVal val="ppt_y"/>
                                          </p:val>
                                        </p:tav>
                                        <p:tav tm="100000">
                                          <p:val>
                                            <p:fltVal val="0.5"/>
                                          </p:val>
                                        </p:tav>
                                      </p:tavLst>
                                    </p:anim>
                                    <p:set>
                                      <p:cBhvr>
                                        <p:cTn id="431" dur="1" fill="hold">
                                          <p:stCondLst>
                                            <p:cond delay="499"/>
                                          </p:stCondLst>
                                        </p:cTn>
                                        <p:tgtEl>
                                          <p:spTgt spid="14408"/>
                                        </p:tgtEl>
                                        <p:attrNameLst>
                                          <p:attrName>style.visibility</p:attrName>
                                        </p:attrNameLst>
                                      </p:cBhvr>
                                      <p:to>
                                        <p:strVal val="hidden"/>
                                      </p:to>
                                    </p:set>
                                  </p:childTnLst>
                                </p:cTn>
                              </p:par>
                              <p:par>
                                <p:cTn id="432" presetID="10" presetClass="exit" presetSubtype="0" fill="hold" nodeType="withEffect">
                                  <p:stCondLst>
                                    <p:cond delay="1000"/>
                                  </p:stCondLst>
                                  <p:childTnLst>
                                    <p:anim calcmode="lin" valueType="num">
                                      <p:cBhvr>
                                        <p:cTn id="433" dur="500"/>
                                        <p:tgtEl>
                                          <p:spTgt spid="14402"/>
                                        </p:tgtEl>
                                        <p:attrNameLst>
                                          <p:attrName>ppt_w</p:attrName>
                                        </p:attrNameLst>
                                      </p:cBhvr>
                                      <p:tavLst>
                                        <p:tav tm="0">
                                          <p:val>
                                            <p:strVal val="ppt_w"/>
                                          </p:val>
                                        </p:tav>
                                        <p:tav tm="100000">
                                          <p:val>
                                            <p:fltVal val="0"/>
                                          </p:val>
                                        </p:tav>
                                      </p:tavLst>
                                    </p:anim>
                                    <p:anim calcmode="lin" valueType="num">
                                      <p:cBhvr>
                                        <p:cTn id="434" dur="500"/>
                                        <p:tgtEl>
                                          <p:spTgt spid="14402"/>
                                        </p:tgtEl>
                                        <p:attrNameLst>
                                          <p:attrName>ppt_h</p:attrName>
                                        </p:attrNameLst>
                                      </p:cBhvr>
                                      <p:tavLst>
                                        <p:tav tm="0">
                                          <p:val>
                                            <p:strVal val="ppt_h"/>
                                          </p:val>
                                        </p:tav>
                                        <p:tav tm="100000">
                                          <p:val>
                                            <p:fltVal val="0"/>
                                          </p:val>
                                        </p:tav>
                                      </p:tavLst>
                                    </p:anim>
                                    <p:animEffect>
                                      <p:cBhvr>
                                        <p:cTn id="435" dur="500"/>
                                        <p:tgtEl>
                                          <p:spTgt spid="14402"/>
                                        </p:tgtEl>
                                      </p:cBhvr>
                                    </p:animEffect>
                                    <p:anim calcmode="lin" valueType="num">
                                      <p:cBhvr>
                                        <p:cTn id="436" dur="500"/>
                                        <p:tgtEl>
                                          <p:spTgt spid="14402"/>
                                        </p:tgtEl>
                                        <p:attrNameLst>
                                          <p:attrName>ppt_x</p:attrName>
                                        </p:attrNameLst>
                                      </p:cBhvr>
                                      <p:tavLst>
                                        <p:tav tm="0">
                                          <p:val>
                                            <p:strVal val="ppt_x"/>
                                          </p:val>
                                        </p:tav>
                                        <p:tav tm="100000">
                                          <p:val>
                                            <p:fltVal val="0.5"/>
                                          </p:val>
                                        </p:tav>
                                      </p:tavLst>
                                    </p:anim>
                                    <p:anim calcmode="lin" valueType="num">
                                      <p:cBhvr>
                                        <p:cTn id="437" dur="500"/>
                                        <p:tgtEl>
                                          <p:spTgt spid="14402"/>
                                        </p:tgtEl>
                                        <p:attrNameLst>
                                          <p:attrName>ppt_y</p:attrName>
                                        </p:attrNameLst>
                                      </p:cBhvr>
                                      <p:tavLst>
                                        <p:tav tm="0">
                                          <p:val>
                                            <p:strVal val="ppt_y"/>
                                          </p:val>
                                        </p:tav>
                                        <p:tav tm="100000">
                                          <p:val>
                                            <p:fltVal val="0.5"/>
                                          </p:val>
                                        </p:tav>
                                      </p:tavLst>
                                    </p:anim>
                                    <p:set>
                                      <p:cBhvr>
                                        <p:cTn id="438" dur="1" fill="hold">
                                          <p:stCondLst>
                                            <p:cond delay="499"/>
                                          </p:stCondLst>
                                        </p:cTn>
                                        <p:tgtEl>
                                          <p:spTgt spid="144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bldLvl="0" animBg="1" autoUpdateAnimBg="0"/>
      <p:bldP spid="14343" grpId="1" bldLvl="0" animBg="1" autoUpdateAnimBg="0"/>
      <p:bldP spid="14344" grpId="0" animBg="1"/>
      <p:bldP spid="14344" grpId="1" animBg="1"/>
      <p:bldP spid="14345" grpId="0" animBg="1"/>
      <p:bldP spid="14345" grpId="1" animBg="1"/>
      <p:bldP spid="14346" grpId="0" animBg="1"/>
      <p:bldP spid="14346" grpId="1" animBg="1"/>
      <p:bldP spid="14347" grpId="0" animBg="1"/>
      <p:bldP spid="14347" grpId="1" animBg="1"/>
      <p:bldP spid="14348" grpId="0" animBg="1"/>
      <p:bldP spid="14348" grpId="1" animBg="1"/>
      <p:bldP spid="14349" grpId="0" animBg="1"/>
      <p:bldP spid="14349" grpId="1" animBg="1"/>
      <p:bldP spid="14350" grpId="0" animBg="1"/>
      <p:bldP spid="14350" grpId="1" animBg="1"/>
      <p:bldP spid="14351" grpId="0" animBg="1"/>
      <p:bldP spid="14351" grpId="1" animBg="1"/>
      <p:bldP spid="14352" grpId="0" animBg="1"/>
      <p:bldP spid="14352" grpId="1" animBg="1"/>
      <p:bldP spid="14353" grpId="0" animBg="1"/>
      <p:bldP spid="14353" grpId="1" animBg="1"/>
      <p:bldP spid="14354" grpId="0" animBg="1"/>
      <p:bldP spid="14354" grpId="1" animBg="1"/>
      <p:bldP spid="14355" grpId="0" animBg="1"/>
      <p:bldP spid="14355" grpId="1" animBg="1"/>
      <p:bldP spid="14356" grpId="0" animBg="1"/>
      <p:bldP spid="14356" grpId="1" animBg="1"/>
      <p:bldP spid="14357" grpId="0" animBg="1"/>
      <p:bldP spid="14357" grpId="1" animBg="1"/>
      <p:bldP spid="14358" grpId="0" animBg="1"/>
      <p:bldP spid="14358" grpId="1" animBg="1"/>
      <p:bldP spid="14359" grpId="0" animBg="1"/>
      <p:bldP spid="14359" grpId="1" animBg="1"/>
      <p:bldP spid="14360" grpId="0" animBg="1"/>
      <p:bldP spid="14360" grpId="1" animBg="1"/>
      <p:bldP spid="14361" grpId="0" animBg="1"/>
      <p:bldP spid="14361" grpId="1" animBg="1"/>
      <p:bldP spid="14362" grpId="0" animBg="1"/>
      <p:bldP spid="14362" grpId="1" animBg="1"/>
      <p:bldP spid="14363" grpId="0" animBg="1"/>
      <p:bldP spid="14363" grpId="1" animBg="1"/>
      <p:bldP spid="14364" grpId="0" animBg="1"/>
      <p:bldP spid="14364" grpId="1" animBg="1"/>
      <p:bldP spid="14365" grpId="0" animBg="1"/>
      <p:bldP spid="14365" grpId="1" animBg="1"/>
      <p:bldP spid="14366" grpId="0" animBg="1"/>
      <p:bldP spid="14366" grpId="1" animBg="1"/>
      <p:bldP spid="14367" grpId="0" animBg="1"/>
      <p:bldP spid="14367" grpId="1" animBg="1"/>
      <p:bldP spid="14368" grpId="0" bldLvl="0" animBg="1" autoUpdateAnimBg="0"/>
      <p:bldP spid="14368" grpId="1" bldLvl="0" animBg="1" autoUpdateAnimBg="0"/>
      <p:bldP spid="14369" grpId="0" animBg="1"/>
      <p:bldP spid="14369" grpId="1" animBg="1"/>
      <p:bldP spid="14370" grpId="0" animBg="1"/>
      <p:bldP spid="14370" grpId="1" animBg="1"/>
      <p:bldP spid="14371" grpId="0" animBg="1"/>
      <p:bldP spid="14371" grpId="1" animBg="1"/>
      <p:bldP spid="14372" grpId="0" animBg="1"/>
      <p:bldP spid="14372" grpId="1" animBg="1"/>
      <p:bldP spid="14373" grpId="0" animBg="1"/>
      <p:bldP spid="14373" grpId="1" animBg="1"/>
      <p:bldP spid="14374" grpId="0" animBg="1"/>
      <p:bldP spid="14374" grpId="1" animBg="1"/>
      <p:bldP spid="14375" grpId="0" animBg="1"/>
      <p:bldP spid="14375" grpId="1" animBg="1"/>
      <p:bldP spid="14376" grpId="0" animBg="1"/>
      <p:bldP spid="14376" grpId="1" animBg="1"/>
      <p:bldP spid="14377" grpId="0" animBg="1"/>
      <p:bldP spid="14377" grpId="1" animBg="1"/>
      <p:bldP spid="14378" grpId="0" animBg="1"/>
      <p:bldP spid="1437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386DF0B-54CF-434D-BD45-658F6FE5412C}" type="slidenum">
              <a:rPr lang="zh-CN" altLang="en-US" smtClean="0">
                <a:solidFill>
                  <a:srgbClr val="898989"/>
                </a:solidFill>
              </a:rPr>
              <a:pPr eaLnBrk="1" hangingPunct="1"/>
              <a:t>12</a:t>
            </a:fld>
            <a:endParaRPr lang="zh-CN" altLang="en-US" sz="1800" smtClean="0"/>
          </a:p>
        </p:txBody>
      </p:sp>
      <p:sp>
        <p:nvSpPr>
          <p:cNvPr id="13315"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3316"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3317" name="Group 4"/>
          <p:cNvGrpSpPr>
            <a:grpSpLocks/>
          </p:cNvGrpSpPr>
          <p:nvPr/>
        </p:nvGrpSpPr>
        <p:grpSpPr bwMode="auto">
          <a:xfrm>
            <a:off x="-85725" y="144463"/>
            <a:ext cx="3387725" cy="506412"/>
            <a:chOff x="0" y="0"/>
            <a:chExt cx="3390042" cy="506308"/>
          </a:xfrm>
        </p:grpSpPr>
        <p:sp>
          <p:nvSpPr>
            <p:cNvPr id="13347"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3348"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5367" name="Group 7"/>
          <p:cNvGrpSpPr>
            <a:grpSpLocks/>
          </p:cNvGrpSpPr>
          <p:nvPr/>
        </p:nvGrpSpPr>
        <p:grpSpPr bwMode="auto">
          <a:xfrm>
            <a:off x="2770188" y="1779588"/>
            <a:ext cx="1439862" cy="1439862"/>
            <a:chOff x="0" y="0"/>
            <a:chExt cx="1080000" cy="1080000"/>
          </a:xfrm>
        </p:grpSpPr>
        <p:sp>
          <p:nvSpPr>
            <p:cNvPr id="13345" name="Rectangle 8"/>
            <p:cNvSpPr>
              <a:spLocks noChangeArrowheads="1"/>
            </p:cNvSpPr>
            <p:nvPr/>
          </p:nvSpPr>
          <p:spPr bwMode="auto">
            <a:xfrm>
              <a:off x="0" y="0"/>
              <a:ext cx="1080000" cy="108000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13346" name="Freeform 11"/>
            <p:cNvSpPr>
              <a:spLocks noEditPoints="1" noChangeArrowheads="1"/>
            </p:cNvSpPr>
            <p:nvPr/>
          </p:nvSpPr>
          <p:spPr bwMode="auto">
            <a:xfrm>
              <a:off x="196143" y="233309"/>
              <a:ext cx="687713" cy="675065"/>
            </a:xfrm>
            <a:custGeom>
              <a:avLst/>
              <a:gdLst>
                <a:gd name="T0" fmla="*/ 2147483647 w 94"/>
                <a:gd name="T1" fmla="*/ 2147483647 h 92"/>
                <a:gd name="T2" fmla="*/ 2147483647 w 94"/>
                <a:gd name="T3" fmla="*/ 2147483647 h 92"/>
                <a:gd name="T4" fmla="*/ 2147483647 w 94"/>
                <a:gd name="T5" fmla="*/ 2147483647 h 92"/>
                <a:gd name="T6" fmla="*/ 2147483647 w 94"/>
                <a:gd name="T7" fmla="*/ 2147483647 h 92"/>
                <a:gd name="T8" fmla="*/ 2147483647 w 94"/>
                <a:gd name="T9" fmla="*/ 0 h 92"/>
                <a:gd name="T10" fmla="*/ 0 w 94"/>
                <a:gd name="T11" fmla="*/ 2147483647 h 92"/>
                <a:gd name="T12" fmla="*/ 2147483647 w 94"/>
                <a:gd name="T13" fmla="*/ 2147483647 h 92"/>
                <a:gd name="T14" fmla="*/ 2147483647 w 94"/>
                <a:gd name="T15" fmla="*/ 2147483647 h 92"/>
                <a:gd name="T16" fmla="*/ 2147483647 w 94"/>
                <a:gd name="T17" fmla="*/ 2147483647 h 92"/>
                <a:gd name="T18" fmla="*/ 2147483647 w 94"/>
                <a:gd name="T19" fmla="*/ 2147483647 h 92"/>
                <a:gd name="T20" fmla="*/ 2147483647 w 94"/>
                <a:gd name="T21" fmla="*/ 2147483647 h 92"/>
                <a:gd name="T22" fmla="*/ 2147483647 w 94"/>
                <a:gd name="T23" fmla="*/ 2147483647 h 92"/>
                <a:gd name="T24" fmla="*/ 2147483647 w 94"/>
                <a:gd name="T25" fmla="*/ 2147483647 h 92"/>
                <a:gd name="T26" fmla="*/ 2147483647 w 94"/>
                <a:gd name="T27" fmla="*/ 2147483647 h 92"/>
                <a:gd name="T28" fmla="*/ 2147483647 w 94"/>
                <a:gd name="T29" fmla="*/ 2147483647 h 92"/>
                <a:gd name="T30" fmla="*/ 2147483647 w 94"/>
                <a:gd name="T31" fmla="*/ 2147483647 h 92"/>
                <a:gd name="T32" fmla="*/ 2147483647 w 94"/>
                <a:gd name="T33" fmla="*/ 2147483647 h 92"/>
                <a:gd name="T34" fmla="*/ 2147483647 w 94"/>
                <a:gd name="T35" fmla="*/ 2147483647 h 92"/>
                <a:gd name="T36" fmla="*/ 2147483647 w 94"/>
                <a:gd name="T37" fmla="*/ 2147483647 h 92"/>
                <a:gd name="T38" fmla="*/ 2147483647 w 94"/>
                <a:gd name="T39" fmla="*/ 2147483647 h 92"/>
                <a:gd name="T40" fmla="*/ 2147483647 w 94"/>
                <a:gd name="T41" fmla="*/ 2147483647 h 92"/>
                <a:gd name="T42" fmla="*/ 2147483647 w 94"/>
                <a:gd name="T43" fmla="*/ 2147483647 h 92"/>
                <a:gd name="T44" fmla="*/ 2147483647 w 94"/>
                <a:gd name="T45" fmla="*/ 2147483647 h 92"/>
                <a:gd name="T46" fmla="*/ 2147483647 w 94"/>
                <a:gd name="T47" fmla="*/ 2147483647 h 92"/>
                <a:gd name="T48" fmla="*/ 2147483647 w 94"/>
                <a:gd name="T49" fmla="*/ 2147483647 h 92"/>
                <a:gd name="T50" fmla="*/ 2147483647 w 94"/>
                <a:gd name="T51" fmla="*/ 2147483647 h 92"/>
                <a:gd name="T52" fmla="*/ 2147483647 w 94"/>
                <a:gd name="T53" fmla="*/ 2147483647 h 92"/>
                <a:gd name="T54" fmla="*/ 2147483647 w 94"/>
                <a:gd name="T55" fmla="*/ 2147483647 h 92"/>
                <a:gd name="T56" fmla="*/ 2147483647 w 94"/>
                <a:gd name="T57" fmla="*/ 2147483647 h 92"/>
                <a:gd name="T58" fmla="*/ 2147483647 w 94"/>
                <a:gd name="T59" fmla="*/ 2147483647 h 92"/>
                <a:gd name="T60" fmla="*/ 2147483647 w 94"/>
                <a:gd name="T61" fmla="*/ 2147483647 h 92"/>
                <a:gd name="T62" fmla="*/ 2147483647 w 94"/>
                <a:gd name="T63" fmla="*/ 2147483647 h 92"/>
                <a:gd name="T64" fmla="*/ 2147483647 w 94"/>
                <a:gd name="T65" fmla="*/ 2147483647 h 92"/>
                <a:gd name="T66" fmla="*/ 2147483647 w 94"/>
                <a:gd name="T67" fmla="*/ 2147483647 h 92"/>
                <a:gd name="T68" fmla="*/ 2147483647 w 94"/>
                <a:gd name="T69" fmla="*/ 2147483647 h 92"/>
                <a:gd name="T70" fmla="*/ 2147483647 w 94"/>
                <a:gd name="T71" fmla="*/ 2147483647 h 92"/>
                <a:gd name="T72" fmla="*/ 2147483647 w 94"/>
                <a:gd name="T73" fmla="*/ 2147483647 h 92"/>
                <a:gd name="T74" fmla="*/ 2147483647 w 94"/>
                <a:gd name="T75" fmla="*/ 2147483647 h 92"/>
                <a:gd name="T76" fmla="*/ 2147483647 w 94"/>
                <a:gd name="T77" fmla="*/ 2147483647 h 92"/>
                <a:gd name="T78" fmla="*/ 2147483647 w 94"/>
                <a:gd name="T79" fmla="*/ 2147483647 h 92"/>
                <a:gd name="T80" fmla="*/ 2147483647 w 94"/>
                <a:gd name="T81" fmla="*/ 2147483647 h 92"/>
                <a:gd name="T82" fmla="*/ 2147483647 w 94"/>
                <a:gd name="T83" fmla="*/ 2147483647 h 92"/>
                <a:gd name="T84" fmla="*/ 2147483647 w 94"/>
                <a:gd name="T85" fmla="*/ 2147483647 h 92"/>
                <a:gd name="T86" fmla="*/ 2147483647 w 94"/>
                <a:gd name="T87" fmla="*/ 2147483647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5370" name="Group 10"/>
          <p:cNvGrpSpPr>
            <a:grpSpLocks/>
          </p:cNvGrpSpPr>
          <p:nvPr/>
        </p:nvGrpSpPr>
        <p:grpSpPr bwMode="auto">
          <a:xfrm>
            <a:off x="7019925" y="1779588"/>
            <a:ext cx="1441450" cy="1439862"/>
            <a:chOff x="0" y="0"/>
            <a:chExt cx="1080000" cy="1080000"/>
          </a:xfrm>
        </p:grpSpPr>
        <p:sp>
          <p:nvSpPr>
            <p:cNvPr id="13343" name="Rectangle 8"/>
            <p:cNvSpPr>
              <a:spLocks noChangeArrowheads="1"/>
            </p:cNvSpPr>
            <p:nvPr/>
          </p:nvSpPr>
          <p:spPr bwMode="auto">
            <a:xfrm>
              <a:off x="0" y="0"/>
              <a:ext cx="1080000" cy="108000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13344" name="Freeform 49"/>
            <p:cNvSpPr>
              <a:spLocks noEditPoints="1" noChangeArrowheads="1"/>
            </p:cNvSpPr>
            <p:nvPr/>
          </p:nvSpPr>
          <p:spPr bwMode="auto">
            <a:xfrm>
              <a:off x="292175" y="294415"/>
              <a:ext cx="495649" cy="613959"/>
            </a:xfrm>
            <a:custGeom>
              <a:avLst/>
              <a:gdLst>
                <a:gd name="T0" fmla="*/ 2147483647 w 68"/>
                <a:gd name="T1" fmla="*/ 0 h 93"/>
                <a:gd name="T2" fmla="*/ 2147483647 w 68"/>
                <a:gd name="T3" fmla="*/ 0 h 93"/>
                <a:gd name="T4" fmla="*/ 2147483647 w 68"/>
                <a:gd name="T5" fmla="*/ 0 h 93"/>
                <a:gd name="T6" fmla="*/ 2147483647 w 68"/>
                <a:gd name="T7" fmla="*/ 2147483647 h 93"/>
                <a:gd name="T8" fmla="*/ 2147483647 w 68"/>
                <a:gd name="T9" fmla="*/ 2147483647 h 93"/>
                <a:gd name="T10" fmla="*/ 2147483647 w 68"/>
                <a:gd name="T11" fmla="*/ 2147483647 h 93"/>
                <a:gd name="T12" fmla="*/ 2147483647 w 68"/>
                <a:gd name="T13" fmla="*/ 2147483647 h 93"/>
                <a:gd name="T14" fmla="*/ 2147483647 w 68"/>
                <a:gd name="T15" fmla="*/ 2147483647 h 93"/>
                <a:gd name="T16" fmla="*/ 2147483647 w 68"/>
                <a:gd name="T17" fmla="*/ 2147483647 h 93"/>
                <a:gd name="T18" fmla="*/ 0 w 68"/>
                <a:gd name="T19" fmla="*/ 2147483647 h 93"/>
                <a:gd name="T20" fmla="*/ 0 w 68"/>
                <a:gd name="T21" fmla="*/ 2147483647 h 93"/>
                <a:gd name="T22" fmla="*/ 2147483647 w 68"/>
                <a:gd name="T23" fmla="*/ 2147483647 h 93"/>
                <a:gd name="T24" fmla="*/ 2147483647 w 68"/>
                <a:gd name="T25" fmla="*/ 2147483647 h 93"/>
                <a:gd name="T26" fmla="*/ 2147483647 w 68"/>
                <a:gd name="T27" fmla="*/ 0 h 93"/>
                <a:gd name="T28" fmla="*/ 2147483647 w 68"/>
                <a:gd name="T29" fmla="*/ 0 h 93"/>
                <a:gd name="T30" fmla="*/ 2147483647 w 68"/>
                <a:gd name="T31" fmla="*/ 2147483647 h 93"/>
                <a:gd name="T32" fmla="*/ 2147483647 w 68"/>
                <a:gd name="T33" fmla="*/ 2147483647 h 93"/>
                <a:gd name="T34" fmla="*/ 2147483647 w 68"/>
                <a:gd name="T35" fmla="*/ 2147483647 h 93"/>
                <a:gd name="T36" fmla="*/ 2147483647 w 68"/>
                <a:gd name="T37" fmla="*/ 2147483647 h 93"/>
                <a:gd name="T38" fmla="*/ 2147483647 w 68"/>
                <a:gd name="T39" fmla="*/ 2147483647 h 93"/>
                <a:gd name="T40" fmla="*/ 2147483647 w 68"/>
                <a:gd name="T41" fmla="*/ 2147483647 h 93"/>
                <a:gd name="T42" fmla="*/ 2147483647 w 68"/>
                <a:gd name="T43" fmla="*/ 2147483647 h 93"/>
                <a:gd name="T44" fmla="*/ 2147483647 w 68"/>
                <a:gd name="T45" fmla="*/ 2147483647 h 93"/>
                <a:gd name="T46" fmla="*/ 2147483647 w 68"/>
                <a:gd name="T47" fmla="*/ 2147483647 h 93"/>
                <a:gd name="T48" fmla="*/ 2147483647 w 68"/>
                <a:gd name="T49" fmla="*/ 2147483647 h 93"/>
                <a:gd name="T50" fmla="*/ 2147483647 w 68"/>
                <a:gd name="T51" fmla="*/ 2147483647 h 93"/>
                <a:gd name="T52" fmla="*/ 2147483647 w 68"/>
                <a:gd name="T53" fmla="*/ 2147483647 h 93"/>
                <a:gd name="T54" fmla="*/ 2147483647 w 68"/>
                <a:gd name="T55" fmla="*/ 2147483647 h 93"/>
                <a:gd name="T56" fmla="*/ 2147483647 w 68"/>
                <a:gd name="T57" fmla="*/ 2147483647 h 93"/>
                <a:gd name="T58" fmla="*/ 2147483647 w 68"/>
                <a:gd name="T59" fmla="*/ 2147483647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
                <a:gd name="T91" fmla="*/ 0 h 93"/>
                <a:gd name="T92" fmla="*/ 68 w 68"/>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5373" name="Group 13"/>
          <p:cNvGrpSpPr>
            <a:grpSpLocks/>
          </p:cNvGrpSpPr>
          <p:nvPr/>
        </p:nvGrpSpPr>
        <p:grpSpPr bwMode="auto">
          <a:xfrm>
            <a:off x="4895850" y="1779588"/>
            <a:ext cx="1439863" cy="1439862"/>
            <a:chOff x="0" y="0"/>
            <a:chExt cx="1080000" cy="1080000"/>
          </a:xfrm>
        </p:grpSpPr>
        <p:sp>
          <p:nvSpPr>
            <p:cNvPr id="13341" name="Rectangle 8"/>
            <p:cNvSpPr>
              <a:spLocks noChangeArrowheads="1"/>
            </p:cNvSpPr>
            <p:nvPr/>
          </p:nvSpPr>
          <p:spPr bwMode="auto">
            <a:xfrm>
              <a:off x="0" y="0"/>
              <a:ext cx="1080000" cy="108000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13342" name="Freeform 60"/>
            <p:cNvSpPr>
              <a:spLocks noEditPoints="1" noChangeArrowheads="1"/>
            </p:cNvSpPr>
            <p:nvPr/>
          </p:nvSpPr>
          <p:spPr bwMode="auto">
            <a:xfrm>
              <a:off x="206986" y="294415"/>
              <a:ext cx="666027" cy="613959"/>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0 w 91"/>
                <a:gd name="T11" fmla="*/ 2147483647 h 93"/>
                <a:gd name="T12" fmla="*/ 0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2147483647 h 93"/>
                <a:gd name="T56" fmla="*/ 2147483647 w 91"/>
                <a:gd name="T57" fmla="*/ 2147483647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2147483647 w 91"/>
                <a:gd name="T67" fmla="*/ 2147483647 h 93"/>
                <a:gd name="T68" fmla="*/ 2147483647 w 91"/>
                <a:gd name="T69" fmla="*/ 2147483647 h 93"/>
                <a:gd name="T70" fmla="*/ 2147483647 w 91"/>
                <a:gd name="T71" fmla="*/ 2147483647 h 93"/>
                <a:gd name="T72" fmla="*/ 2147483647 w 91"/>
                <a:gd name="T73" fmla="*/ 2147483647 h 93"/>
                <a:gd name="T74" fmla="*/ 2147483647 w 91"/>
                <a:gd name="T75" fmla="*/ 2147483647 h 93"/>
                <a:gd name="T76" fmla="*/ 2147483647 w 91"/>
                <a:gd name="T77" fmla="*/ 2147483647 h 93"/>
                <a:gd name="T78" fmla="*/ 2147483647 w 91"/>
                <a:gd name="T79" fmla="*/ 2147483647 h 93"/>
                <a:gd name="T80" fmla="*/ 2147483647 w 91"/>
                <a:gd name="T81" fmla="*/ 2147483647 h 93"/>
                <a:gd name="T82" fmla="*/ 2147483647 w 91"/>
                <a:gd name="T83" fmla="*/ 2147483647 h 93"/>
                <a:gd name="T84" fmla="*/ 2147483647 w 91"/>
                <a:gd name="T85" fmla="*/ 2147483647 h 93"/>
                <a:gd name="T86" fmla="*/ 2147483647 w 91"/>
                <a:gd name="T87" fmla="*/ 2147483647 h 93"/>
                <a:gd name="T88" fmla="*/ 2147483647 w 91"/>
                <a:gd name="T89" fmla="*/ 2147483647 h 93"/>
                <a:gd name="T90" fmla="*/ 2147483647 w 91"/>
                <a:gd name="T91" fmla="*/ 2147483647 h 93"/>
                <a:gd name="T92" fmla="*/ 2147483647 w 91"/>
                <a:gd name="T93" fmla="*/ 2147483647 h 93"/>
                <a:gd name="T94" fmla="*/ 2147483647 w 91"/>
                <a:gd name="T95" fmla="*/ 2147483647 h 93"/>
                <a:gd name="T96" fmla="*/ 2147483647 w 91"/>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5376" name="Group 16"/>
          <p:cNvGrpSpPr>
            <a:grpSpLocks/>
          </p:cNvGrpSpPr>
          <p:nvPr/>
        </p:nvGrpSpPr>
        <p:grpSpPr bwMode="auto">
          <a:xfrm>
            <a:off x="646113" y="1779588"/>
            <a:ext cx="1439862" cy="1439862"/>
            <a:chOff x="0" y="0"/>
            <a:chExt cx="1080000" cy="1080000"/>
          </a:xfrm>
        </p:grpSpPr>
        <p:sp>
          <p:nvSpPr>
            <p:cNvPr id="13339" name="Rectangle 8"/>
            <p:cNvSpPr>
              <a:spLocks noChangeArrowheads="1"/>
            </p:cNvSpPr>
            <p:nvPr/>
          </p:nvSpPr>
          <p:spPr bwMode="auto">
            <a:xfrm>
              <a:off x="0" y="0"/>
              <a:ext cx="1080000" cy="108000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13340" name="Freeform 96"/>
            <p:cNvSpPr>
              <a:spLocks noEditPoints="1" noChangeArrowheads="1"/>
            </p:cNvSpPr>
            <p:nvPr/>
          </p:nvSpPr>
          <p:spPr bwMode="auto">
            <a:xfrm>
              <a:off x="236415" y="171625"/>
              <a:ext cx="607170" cy="736749"/>
            </a:xfrm>
            <a:custGeom>
              <a:avLst/>
              <a:gdLst>
                <a:gd name="T0" fmla="*/ 2147483647 w 83"/>
                <a:gd name="T1" fmla="*/ 2147483647 h 112"/>
                <a:gd name="T2" fmla="*/ 2147483647 w 83"/>
                <a:gd name="T3" fmla="*/ 2147483647 h 112"/>
                <a:gd name="T4" fmla="*/ 2147483647 w 83"/>
                <a:gd name="T5" fmla="*/ 2147483647 h 112"/>
                <a:gd name="T6" fmla="*/ 2147483647 w 83"/>
                <a:gd name="T7" fmla="*/ 2147483647 h 112"/>
                <a:gd name="T8" fmla="*/ 2147483647 w 83"/>
                <a:gd name="T9" fmla="*/ 2147483647 h 112"/>
                <a:gd name="T10" fmla="*/ 2147483647 w 83"/>
                <a:gd name="T11" fmla="*/ 2147483647 h 112"/>
                <a:gd name="T12" fmla="*/ 2147483647 w 83"/>
                <a:gd name="T13" fmla="*/ 2147483647 h 112"/>
                <a:gd name="T14" fmla="*/ 2147483647 w 83"/>
                <a:gd name="T15" fmla="*/ 2147483647 h 112"/>
                <a:gd name="T16" fmla="*/ 2147483647 w 83"/>
                <a:gd name="T17" fmla="*/ 2147483647 h 112"/>
                <a:gd name="T18" fmla="*/ 2147483647 w 83"/>
                <a:gd name="T19" fmla="*/ 2147483647 h 112"/>
                <a:gd name="T20" fmla="*/ 2147483647 w 83"/>
                <a:gd name="T21" fmla="*/ 2147483647 h 112"/>
                <a:gd name="T22" fmla="*/ 2147483647 w 83"/>
                <a:gd name="T23" fmla="*/ 2147483647 h 112"/>
                <a:gd name="T24" fmla="*/ 2147483647 w 83"/>
                <a:gd name="T25" fmla="*/ 2147483647 h 112"/>
                <a:gd name="T26" fmla="*/ 2147483647 w 83"/>
                <a:gd name="T27" fmla="*/ 2147483647 h 112"/>
                <a:gd name="T28" fmla="*/ 2147483647 w 83"/>
                <a:gd name="T29" fmla="*/ 2147483647 h 112"/>
                <a:gd name="T30" fmla="*/ 2147483647 w 83"/>
                <a:gd name="T31" fmla="*/ 2147483647 h 112"/>
                <a:gd name="T32" fmla="*/ 2147483647 w 83"/>
                <a:gd name="T33" fmla="*/ 2147483647 h 112"/>
                <a:gd name="T34" fmla="*/ 2147483647 w 83"/>
                <a:gd name="T35" fmla="*/ 2147483647 h 112"/>
                <a:gd name="T36" fmla="*/ 2147483647 w 83"/>
                <a:gd name="T37" fmla="*/ 2147483647 h 112"/>
                <a:gd name="T38" fmla="*/ 2147483647 w 83"/>
                <a:gd name="T39" fmla="*/ 2147483647 h 112"/>
                <a:gd name="T40" fmla="*/ 2147483647 w 83"/>
                <a:gd name="T41" fmla="*/ 2147483647 h 112"/>
                <a:gd name="T42" fmla="*/ 2147483647 w 83"/>
                <a:gd name="T43" fmla="*/ 2147483647 h 112"/>
                <a:gd name="T44" fmla="*/ 2147483647 w 83"/>
                <a:gd name="T45" fmla="*/ 2147483647 h 112"/>
                <a:gd name="T46" fmla="*/ 2147483647 w 83"/>
                <a:gd name="T47" fmla="*/ 2147483647 h 112"/>
                <a:gd name="T48" fmla="*/ 2147483647 w 83"/>
                <a:gd name="T49" fmla="*/ 2147483647 h 112"/>
                <a:gd name="T50" fmla="*/ 2147483647 w 83"/>
                <a:gd name="T51" fmla="*/ 2147483647 h 112"/>
                <a:gd name="T52" fmla="*/ 2147483647 w 83"/>
                <a:gd name="T53" fmla="*/ 2147483647 h 112"/>
                <a:gd name="T54" fmla="*/ 2147483647 w 83"/>
                <a:gd name="T55" fmla="*/ 2147483647 h 112"/>
                <a:gd name="T56" fmla="*/ 2147483647 w 83"/>
                <a:gd name="T57" fmla="*/ 2147483647 h 112"/>
                <a:gd name="T58" fmla="*/ 2147483647 w 83"/>
                <a:gd name="T59" fmla="*/ 2147483647 h 112"/>
                <a:gd name="T60" fmla="*/ 2147483647 w 83"/>
                <a:gd name="T61" fmla="*/ 2147483647 h 112"/>
                <a:gd name="T62" fmla="*/ 2147483647 w 83"/>
                <a:gd name="T63" fmla="*/ 2147483647 h 112"/>
                <a:gd name="T64" fmla="*/ 2147483647 w 83"/>
                <a:gd name="T65" fmla="*/ 2147483647 h 112"/>
                <a:gd name="T66" fmla="*/ 2147483647 w 83"/>
                <a:gd name="T67" fmla="*/ 2147483647 h 112"/>
                <a:gd name="T68" fmla="*/ 2147483647 w 83"/>
                <a:gd name="T69" fmla="*/ 2147483647 h 112"/>
                <a:gd name="T70" fmla="*/ 2147483647 w 83"/>
                <a:gd name="T71" fmla="*/ 2147483647 h 112"/>
                <a:gd name="T72" fmla="*/ 0 w 83"/>
                <a:gd name="T73" fmla="*/ 2147483647 h 112"/>
                <a:gd name="T74" fmla="*/ 2147483647 w 83"/>
                <a:gd name="T75" fmla="*/ 0 h 112"/>
                <a:gd name="T76" fmla="*/ 2147483647 w 83"/>
                <a:gd name="T77" fmla="*/ 2147483647 h 112"/>
                <a:gd name="T78" fmla="*/ 2147483647 w 83"/>
                <a:gd name="T79" fmla="*/ 2147483647 h 112"/>
                <a:gd name="T80" fmla="*/ 2147483647 w 83"/>
                <a:gd name="T81" fmla="*/ 2147483647 h 112"/>
                <a:gd name="T82" fmla="*/ 2147483647 w 83"/>
                <a:gd name="T83" fmla="*/ 2147483647 h 112"/>
                <a:gd name="T84" fmla="*/ 2147483647 w 83"/>
                <a:gd name="T85" fmla="*/ 2147483647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5379" name="TextBox 18"/>
          <p:cNvSpPr>
            <a:spLocks noChangeArrowheads="1"/>
          </p:cNvSpPr>
          <p:nvPr/>
        </p:nvSpPr>
        <p:spPr bwMode="auto">
          <a:xfrm>
            <a:off x="633413" y="4008438"/>
            <a:ext cx="17097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chemeClr val="bg1"/>
                </a:solidFill>
                <a:latin typeface="时尚中黑简体" pitchFamily="2" charset="-122"/>
                <a:ea typeface="时尚中黑简体" pitchFamily="2" charset="-122"/>
              </a:rPr>
              <a:t>以</a:t>
            </a:r>
            <a:r>
              <a:rPr lang="en-US" altLang="zh-CN" sz="1100">
                <a:solidFill>
                  <a:schemeClr val="bg1"/>
                </a:solidFill>
                <a:latin typeface="时尚中黑简体" pitchFamily="2" charset="-122"/>
                <a:ea typeface="时尚中黑简体" pitchFamily="2" charset="-122"/>
              </a:rPr>
              <a:t>SMART</a:t>
            </a:r>
            <a:r>
              <a:rPr lang="zh-CN" altLang="en-US" sz="1100">
                <a:solidFill>
                  <a:schemeClr val="bg1"/>
                </a:solidFill>
                <a:latin typeface="时尚中黑简体" pitchFamily="2" charset="-122"/>
                <a:ea typeface="时尚中黑简体" pitchFamily="2" charset="-122"/>
              </a:rPr>
              <a:t>为导向的“华为”目标原则。</a:t>
            </a:r>
          </a:p>
        </p:txBody>
      </p:sp>
      <p:grpSp>
        <p:nvGrpSpPr>
          <p:cNvPr id="15380" name="Group 20"/>
          <p:cNvGrpSpPr>
            <a:grpSpLocks/>
          </p:cNvGrpSpPr>
          <p:nvPr/>
        </p:nvGrpSpPr>
        <p:grpSpPr bwMode="auto">
          <a:xfrm>
            <a:off x="574675" y="3424238"/>
            <a:ext cx="1657350" cy="584200"/>
            <a:chOff x="0" y="0"/>
            <a:chExt cx="1656164" cy="584775"/>
          </a:xfrm>
        </p:grpSpPr>
        <p:sp>
          <p:nvSpPr>
            <p:cNvPr id="13337" name="椭圆 20"/>
            <p:cNvSpPr>
              <a:spLocks noChangeArrowheads="1"/>
            </p:cNvSpPr>
            <p:nvPr/>
          </p:nvSpPr>
          <p:spPr bwMode="auto">
            <a:xfrm>
              <a:off x="0" y="224775"/>
              <a:ext cx="180000" cy="18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solidFill>
                  <a:schemeClr val="bg1"/>
                </a:solidFill>
                <a:latin typeface="时尚中黑简体" pitchFamily="2" charset="-122"/>
                <a:ea typeface="时尚中黑简体" pitchFamily="2" charset="-122"/>
                <a:sym typeface="时尚中黑简体" pitchFamily="2" charset="-122"/>
              </a:endParaRPr>
            </a:p>
          </p:txBody>
        </p:sp>
        <p:sp>
          <p:nvSpPr>
            <p:cNvPr id="13338" name="TextBox 21"/>
            <p:cNvSpPr>
              <a:spLocks noChangeArrowheads="1"/>
            </p:cNvSpPr>
            <p:nvPr/>
          </p:nvSpPr>
          <p:spPr bwMode="auto">
            <a:xfrm>
              <a:off x="151355" y="0"/>
              <a:ext cx="150480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a:solidFill>
                    <a:schemeClr val="bg1"/>
                  </a:solidFill>
                  <a:latin typeface="时尚中黑简体" pitchFamily="2" charset="-122"/>
                  <a:ea typeface="时尚中黑简体" pitchFamily="2" charset="-122"/>
                </a:rPr>
                <a:t>法宝一</a:t>
              </a:r>
              <a:endParaRPr lang="zh-CN" altLang="en-US"/>
            </a:p>
          </p:txBody>
        </p:sp>
      </p:grpSp>
      <p:sp>
        <p:nvSpPr>
          <p:cNvPr id="15383" name="TextBox 22"/>
          <p:cNvSpPr>
            <a:spLocks noChangeArrowheads="1"/>
          </p:cNvSpPr>
          <p:nvPr/>
        </p:nvSpPr>
        <p:spPr bwMode="auto">
          <a:xfrm>
            <a:off x="2832100" y="4008438"/>
            <a:ext cx="17097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chemeClr val="bg1"/>
                </a:solidFill>
                <a:latin typeface="时尚中黑简体" pitchFamily="2" charset="-122"/>
                <a:ea typeface="时尚中黑简体" pitchFamily="2" charset="-122"/>
              </a:rPr>
              <a:t>关注第二象限的华为四象限原则。</a:t>
            </a:r>
            <a:endParaRPr lang="zh-CN" altLang="en-US"/>
          </a:p>
        </p:txBody>
      </p:sp>
      <p:grpSp>
        <p:nvGrpSpPr>
          <p:cNvPr id="15384" name="Group 24"/>
          <p:cNvGrpSpPr>
            <a:grpSpLocks/>
          </p:cNvGrpSpPr>
          <p:nvPr/>
        </p:nvGrpSpPr>
        <p:grpSpPr bwMode="auto">
          <a:xfrm>
            <a:off x="2735263" y="3424238"/>
            <a:ext cx="1806575" cy="584200"/>
            <a:chOff x="0" y="0"/>
            <a:chExt cx="1805942" cy="584775"/>
          </a:xfrm>
        </p:grpSpPr>
        <p:sp>
          <p:nvSpPr>
            <p:cNvPr id="13335" name="椭圆 24"/>
            <p:cNvSpPr>
              <a:spLocks noChangeArrowheads="1"/>
            </p:cNvSpPr>
            <p:nvPr/>
          </p:nvSpPr>
          <p:spPr bwMode="auto">
            <a:xfrm>
              <a:off x="0" y="224775"/>
              <a:ext cx="180000" cy="18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solidFill>
                  <a:schemeClr val="bg1"/>
                </a:solidFill>
                <a:latin typeface="时尚中黑简体" pitchFamily="2" charset="-122"/>
                <a:ea typeface="时尚中黑简体" pitchFamily="2" charset="-122"/>
                <a:sym typeface="时尚中黑简体" pitchFamily="2" charset="-122"/>
              </a:endParaRPr>
            </a:p>
          </p:txBody>
        </p:sp>
        <p:sp>
          <p:nvSpPr>
            <p:cNvPr id="13336" name="TextBox 25"/>
            <p:cNvSpPr>
              <a:spLocks noChangeArrowheads="1"/>
            </p:cNvSpPr>
            <p:nvPr/>
          </p:nvSpPr>
          <p:spPr bwMode="auto">
            <a:xfrm>
              <a:off x="189890" y="0"/>
              <a:ext cx="16160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a:solidFill>
                    <a:schemeClr val="bg1"/>
                  </a:solidFill>
                  <a:latin typeface="时尚中黑简体" pitchFamily="2" charset="-122"/>
                  <a:ea typeface="时尚中黑简体" pitchFamily="2" charset="-122"/>
                </a:rPr>
                <a:t>法宝二</a:t>
              </a:r>
            </a:p>
          </p:txBody>
        </p:sp>
      </p:grpSp>
      <p:sp>
        <p:nvSpPr>
          <p:cNvPr id="15387" name="TextBox 26"/>
          <p:cNvSpPr>
            <a:spLocks noChangeArrowheads="1"/>
          </p:cNvSpPr>
          <p:nvPr/>
        </p:nvSpPr>
        <p:spPr bwMode="auto">
          <a:xfrm>
            <a:off x="4979988" y="4008438"/>
            <a:ext cx="17097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chemeClr val="bg1"/>
                </a:solidFill>
                <a:latin typeface="时尚中黑简体" pitchFamily="2" charset="-122"/>
                <a:ea typeface="时尚中黑简体" pitchFamily="2" charset="-122"/>
              </a:rPr>
              <a:t>赶跑时间第一大盗的华为韵律原则。</a:t>
            </a:r>
            <a:endParaRPr lang="zh-CN" altLang="en-US"/>
          </a:p>
        </p:txBody>
      </p:sp>
      <p:grpSp>
        <p:nvGrpSpPr>
          <p:cNvPr id="15388" name="Group 28"/>
          <p:cNvGrpSpPr>
            <a:grpSpLocks/>
          </p:cNvGrpSpPr>
          <p:nvPr/>
        </p:nvGrpSpPr>
        <p:grpSpPr bwMode="auto">
          <a:xfrm>
            <a:off x="4895850" y="3424238"/>
            <a:ext cx="1793875" cy="584200"/>
            <a:chOff x="0" y="0"/>
            <a:chExt cx="1794039" cy="584775"/>
          </a:xfrm>
        </p:grpSpPr>
        <p:sp>
          <p:nvSpPr>
            <p:cNvPr id="13333" name="椭圆 28"/>
            <p:cNvSpPr>
              <a:spLocks noChangeArrowheads="1"/>
            </p:cNvSpPr>
            <p:nvPr/>
          </p:nvSpPr>
          <p:spPr bwMode="auto">
            <a:xfrm>
              <a:off x="0" y="224775"/>
              <a:ext cx="180000" cy="18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solidFill>
                  <a:schemeClr val="bg1"/>
                </a:solidFill>
                <a:latin typeface="时尚中黑简体" pitchFamily="2" charset="-122"/>
                <a:ea typeface="时尚中黑简体" pitchFamily="2" charset="-122"/>
                <a:sym typeface="时尚中黑简体" pitchFamily="2" charset="-122"/>
              </a:endParaRPr>
            </a:p>
          </p:txBody>
        </p:sp>
        <p:sp>
          <p:nvSpPr>
            <p:cNvPr id="13334" name="TextBox 29"/>
            <p:cNvSpPr>
              <a:spLocks noChangeArrowheads="1"/>
            </p:cNvSpPr>
            <p:nvPr/>
          </p:nvSpPr>
          <p:spPr bwMode="auto">
            <a:xfrm>
              <a:off x="177987" y="0"/>
              <a:ext cx="16160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a:solidFill>
                    <a:schemeClr val="bg1"/>
                  </a:solidFill>
                  <a:latin typeface="时尚中黑简体" pitchFamily="2" charset="-122"/>
                  <a:ea typeface="时尚中黑简体" pitchFamily="2" charset="-122"/>
                </a:rPr>
                <a:t>法宝三</a:t>
              </a:r>
            </a:p>
          </p:txBody>
        </p:sp>
      </p:grpSp>
      <p:sp>
        <p:nvSpPr>
          <p:cNvPr id="15391" name="TextBox 30"/>
          <p:cNvSpPr>
            <a:spLocks noChangeArrowheads="1"/>
          </p:cNvSpPr>
          <p:nvPr/>
        </p:nvSpPr>
        <p:spPr bwMode="auto">
          <a:xfrm>
            <a:off x="7038975" y="4008438"/>
            <a:ext cx="17097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100">
                <a:solidFill>
                  <a:schemeClr val="bg1"/>
                </a:solidFill>
                <a:latin typeface="时尚中黑简体" pitchFamily="2" charset="-122"/>
                <a:ea typeface="时尚中黑简体" pitchFamily="2" charset="-122"/>
              </a:rPr>
              <a:t>执着于流程优化的华为精简原则。</a:t>
            </a:r>
            <a:endParaRPr lang="zh-CN" altLang="en-US"/>
          </a:p>
        </p:txBody>
      </p:sp>
      <p:grpSp>
        <p:nvGrpSpPr>
          <p:cNvPr id="15392" name="Group 32"/>
          <p:cNvGrpSpPr>
            <a:grpSpLocks/>
          </p:cNvGrpSpPr>
          <p:nvPr/>
        </p:nvGrpSpPr>
        <p:grpSpPr bwMode="auto">
          <a:xfrm>
            <a:off x="6948488" y="3424238"/>
            <a:ext cx="1655762" cy="584200"/>
            <a:chOff x="0" y="0"/>
            <a:chExt cx="1656184" cy="584775"/>
          </a:xfrm>
        </p:grpSpPr>
        <p:sp>
          <p:nvSpPr>
            <p:cNvPr id="13331" name="椭圆 32"/>
            <p:cNvSpPr>
              <a:spLocks noChangeArrowheads="1"/>
            </p:cNvSpPr>
            <p:nvPr/>
          </p:nvSpPr>
          <p:spPr bwMode="auto">
            <a:xfrm>
              <a:off x="0" y="224775"/>
              <a:ext cx="180000" cy="1800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400">
                <a:solidFill>
                  <a:schemeClr val="bg1"/>
                </a:solidFill>
                <a:latin typeface="时尚中黑简体" pitchFamily="2" charset="-122"/>
                <a:ea typeface="时尚中黑简体" pitchFamily="2" charset="-122"/>
                <a:sym typeface="时尚中黑简体" pitchFamily="2" charset="-122"/>
              </a:endParaRPr>
            </a:p>
          </p:txBody>
        </p:sp>
        <p:sp>
          <p:nvSpPr>
            <p:cNvPr id="13332" name="TextBox 33"/>
            <p:cNvSpPr>
              <a:spLocks noChangeArrowheads="1"/>
            </p:cNvSpPr>
            <p:nvPr/>
          </p:nvSpPr>
          <p:spPr bwMode="auto">
            <a:xfrm>
              <a:off x="184066" y="0"/>
              <a:ext cx="147211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200">
                  <a:solidFill>
                    <a:schemeClr val="bg1"/>
                  </a:solidFill>
                  <a:latin typeface="时尚中黑简体" pitchFamily="2" charset="-122"/>
                  <a:ea typeface="时尚中黑简体" pitchFamily="2" charset="-122"/>
                </a:rPr>
                <a:t>法宝四</a:t>
              </a:r>
            </a:p>
          </p:txBody>
        </p:sp>
      </p:grpSp>
      <p:sp>
        <p:nvSpPr>
          <p:cNvPr id="15395" name="TextBox 34"/>
          <p:cNvSpPr>
            <a:spLocks noChangeArrowheads="1"/>
          </p:cNvSpPr>
          <p:nvPr/>
        </p:nvSpPr>
        <p:spPr bwMode="auto">
          <a:xfrm>
            <a:off x="3041650" y="1060450"/>
            <a:ext cx="31146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800">
                <a:solidFill>
                  <a:schemeClr val="bg1"/>
                </a:solidFill>
                <a:latin typeface="时尚中黑简体" pitchFamily="2" charset="-122"/>
                <a:ea typeface="时尚中黑简体" pitchFamily="2" charset="-122"/>
              </a:rPr>
              <a:t>单击输入文字内容</a:t>
            </a:r>
          </a:p>
        </p:txBody>
      </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8" presetClass="entr" presetSubtype="0" accel="50000" fill="hold" grpId="0" nodeType="afterEffect">
                                  <p:stCondLst>
                                    <p:cond delay="0"/>
                                  </p:stCondLst>
                                  <p:iterate type="lt">
                                    <p:tmPct val="5000"/>
                                  </p:iterate>
                                  <p:childTnLst>
                                    <p:set>
                                      <p:cBhvr>
                                        <p:cTn id="6" dur="1" fill="hold">
                                          <p:stCondLst>
                                            <p:cond delay="0"/>
                                          </p:stCondLst>
                                        </p:cTn>
                                        <p:tgtEl>
                                          <p:spTgt spid="15395"/>
                                        </p:tgtEl>
                                        <p:attrNameLst>
                                          <p:attrName>style.visibility</p:attrName>
                                        </p:attrNameLst>
                                      </p:cBhvr>
                                      <p:to>
                                        <p:strVal val="visible"/>
                                      </p:to>
                                    </p:set>
                                    <p:set>
                                      <p:cBhvr>
                                        <p:cTn id="7" dur="227" fill="hold">
                                          <p:stCondLst>
                                            <p:cond delay="0"/>
                                          </p:stCondLst>
                                        </p:cTn>
                                        <p:tgtEl>
                                          <p:spTgt spid="15395"/>
                                        </p:tgtEl>
                                        <p:attrNameLst>
                                          <p:attrName>style.rotation</p:attrName>
                                        </p:attrNameLst>
                                      </p:cBhvr>
                                      <p:to>
                                        <p:strVal val="-45.0"/>
                                      </p:to>
                                    </p:set>
                                    <p:anim calcmode="lin" valueType="num">
                                      <p:cBhvr>
                                        <p:cTn id="8" dur="227" fill="hold">
                                          <p:stCondLst>
                                            <p:cond delay="227"/>
                                          </p:stCondLst>
                                        </p:cTn>
                                        <p:tgtEl>
                                          <p:spTgt spid="15395"/>
                                        </p:tgtEl>
                                        <p:attrNameLst>
                                          <p:attrName>style.rotation</p:attrName>
                                        </p:attrNameLst>
                                      </p:cBhvr>
                                      <p:tavLst>
                                        <p:tav tm="0">
                                          <p:val>
                                            <p:fltVal val="-45"/>
                                          </p:val>
                                        </p:tav>
                                        <p:tav tm="69900">
                                          <p:val>
                                            <p:fltVal val="45"/>
                                          </p:val>
                                        </p:tav>
                                        <p:tav tm="100000">
                                          <p:val>
                                            <p:fltVal val="0"/>
                                          </p:val>
                                        </p:tav>
                                      </p:tavLst>
                                    </p:anim>
                                    <p:anim calcmode="lin" valueType="num">
                                      <p:cBhvr>
                                        <p:cTn id="9" dur="227" fill="hold">
                                          <p:stCondLst>
                                            <p:cond delay="0"/>
                                          </p:stCondLst>
                                        </p:cTn>
                                        <p:tgtEl>
                                          <p:spTgt spid="15395"/>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7"/>
                                          </p:stCondLst>
                                        </p:cTn>
                                        <p:tgtEl>
                                          <p:spTgt spid="15395"/>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15395"/>
                                        </p:tgtEl>
                                        <p:attrNameLst>
                                          <p:attrName>ppt_y</p:attrName>
                                        </p:attrNameLst>
                                      </p:cBhvr>
                                      <p:tavLst>
                                        <p:tav tm="0">
                                          <p:val>
                                            <p:strVal val="#ppt_y-(0.354*#ppt_w-0.172*#ppt_h)"/>
                                          </p:val>
                                        </p:tav>
                                        <p:tav tm="100000">
                                          <p:val>
                                            <p:strVal val="#ppt_y"/>
                                          </p:val>
                                        </p:tav>
                                      </p:tavLst>
                                    </p:anim>
                                  </p:childTnLst>
                                </p:cTn>
                              </p:par>
                            </p:childTnLst>
                          </p:cTn>
                        </p:par>
                        <p:par>
                          <p:cTn id="12" fill="hold" nodeType="afterGroup">
                            <p:stCondLst>
                              <p:cond delay="675"/>
                            </p:stCondLst>
                            <p:childTnLst>
                              <p:par>
                                <p:cTn id="13" presetID="52" presetClass="entr" presetSubtype="0" fill="hold" nodeType="afterEffect">
                                  <p:stCondLst>
                                    <p:cond delay="0"/>
                                  </p:stCondLst>
                                  <p:childTnLst>
                                    <p:set>
                                      <p:cBhvr>
                                        <p:cTn id="14" dur="1" fill="hold">
                                          <p:stCondLst>
                                            <p:cond delay="0"/>
                                          </p:stCondLst>
                                        </p:cTn>
                                        <p:tgtEl>
                                          <p:spTgt spid="15376"/>
                                        </p:tgtEl>
                                        <p:attrNameLst>
                                          <p:attrName>style.visibility</p:attrName>
                                        </p:attrNameLst>
                                      </p:cBhvr>
                                      <p:to>
                                        <p:strVal val="visible"/>
                                      </p:to>
                                    </p:set>
                                    <p:animScale>
                                      <p:cBhvr>
                                        <p:cTn id="15" dur="500" decel="50000" fill="hold">
                                          <p:stCondLst>
                                            <p:cond delay="0"/>
                                          </p:stCondLst>
                                        </p:cTn>
                                        <p:tgtEl>
                                          <p:spTgt spid="153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500" decel="50000" fill="hold">
                                          <p:stCondLst>
                                            <p:cond delay="0"/>
                                          </p:stCondLst>
                                        </p:cTn>
                                        <p:tgtEl>
                                          <p:spTgt spid="15376"/>
                                        </p:tgtEl>
                                        <p:attrNameLst>
                                          <p:attrName>ppt_x,ppt_y</p:attrName>
                                        </p:attrNameLst>
                                      </p:cBhvr>
                                      <p:rCtr x="0" y="0"/>
                                    </p:animMotion>
                                    <p:animEffect>
                                      <p:cBhvr>
                                        <p:cTn id="17" dur="500"/>
                                        <p:tgtEl>
                                          <p:spTgt spid="15376"/>
                                        </p:tgtEl>
                                      </p:cBhvr>
                                    </p:animEffect>
                                  </p:childTnLst>
                                </p:cTn>
                              </p:par>
                            </p:childTnLst>
                          </p:cTn>
                        </p:par>
                        <p:par>
                          <p:cTn id="18" fill="hold" nodeType="afterGroup">
                            <p:stCondLst>
                              <p:cond delay="1175"/>
                            </p:stCondLst>
                            <p:childTnLst>
                              <p:par>
                                <p:cTn id="19" presetID="47" presetClass="entr" presetSubtype="0" fill="hold" grpId="0" nodeType="afterEffect">
                                  <p:stCondLst>
                                    <p:cond delay="0"/>
                                  </p:stCondLst>
                                  <p:childTnLst>
                                    <p:set>
                                      <p:cBhvr>
                                        <p:cTn id="20" dur="1" fill="hold">
                                          <p:stCondLst>
                                            <p:cond delay="0"/>
                                          </p:stCondLst>
                                        </p:cTn>
                                        <p:tgtEl>
                                          <p:spTgt spid="15379"/>
                                        </p:tgtEl>
                                        <p:attrNameLst>
                                          <p:attrName>style.visibility</p:attrName>
                                        </p:attrNameLst>
                                      </p:cBhvr>
                                      <p:to>
                                        <p:strVal val="visible"/>
                                      </p:to>
                                    </p:set>
                                    <p:animEffect>
                                      <p:cBhvr>
                                        <p:cTn id="21" dur="500"/>
                                        <p:tgtEl>
                                          <p:spTgt spid="15379"/>
                                        </p:tgtEl>
                                      </p:cBhvr>
                                    </p:animEffect>
                                    <p:anim calcmode="lin" valueType="num">
                                      <p:cBhvr>
                                        <p:cTn id="22" dur="500" fill="hold"/>
                                        <p:tgtEl>
                                          <p:spTgt spid="15379"/>
                                        </p:tgtEl>
                                        <p:attrNameLst>
                                          <p:attrName>ppt_x</p:attrName>
                                        </p:attrNameLst>
                                      </p:cBhvr>
                                      <p:tavLst>
                                        <p:tav tm="0">
                                          <p:val>
                                            <p:strVal val="#ppt_x"/>
                                          </p:val>
                                        </p:tav>
                                        <p:tav tm="100000">
                                          <p:val>
                                            <p:strVal val="#ppt_x"/>
                                          </p:val>
                                        </p:tav>
                                      </p:tavLst>
                                    </p:anim>
                                    <p:anim calcmode="lin" valueType="num">
                                      <p:cBhvr>
                                        <p:cTn id="23" dur="500" fill="hold"/>
                                        <p:tgtEl>
                                          <p:spTgt spid="1537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5380"/>
                                        </p:tgtEl>
                                        <p:attrNameLst>
                                          <p:attrName>style.visibility</p:attrName>
                                        </p:attrNameLst>
                                      </p:cBhvr>
                                      <p:to>
                                        <p:strVal val="visible"/>
                                      </p:to>
                                    </p:set>
                                    <p:animEffect>
                                      <p:cBhvr>
                                        <p:cTn id="26" dur="500"/>
                                        <p:tgtEl>
                                          <p:spTgt spid="15380"/>
                                        </p:tgtEl>
                                      </p:cBhvr>
                                    </p:animEffect>
                                    <p:anim calcmode="lin" valueType="num">
                                      <p:cBhvr>
                                        <p:cTn id="27" dur="500" fill="hold"/>
                                        <p:tgtEl>
                                          <p:spTgt spid="15380"/>
                                        </p:tgtEl>
                                        <p:attrNameLst>
                                          <p:attrName>ppt_x</p:attrName>
                                        </p:attrNameLst>
                                      </p:cBhvr>
                                      <p:tavLst>
                                        <p:tav tm="0">
                                          <p:val>
                                            <p:strVal val="#ppt_x"/>
                                          </p:val>
                                        </p:tav>
                                        <p:tav tm="100000">
                                          <p:val>
                                            <p:strVal val="#ppt_x"/>
                                          </p:val>
                                        </p:tav>
                                      </p:tavLst>
                                    </p:anim>
                                    <p:anim calcmode="lin" valueType="num">
                                      <p:cBhvr>
                                        <p:cTn id="28" dur="500" fill="hold"/>
                                        <p:tgtEl>
                                          <p:spTgt spid="15380"/>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675"/>
                            </p:stCondLst>
                            <p:childTnLst>
                              <p:par>
                                <p:cTn id="30" presetID="52" presetClass="entr" presetSubtype="0" fill="hold" nodeType="afterEffect">
                                  <p:stCondLst>
                                    <p:cond delay="0"/>
                                  </p:stCondLst>
                                  <p:childTnLst>
                                    <p:set>
                                      <p:cBhvr>
                                        <p:cTn id="31" dur="1" fill="hold">
                                          <p:stCondLst>
                                            <p:cond delay="0"/>
                                          </p:stCondLst>
                                        </p:cTn>
                                        <p:tgtEl>
                                          <p:spTgt spid="15367"/>
                                        </p:tgtEl>
                                        <p:attrNameLst>
                                          <p:attrName>style.visibility</p:attrName>
                                        </p:attrNameLst>
                                      </p:cBhvr>
                                      <p:to>
                                        <p:strVal val="visible"/>
                                      </p:to>
                                    </p:set>
                                    <p:animScale>
                                      <p:cBhvr>
                                        <p:cTn id="32" dur="500" decel="50000" fill="hold">
                                          <p:stCondLst>
                                            <p:cond delay="0"/>
                                          </p:stCondLst>
                                        </p:cTn>
                                        <p:tgtEl>
                                          <p:spTgt spid="153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500" decel="50000" fill="hold">
                                          <p:stCondLst>
                                            <p:cond delay="0"/>
                                          </p:stCondLst>
                                        </p:cTn>
                                        <p:tgtEl>
                                          <p:spTgt spid="15367"/>
                                        </p:tgtEl>
                                        <p:attrNameLst>
                                          <p:attrName>ppt_x,ppt_y</p:attrName>
                                        </p:attrNameLst>
                                      </p:cBhvr>
                                      <p:rCtr x="0" y="0"/>
                                    </p:animMotion>
                                    <p:animEffect>
                                      <p:cBhvr>
                                        <p:cTn id="34" dur="500"/>
                                        <p:tgtEl>
                                          <p:spTgt spid="15367"/>
                                        </p:tgtEl>
                                      </p:cBhvr>
                                    </p:animEffect>
                                  </p:childTnLst>
                                </p:cTn>
                              </p:par>
                            </p:childTnLst>
                          </p:cTn>
                        </p:par>
                        <p:par>
                          <p:cTn id="35" fill="hold" nodeType="afterGroup">
                            <p:stCondLst>
                              <p:cond delay="2175"/>
                            </p:stCondLst>
                            <p:childTnLst>
                              <p:par>
                                <p:cTn id="36" presetID="47" presetClass="entr" presetSubtype="0" fill="hold" grpId="0" nodeType="afterEffect">
                                  <p:stCondLst>
                                    <p:cond delay="0"/>
                                  </p:stCondLst>
                                  <p:childTnLst>
                                    <p:set>
                                      <p:cBhvr>
                                        <p:cTn id="37" dur="1" fill="hold">
                                          <p:stCondLst>
                                            <p:cond delay="0"/>
                                          </p:stCondLst>
                                        </p:cTn>
                                        <p:tgtEl>
                                          <p:spTgt spid="15383"/>
                                        </p:tgtEl>
                                        <p:attrNameLst>
                                          <p:attrName>style.visibility</p:attrName>
                                        </p:attrNameLst>
                                      </p:cBhvr>
                                      <p:to>
                                        <p:strVal val="visible"/>
                                      </p:to>
                                    </p:set>
                                    <p:animEffect>
                                      <p:cBhvr>
                                        <p:cTn id="38" dur="500"/>
                                        <p:tgtEl>
                                          <p:spTgt spid="15383"/>
                                        </p:tgtEl>
                                      </p:cBhvr>
                                    </p:animEffect>
                                    <p:anim calcmode="lin" valueType="num">
                                      <p:cBhvr>
                                        <p:cTn id="39" dur="500" fill="hold"/>
                                        <p:tgtEl>
                                          <p:spTgt spid="15383"/>
                                        </p:tgtEl>
                                        <p:attrNameLst>
                                          <p:attrName>ppt_x</p:attrName>
                                        </p:attrNameLst>
                                      </p:cBhvr>
                                      <p:tavLst>
                                        <p:tav tm="0">
                                          <p:val>
                                            <p:strVal val="#ppt_x"/>
                                          </p:val>
                                        </p:tav>
                                        <p:tav tm="100000">
                                          <p:val>
                                            <p:strVal val="#ppt_x"/>
                                          </p:val>
                                        </p:tav>
                                      </p:tavLst>
                                    </p:anim>
                                    <p:anim calcmode="lin" valueType="num">
                                      <p:cBhvr>
                                        <p:cTn id="40" dur="500" fill="hold"/>
                                        <p:tgtEl>
                                          <p:spTgt spid="1538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5384"/>
                                        </p:tgtEl>
                                        <p:attrNameLst>
                                          <p:attrName>style.visibility</p:attrName>
                                        </p:attrNameLst>
                                      </p:cBhvr>
                                      <p:to>
                                        <p:strVal val="visible"/>
                                      </p:to>
                                    </p:set>
                                    <p:animEffect>
                                      <p:cBhvr>
                                        <p:cTn id="43" dur="500"/>
                                        <p:tgtEl>
                                          <p:spTgt spid="15384"/>
                                        </p:tgtEl>
                                      </p:cBhvr>
                                    </p:animEffect>
                                    <p:anim calcmode="lin" valueType="num">
                                      <p:cBhvr>
                                        <p:cTn id="44" dur="500" fill="hold"/>
                                        <p:tgtEl>
                                          <p:spTgt spid="15384"/>
                                        </p:tgtEl>
                                        <p:attrNameLst>
                                          <p:attrName>ppt_x</p:attrName>
                                        </p:attrNameLst>
                                      </p:cBhvr>
                                      <p:tavLst>
                                        <p:tav tm="0">
                                          <p:val>
                                            <p:strVal val="#ppt_x"/>
                                          </p:val>
                                        </p:tav>
                                        <p:tav tm="100000">
                                          <p:val>
                                            <p:strVal val="#ppt_x"/>
                                          </p:val>
                                        </p:tav>
                                      </p:tavLst>
                                    </p:anim>
                                    <p:anim calcmode="lin" valueType="num">
                                      <p:cBhvr>
                                        <p:cTn id="45" dur="500" fill="hold"/>
                                        <p:tgtEl>
                                          <p:spTgt spid="15384"/>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675"/>
                            </p:stCondLst>
                            <p:childTnLst>
                              <p:par>
                                <p:cTn id="47" presetID="52" presetClass="entr" presetSubtype="0" fill="hold" nodeType="afterEffect">
                                  <p:stCondLst>
                                    <p:cond delay="0"/>
                                  </p:stCondLst>
                                  <p:childTnLst>
                                    <p:set>
                                      <p:cBhvr>
                                        <p:cTn id="48" dur="1" fill="hold">
                                          <p:stCondLst>
                                            <p:cond delay="0"/>
                                          </p:stCondLst>
                                        </p:cTn>
                                        <p:tgtEl>
                                          <p:spTgt spid="15373"/>
                                        </p:tgtEl>
                                        <p:attrNameLst>
                                          <p:attrName>style.visibility</p:attrName>
                                        </p:attrNameLst>
                                      </p:cBhvr>
                                      <p:to>
                                        <p:strVal val="visible"/>
                                      </p:to>
                                    </p:set>
                                    <p:animScale>
                                      <p:cBhvr>
                                        <p:cTn id="49" dur="500" decel="50000" fill="hold">
                                          <p:stCondLst>
                                            <p:cond delay="0"/>
                                          </p:stCondLst>
                                        </p:cTn>
                                        <p:tgtEl>
                                          <p:spTgt spid="153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500" decel="50000" fill="hold">
                                          <p:stCondLst>
                                            <p:cond delay="0"/>
                                          </p:stCondLst>
                                        </p:cTn>
                                        <p:tgtEl>
                                          <p:spTgt spid="15373"/>
                                        </p:tgtEl>
                                        <p:attrNameLst>
                                          <p:attrName>ppt_x,ppt_y</p:attrName>
                                        </p:attrNameLst>
                                      </p:cBhvr>
                                      <p:rCtr x="0" y="0"/>
                                    </p:animMotion>
                                    <p:animEffect>
                                      <p:cBhvr>
                                        <p:cTn id="51" dur="500"/>
                                        <p:tgtEl>
                                          <p:spTgt spid="15373"/>
                                        </p:tgtEl>
                                      </p:cBhvr>
                                    </p:animEffect>
                                  </p:childTnLst>
                                </p:cTn>
                              </p:par>
                            </p:childTnLst>
                          </p:cTn>
                        </p:par>
                        <p:par>
                          <p:cTn id="52" fill="hold" nodeType="afterGroup">
                            <p:stCondLst>
                              <p:cond delay="3175"/>
                            </p:stCondLst>
                            <p:childTnLst>
                              <p:par>
                                <p:cTn id="53" presetID="47" presetClass="entr" presetSubtype="0" fill="hold" grpId="0" nodeType="afterEffect">
                                  <p:stCondLst>
                                    <p:cond delay="0"/>
                                  </p:stCondLst>
                                  <p:childTnLst>
                                    <p:set>
                                      <p:cBhvr>
                                        <p:cTn id="54" dur="1" fill="hold">
                                          <p:stCondLst>
                                            <p:cond delay="0"/>
                                          </p:stCondLst>
                                        </p:cTn>
                                        <p:tgtEl>
                                          <p:spTgt spid="15387"/>
                                        </p:tgtEl>
                                        <p:attrNameLst>
                                          <p:attrName>style.visibility</p:attrName>
                                        </p:attrNameLst>
                                      </p:cBhvr>
                                      <p:to>
                                        <p:strVal val="visible"/>
                                      </p:to>
                                    </p:set>
                                    <p:animEffect>
                                      <p:cBhvr>
                                        <p:cTn id="55" dur="500"/>
                                        <p:tgtEl>
                                          <p:spTgt spid="15387"/>
                                        </p:tgtEl>
                                      </p:cBhvr>
                                    </p:animEffect>
                                    <p:anim calcmode="lin" valueType="num">
                                      <p:cBhvr>
                                        <p:cTn id="56" dur="500" fill="hold"/>
                                        <p:tgtEl>
                                          <p:spTgt spid="15387"/>
                                        </p:tgtEl>
                                        <p:attrNameLst>
                                          <p:attrName>ppt_x</p:attrName>
                                        </p:attrNameLst>
                                      </p:cBhvr>
                                      <p:tavLst>
                                        <p:tav tm="0">
                                          <p:val>
                                            <p:strVal val="#ppt_x"/>
                                          </p:val>
                                        </p:tav>
                                        <p:tav tm="100000">
                                          <p:val>
                                            <p:strVal val="#ppt_x"/>
                                          </p:val>
                                        </p:tav>
                                      </p:tavLst>
                                    </p:anim>
                                    <p:anim calcmode="lin" valueType="num">
                                      <p:cBhvr>
                                        <p:cTn id="57" dur="500" fill="hold"/>
                                        <p:tgtEl>
                                          <p:spTgt spid="1538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5388"/>
                                        </p:tgtEl>
                                        <p:attrNameLst>
                                          <p:attrName>style.visibility</p:attrName>
                                        </p:attrNameLst>
                                      </p:cBhvr>
                                      <p:to>
                                        <p:strVal val="visible"/>
                                      </p:to>
                                    </p:set>
                                    <p:animEffect>
                                      <p:cBhvr>
                                        <p:cTn id="60" dur="500"/>
                                        <p:tgtEl>
                                          <p:spTgt spid="15388"/>
                                        </p:tgtEl>
                                      </p:cBhvr>
                                    </p:animEffect>
                                    <p:anim calcmode="lin" valueType="num">
                                      <p:cBhvr>
                                        <p:cTn id="61" dur="500" fill="hold"/>
                                        <p:tgtEl>
                                          <p:spTgt spid="15388"/>
                                        </p:tgtEl>
                                        <p:attrNameLst>
                                          <p:attrName>ppt_x</p:attrName>
                                        </p:attrNameLst>
                                      </p:cBhvr>
                                      <p:tavLst>
                                        <p:tav tm="0">
                                          <p:val>
                                            <p:strVal val="#ppt_x"/>
                                          </p:val>
                                        </p:tav>
                                        <p:tav tm="100000">
                                          <p:val>
                                            <p:strVal val="#ppt_x"/>
                                          </p:val>
                                        </p:tav>
                                      </p:tavLst>
                                    </p:anim>
                                    <p:anim calcmode="lin" valueType="num">
                                      <p:cBhvr>
                                        <p:cTn id="62" dur="500" fill="hold"/>
                                        <p:tgtEl>
                                          <p:spTgt spid="15388"/>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3675"/>
                            </p:stCondLst>
                            <p:childTnLst>
                              <p:par>
                                <p:cTn id="64" presetID="52" presetClass="entr" presetSubtype="0" fill="hold" nodeType="afterEffect">
                                  <p:stCondLst>
                                    <p:cond delay="0"/>
                                  </p:stCondLst>
                                  <p:childTnLst>
                                    <p:set>
                                      <p:cBhvr>
                                        <p:cTn id="65" dur="1" fill="hold">
                                          <p:stCondLst>
                                            <p:cond delay="0"/>
                                          </p:stCondLst>
                                        </p:cTn>
                                        <p:tgtEl>
                                          <p:spTgt spid="15370"/>
                                        </p:tgtEl>
                                        <p:attrNameLst>
                                          <p:attrName>style.visibility</p:attrName>
                                        </p:attrNameLst>
                                      </p:cBhvr>
                                      <p:to>
                                        <p:strVal val="visible"/>
                                      </p:to>
                                    </p:set>
                                    <p:animScale>
                                      <p:cBhvr>
                                        <p:cTn id="66" dur="500" decel="50000" fill="hold">
                                          <p:stCondLst>
                                            <p:cond delay="0"/>
                                          </p:stCondLst>
                                        </p:cTn>
                                        <p:tgtEl>
                                          <p:spTgt spid="153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500" decel="50000" fill="hold">
                                          <p:stCondLst>
                                            <p:cond delay="0"/>
                                          </p:stCondLst>
                                        </p:cTn>
                                        <p:tgtEl>
                                          <p:spTgt spid="15370"/>
                                        </p:tgtEl>
                                        <p:attrNameLst>
                                          <p:attrName>ppt_x,ppt_y</p:attrName>
                                        </p:attrNameLst>
                                      </p:cBhvr>
                                      <p:rCtr x="0" y="0"/>
                                    </p:animMotion>
                                    <p:animEffect>
                                      <p:cBhvr>
                                        <p:cTn id="68" dur="500"/>
                                        <p:tgtEl>
                                          <p:spTgt spid="15370"/>
                                        </p:tgtEl>
                                      </p:cBhvr>
                                    </p:animEffect>
                                  </p:childTnLst>
                                </p:cTn>
                              </p:par>
                            </p:childTnLst>
                          </p:cTn>
                        </p:par>
                        <p:par>
                          <p:cTn id="69" fill="hold" nodeType="afterGroup">
                            <p:stCondLst>
                              <p:cond delay="4175"/>
                            </p:stCondLst>
                            <p:childTnLst>
                              <p:par>
                                <p:cTn id="70" presetID="47" presetClass="entr" presetSubtype="0" fill="hold" grpId="0" nodeType="afterEffect">
                                  <p:stCondLst>
                                    <p:cond delay="0"/>
                                  </p:stCondLst>
                                  <p:childTnLst>
                                    <p:set>
                                      <p:cBhvr>
                                        <p:cTn id="71" dur="1" fill="hold">
                                          <p:stCondLst>
                                            <p:cond delay="0"/>
                                          </p:stCondLst>
                                        </p:cTn>
                                        <p:tgtEl>
                                          <p:spTgt spid="15391"/>
                                        </p:tgtEl>
                                        <p:attrNameLst>
                                          <p:attrName>style.visibility</p:attrName>
                                        </p:attrNameLst>
                                      </p:cBhvr>
                                      <p:to>
                                        <p:strVal val="visible"/>
                                      </p:to>
                                    </p:set>
                                    <p:animEffect>
                                      <p:cBhvr>
                                        <p:cTn id="72" dur="500"/>
                                        <p:tgtEl>
                                          <p:spTgt spid="15391"/>
                                        </p:tgtEl>
                                      </p:cBhvr>
                                    </p:animEffect>
                                    <p:anim calcmode="lin" valueType="num">
                                      <p:cBhvr>
                                        <p:cTn id="73" dur="500" fill="hold"/>
                                        <p:tgtEl>
                                          <p:spTgt spid="15391"/>
                                        </p:tgtEl>
                                        <p:attrNameLst>
                                          <p:attrName>ppt_x</p:attrName>
                                        </p:attrNameLst>
                                      </p:cBhvr>
                                      <p:tavLst>
                                        <p:tav tm="0">
                                          <p:val>
                                            <p:strVal val="#ppt_x"/>
                                          </p:val>
                                        </p:tav>
                                        <p:tav tm="100000">
                                          <p:val>
                                            <p:strVal val="#ppt_x"/>
                                          </p:val>
                                        </p:tav>
                                      </p:tavLst>
                                    </p:anim>
                                    <p:anim calcmode="lin" valueType="num">
                                      <p:cBhvr>
                                        <p:cTn id="74" dur="500" fill="hold"/>
                                        <p:tgtEl>
                                          <p:spTgt spid="1539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5392"/>
                                        </p:tgtEl>
                                        <p:attrNameLst>
                                          <p:attrName>style.visibility</p:attrName>
                                        </p:attrNameLst>
                                      </p:cBhvr>
                                      <p:to>
                                        <p:strVal val="visible"/>
                                      </p:to>
                                    </p:set>
                                    <p:animEffect>
                                      <p:cBhvr>
                                        <p:cTn id="77" dur="500"/>
                                        <p:tgtEl>
                                          <p:spTgt spid="15392"/>
                                        </p:tgtEl>
                                      </p:cBhvr>
                                    </p:animEffect>
                                    <p:anim calcmode="lin" valueType="num">
                                      <p:cBhvr>
                                        <p:cTn id="78" dur="500" fill="hold"/>
                                        <p:tgtEl>
                                          <p:spTgt spid="15392"/>
                                        </p:tgtEl>
                                        <p:attrNameLst>
                                          <p:attrName>ppt_x</p:attrName>
                                        </p:attrNameLst>
                                      </p:cBhvr>
                                      <p:tavLst>
                                        <p:tav tm="0">
                                          <p:val>
                                            <p:strVal val="#ppt_x"/>
                                          </p:val>
                                        </p:tav>
                                        <p:tav tm="100000">
                                          <p:val>
                                            <p:strVal val="#ppt_x"/>
                                          </p:val>
                                        </p:tav>
                                      </p:tavLst>
                                    </p:anim>
                                    <p:anim calcmode="lin" valueType="num">
                                      <p:cBhvr>
                                        <p:cTn id="79" dur="500" fill="hold"/>
                                        <p:tgtEl>
                                          <p:spTgt spid="15392"/>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4675"/>
                            </p:stCondLst>
                            <p:childTnLst>
                              <p:par>
                                <p:cTn id="81" presetID="37" presetClass="exit" presetSubtype="0" fill="hold" grpId="1" nodeType="afterEffect">
                                  <p:stCondLst>
                                    <p:cond delay="1000"/>
                                  </p:stCondLst>
                                  <p:iterate type="lt">
                                    <p:tmAbs val="0"/>
                                  </p:iterate>
                                  <p:childTnLst>
                                    <p:animEffect>
                                      <p:cBhvr>
                                        <p:cTn id="82" dur="1000"/>
                                        <p:tgtEl>
                                          <p:spTgt spid="15395"/>
                                        </p:tgtEl>
                                      </p:cBhvr>
                                    </p:animEffect>
                                    <p:anim calcmode="lin" valueType="num">
                                      <p:cBhvr>
                                        <p:cTn id="83" dur="1000"/>
                                        <p:tgtEl>
                                          <p:spTgt spid="15395"/>
                                        </p:tgtEl>
                                        <p:attrNameLst>
                                          <p:attrName>ppt_x</p:attrName>
                                        </p:attrNameLst>
                                      </p:cBhvr>
                                      <p:tavLst>
                                        <p:tav tm="0">
                                          <p:val>
                                            <p:strVal val="ppt_x"/>
                                          </p:val>
                                        </p:tav>
                                        <p:tav tm="100000">
                                          <p:val>
                                            <p:strVal val="ppt_x"/>
                                          </p:val>
                                        </p:tav>
                                      </p:tavLst>
                                    </p:anim>
                                    <p:anim calcmode="lin" valueType="num">
                                      <p:cBhvr>
                                        <p:cTn id="84" dur="100" decel="100000"/>
                                        <p:tgtEl>
                                          <p:spTgt spid="15395"/>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15395"/>
                                        </p:tgtEl>
                                        <p:attrNameLst>
                                          <p:attrName>ppt_y</p:attrName>
                                        </p:attrNameLst>
                                      </p:cBhvr>
                                      <p:tavLst>
                                        <p:tav tm="0">
                                          <p:val>
                                            <p:strVal val="ppt_y"/>
                                          </p:val>
                                        </p:tav>
                                        <p:tav tm="100000">
                                          <p:val>
                                            <p:strVal val="ppt_y+1"/>
                                          </p:val>
                                        </p:tav>
                                      </p:tavLst>
                                    </p:anim>
                                    <p:set>
                                      <p:cBhvr>
                                        <p:cTn id="86" dur="1" fill="hold">
                                          <p:stCondLst>
                                            <p:cond delay="999"/>
                                          </p:stCondLst>
                                        </p:cTn>
                                        <p:tgtEl>
                                          <p:spTgt spid="15395"/>
                                        </p:tgtEl>
                                        <p:attrNameLst>
                                          <p:attrName>style.visibility</p:attrName>
                                        </p:attrNameLst>
                                      </p:cBhvr>
                                      <p:to>
                                        <p:strVal val="hidden"/>
                                      </p:to>
                                    </p:set>
                                  </p:childTnLst>
                                </p:cTn>
                              </p:par>
                              <p:par>
                                <p:cTn id="87" presetID="37" presetClass="exit" presetSubtype="0" fill="hold" nodeType="withEffect">
                                  <p:stCondLst>
                                    <p:cond delay="1000"/>
                                  </p:stCondLst>
                                  <p:childTnLst>
                                    <p:animEffect>
                                      <p:cBhvr>
                                        <p:cTn id="88" dur="1000"/>
                                        <p:tgtEl>
                                          <p:spTgt spid="15376"/>
                                        </p:tgtEl>
                                      </p:cBhvr>
                                    </p:animEffect>
                                    <p:anim calcmode="lin" valueType="num">
                                      <p:cBhvr>
                                        <p:cTn id="89" dur="1000"/>
                                        <p:tgtEl>
                                          <p:spTgt spid="15376"/>
                                        </p:tgtEl>
                                        <p:attrNameLst>
                                          <p:attrName>ppt_x</p:attrName>
                                        </p:attrNameLst>
                                      </p:cBhvr>
                                      <p:tavLst>
                                        <p:tav tm="0">
                                          <p:val>
                                            <p:strVal val="ppt_x"/>
                                          </p:val>
                                        </p:tav>
                                        <p:tav tm="100000">
                                          <p:val>
                                            <p:strVal val="ppt_x"/>
                                          </p:val>
                                        </p:tav>
                                      </p:tavLst>
                                    </p:anim>
                                    <p:anim calcmode="lin" valueType="num">
                                      <p:cBhvr>
                                        <p:cTn id="90" dur="100" decel="100000"/>
                                        <p:tgtEl>
                                          <p:spTgt spid="15376"/>
                                        </p:tgtEl>
                                        <p:attrNameLst>
                                          <p:attrName>ppt_y</p:attrName>
                                        </p:attrNameLst>
                                      </p:cBhvr>
                                      <p:tavLst>
                                        <p:tav tm="0">
                                          <p:val>
                                            <p:strVal val="ppt_y"/>
                                          </p:val>
                                        </p:tav>
                                        <p:tav tm="100000">
                                          <p:val>
                                            <p:strVal val="ppt_y-.03"/>
                                          </p:val>
                                        </p:tav>
                                      </p:tavLst>
                                    </p:anim>
                                    <p:anim calcmode="lin" valueType="num">
                                      <p:cBhvr>
                                        <p:cTn id="91" dur="900" accel="100000">
                                          <p:stCondLst>
                                            <p:cond delay="100"/>
                                          </p:stCondLst>
                                        </p:cTn>
                                        <p:tgtEl>
                                          <p:spTgt spid="15376"/>
                                        </p:tgtEl>
                                        <p:attrNameLst>
                                          <p:attrName>ppt_y</p:attrName>
                                        </p:attrNameLst>
                                      </p:cBhvr>
                                      <p:tavLst>
                                        <p:tav tm="0">
                                          <p:val>
                                            <p:strVal val="ppt_y"/>
                                          </p:val>
                                        </p:tav>
                                        <p:tav tm="100000">
                                          <p:val>
                                            <p:strVal val="ppt_y+1"/>
                                          </p:val>
                                        </p:tav>
                                      </p:tavLst>
                                    </p:anim>
                                    <p:set>
                                      <p:cBhvr>
                                        <p:cTn id="92" dur="1" fill="hold">
                                          <p:stCondLst>
                                            <p:cond delay="999"/>
                                          </p:stCondLst>
                                        </p:cTn>
                                        <p:tgtEl>
                                          <p:spTgt spid="15376"/>
                                        </p:tgtEl>
                                        <p:attrNameLst>
                                          <p:attrName>style.visibility</p:attrName>
                                        </p:attrNameLst>
                                      </p:cBhvr>
                                      <p:to>
                                        <p:strVal val="hidden"/>
                                      </p:to>
                                    </p:set>
                                  </p:childTnLst>
                                </p:cTn>
                              </p:par>
                              <p:par>
                                <p:cTn id="93" presetID="37" presetClass="exit" presetSubtype="0" fill="hold" grpId="1" nodeType="withEffect">
                                  <p:stCondLst>
                                    <p:cond delay="1000"/>
                                  </p:stCondLst>
                                  <p:childTnLst>
                                    <p:animEffect>
                                      <p:cBhvr>
                                        <p:cTn id="94" dur="1000"/>
                                        <p:tgtEl>
                                          <p:spTgt spid="15379"/>
                                        </p:tgtEl>
                                      </p:cBhvr>
                                    </p:animEffect>
                                    <p:anim calcmode="lin" valueType="num">
                                      <p:cBhvr>
                                        <p:cTn id="95" dur="1000"/>
                                        <p:tgtEl>
                                          <p:spTgt spid="15379"/>
                                        </p:tgtEl>
                                        <p:attrNameLst>
                                          <p:attrName>ppt_x</p:attrName>
                                        </p:attrNameLst>
                                      </p:cBhvr>
                                      <p:tavLst>
                                        <p:tav tm="0">
                                          <p:val>
                                            <p:strVal val="ppt_x"/>
                                          </p:val>
                                        </p:tav>
                                        <p:tav tm="100000">
                                          <p:val>
                                            <p:strVal val="ppt_x"/>
                                          </p:val>
                                        </p:tav>
                                      </p:tavLst>
                                    </p:anim>
                                    <p:anim calcmode="lin" valueType="num">
                                      <p:cBhvr>
                                        <p:cTn id="96" dur="100" decel="100000"/>
                                        <p:tgtEl>
                                          <p:spTgt spid="15379"/>
                                        </p:tgtEl>
                                        <p:attrNameLst>
                                          <p:attrName>ppt_y</p:attrName>
                                        </p:attrNameLst>
                                      </p:cBhvr>
                                      <p:tavLst>
                                        <p:tav tm="0">
                                          <p:val>
                                            <p:strVal val="ppt_y"/>
                                          </p:val>
                                        </p:tav>
                                        <p:tav tm="100000">
                                          <p:val>
                                            <p:strVal val="ppt_y-.03"/>
                                          </p:val>
                                        </p:tav>
                                      </p:tavLst>
                                    </p:anim>
                                    <p:anim calcmode="lin" valueType="num">
                                      <p:cBhvr>
                                        <p:cTn id="97" dur="900" accel="100000">
                                          <p:stCondLst>
                                            <p:cond delay="100"/>
                                          </p:stCondLst>
                                        </p:cTn>
                                        <p:tgtEl>
                                          <p:spTgt spid="15379"/>
                                        </p:tgtEl>
                                        <p:attrNameLst>
                                          <p:attrName>ppt_y</p:attrName>
                                        </p:attrNameLst>
                                      </p:cBhvr>
                                      <p:tavLst>
                                        <p:tav tm="0">
                                          <p:val>
                                            <p:strVal val="ppt_y"/>
                                          </p:val>
                                        </p:tav>
                                        <p:tav tm="100000">
                                          <p:val>
                                            <p:strVal val="ppt_y+1"/>
                                          </p:val>
                                        </p:tav>
                                      </p:tavLst>
                                    </p:anim>
                                    <p:set>
                                      <p:cBhvr>
                                        <p:cTn id="98" dur="1" fill="hold">
                                          <p:stCondLst>
                                            <p:cond delay="999"/>
                                          </p:stCondLst>
                                        </p:cTn>
                                        <p:tgtEl>
                                          <p:spTgt spid="15379"/>
                                        </p:tgtEl>
                                        <p:attrNameLst>
                                          <p:attrName>style.visibility</p:attrName>
                                        </p:attrNameLst>
                                      </p:cBhvr>
                                      <p:to>
                                        <p:strVal val="hidden"/>
                                      </p:to>
                                    </p:set>
                                  </p:childTnLst>
                                </p:cTn>
                              </p:par>
                              <p:par>
                                <p:cTn id="99" presetID="37" presetClass="exit" presetSubtype="0" fill="hold" nodeType="withEffect">
                                  <p:stCondLst>
                                    <p:cond delay="1000"/>
                                  </p:stCondLst>
                                  <p:childTnLst>
                                    <p:animEffect>
                                      <p:cBhvr>
                                        <p:cTn id="100" dur="1000"/>
                                        <p:tgtEl>
                                          <p:spTgt spid="15380"/>
                                        </p:tgtEl>
                                      </p:cBhvr>
                                    </p:animEffect>
                                    <p:anim calcmode="lin" valueType="num">
                                      <p:cBhvr>
                                        <p:cTn id="101" dur="1000"/>
                                        <p:tgtEl>
                                          <p:spTgt spid="15380"/>
                                        </p:tgtEl>
                                        <p:attrNameLst>
                                          <p:attrName>ppt_x</p:attrName>
                                        </p:attrNameLst>
                                      </p:cBhvr>
                                      <p:tavLst>
                                        <p:tav tm="0">
                                          <p:val>
                                            <p:strVal val="ppt_x"/>
                                          </p:val>
                                        </p:tav>
                                        <p:tav tm="100000">
                                          <p:val>
                                            <p:strVal val="ppt_x"/>
                                          </p:val>
                                        </p:tav>
                                      </p:tavLst>
                                    </p:anim>
                                    <p:anim calcmode="lin" valueType="num">
                                      <p:cBhvr>
                                        <p:cTn id="102" dur="100" decel="100000"/>
                                        <p:tgtEl>
                                          <p:spTgt spid="15380"/>
                                        </p:tgtEl>
                                        <p:attrNameLst>
                                          <p:attrName>ppt_y</p:attrName>
                                        </p:attrNameLst>
                                      </p:cBhvr>
                                      <p:tavLst>
                                        <p:tav tm="0">
                                          <p:val>
                                            <p:strVal val="ppt_y"/>
                                          </p:val>
                                        </p:tav>
                                        <p:tav tm="100000">
                                          <p:val>
                                            <p:strVal val="ppt_y-.03"/>
                                          </p:val>
                                        </p:tav>
                                      </p:tavLst>
                                    </p:anim>
                                    <p:anim calcmode="lin" valueType="num">
                                      <p:cBhvr>
                                        <p:cTn id="103" dur="900" accel="100000">
                                          <p:stCondLst>
                                            <p:cond delay="100"/>
                                          </p:stCondLst>
                                        </p:cTn>
                                        <p:tgtEl>
                                          <p:spTgt spid="15380"/>
                                        </p:tgtEl>
                                        <p:attrNameLst>
                                          <p:attrName>ppt_y</p:attrName>
                                        </p:attrNameLst>
                                      </p:cBhvr>
                                      <p:tavLst>
                                        <p:tav tm="0">
                                          <p:val>
                                            <p:strVal val="ppt_y"/>
                                          </p:val>
                                        </p:tav>
                                        <p:tav tm="100000">
                                          <p:val>
                                            <p:strVal val="ppt_y+1"/>
                                          </p:val>
                                        </p:tav>
                                      </p:tavLst>
                                    </p:anim>
                                    <p:set>
                                      <p:cBhvr>
                                        <p:cTn id="104" dur="1" fill="hold">
                                          <p:stCondLst>
                                            <p:cond delay="999"/>
                                          </p:stCondLst>
                                        </p:cTn>
                                        <p:tgtEl>
                                          <p:spTgt spid="15380"/>
                                        </p:tgtEl>
                                        <p:attrNameLst>
                                          <p:attrName>style.visibility</p:attrName>
                                        </p:attrNameLst>
                                      </p:cBhvr>
                                      <p:to>
                                        <p:strVal val="hidden"/>
                                      </p:to>
                                    </p:set>
                                  </p:childTnLst>
                                </p:cTn>
                              </p:par>
                              <p:par>
                                <p:cTn id="105" presetID="37" presetClass="exit" presetSubtype="0" fill="hold" nodeType="withEffect">
                                  <p:stCondLst>
                                    <p:cond delay="1000"/>
                                  </p:stCondLst>
                                  <p:childTnLst>
                                    <p:animEffect>
                                      <p:cBhvr>
                                        <p:cTn id="106" dur="1000"/>
                                        <p:tgtEl>
                                          <p:spTgt spid="15367"/>
                                        </p:tgtEl>
                                      </p:cBhvr>
                                    </p:animEffect>
                                    <p:anim calcmode="lin" valueType="num">
                                      <p:cBhvr>
                                        <p:cTn id="107" dur="1000"/>
                                        <p:tgtEl>
                                          <p:spTgt spid="15367"/>
                                        </p:tgtEl>
                                        <p:attrNameLst>
                                          <p:attrName>ppt_x</p:attrName>
                                        </p:attrNameLst>
                                      </p:cBhvr>
                                      <p:tavLst>
                                        <p:tav tm="0">
                                          <p:val>
                                            <p:strVal val="ppt_x"/>
                                          </p:val>
                                        </p:tav>
                                        <p:tav tm="100000">
                                          <p:val>
                                            <p:strVal val="ppt_x"/>
                                          </p:val>
                                        </p:tav>
                                      </p:tavLst>
                                    </p:anim>
                                    <p:anim calcmode="lin" valueType="num">
                                      <p:cBhvr>
                                        <p:cTn id="108" dur="100" decel="100000"/>
                                        <p:tgtEl>
                                          <p:spTgt spid="15367"/>
                                        </p:tgtEl>
                                        <p:attrNameLst>
                                          <p:attrName>ppt_y</p:attrName>
                                        </p:attrNameLst>
                                      </p:cBhvr>
                                      <p:tavLst>
                                        <p:tav tm="0">
                                          <p:val>
                                            <p:strVal val="ppt_y"/>
                                          </p:val>
                                        </p:tav>
                                        <p:tav tm="100000">
                                          <p:val>
                                            <p:strVal val="ppt_y-.03"/>
                                          </p:val>
                                        </p:tav>
                                      </p:tavLst>
                                    </p:anim>
                                    <p:anim calcmode="lin" valueType="num">
                                      <p:cBhvr>
                                        <p:cTn id="109" dur="900" accel="100000">
                                          <p:stCondLst>
                                            <p:cond delay="100"/>
                                          </p:stCondLst>
                                        </p:cTn>
                                        <p:tgtEl>
                                          <p:spTgt spid="15367"/>
                                        </p:tgtEl>
                                        <p:attrNameLst>
                                          <p:attrName>ppt_y</p:attrName>
                                        </p:attrNameLst>
                                      </p:cBhvr>
                                      <p:tavLst>
                                        <p:tav tm="0">
                                          <p:val>
                                            <p:strVal val="ppt_y"/>
                                          </p:val>
                                        </p:tav>
                                        <p:tav tm="100000">
                                          <p:val>
                                            <p:strVal val="ppt_y+1"/>
                                          </p:val>
                                        </p:tav>
                                      </p:tavLst>
                                    </p:anim>
                                    <p:set>
                                      <p:cBhvr>
                                        <p:cTn id="110" dur="1" fill="hold">
                                          <p:stCondLst>
                                            <p:cond delay="999"/>
                                          </p:stCondLst>
                                        </p:cTn>
                                        <p:tgtEl>
                                          <p:spTgt spid="15367"/>
                                        </p:tgtEl>
                                        <p:attrNameLst>
                                          <p:attrName>style.visibility</p:attrName>
                                        </p:attrNameLst>
                                      </p:cBhvr>
                                      <p:to>
                                        <p:strVal val="hidden"/>
                                      </p:to>
                                    </p:set>
                                  </p:childTnLst>
                                </p:cTn>
                              </p:par>
                              <p:par>
                                <p:cTn id="111" presetID="37" presetClass="exit" presetSubtype="0" fill="hold" grpId="1" nodeType="withEffect">
                                  <p:stCondLst>
                                    <p:cond delay="1000"/>
                                  </p:stCondLst>
                                  <p:childTnLst>
                                    <p:animEffect>
                                      <p:cBhvr>
                                        <p:cTn id="112" dur="1000"/>
                                        <p:tgtEl>
                                          <p:spTgt spid="15383"/>
                                        </p:tgtEl>
                                      </p:cBhvr>
                                    </p:animEffect>
                                    <p:anim calcmode="lin" valueType="num">
                                      <p:cBhvr>
                                        <p:cTn id="113" dur="1000"/>
                                        <p:tgtEl>
                                          <p:spTgt spid="15383"/>
                                        </p:tgtEl>
                                        <p:attrNameLst>
                                          <p:attrName>ppt_x</p:attrName>
                                        </p:attrNameLst>
                                      </p:cBhvr>
                                      <p:tavLst>
                                        <p:tav tm="0">
                                          <p:val>
                                            <p:strVal val="ppt_x"/>
                                          </p:val>
                                        </p:tav>
                                        <p:tav tm="100000">
                                          <p:val>
                                            <p:strVal val="ppt_x"/>
                                          </p:val>
                                        </p:tav>
                                      </p:tavLst>
                                    </p:anim>
                                    <p:anim calcmode="lin" valueType="num">
                                      <p:cBhvr>
                                        <p:cTn id="114" dur="100" decel="100000"/>
                                        <p:tgtEl>
                                          <p:spTgt spid="15383"/>
                                        </p:tgtEl>
                                        <p:attrNameLst>
                                          <p:attrName>ppt_y</p:attrName>
                                        </p:attrNameLst>
                                      </p:cBhvr>
                                      <p:tavLst>
                                        <p:tav tm="0">
                                          <p:val>
                                            <p:strVal val="ppt_y"/>
                                          </p:val>
                                        </p:tav>
                                        <p:tav tm="100000">
                                          <p:val>
                                            <p:strVal val="ppt_y-.03"/>
                                          </p:val>
                                        </p:tav>
                                      </p:tavLst>
                                    </p:anim>
                                    <p:anim calcmode="lin" valueType="num">
                                      <p:cBhvr>
                                        <p:cTn id="115" dur="900" accel="100000">
                                          <p:stCondLst>
                                            <p:cond delay="100"/>
                                          </p:stCondLst>
                                        </p:cTn>
                                        <p:tgtEl>
                                          <p:spTgt spid="15383"/>
                                        </p:tgtEl>
                                        <p:attrNameLst>
                                          <p:attrName>ppt_y</p:attrName>
                                        </p:attrNameLst>
                                      </p:cBhvr>
                                      <p:tavLst>
                                        <p:tav tm="0">
                                          <p:val>
                                            <p:strVal val="ppt_y"/>
                                          </p:val>
                                        </p:tav>
                                        <p:tav tm="100000">
                                          <p:val>
                                            <p:strVal val="ppt_y+1"/>
                                          </p:val>
                                        </p:tav>
                                      </p:tavLst>
                                    </p:anim>
                                    <p:set>
                                      <p:cBhvr>
                                        <p:cTn id="116" dur="1" fill="hold">
                                          <p:stCondLst>
                                            <p:cond delay="999"/>
                                          </p:stCondLst>
                                        </p:cTn>
                                        <p:tgtEl>
                                          <p:spTgt spid="15383"/>
                                        </p:tgtEl>
                                        <p:attrNameLst>
                                          <p:attrName>style.visibility</p:attrName>
                                        </p:attrNameLst>
                                      </p:cBhvr>
                                      <p:to>
                                        <p:strVal val="hidden"/>
                                      </p:to>
                                    </p:set>
                                  </p:childTnLst>
                                </p:cTn>
                              </p:par>
                              <p:par>
                                <p:cTn id="117" presetID="37" presetClass="exit" presetSubtype="0" fill="hold" nodeType="withEffect">
                                  <p:stCondLst>
                                    <p:cond delay="1000"/>
                                  </p:stCondLst>
                                  <p:childTnLst>
                                    <p:animEffect>
                                      <p:cBhvr>
                                        <p:cTn id="118" dur="1000"/>
                                        <p:tgtEl>
                                          <p:spTgt spid="15384"/>
                                        </p:tgtEl>
                                      </p:cBhvr>
                                    </p:animEffect>
                                    <p:anim calcmode="lin" valueType="num">
                                      <p:cBhvr>
                                        <p:cTn id="119" dur="1000"/>
                                        <p:tgtEl>
                                          <p:spTgt spid="15384"/>
                                        </p:tgtEl>
                                        <p:attrNameLst>
                                          <p:attrName>ppt_x</p:attrName>
                                        </p:attrNameLst>
                                      </p:cBhvr>
                                      <p:tavLst>
                                        <p:tav tm="0">
                                          <p:val>
                                            <p:strVal val="ppt_x"/>
                                          </p:val>
                                        </p:tav>
                                        <p:tav tm="100000">
                                          <p:val>
                                            <p:strVal val="ppt_x"/>
                                          </p:val>
                                        </p:tav>
                                      </p:tavLst>
                                    </p:anim>
                                    <p:anim calcmode="lin" valueType="num">
                                      <p:cBhvr>
                                        <p:cTn id="120" dur="100" decel="100000"/>
                                        <p:tgtEl>
                                          <p:spTgt spid="15384"/>
                                        </p:tgtEl>
                                        <p:attrNameLst>
                                          <p:attrName>ppt_y</p:attrName>
                                        </p:attrNameLst>
                                      </p:cBhvr>
                                      <p:tavLst>
                                        <p:tav tm="0">
                                          <p:val>
                                            <p:strVal val="ppt_y"/>
                                          </p:val>
                                        </p:tav>
                                        <p:tav tm="100000">
                                          <p:val>
                                            <p:strVal val="ppt_y-.03"/>
                                          </p:val>
                                        </p:tav>
                                      </p:tavLst>
                                    </p:anim>
                                    <p:anim calcmode="lin" valueType="num">
                                      <p:cBhvr>
                                        <p:cTn id="121" dur="900" accel="100000">
                                          <p:stCondLst>
                                            <p:cond delay="100"/>
                                          </p:stCondLst>
                                        </p:cTn>
                                        <p:tgtEl>
                                          <p:spTgt spid="15384"/>
                                        </p:tgtEl>
                                        <p:attrNameLst>
                                          <p:attrName>ppt_y</p:attrName>
                                        </p:attrNameLst>
                                      </p:cBhvr>
                                      <p:tavLst>
                                        <p:tav tm="0">
                                          <p:val>
                                            <p:strVal val="ppt_y"/>
                                          </p:val>
                                        </p:tav>
                                        <p:tav tm="100000">
                                          <p:val>
                                            <p:strVal val="ppt_y+1"/>
                                          </p:val>
                                        </p:tav>
                                      </p:tavLst>
                                    </p:anim>
                                    <p:set>
                                      <p:cBhvr>
                                        <p:cTn id="122" dur="1" fill="hold">
                                          <p:stCondLst>
                                            <p:cond delay="999"/>
                                          </p:stCondLst>
                                        </p:cTn>
                                        <p:tgtEl>
                                          <p:spTgt spid="15384"/>
                                        </p:tgtEl>
                                        <p:attrNameLst>
                                          <p:attrName>style.visibility</p:attrName>
                                        </p:attrNameLst>
                                      </p:cBhvr>
                                      <p:to>
                                        <p:strVal val="hidden"/>
                                      </p:to>
                                    </p:set>
                                  </p:childTnLst>
                                </p:cTn>
                              </p:par>
                              <p:par>
                                <p:cTn id="123" presetID="37" presetClass="exit" presetSubtype="0" fill="hold" nodeType="withEffect">
                                  <p:stCondLst>
                                    <p:cond delay="1000"/>
                                  </p:stCondLst>
                                  <p:childTnLst>
                                    <p:animEffect>
                                      <p:cBhvr>
                                        <p:cTn id="124" dur="1000"/>
                                        <p:tgtEl>
                                          <p:spTgt spid="15373"/>
                                        </p:tgtEl>
                                      </p:cBhvr>
                                    </p:animEffect>
                                    <p:anim calcmode="lin" valueType="num">
                                      <p:cBhvr>
                                        <p:cTn id="125" dur="1000"/>
                                        <p:tgtEl>
                                          <p:spTgt spid="15373"/>
                                        </p:tgtEl>
                                        <p:attrNameLst>
                                          <p:attrName>ppt_x</p:attrName>
                                        </p:attrNameLst>
                                      </p:cBhvr>
                                      <p:tavLst>
                                        <p:tav tm="0">
                                          <p:val>
                                            <p:strVal val="ppt_x"/>
                                          </p:val>
                                        </p:tav>
                                        <p:tav tm="100000">
                                          <p:val>
                                            <p:strVal val="ppt_x"/>
                                          </p:val>
                                        </p:tav>
                                      </p:tavLst>
                                    </p:anim>
                                    <p:anim calcmode="lin" valueType="num">
                                      <p:cBhvr>
                                        <p:cTn id="126" dur="100" decel="100000"/>
                                        <p:tgtEl>
                                          <p:spTgt spid="15373"/>
                                        </p:tgtEl>
                                        <p:attrNameLst>
                                          <p:attrName>ppt_y</p:attrName>
                                        </p:attrNameLst>
                                      </p:cBhvr>
                                      <p:tavLst>
                                        <p:tav tm="0">
                                          <p:val>
                                            <p:strVal val="ppt_y"/>
                                          </p:val>
                                        </p:tav>
                                        <p:tav tm="100000">
                                          <p:val>
                                            <p:strVal val="ppt_y-.03"/>
                                          </p:val>
                                        </p:tav>
                                      </p:tavLst>
                                    </p:anim>
                                    <p:anim calcmode="lin" valueType="num">
                                      <p:cBhvr>
                                        <p:cTn id="127" dur="900" accel="100000">
                                          <p:stCondLst>
                                            <p:cond delay="100"/>
                                          </p:stCondLst>
                                        </p:cTn>
                                        <p:tgtEl>
                                          <p:spTgt spid="15373"/>
                                        </p:tgtEl>
                                        <p:attrNameLst>
                                          <p:attrName>ppt_y</p:attrName>
                                        </p:attrNameLst>
                                      </p:cBhvr>
                                      <p:tavLst>
                                        <p:tav tm="0">
                                          <p:val>
                                            <p:strVal val="ppt_y"/>
                                          </p:val>
                                        </p:tav>
                                        <p:tav tm="100000">
                                          <p:val>
                                            <p:strVal val="ppt_y+1"/>
                                          </p:val>
                                        </p:tav>
                                      </p:tavLst>
                                    </p:anim>
                                    <p:set>
                                      <p:cBhvr>
                                        <p:cTn id="128" dur="1" fill="hold">
                                          <p:stCondLst>
                                            <p:cond delay="999"/>
                                          </p:stCondLst>
                                        </p:cTn>
                                        <p:tgtEl>
                                          <p:spTgt spid="15373"/>
                                        </p:tgtEl>
                                        <p:attrNameLst>
                                          <p:attrName>style.visibility</p:attrName>
                                        </p:attrNameLst>
                                      </p:cBhvr>
                                      <p:to>
                                        <p:strVal val="hidden"/>
                                      </p:to>
                                    </p:set>
                                  </p:childTnLst>
                                </p:cTn>
                              </p:par>
                              <p:par>
                                <p:cTn id="129" presetID="37" presetClass="exit" presetSubtype="0" fill="hold" grpId="1" nodeType="withEffect">
                                  <p:stCondLst>
                                    <p:cond delay="1000"/>
                                  </p:stCondLst>
                                  <p:childTnLst>
                                    <p:animEffect>
                                      <p:cBhvr>
                                        <p:cTn id="130" dur="1000"/>
                                        <p:tgtEl>
                                          <p:spTgt spid="15387"/>
                                        </p:tgtEl>
                                      </p:cBhvr>
                                    </p:animEffect>
                                    <p:anim calcmode="lin" valueType="num">
                                      <p:cBhvr>
                                        <p:cTn id="131" dur="1000"/>
                                        <p:tgtEl>
                                          <p:spTgt spid="15387"/>
                                        </p:tgtEl>
                                        <p:attrNameLst>
                                          <p:attrName>ppt_x</p:attrName>
                                        </p:attrNameLst>
                                      </p:cBhvr>
                                      <p:tavLst>
                                        <p:tav tm="0">
                                          <p:val>
                                            <p:strVal val="ppt_x"/>
                                          </p:val>
                                        </p:tav>
                                        <p:tav tm="100000">
                                          <p:val>
                                            <p:strVal val="ppt_x"/>
                                          </p:val>
                                        </p:tav>
                                      </p:tavLst>
                                    </p:anim>
                                    <p:anim calcmode="lin" valueType="num">
                                      <p:cBhvr>
                                        <p:cTn id="132" dur="100" decel="100000"/>
                                        <p:tgtEl>
                                          <p:spTgt spid="15387"/>
                                        </p:tgtEl>
                                        <p:attrNameLst>
                                          <p:attrName>ppt_y</p:attrName>
                                        </p:attrNameLst>
                                      </p:cBhvr>
                                      <p:tavLst>
                                        <p:tav tm="0">
                                          <p:val>
                                            <p:strVal val="ppt_y"/>
                                          </p:val>
                                        </p:tav>
                                        <p:tav tm="100000">
                                          <p:val>
                                            <p:strVal val="ppt_y-.03"/>
                                          </p:val>
                                        </p:tav>
                                      </p:tavLst>
                                    </p:anim>
                                    <p:anim calcmode="lin" valueType="num">
                                      <p:cBhvr>
                                        <p:cTn id="133" dur="900" accel="100000">
                                          <p:stCondLst>
                                            <p:cond delay="100"/>
                                          </p:stCondLst>
                                        </p:cTn>
                                        <p:tgtEl>
                                          <p:spTgt spid="15387"/>
                                        </p:tgtEl>
                                        <p:attrNameLst>
                                          <p:attrName>ppt_y</p:attrName>
                                        </p:attrNameLst>
                                      </p:cBhvr>
                                      <p:tavLst>
                                        <p:tav tm="0">
                                          <p:val>
                                            <p:strVal val="ppt_y"/>
                                          </p:val>
                                        </p:tav>
                                        <p:tav tm="100000">
                                          <p:val>
                                            <p:strVal val="ppt_y+1"/>
                                          </p:val>
                                        </p:tav>
                                      </p:tavLst>
                                    </p:anim>
                                    <p:set>
                                      <p:cBhvr>
                                        <p:cTn id="134" dur="1" fill="hold">
                                          <p:stCondLst>
                                            <p:cond delay="999"/>
                                          </p:stCondLst>
                                        </p:cTn>
                                        <p:tgtEl>
                                          <p:spTgt spid="15387"/>
                                        </p:tgtEl>
                                        <p:attrNameLst>
                                          <p:attrName>style.visibility</p:attrName>
                                        </p:attrNameLst>
                                      </p:cBhvr>
                                      <p:to>
                                        <p:strVal val="hidden"/>
                                      </p:to>
                                    </p:set>
                                  </p:childTnLst>
                                </p:cTn>
                              </p:par>
                              <p:par>
                                <p:cTn id="135" presetID="37" presetClass="exit" presetSubtype="0" fill="hold" nodeType="withEffect">
                                  <p:stCondLst>
                                    <p:cond delay="1000"/>
                                  </p:stCondLst>
                                  <p:childTnLst>
                                    <p:animEffect>
                                      <p:cBhvr>
                                        <p:cTn id="136" dur="1000"/>
                                        <p:tgtEl>
                                          <p:spTgt spid="15388"/>
                                        </p:tgtEl>
                                      </p:cBhvr>
                                    </p:animEffect>
                                    <p:anim calcmode="lin" valueType="num">
                                      <p:cBhvr>
                                        <p:cTn id="137" dur="1000"/>
                                        <p:tgtEl>
                                          <p:spTgt spid="15388"/>
                                        </p:tgtEl>
                                        <p:attrNameLst>
                                          <p:attrName>ppt_x</p:attrName>
                                        </p:attrNameLst>
                                      </p:cBhvr>
                                      <p:tavLst>
                                        <p:tav tm="0">
                                          <p:val>
                                            <p:strVal val="ppt_x"/>
                                          </p:val>
                                        </p:tav>
                                        <p:tav tm="100000">
                                          <p:val>
                                            <p:strVal val="ppt_x"/>
                                          </p:val>
                                        </p:tav>
                                      </p:tavLst>
                                    </p:anim>
                                    <p:anim calcmode="lin" valueType="num">
                                      <p:cBhvr>
                                        <p:cTn id="138" dur="100" decel="100000"/>
                                        <p:tgtEl>
                                          <p:spTgt spid="15388"/>
                                        </p:tgtEl>
                                        <p:attrNameLst>
                                          <p:attrName>ppt_y</p:attrName>
                                        </p:attrNameLst>
                                      </p:cBhvr>
                                      <p:tavLst>
                                        <p:tav tm="0">
                                          <p:val>
                                            <p:strVal val="ppt_y"/>
                                          </p:val>
                                        </p:tav>
                                        <p:tav tm="100000">
                                          <p:val>
                                            <p:strVal val="ppt_y-.03"/>
                                          </p:val>
                                        </p:tav>
                                      </p:tavLst>
                                    </p:anim>
                                    <p:anim calcmode="lin" valueType="num">
                                      <p:cBhvr>
                                        <p:cTn id="139" dur="900" accel="100000">
                                          <p:stCondLst>
                                            <p:cond delay="100"/>
                                          </p:stCondLst>
                                        </p:cTn>
                                        <p:tgtEl>
                                          <p:spTgt spid="15388"/>
                                        </p:tgtEl>
                                        <p:attrNameLst>
                                          <p:attrName>ppt_y</p:attrName>
                                        </p:attrNameLst>
                                      </p:cBhvr>
                                      <p:tavLst>
                                        <p:tav tm="0">
                                          <p:val>
                                            <p:strVal val="ppt_y"/>
                                          </p:val>
                                        </p:tav>
                                        <p:tav tm="100000">
                                          <p:val>
                                            <p:strVal val="ppt_y+1"/>
                                          </p:val>
                                        </p:tav>
                                      </p:tavLst>
                                    </p:anim>
                                    <p:set>
                                      <p:cBhvr>
                                        <p:cTn id="140" dur="1" fill="hold">
                                          <p:stCondLst>
                                            <p:cond delay="999"/>
                                          </p:stCondLst>
                                        </p:cTn>
                                        <p:tgtEl>
                                          <p:spTgt spid="15388"/>
                                        </p:tgtEl>
                                        <p:attrNameLst>
                                          <p:attrName>style.visibility</p:attrName>
                                        </p:attrNameLst>
                                      </p:cBhvr>
                                      <p:to>
                                        <p:strVal val="hidden"/>
                                      </p:to>
                                    </p:set>
                                  </p:childTnLst>
                                </p:cTn>
                              </p:par>
                              <p:par>
                                <p:cTn id="141" presetID="37" presetClass="exit" presetSubtype="0" fill="hold" nodeType="withEffect">
                                  <p:stCondLst>
                                    <p:cond delay="1000"/>
                                  </p:stCondLst>
                                  <p:childTnLst>
                                    <p:animEffect>
                                      <p:cBhvr>
                                        <p:cTn id="142" dur="1000"/>
                                        <p:tgtEl>
                                          <p:spTgt spid="15370"/>
                                        </p:tgtEl>
                                      </p:cBhvr>
                                    </p:animEffect>
                                    <p:anim calcmode="lin" valueType="num">
                                      <p:cBhvr>
                                        <p:cTn id="143" dur="1000"/>
                                        <p:tgtEl>
                                          <p:spTgt spid="15370"/>
                                        </p:tgtEl>
                                        <p:attrNameLst>
                                          <p:attrName>ppt_x</p:attrName>
                                        </p:attrNameLst>
                                      </p:cBhvr>
                                      <p:tavLst>
                                        <p:tav tm="0">
                                          <p:val>
                                            <p:strVal val="ppt_x"/>
                                          </p:val>
                                        </p:tav>
                                        <p:tav tm="100000">
                                          <p:val>
                                            <p:strVal val="ppt_x"/>
                                          </p:val>
                                        </p:tav>
                                      </p:tavLst>
                                    </p:anim>
                                    <p:anim calcmode="lin" valueType="num">
                                      <p:cBhvr>
                                        <p:cTn id="144" dur="100" decel="100000"/>
                                        <p:tgtEl>
                                          <p:spTgt spid="15370"/>
                                        </p:tgtEl>
                                        <p:attrNameLst>
                                          <p:attrName>ppt_y</p:attrName>
                                        </p:attrNameLst>
                                      </p:cBhvr>
                                      <p:tavLst>
                                        <p:tav tm="0">
                                          <p:val>
                                            <p:strVal val="ppt_y"/>
                                          </p:val>
                                        </p:tav>
                                        <p:tav tm="100000">
                                          <p:val>
                                            <p:strVal val="ppt_y-.03"/>
                                          </p:val>
                                        </p:tav>
                                      </p:tavLst>
                                    </p:anim>
                                    <p:anim calcmode="lin" valueType="num">
                                      <p:cBhvr>
                                        <p:cTn id="145" dur="900" accel="100000">
                                          <p:stCondLst>
                                            <p:cond delay="100"/>
                                          </p:stCondLst>
                                        </p:cTn>
                                        <p:tgtEl>
                                          <p:spTgt spid="15370"/>
                                        </p:tgtEl>
                                        <p:attrNameLst>
                                          <p:attrName>ppt_y</p:attrName>
                                        </p:attrNameLst>
                                      </p:cBhvr>
                                      <p:tavLst>
                                        <p:tav tm="0">
                                          <p:val>
                                            <p:strVal val="ppt_y"/>
                                          </p:val>
                                        </p:tav>
                                        <p:tav tm="100000">
                                          <p:val>
                                            <p:strVal val="ppt_y+1"/>
                                          </p:val>
                                        </p:tav>
                                      </p:tavLst>
                                    </p:anim>
                                    <p:set>
                                      <p:cBhvr>
                                        <p:cTn id="146" dur="1" fill="hold">
                                          <p:stCondLst>
                                            <p:cond delay="999"/>
                                          </p:stCondLst>
                                        </p:cTn>
                                        <p:tgtEl>
                                          <p:spTgt spid="15370"/>
                                        </p:tgtEl>
                                        <p:attrNameLst>
                                          <p:attrName>style.visibility</p:attrName>
                                        </p:attrNameLst>
                                      </p:cBhvr>
                                      <p:to>
                                        <p:strVal val="hidden"/>
                                      </p:to>
                                    </p:set>
                                  </p:childTnLst>
                                </p:cTn>
                              </p:par>
                              <p:par>
                                <p:cTn id="147" presetID="37" presetClass="exit" presetSubtype="0" fill="hold" grpId="1" nodeType="withEffect">
                                  <p:stCondLst>
                                    <p:cond delay="1000"/>
                                  </p:stCondLst>
                                  <p:childTnLst>
                                    <p:animEffect>
                                      <p:cBhvr>
                                        <p:cTn id="148" dur="1000"/>
                                        <p:tgtEl>
                                          <p:spTgt spid="15391"/>
                                        </p:tgtEl>
                                      </p:cBhvr>
                                    </p:animEffect>
                                    <p:anim calcmode="lin" valueType="num">
                                      <p:cBhvr>
                                        <p:cTn id="149" dur="1000"/>
                                        <p:tgtEl>
                                          <p:spTgt spid="15391"/>
                                        </p:tgtEl>
                                        <p:attrNameLst>
                                          <p:attrName>ppt_x</p:attrName>
                                        </p:attrNameLst>
                                      </p:cBhvr>
                                      <p:tavLst>
                                        <p:tav tm="0">
                                          <p:val>
                                            <p:strVal val="ppt_x"/>
                                          </p:val>
                                        </p:tav>
                                        <p:tav tm="100000">
                                          <p:val>
                                            <p:strVal val="ppt_x"/>
                                          </p:val>
                                        </p:tav>
                                      </p:tavLst>
                                    </p:anim>
                                    <p:anim calcmode="lin" valueType="num">
                                      <p:cBhvr>
                                        <p:cTn id="150" dur="100" decel="100000"/>
                                        <p:tgtEl>
                                          <p:spTgt spid="15391"/>
                                        </p:tgtEl>
                                        <p:attrNameLst>
                                          <p:attrName>ppt_y</p:attrName>
                                        </p:attrNameLst>
                                      </p:cBhvr>
                                      <p:tavLst>
                                        <p:tav tm="0">
                                          <p:val>
                                            <p:strVal val="ppt_y"/>
                                          </p:val>
                                        </p:tav>
                                        <p:tav tm="100000">
                                          <p:val>
                                            <p:strVal val="ppt_y-.03"/>
                                          </p:val>
                                        </p:tav>
                                      </p:tavLst>
                                    </p:anim>
                                    <p:anim calcmode="lin" valueType="num">
                                      <p:cBhvr>
                                        <p:cTn id="151" dur="900" accel="100000">
                                          <p:stCondLst>
                                            <p:cond delay="100"/>
                                          </p:stCondLst>
                                        </p:cTn>
                                        <p:tgtEl>
                                          <p:spTgt spid="15391"/>
                                        </p:tgtEl>
                                        <p:attrNameLst>
                                          <p:attrName>ppt_y</p:attrName>
                                        </p:attrNameLst>
                                      </p:cBhvr>
                                      <p:tavLst>
                                        <p:tav tm="0">
                                          <p:val>
                                            <p:strVal val="ppt_y"/>
                                          </p:val>
                                        </p:tav>
                                        <p:tav tm="100000">
                                          <p:val>
                                            <p:strVal val="ppt_y+1"/>
                                          </p:val>
                                        </p:tav>
                                      </p:tavLst>
                                    </p:anim>
                                    <p:set>
                                      <p:cBhvr>
                                        <p:cTn id="152" dur="1" fill="hold">
                                          <p:stCondLst>
                                            <p:cond delay="999"/>
                                          </p:stCondLst>
                                        </p:cTn>
                                        <p:tgtEl>
                                          <p:spTgt spid="15391"/>
                                        </p:tgtEl>
                                        <p:attrNameLst>
                                          <p:attrName>style.visibility</p:attrName>
                                        </p:attrNameLst>
                                      </p:cBhvr>
                                      <p:to>
                                        <p:strVal val="hidden"/>
                                      </p:to>
                                    </p:set>
                                  </p:childTnLst>
                                </p:cTn>
                              </p:par>
                              <p:par>
                                <p:cTn id="153" presetID="37" presetClass="exit" presetSubtype="0" fill="hold" nodeType="withEffect">
                                  <p:stCondLst>
                                    <p:cond delay="1000"/>
                                  </p:stCondLst>
                                  <p:childTnLst>
                                    <p:animEffect>
                                      <p:cBhvr>
                                        <p:cTn id="154" dur="1000"/>
                                        <p:tgtEl>
                                          <p:spTgt spid="15392"/>
                                        </p:tgtEl>
                                      </p:cBhvr>
                                    </p:animEffect>
                                    <p:anim calcmode="lin" valueType="num">
                                      <p:cBhvr>
                                        <p:cTn id="155" dur="1000"/>
                                        <p:tgtEl>
                                          <p:spTgt spid="15392"/>
                                        </p:tgtEl>
                                        <p:attrNameLst>
                                          <p:attrName>ppt_x</p:attrName>
                                        </p:attrNameLst>
                                      </p:cBhvr>
                                      <p:tavLst>
                                        <p:tav tm="0">
                                          <p:val>
                                            <p:strVal val="ppt_x"/>
                                          </p:val>
                                        </p:tav>
                                        <p:tav tm="100000">
                                          <p:val>
                                            <p:strVal val="ppt_x"/>
                                          </p:val>
                                        </p:tav>
                                      </p:tavLst>
                                    </p:anim>
                                    <p:anim calcmode="lin" valueType="num">
                                      <p:cBhvr>
                                        <p:cTn id="156" dur="100" decel="100000"/>
                                        <p:tgtEl>
                                          <p:spTgt spid="15392"/>
                                        </p:tgtEl>
                                        <p:attrNameLst>
                                          <p:attrName>ppt_y</p:attrName>
                                        </p:attrNameLst>
                                      </p:cBhvr>
                                      <p:tavLst>
                                        <p:tav tm="0">
                                          <p:val>
                                            <p:strVal val="ppt_y"/>
                                          </p:val>
                                        </p:tav>
                                        <p:tav tm="100000">
                                          <p:val>
                                            <p:strVal val="ppt_y-.03"/>
                                          </p:val>
                                        </p:tav>
                                      </p:tavLst>
                                    </p:anim>
                                    <p:anim calcmode="lin" valueType="num">
                                      <p:cBhvr>
                                        <p:cTn id="157" dur="900" accel="100000">
                                          <p:stCondLst>
                                            <p:cond delay="100"/>
                                          </p:stCondLst>
                                        </p:cTn>
                                        <p:tgtEl>
                                          <p:spTgt spid="15392"/>
                                        </p:tgtEl>
                                        <p:attrNameLst>
                                          <p:attrName>ppt_y</p:attrName>
                                        </p:attrNameLst>
                                      </p:cBhvr>
                                      <p:tavLst>
                                        <p:tav tm="0">
                                          <p:val>
                                            <p:strVal val="ppt_y"/>
                                          </p:val>
                                        </p:tav>
                                        <p:tav tm="100000">
                                          <p:val>
                                            <p:strVal val="ppt_y+1"/>
                                          </p:val>
                                        </p:tav>
                                      </p:tavLst>
                                    </p:anim>
                                    <p:set>
                                      <p:cBhvr>
                                        <p:cTn id="158" dur="1" fill="hold">
                                          <p:stCondLst>
                                            <p:cond delay="999"/>
                                          </p:stCondLst>
                                        </p:cTn>
                                        <p:tgtEl>
                                          <p:spTgt spid="1539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9" grpId="0" bldLvl="0" autoUpdateAnimBg="0"/>
      <p:bldP spid="15379" grpId="1" bldLvl="0" autoUpdateAnimBg="0"/>
      <p:bldP spid="15383" grpId="0" bldLvl="0" autoUpdateAnimBg="0"/>
      <p:bldP spid="15383" grpId="1" bldLvl="0" autoUpdateAnimBg="0"/>
      <p:bldP spid="15387" grpId="0" bldLvl="0" autoUpdateAnimBg="0"/>
      <p:bldP spid="15387" grpId="1" bldLvl="0" autoUpdateAnimBg="0"/>
      <p:bldP spid="15391" grpId="0" bldLvl="0" autoUpdateAnimBg="0"/>
      <p:bldP spid="15391" grpId="1" bldLvl="0" autoUpdateAnimBg="0"/>
      <p:bldP spid="15395" grpId="0" bldLvl="0" autoUpdateAnimBg="0"/>
      <p:bldP spid="15395" grpId="1"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80397F0E-45CE-4CF9-8FAA-BBB420FDE728}" type="slidenum">
              <a:rPr lang="zh-CN" altLang="en-US" smtClean="0">
                <a:solidFill>
                  <a:srgbClr val="898989"/>
                </a:solidFill>
              </a:rPr>
              <a:pPr eaLnBrk="1" hangingPunct="1"/>
              <a:t>13</a:t>
            </a:fld>
            <a:endParaRPr lang="zh-CN" altLang="en-US" sz="1800" smtClean="0"/>
          </a:p>
        </p:txBody>
      </p:sp>
      <p:sp>
        <p:nvSpPr>
          <p:cNvPr id="14339"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4340"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4341" name="Group 4"/>
          <p:cNvGrpSpPr>
            <a:grpSpLocks/>
          </p:cNvGrpSpPr>
          <p:nvPr/>
        </p:nvGrpSpPr>
        <p:grpSpPr bwMode="auto">
          <a:xfrm>
            <a:off x="-85725" y="144463"/>
            <a:ext cx="3387725" cy="506412"/>
            <a:chOff x="0" y="0"/>
            <a:chExt cx="3390042" cy="506308"/>
          </a:xfrm>
        </p:grpSpPr>
        <p:sp>
          <p:nvSpPr>
            <p:cNvPr id="14366"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4367"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6391" name="Group 7"/>
          <p:cNvGrpSpPr>
            <a:grpSpLocks/>
          </p:cNvGrpSpPr>
          <p:nvPr/>
        </p:nvGrpSpPr>
        <p:grpSpPr bwMode="auto">
          <a:xfrm>
            <a:off x="698500" y="1347788"/>
            <a:ext cx="1800225" cy="3168650"/>
            <a:chOff x="0" y="0"/>
            <a:chExt cx="1800200" cy="3168352"/>
          </a:xfrm>
        </p:grpSpPr>
        <p:sp>
          <p:nvSpPr>
            <p:cNvPr id="14361" name="椭圆 7"/>
            <p:cNvSpPr>
              <a:spLocks noChangeArrowheads="1"/>
            </p:cNvSpPr>
            <p:nvPr/>
          </p:nvSpPr>
          <p:spPr bwMode="auto">
            <a:xfrm>
              <a:off x="180100" y="177409"/>
              <a:ext cx="1440000" cy="1440000"/>
            </a:xfrm>
            <a:prstGeom prst="ellipse">
              <a:avLst/>
            </a:prstGeom>
            <a:solidFill>
              <a:srgbClr val="262626">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buClr>
                  <a:srgbClr val="FF0000"/>
                </a:buClr>
                <a:buSzPct val="70000"/>
                <a:buFont typeface="Arial" pitchFamily="34" charset="0"/>
                <a:buNone/>
              </a:pPr>
              <a:endParaRPr lang="zh-CN" altLang="zh-CN" sz="2000">
                <a:solidFill>
                  <a:schemeClr val="tx2"/>
                </a:solidFill>
                <a:latin typeface="时尚中黑简体" pitchFamily="2" charset="-122"/>
                <a:ea typeface="时尚中黑简体" pitchFamily="2" charset="-122"/>
                <a:sym typeface="时尚中黑简体" pitchFamily="2" charset="-122"/>
              </a:endParaRPr>
            </a:p>
          </p:txBody>
        </p:sp>
        <p:sp>
          <p:nvSpPr>
            <p:cNvPr id="14362" name="圆角矩形 8"/>
            <p:cNvSpPr>
              <a:spLocks noChangeArrowheads="1"/>
            </p:cNvSpPr>
            <p:nvPr/>
          </p:nvSpPr>
          <p:spPr bwMode="auto">
            <a:xfrm>
              <a:off x="0" y="0"/>
              <a:ext cx="1800200" cy="3168352"/>
            </a:xfrm>
            <a:prstGeom prst="roundRect">
              <a:avLst>
                <a:gd name="adj" fmla="val 16667"/>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3F3F3F"/>
                </a:solidFill>
                <a:latin typeface="宋体" pitchFamily="2" charset="-122"/>
                <a:sym typeface="宋体" pitchFamily="2" charset="-122"/>
              </a:endParaRPr>
            </a:p>
          </p:txBody>
        </p:sp>
        <p:sp>
          <p:nvSpPr>
            <p:cNvPr id="14363" name="TextBox 9"/>
            <p:cNvSpPr>
              <a:spLocks noChangeArrowheads="1"/>
            </p:cNvSpPr>
            <p:nvPr/>
          </p:nvSpPr>
          <p:spPr bwMode="auto">
            <a:xfrm>
              <a:off x="171714" y="1872208"/>
              <a:ext cx="14712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p:txBody>
        </p:sp>
        <p:sp>
          <p:nvSpPr>
            <p:cNvPr id="14364" name="直接连接符 10"/>
            <p:cNvSpPr>
              <a:spLocks noChangeShapeType="1"/>
            </p:cNvSpPr>
            <p:nvPr/>
          </p:nvSpPr>
          <p:spPr bwMode="auto">
            <a:xfrm>
              <a:off x="198275" y="1788595"/>
              <a:ext cx="1403648" cy="1"/>
            </a:xfrm>
            <a:prstGeom prst="line">
              <a:avLst/>
            </a:prstGeom>
            <a:noFill/>
            <a:ln w="19050">
              <a:solidFill>
                <a:schemeClr val="tx1"/>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5" name="Freeform 42"/>
            <p:cNvSpPr>
              <a:spLocks noEditPoints="1" noChangeArrowheads="1"/>
            </p:cNvSpPr>
            <p:nvPr/>
          </p:nvSpPr>
          <p:spPr bwMode="auto">
            <a:xfrm>
              <a:off x="539002" y="571799"/>
              <a:ext cx="736633" cy="684638"/>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397" name="Group 13"/>
          <p:cNvGrpSpPr>
            <a:grpSpLocks/>
          </p:cNvGrpSpPr>
          <p:nvPr/>
        </p:nvGrpSpPr>
        <p:grpSpPr bwMode="auto">
          <a:xfrm>
            <a:off x="2733675" y="1347788"/>
            <a:ext cx="1800225" cy="3168650"/>
            <a:chOff x="0" y="0"/>
            <a:chExt cx="1800200" cy="3168352"/>
          </a:xfrm>
        </p:grpSpPr>
        <p:sp>
          <p:nvSpPr>
            <p:cNvPr id="14356" name="椭圆 13"/>
            <p:cNvSpPr>
              <a:spLocks noChangeArrowheads="1"/>
            </p:cNvSpPr>
            <p:nvPr/>
          </p:nvSpPr>
          <p:spPr bwMode="auto">
            <a:xfrm>
              <a:off x="180100" y="177409"/>
              <a:ext cx="1440000" cy="1440000"/>
            </a:xfrm>
            <a:prstGeom prst="ellipse">
              <a:avLst/>
            </a:prstGeom>
            <a:solidFill>
              <a:srgbClr val="262626">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buClr>
                  <a:srgbClr val="FF0000"/>
                </a:buClr>
                <a:buSzPct val="70000"/>
                <a:buFont typeface="Arial" pitchFamily="34" charset="0"/>
                <a:buNone/>
              </a:pPr>
              <a:endParaRPr lang="zh-CN" altLang="zh-CN" sz="2000">
                <a:solidFill>
                  <a:schemeClr val="tx2"/>
                </a:solidFill>
                <a:latin typeface="时尚中黑简体" pitchFamily="2" charset="-122"/>
                <a:ea typeface="时尚中黑简体" pitchFamily="2" charset="-122"/>
                <a:sym typeface="时尚中黑简体" pitchFamily="2" charset="-122"/>
              </a:endParaRPr>
            </a:p>
          </p:txBody>
        </p:sp>
        <p:sp>
          <p:nvSpPr>
            <p:cNvPr id="14357" name="圆角矩形 14"/>
            <p:cNvSpPr>
              <a:spLocks noChangeArrowheads="1"/>
            </p:cNvSpPr>
            <p:nvPr/>
          </p:nvSpPr>
          <p:spPr bwMode="auto">
            <a:xfrm>
              <a:off x="0" y="0"/>
              <a:ext cx="1800200" cy="3168352"/>
            </a:xfrm>
            <a:prstGeom prst="roundRect">
              <a:avLst>
                <a:gd name="adj" fmla="val 16667"/>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3F3F3F"/>
                </a:solidFill>
                <a:latin typeface="宋体" pitchFamily="2" charset="-122"/>
                <a:sym typeface="宋体" pitchFamily="2" charset="-122"/>
              </a:endParaRPr>
            </a:p>
          </p:txBody>
        </p:sp>
        <p:sp>
          <p:nvSpPr>
            <p:cNvPr id="14358" name="TextBox 15"/>
            <p:cNvSpPr>
              <a:spLocks noChangeArrowheads="1"/>
            </p:cNvSpPr>
            <p:nvPr/>
          </p:nvSpPr>
          <p:spPr bwMode="auto">
            <a:xfrm>
              <a:off x="180100" y="1872208"/>
              <a:ext cx="14712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p:txBody>
        </p:sp>
        <p:sp>
          <p:nvSpPr>
            <p:cNvPr id="14359" name="直接连接符 16"/>
            <p:cNvSpPr>
              <a:spLocks noChangeShapeType="1"/>
            </p:cNvSpPr>
            <p:nvPr/>
          </p:nvSpPr>
          <p:spPr bwMode="auto">
            <a:xfrm>
              <a:off x="206661" y="1788595"/>
              <a:ext cx="1403648" cy="1"/>
            </a:xfrm>
            <a:prstGeom prst="line">
              <a:avLst/>
            </a:prstGeom>
            <a:noFill/>
            <a:ln w="19050">
              <a:solidFill>
                <a:schemeClr val="tx1"/>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0" name="Freeform 43"/>
            <p:cNvSpPr>
              <a:spLocks noEditPoints="1" noChangeArrowheads="1"/>
            </p:cNvSpPr>
            <p:nvPr/>
          </p:nvSpPr>
          <p:spPr bwMode="auto">
            <a:xfrm>
              <a:off x="480570" y="560361"/>
              <a:ext cx="870269" cy="736417"/>
            </a:xfrm>
            <a:custGeom>
              <a:avLst/>
              <a:gdLst>
                <a:gd name="T0" fmla="*/ 2147483647 w 113"/>
                <a:gd name="T1" fmla="*/ 2147483647 h 108"/>
                <a:gd name="T2" fmla="*/ 2147483647 w 113"/>
                <a:gd name="T3" fmla="*/ 2147483647 h 108"/>
                <a:gd name="T4" fmla="*/ 2147483647 w 113"/>
                <a:gd name="T5" fmla="*/ 2147483647 h 108"/>
                <a:gd name="T6" fmla="*/ 0 w 113"/>
                <a:gd name="T7" fmla="*/ 2147483647 h 108"/>
                <a:gd name="T8" fmla="*/ 2147483647 w 113"/>
                <a:gd name="T9" fmla="*/ 2147483647 h 108"/>
                <a:gd name="T10" fmla="*/ 2147483647 w 113"/>
                <a:gd name="T11" fmla="*/ 2147483647 h 108"/>
                <a:gd name="T12" fmla="*/ 2147483647 w 113"/>
                <a:gd name="T13" fmla="*/ 2147483647 h 108"/>
                <a:gd name="T14" fmla="*/ 2147483647 w 113"/>
                <a:gd name="T15" fmla="*/ 2147483647 h 108"/>
                <a:gd name="T16" fmla="*/ 2147483647 w 113"/>
                <a:gd name="T17" fmla="*/ 2147483647 h 108"/>
                <a:gd name="T18" fmla="*/ 2147483647 w 113"/>
                <a:gd name="T19" fmla="*/ 2147483647 h 108"/>
                <a:gd name="T20" fmla="*/ 2147483647 w 113"/>
                <a:gd name="T21" fmla="*/ 2147483647 h 108"/>
                <a:gd name="T22" fmla="*/ 2147483647 w 113"/>
                <a:gd name="T23" fmla="*/ 2147483647 h 108"/>
                <a:gd name="T24" fmla="*/ 2147483647 w 113"/>
                <a:gd name="T25" fmla="*/ 2147483647 h 108"/>
                <a:gd name="T26" fmla="*/ 2147483647 w 113"/>
                <a:gd name="T27" fmla="*/ 2147483647 h 108"/>
                <a:gd name="T28" fmla="*/ 2147483647 w 113"/>
                <a:gd name="T29" fmla="*/ 2147483647 h 108"/>
                <a:gd name="T30" fmla="*/ 2147483647 w 113"/>
                <a:gd name="T31" fmla="*/ 2147483647 h 108"/>
                <a:gd name="T32" fmla="*/ 2147483647 w 113"/>
                <a:gd name="T33" fmla="*/ 2147483647 h 108"/>
                <a:gd name="T34" fmla="*/ 2147483647 w 113"/>
                <a:gd name="T35" fmla="*/ 2147483647 h 108"/>
                <a:gd name="T36" fmla="*/ 2147483647 w 113"/>
                <a:gd name="T37" fmla="*/ 2147483647 h 108"/>
                <a:gd name="T38" fmla="*/ 2147483647 w 113"/>
                <a:gd name="T39" fmla="*/ 2147483647 h 108"/>
                <a:gd name="T40" fmla="*/ 2147483647 w 113"/>
                <a:gd name="T41" fmla="*/ 2147483647 h 108"/>
                <a:gd name="T42" fmla="*/ 2147483647 w 113"/>
                <a:gd name="T43" fmla="*/ 2147483647 h 108"/>
                <a:gd name="T44" fmla="*/ 2147483647 w 113"/>
                <a:gd name="T45" fmla="*/ 2147483647 h 108"/>
                <a:gd name="T46" fmla="*/ 2147483647 w 113"/>
                <a:gd name="T47" fmla="*/ 2147483647 h 108"/>
                <a:gd name="T48" fmla="*/ 2147483647 w 113"/>
                <a:gd name="T49" fmla="*/ 2147483647 h 108"/>
                <a:gd name="T50" fmla="*/ 2147483647 w 113"/>
                <a:gd name="T51" fmla="*/ 2147483647 h 108"/>
                <a:gd name="T52" fmla="*/ 2147483647 w 113"/>
                <a:gd name="T53" fmla="*/ 2147483647 h 108"/>
                <a:gd name="T54" fmla="*/ 2147483647 w 113"/>
                <a:gd name="T55" fmla="*/ 2147483647 h 108"/>
                <a:gd name="T56" fmla="*/ 2147483647 w 113"/>
                <a:gd name="T57" fmla="*/ 2147483647 h 108"/>
                <a:gd name="T58" fmla="*/ 2147483647 w 113"/>
                <a:gd name="T59" fmla="*/ 2147483647 h 108"/>
                <a:gd name="T60" fmla="*/ 2147483647 w 113"/>
                <a:gd name="T61" fmla="*/ 2147483647 h 108"/>
                <a:gd name="T62" fmla="*/ 2147483647 w 113"/>
                <a:gd name="T63" fmla="*/ 2147483647 h 108"/>
                <a:gd name="T64" fmla="*/ 2147483647 w 113"/>
                <a:gd name="T65" fmla="*/ 2147483647 h 108"/>
                <a:gd name="T66" fmla="*/ 2147483647 w 113"/>
                <a:gd name="T67" fmla="*/ 2147483647 h 108"/>
                <a:gd name="T68" fmla="*/ 2147483647 w 113"/>
                <a:gd name="T69" fmla="*/ 2147483647 h 108"/>
                <a:gd name="T70" fmla="*/ 2147483647 w 113"/>
                <a:gd name="T71" fmla="*/ 2147483647 h 108"/>
                <a:gd name="T72" fmla="*/ 2147483647 w 113"/>
                <a:gd name="T73" fmla="*/ 2147483647 h 108"/>
                <a:gd name="T74" fmla="*/ 2147483647 w 113"/>
                <a:gd name="T75" fmla="*/ 2147483647 h 108"/>
                <a:gd name="T76" fmla="*/ 2147483647 w 113"/>
                <a:gd name="T77" fmla="*/ 2147483647 h 108"/>
                <a:gd name="T78" fmla="*/ 2147483647 w 113"/>
                <a:gd name="T79" fmla="*/ 2147483647 h 108"/>
                <a:gd name="T80" fmla="*/ 2147483647 w 113"/>
                <a:gd name="T81" fmla="*/ 2147483647 h 108"/>
                <a:gd name="T82" fmla="*/ 2147483647 w 113"/>
                <a:gd name="T83" fmla="*/ 2147483647 h 108"/>
                <a:gd name="T84" fmla="*/ 2147483647 w 113"/>
                <a:gd name="T85" fmla="*/ 2147483647 h 108"/>
                <a:gd name="T86" fmla="*/ 2147483647 w 113"/>
                <a:gd name="T87" fmla="*/ 2147483647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403" name="Group 19"/>
          <p:cNvGrpSpPr>
            <a:grpSpLocks/>
          </p:cNvGrpSpPr>
          <p:nvPr/>
        </p:nvGrpSpPr>
        <p:grpSpPr bwMode="auto">
          <a:xfrm>
            <a:off x="4768850" y="1347788"/>
            <a:ext cx="1800225" cy="3168650"/>
            <a:chOff x="0" y="0"/>
            <a:chExt cx="1800200" cy="3168352"/>
          </a:xfrm>
        </p:grpSpPr>
        <p:sp>
          <p:nvSpPr>
            <p:cNvPr id="14351" name="椭圆 19"/>
            <p:cNvSpPr>
              <a:spLocks noChangeArrowheads="1"/>
            </p:cNvSpPr>
            <p:nvPr/>
          </p:nvSpPr>
          <p:spPr bwMode="auto">
            <a:xfrm>
              <a:off x="180100" y="177409"/>
              <a:ext cx="1440000" cy="1440000"/>
            </a:xfrm>
            <a:prstGeom prst="ellipse">
              <a:avLst/>
            </a:prstGeom>
            <a:solidFill>
              <a:srgbClr val="262626">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buClr>
                  <a:srgbClr val="FF0000"/>
                </a:buClr>
                <a:buSzPct val="70000"/>
                <a:buFont typeface="Arial" pitchFamily="34" charset="0"/>
                <a:buNone/>
              </a:pPr>
              <a:endParaRPr lang="zh-CN" altLang="zh-CN" sz="2000">
                <a:solidFill>
                  <a:schemeClr val="tx2"/>
                </a:solidFill>
                <a:latin typeface="时尚中黑简体" pitchFamily="2" charset="-122"/>
                <a:ea typeface="时尚中黑简体" pitchFamily="2" charset="-122"/>
                <a:sym typeface="时尚中黑简体" pitchFamily="2" charset="-122"/>
              </a:endParaRPr>
            </a:p>
          </p:txBody>
        </p:sp>
        <p:sp>
          <p:nvSpPr>
            <p:cNvPr id="14352" name="圆角矩形 20"/>
            <p:cNvSpPr>
              <a:spLocks noChangeArrowheads="1"/>
            </p:cNvSpPr>
            <p:nvPr/>
          </p:nvSpPr>
          <p:spPr bwMode="auto">
            <a:xfrm>
              <a:off x="0" y="0"/>
              <a:ext cx="1800200" cy="3168352"/>
            </a:xfrm>
            <a:prstGeom prst="roundRect">
              <a:avLst>
                <a:gd name="adj" fmla="val 16667"/>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3F3F3F"/>
                </a:solidFill>
                <a:latin typeface="宋体" pitchFamily="2" charset="-122"/>
                <a:sym typeface="宋体" pitchFamily="2" charset="-122"/>
              </a:endParaRPr>
            </a:p>
          </p:txBody>
        </p:sp>
        <p:sp>
          <p:nvSpPr>
            <p:cNvPr id="14353" name="TextBox 21"/>
            <p:cNvSpPr>
              <a:spLocks noChangeArrowheads="1"/>
            </p:cNvSpPr>
            <p:nvPr/>
          </p:nvSpPr>
          <p:spPr bwMode="auto">
            <a:xfrm>
              <a:off x="140502" y="1869157"/>
              <a:ext cx="14712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p:txBody>
        </p:sp>
        <p:sp>
          <p:nvSpPr>
            <p:cNvPr id="14354" name="直接连接符 22"/>
            <p:cNvSpPr>
              <a:spLocks noChangeShapeType="1"/>
            </p:cNvSpPr>
            <p:nvPr/>
          </p:nvSpPr>
          <p:spPr bwMode="auto">
            <a:xfrm>
              <a:off x="167063" y="1785544"/>
              <a:ext cx="1403648" cy="1"/>
            </a:xfrm>
            <a:prstGeom prst="line">
              <a:avLst/>
            </a:prstGeom>
            <a:noFill/>
            <a:ln w="19050">
              <a:solidFill>
                <a:schemeClr val="tx1"/>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5" name="Freeform 71"/>
            <p:cNvSpPr>
              <a:spLocks noEditPoints="1" noChangeArrowheads="1"/>
            </p:cNvSpPr>
            <p:nvPr/>
          </p:nvSpPr>
          <p:spPr bwMode="auto">
            <a:xfrm>
              <a:off x="567847" y="580579"/>
              <a:ext cx="723596" cy="670255"/>
            </a:xfrm>
            <a:custGeom>
              <a:avLst/>
              <a:gdLst>
                <a:gd name="T0" fmla="*/ 2147483647 w 222"/>
                <a:gd name="T1" fmla="*/ 2147483647 h 233"/>
                <a:gd name="T2" fmla="*/ 2147483647 w 222"/>
                <a:gd name="T3" fmla="*/ 2147483647 h 233"/>
                <a:gd name="T4" fmla="*/ 2147483647 w 222"/>
                <a:gd name="T5" fmla="*/ 2147483647 h 233"/>
                <a:gd name="T6" fmla="*/ 2147483647 w 222"/>
                <a:gd name="T7" fmla="*/ 2147483647 h 233"/>
                <a:gd name="T8" fmla="*/ 2147483647 w 222"/>
                <a:gd name="T9" fmla="*/ 2147483647 h 233"/>
                <a:gd name="T10" fmla="*/ 2147483647 w 222"/>
                <a:gd name="T11" fmla="*/ 2147483647 h 233"/>
                <a:gd name="T12" fmla="*/ 2147483647 w 222"/>
                <a:gd name="T13" fmla="*/ 2147483647 h 233"/>
                <a:gd name="T14" fmla="*/ 2147483647 w 222"/>
                <a:gd name="T15" fmla="*/ 2147483647 h 233"/>
                <a:gd name="T16" fmla="*/ 2147483647 w 222"/>
                <a:gd name="T17" fmla="*/ 2147483647 h 233"/>
                <a:gd name="T18" fmla="*/ 2147483647 w 222"/>
                <a:gd name="T19" fmla="*/ 2147483647 h 233"/>
                <a:gd name="T20" fmla="*/ 2147483647 w 222"/>
                <a:gd name="T21" fmla="*/ 2147483647 h 233"/>
                <a:gd name="T22" fmla="*/ 2147483647 w 222"/>
                <a:gd name="T23" fmla="*/ 2147483647 h 233"/>
                <a:gd name="T24" fmla="*/ 2147483647 w 222"/>
                <a:gd name="T25" fmla="*/ 2147483647 h 233"/>
                <a:gd name="T26" fmla="*/ 2147483647 w 222"/>
                <a:gd name="T27" fmla="*/ 0 h 233"/>
                <a:gd name="T28" fmla="*/ 2147483647 w 222"/>
                <a:gd name="T29" fmla="*/ 0 h 233"/>
                <a:gd name="T30" fmla="*/ 2147483647 w 222"/>
                <a:gd name="T31" fmla="*/ 2147483647 h 233"/>
                <a:gd name="T32" fmla="*/ 2147483647 w 222"/>
                <a:gd name="T33" fmla="*/ 2147483647 h 233"/>
                <a:gd name="T34" fmla="*/ 2147483647 w 222"/>
                <a:gd name="T35" fmla="*/ 2147483647 h 233"/>
                <a:gd name="T36" fmla="*/ 2147483647 w 222"/>
                <a:gd name="T37" fmla="*/ 2147483647 h 233"/>
                <a:gd name="T38" fmla="*/ 2147483647 w 222"/>
                <a:gd name="T39" fmla="*/ 2147483647 h 233"/>
                <a:gd name="T40" fmla="*/ 2147483647 w 222"/>
                <a:gd name="T41" fmla="*/ 2147483647 h 233"/>
                <a:gd name="T42" fmla="*/ 2147483647 w 222"/>
                <a:gd name="T43" fmla="*/ 2147483647 h 233"/>
                <a:gd name="T44" fmla="*/ 0 w 222"/>
                <a:gd name="T45" fmla="*/ 2147483647 h 233"/>
                <a:gd name="T46" fmla="*/ 0 w 222"/>
                <a:gd name="T47" fmla="*/ 2147483647 h 233"/>
                <a:gd name="T48" fmla="*/ 2147483647 w 222"/>
                <a:gd name="T49" fmla="*/ 2147483647 h 233"/>
                <a:gd name="T50" fmla="*/ 2147483647 w 222"/>
                <a:gd name="T51" fmla="*/ 2147483647 h 233"/>
                <a:gd name="T52" fmla="*/ 2147483647 w 222"/>
                <a:gd name="T53" fmla="*/ 2147483647 h 233"/>
                <a:gd name="T54" fmla="*/ 2147483647 w 222"/>
                <a:gd name="T55" fmla="*/ 2147483647 h 233"/>
                <a:gd name="T56" fmla="*/ 2147483647 w 222"/>
                <a:gd name="T57" fmla="*/ 2147483647 h 233"/>
                <a:gd name="T58" fmla="*/ 2147483647 w 222"/>
                <a:gd name="T59" fmla="*/ 2147483647 h 233"/>
                <a:gd name="T60" fmla="*/ 2147483647 w 222"/>
                <a:gd name="T61" fmla="*/ 2147483647 h 233"/>
                <a:gd name="T62" fmla="*/ 2147483647 w 222"/>
                <a:gd name="T63" fmla="*/ 2147483647 h 233"/>
                <a:gd name="T64" fmla="*/ 2147483647 w 222"/>
                <a:gd name="T65" fmla="*/ 2147483647 h 233"/>
                <a:gd name="T66" fmla="*/ 2147483647 w 222"/>
                <a:gd name="T67" fmla="*/ 2147483647 h 233"/>
                <a:gd name="T68" fmla="*/ 2147483647 w 222"/>
                <a:gd name="T69" fmla="*/ 2147483647 h 233"/>
                <a:gd name="T70" fmla="*/ 2147483647 w 222"/>
                <a:gd name="T71" fmla="*/ 2147483647 h 233"/>
                <a:gd name="T72" fmla="*/ 2147483647 w 222"/>
                <a:gd name="T73" fmla="*/ 2147483647 h 233"/>
                <a:gd name="T74" fmla="*/ 2147483647 w 222"/>
                <a:gd name="T75" fmla="*/ 2147483647 h 233"/>
                <a:gd name="T76" fmla="*/ 2147483647 w 222"/>
                <a:gd name="T77" fmla="*/ 2147483647 h 233"/>
                <a:gd name="T78" fmla="*/ 2147483647 w 222"/>
                <a:gd name="T79" fmla="*/ 2147483647 h 233"/>
                <a:gd name="T80" fmla="*/ 2147483647 w 222"/>
                <a:gd name="T81" fmla="*/ 214748364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close/>
                  <a:moveTo>
                    <a:pt x="31" y="170"/>
                  </a:moveTo>
                  <a:lnTo>
                    <a:pt x="7" y="158"/>
                  </a:lnTo>
                  <a:lnTo>
                    <a:pt x="7" y="210"/>
                  </a:lnTo>
                  <a:lnTo>
                    <a:pt x="31" y="222"/>
                  </a:lnTo>
                  <a:lnTo>
                    <a:pt x="31" y="170"/>
                  </a:lnTo>
                  <a:close/>
                  <a:moveTo>
                    <a:pt x="88" y="103"/>
                  </a:moveTo>
                  <a:lnTo>
                    <a:pt x="109" y="113"/>
                  </a:lnTo>
                  <a:lnTo>
                    <a:pt x="137" y="101"/>
                  </a:lnTo>
                  <a:lnTo>
                    <a:pt x="116" y="92"/>
                  </a:lnTo>
                  <a:lnTo>
                    <a:pt x="88" y="103"/>
                  </a:lnTo>
                  <a:close/>
                  <a:moveTo>
                    <a:pt x="69" y="101"/>
                  </a:moveTo>
                  <a:lnTo>
                    <a:pt x="76" y="99"/>
                  </a:lnTo>
                  <a:lnTo>
                    <a:pt x="116" y="82"/>
                  </a:lnTo>
                  <a:lnTo>
                    <a:pt x="118" y="82"/>
                  </a:lnTo>
                  <a:lnTo>
                    <a:pt x="132" y="89"/>
                  </a:lnTo>
                  <a:lnTo>
                    <a:pt x="132" y="23"/>
                  </a:lnTo>
                  <a:lnTo>
                    <a:pt x="132" y="18"/>
                  </a:lnTo>
                  <a:lnTo>
                    <a:pt x="140" y="14"/>
                  </a:lnTo>
                  <a:lnTo>
                    <a:pt x="180"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close/>
                  <a:moveTo>
                    <a:pt x="140" y="94"/>
                  </a:moveTo>
                  <a:lnTo>
                    <a:pt x="149" y="99"/>
                  </a:lnTo>
                  <a:lnTo>
                    <a:pt x="158" y="101"/>
                  </a:lnTo>
                  <a:lnTo>
                    <a:pt x="158" y="170"/>
                  </a:lnTo>
                  <a:lnTo>
                    <a:pt x="166" y="174"/>
                  </a:lnTo>
                  <a:lnTo>
                    <a:pt x="166" y="42"/>
                  </a:lnTo>
                  <a:lnTo>
                    <a:pt x="140" y="30"/>
                  </a:lnTo>
                  <a:lnTo>
                    <a:pt x="140" y="94"/>
                  </a:lnTo>
                  <a:close/>
                  <a:moveTo>
                    <a:pt x="19" y="148"/>
                  </a:moveTo>
                  <a:lnTo>
                    <a:pt x="38" y="158"/>
                  </a:lnTo>
                  <a:lnTo>
                    <a:pt x="71" y="146"/>
                  </a:lnTo>
                  <a:lnTo>
                    <a:pt x="47" y="137"/>
                  </a:lnTo>
                  <a:lnTo>
                    <a:pt x="19" y="148"/>
                  </a:lnTo>
                  <a:close/>
                  <a:moveTo>
                    <a:pt x="173" y="37"/>
                  </a:moveTo>
                  <a:lnTo>
                    <a:pt x="173" y="35"/>
                  </a:lnTo>
                  <a:lnTo>
                    <a:pt x="173"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409" name="Group 25"/>
          <p:cNvGrpSpPr>
            <a:grpSpLocks/>
          </p:cNvGrpSpPr>
          <p:nvPr/>
        </p:nvGrpSpPr>
        <p:grpSpPr bwMode="auto">
          <a:xfrm>
            <a:off x="6804025" y="1347788"/>
            <a:ext cx="1800225" cy="3168650"/>
            <a:chOff x="0" y="0"/>
            <a:chExt cx="1800200" cy="3168352"/>
          </a:xfrm>
        </p:grpSpPr>
        <p:sp>
          <p:nvSpPr>
            <p:cNvPr id="14346" name="椭圆 25"/>
            <p:cNvSpPr>
              <a:spLocks noChangeArrowheads="1"/>
            </p:cNvSpPr>
            <p:nvPr/>
          </p:nvSpPr>
          <p:spPr bwMode="auto">
            <a:xfrm>
              <a:off x="180100" y="177409"/>
              <a:ext cx="1440000" cy="1440000"/>
            </a:xfrm>
            <a:prstGeom prst="ellipse">
              <a:avLst/>
            </a:prstGeom>
            <a:solidFill>
              <a:srgbClr val="262626">
                <a:alpha val="7803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a:buClr>
                  <a:srgbClr val="FF0000"/>
                </a:buClr>
                <a:buSzPct val="70000"/>
                <a:buFont typeface="Arial" pitchFamily="34" charset="0"/>
                <a:buNone/>
              </a:pPr>
              <a:endParaRPr lang="zh-CN" altLang="zh-CN" sz="2000">
                <a:solidFill>
                  <a:schemeClr val="tx2"/>
                </a:solidFill>
                <a:latin typeface="时尚中黑简体" pitchFamily="2" charset="-122"/>
                <a:ea typeface="时尚中黑简体" pitchFamily="2" charset="-122"/>
                <a:sym typeface="时尚中黑简体" pitchFamily="2" charset="-122"/>
              </a:endParaRPr>
            </a:p>
          </p:txBody>
        </p:sp>
        <p:sp>
          <p:nvSpPr>
            <p:cNvPr id="14347" name="圆角矩形 26"/>
            <p:cNvSpPr>
              <a:spLocks noChangeArrowheads="1"/>
            </p:cNvSpPr>
            <p:nvPr/>
          </p:nvSpPr>
          <p:spPr bwMode="auto">
            <a:xfrm>
              <a:off x="0" y="0"/>
              <a:ext cx="1800200" cy="3168352"/>
            </a:xfrm>
            <a:prstGeom prst="roundRect">
              <a:avLst>
                <a:gd name="adj" fmla="val 16667"/>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buFont typeface="Arial" pitchFamily="34" charset="0"/>
                <a:buNone/>
              </a:pPr>
              <a:endParaRPr lang="zh-CN" altLang="zh-CN">
                <a:solidFill>
                  <a:srgbClr val="3F3F3F"/>
                </a:solidFill>
                <a:latin typeface="宋体" pitchFamily="2" charset="-122"/>
                <a:sym typeface="宋体" pitchFamily="2" charset="-122"/>
              </a:endParaRPr>
            </a:p>
          </p:txBody>
        </p:sp>
        <p:sp>
          <p:nvSpPr>
            <p:cNvPr id="14348" name="TextBox 27"/>
            <p:cNvSpPr>
              <a:spLocks noChangeArrowheads="1"/>
            </p:cNvSpPr>
            <p:nvPr/>
          </p:nvSpPr>
          <p:spPr bwMode="auto">
            <a:xfrm>
              <a:off x="148889" y="1869157"/>
              <a:ext cx="14712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600">
                  <a:solidFill>
                    <a:srgbClr val="000000"/>
                  </a:solidFill>
                  <a:latin typeface="时尚中黑简体" pitchFamily="2" charset="-122"/>
                  <a:ea typeface="时尚中黑简体" pitchFamily="2" charset="-122"/>
                  <a:sym typeface="时尚中黑简体" pitchFamily="2" charset="-122"/>
                </a:rPr>
                <a:t>点击添加标题</a:t>
              </a:r>
              <a:endParaRPr lang="en-US" sz="1600">
                <a:solidFill>
                  <a:srgbClr val="000000"/>
                </a:solidFill>
                <a:latin typeface="时尚中黑简体" pitchFamily="2" charset="-122"/>
                <a:ea typeface="时尚中黑简体" pitchFamily="2" charset="-122"/>
                <a:sym typeface="时尚中黑简体" pitchFamily="2" charset="-122"/>
              </a:endParaRPr>
            </a:p>
          </p:txBody>
        </p:sp>
        <p:sp>
          <p:nvSpPr>
            <p:cNvPr id="14349" name="直接连接符 28"/>
            <p:cNvSpPr>
              <a:spLocks noChangeShapeType="1"/>
            </p:cNvSpPr>
            <p:nvPr/>
          </p:nvSpPr>
          <p:spPr bwMode="auto">
            <a:xfrm>
              <a:off x="175450" y="1785544"/>
              <a:ext cx="1403648" cy="1"/>
            </a:xfrm>
            <a:prstGeom prst="line">
              <a:avLst/>
            </a:prstGeom>
            <a:noFill/>
            <a:ln w="19050">
              <a:solidFill>
                <a:schemeClr val="tx1"/>
              </a:solidFill>
              <a:prstDash val="sys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0" name="Freeform 101"/>
            <p:cNvSpPr>
              <a:spLocks noEditPoints="1" noChangeArrowheads="1"/>
            </p:cNvSpPr>
            <p:nvPr/>
          </p:nvSpPr>
          <p:spPr bwMode="auto">
            <a:xfrm>
              <a:off x="582889" y="554650"/>
              <a:ext cx="638850" cy="644365"/>
            </a:xfrm>
            <a:custGeom>
              <a:avLst/>
              <a:gdLst>
                <a:gd name="T0" fmla="*/ 2147483647 w 83"/>
                <a:gd name="T1" fmla="*/ 2147483647 h 95"/>
                <a:gd name="T2" fmla="*/ 2147483647 w 83"/>
                <a:gd name="T3" fmla="*/ 2147483647 h 95"/>
                <a:gd name="T4" fmla="*/ 2147483647 w 83"/>
                <a:gd name="T5" fmla="*/ 2147483647 h 95"/>
                <a:gd name="T6" fmla="*/ 2147483647 w 83"/>
                <a:gd name="T7" fmla="*/ 2147483647 h 95"/>
                <a:gd name="T8" fmla="*/ 2147483647 w 83"/>
                <a:gd name="T9" fmla="*/ 2147483647 h 95"/>
                <a:gd name="T10" fmla="*/ 2147483647 w 83"/>
                <a:gd name="T11" fmla="*/ 2147483647 h 95"/>
                <a:gd name="T12" fmla="*/ 2147483647 w 83"/>
                <a:gd name="T13" fmla="*/ 2147483647 h 95"/>
                <a:gd name="T14" fmla="*/ 2147483647 w 83"/>
                <a:gd name="T15" fmla="*/ 2147483647 h 95"/>
                <a:gd name="T16" fmla="*/ 2147483647 w 83"/>
                <a:gd name="T17" fmla="*/ 2147483647 h 95"/>
                <a:gd name="T18" fmla="*/ 2147483647 w 83"/>
                <a:gd name="T19" fmla="*/ 2147483647 h 95"/>
                <a:gd name="T20" fmla="*/ 2147483647 w 83"/>
                <a:gd name="T21" fmla="*/ 2147483647 h 95"/>
                <a:gd name="T22" fmla="*/ 2147483647 w 83"/>
                <a:gd name="T23" fmla="*/ 2147483647 h 95"/>
                <a:gd name="T24" fmla="*/ 2147483647 w 83"/>
                <a:gd name="T25" fmla="*/ 2147483647 h 95"/>
                <a:gd name="T26" fmla="*/ 2147483647 w 83"/>
                <a:gd name="T27" fmla="*/ 2147483647 h 95"/>
                <a:gd name="T28" fmla="*/ 2147483647 w 83"/>
                <a:gd name="T29" fmla="*/ 2147483647 h 95"/>
                <a:gd name="T30" fmla="*/ 2147483647 w 83"/>
                <a:gd name="T31" fmla="*/ 2147483647 h 95"/>
                <a:gd name="T32" fmla="*/ 2147483647 w 83"/>
                <a:gd name="T33" fmla="*/ 2147483647 h 95"/>
                <a:gd name="T34" fmla="*/ 2147483647 w 83"/>
                <a:gd name="T35" fmla="*/ 2147483647 h 95"/>
                <a:gd name="T36" fmla="*/ 2147483647 w 83"/>
                <a:gd name="T37" fmla="*/ 2147483647 h 95"/>
                <a:gd name="T38" fmla="*/ 2147483647 w 83"/>
                <a:gd name="T39" fmla="*/ 2147483647 h 95"/>
                <a:gd name="T40" fmla="*/ 2147483647 w 83"/>
                <a:gd name="T41" fmla="*/ 2147483647 h 95"/>
                <a:gd name="T42" fmla="*/ 2147483647 w 83"/>
                <a:gd name="T43" fmla="*/ 2147483647 h 95"/>
                <a:gd name="T44" fmla="*/ 2147483647 w 83"/>
                <a:gd name="T45" fmla="*/ 2147483647 h 95"/>
                <a:gd name="T46" fmla="*/ 2147483647 w 83"/>
                <a:gd name="T47" fmla="*/ 2147483647 h 95"/>
                <a:gd name="T48" fmla="*/ 2147483647 w 83"/>
                <a:gd name="T49" fmla="*/ 2147483647 h 95"/>
                <a:gd name="T50" fmla="*/ 2147483647 w 83"/>
                <a:gd name="T51" fmla="*/ 2147483647 h 95"/>
                <a:gd name="T52" fmla="*/ 2147483647 w 83"/>
                <a:gd name="T53" fmla="*/ 2147483647 h 95"/>
                <a:gd name="T54" fmla="*/ 2147483647 w 83"/>
                <a:gd name="T55" fmla="*/ 2147483647 h 95"/>
                <a:gd name="T56" fmla="*/ 2147483647 w 83"/>
                <a:gd name="T57" fmla="*/ 2147483647 h 95"/>
                <a:gd name="T58" fmla="*/ 2147483647 w 83"/>
                <a:gd name="T59" fmla="*/ 2147483647 h 95"/>
                <a:gd name="T60" fmla="*/ 2147483647 w 83"/>
                <a:gd name="T61" fmla="*/ 2147483647 h 95"/>
                <a:gd name="T62" fmla="*/ 2147483647 w 83"/>
                <a:gd name="T63" fmla="*/ 2147483647 h 95"/>
                <a:gd name="T64" fmla="*/ 2147483647 w 83"/>
                <a:gd name="T65" fmla="*/ 2147483647 h 95"/>
                <a:gd name="T66" fmla="*/ 2147483647 w 83"/>
                <a:gd name="T67" fmla="*/ 2147483647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16391"/>
                                        </p:tgtEl>
                                        <p:attrNameLst>
                                          <p:attrName>style.visibility</p:attrName>
                                        </p:attrNameLst>
                                      </p:cBhvr>
                                      <p:to>
                                        <p:strVal val="visible"/>
                                      </p:to>
                                    </p:set>
                                    <p:animScale>
                                      <p:cBhvr>
                                        <p:cTn id="7" dur="500" decel="50000" fill="hold">
                                          <p:stCondLst>
                                            <p:cond delay="0"/>
                                          </p:stCondLst>
                                        </p:cTn>
                                        <p:tgtEl>
                                          <p:spTgt spid="163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500" decel="50000" fill="hold">
                                          <p:stCondLst>
                                            <p:cond delay="0"/>
                                          </p:stCondLst>
                                        </p:cTn>
                                        <p:tgtEl>
                                          <p:spTgt spid="16391"/>
                                        </p:tgtEl>
                                        <p:attrNameLst>
                                          <p:attrName>ppt_x,ppt_y</p:attrName>
                                        </p:attrNameLst>
                                      </p:cBhvr>
                                      <p:rCtr x="0" y="0"/>
                                    </p:animMotion>
                                    <p:animEffect>
                                      <p:cBhvr>
                                        <p:cTn id="9" dur="500"/>
                                        <p:tgtEl>
                                          <p:spTgt spid="16391"/>
                                        </p:tgtEl>
                                      </p:cBhvr>
                                    </p:animEffect>
                                  </p:childTnLst>
                                </p:cTn>
                              </p:par>
                            </p:childTnLst>
                          </p:cTn>
                        </p:par>
                        <p:par>
                          <p:cTn id="10" fill="hold" nodeType="afterGroup">
                            <p:stCondLst>
                              <p:cond delay="500"/>
                            </p:stCondLst>
                            <p:childTnLst>
                              <p:par>
                                <p:cTn id="11" presetID="52" presetClass="entr" presetSubtype="0" fill="hold" nodeType="afterEffect">
                                  <p:stCondLst>
                                    <p:cond delay="0"/>
                                  </p:stCondLst>
                                  <p:childTnLst>
                                    <p:set>
                                      <p:cBhvr>
                                        <p:cTn id="12" dur="1" fill="hold">
                                          <p:stCondLst>
                                            <p:cond delay="0"/>
                                          </p:stCondLst>
                                        </p:cTn>
                                        <p:tgtEl>
                                          <p:spTgt spid="16397"/>
                                        </p:tgtEl>
                                        <p:attrNameLst>
                                          <p:attrName>style.visibility</p:attrName>
                                        </p:attrNameLst>
                                      </p:cBhvr>
                                      <p:to>
                                        <p:strVal val="visible"/>
                                      </p:to>
                                    </p:set>
                                    <p:animScale>
                                      <p:cBhvr>
                                        <p:cTn id="13" dur="500" decel="50000" fill="hold">
                                          <p:stCondLst>
                                            <p:cond delay="0"/>
                                          </p:stCondLst>
                                        </p:cTn>
                                        <p:tgtEl>
                                          <p:spTgt spid="163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500" decel="50000" fill="hold">
                                          <p:stCondLst>
                                            <p:cond delay="0"/>
                                          </p:stCondLst>
                                        </p:cTn>
                                        <p:tgtEl>
                                          <p:spTgt spid="16397"/>
                                        </p:tgtEl>
                                        <p:attrNameLst>
                                          <p:attrName>ppt_x,ppt_y</p:attrName>
                                        </p:attrNameLst>
                                      </p:cBhvr>
                                      <p:rCtr x="0" y="0"/>
                                    </p:animMotion>
                                    <p:animEffect>
                                      <p:cBhvr>
                                        <p:cTn id="15" dur="500"/>
                                        <p:tgtEl>
                                          <p:spTgt spid="16397"/>
                                        </p:tgtEl>
                                      </p:cBhvr>
                                    </p:animEffect>
                                  </p:childTnLst>
                                </p:cTn>
                              </p:par>
                            </p:childTnLst>
                          </p:cTn>
                        </p:par>
                        <p:par>
                          <p:cTn id="16" fill="hold" nodeType="afterGroup">
                            <p:stCondLst>
                              <p:cond delay="1000"/>
                            </p:stCondLst>
                            <p:childTnLst>
                              <p:par>
                                <p:cTn id="17" presetID="52" presetClass="entr" presetSubtype="0" fill="hold" nodeType="afterEffect">
                                  <p:stCondLst>
                                    <p:cond delay="0"/>
                                  </p:stCondLst>
                                  <p:childTnLst>
                                    <p:set>
                                      <p:cBhvr>
                                        <p:cTn id="18" dur="1" fill="hold">
                                          <p:stCondLst>
                                            <p:cond delay="0"/>
                                          </p:stCondLst>
                                        </p:cTn>
                                        <p:tgtEl>
                                          <p:spTgt spid="16403"/>
                                        </p:tgtEl>
                                        <p:attrNameLst>
                                          <p:attrName>style.visibility</p:attrName>
                                        </p:attrNameLst>
                                      </p:cBhvr>
                                      <p:to>
                                        <p:strVal val="visible"/>
                                      </p:to>
                                    </p:set>
                                    <p:animScale>
                                      <p:cBhvr>
                                        <p:cTn id="19" dur="500" decel="50000" fill="hold">
                                          <p:stCondLst>
                                            <p:cond delay="0"/>
                                          </p:stCondLst>
                                        </p:cTn>
                                        <p:tgtEl>
                                          <p:spTgt spid="164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500" decel="50000" fill="hold">
                                          <p:stCondLst>
                                            <p:cond delay="0"/>
                                          </p:stCondLst>
                                        </p:cTn>
                                        <p:tgtEl>
                                          <p:spTgt spid="16403"/>
                                        </p:tgtEl>
                                        <p:attrNameLst>
                                          <p:attrName>ppt_x,ppt_y</p:attrName>
                                        </p:attrNameLst>
                                      </p:cBhvr>
                                      <p:rCtr x="0" y="0"/>
                                    </p:animMotion>
                                    <p:animEffect>
                                      <p:cBhvr>
                                        <p:cTn id="21" dur="500"/>
                                        <p:tgtEl>
                                          <p:spTgt spid="16403"/>
                                        </p:tgtEl>
                                      </p:cBhvr>
                                    </p:animEffect>
                                  </p:childTnLst>
                                </p:cTn>
                              </p:par>
                            </p:childTnLst>
                          </p:cTn>
                        </p:par>
                        <p:par>
                          <p:cTn id="22" fill="hold" nodeType="afterGroup">
                            <p:stCondLst>
                              <p:cond delay="1500"/>
                            </p:stCondLst>
                            <p:childTnLst>
                              <p:par>
                                <p:cTn id="23" presetID="52" presetClass="entr" presetSubtype="0" fill="hold" nodeType="afterEffect">
                                  <p:stCondLst>
                                    <p:cond delay="0"/>
                                  </p:stCondLst>
                                  <p:childTnLst>
                                    <p:set>
                                      <p:cBhvr>
                                        <p:cTn id="24" dur="1" fill="hold">
                                          <p:stCondLst>
                                            <p:cond delay="0"/>
                                          </p:stCondLst>
                                        </p:cTn>
                                        <p:tgtEl>
                                          <p:spTgt spid="16409"/>
                                        </p:tgtEl>
                                        <p:attrNameLst>
                                          <p:attrName>style.visibility</p:attrName>
                                        </p:attrNameLst>
                                      </p:cBhvr>
                                      <p:to>
                                        <p:strVal val="visible"/>
                                      </p:to>
                                    </p:set>
                                    <p:animScale>
                                      <p:cBhvr>
                                        <p:cTn id="25" dur="500" decel="50000" fill="hold">
                                          <p:stCondLst>
                                            <p:cond delay="0"/>
                                          </p:stCondLst>
                                        </p:cTn>
                                        <p:tgtEl>
                                          <p:spTgt spid="164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500" decel="50000" fill="hold">
                                          <p:stCondLst>
                                            <p:cond delay="0"/>
                                          </p:stCondLst>
                                        </p:cTn>
                                        <p:tgtEl>
                                          <p:spTgt spid="16409"/>
                                        </p:tgtEl>
                                        <p:attrNameLst>
                                          <p:attrName>ppt_x,ppt_y</p:attrName>
                                        </p:attrNameLst>
                                      </p:cBhvr>
                                      <p:rCtr x="0" y="0"/>
                                    </p:animMotion>
                                    <p:animEffect>
                                      <p:cBhvr>
                                        <p:cTn id="27" dur="500"/>
                                        <p:tgtEl>
                                          <p:spTgt spid="16409"/>
                                        </p:tgtEl>
                                      </p:cBhvr>
                                    </p:animEffect>
                                  </p:childTnLst>
                                </p:cTn>
                              </p:par>
                            </p:childTnLst>
                          </p:cTn>
                        </p:par>
                        <p:par>
                          <p:cTn id="28" fill="hold" nodeType="afterGroup">
                            <p:stCondLst>
                              <p:cond delay="2000"/>
                            </p:stCondLst>
                            <p:childTnLst>
                              <p:par>
                                <p:cTn id="29" presetID="10" presetClass="exit" presetSubtype="0" fill="hold" nodeType="afterEffect">
                                  <p:stCondLst>
                                    <p:cond delay="0"/>
                                  </p:stCondLst>
                                  <p:childTnLst>
                                    <p:anim calcmode="lin" valueType="num">
                                      <p:cBhvr>
                                        <p:cTn id="30" dur="500"/>
                                        <p:tgtEl>
                                          <p:spTgt spid="16391"/>
                                        </p:tgtEl>
                                        <p:attrNameLst>
                                          <p:attrName>ppt_w</p:attrName>
                                        </p:attrNameLst>
                                      </p:cBhvr>
                                      <p:tavLst>
                                        <p:tav tm="0">
                                          <p:val>
                                            <p:strVal val="ppt_w"/>
                                          </p:val>
                                        </p:tav>
                                        <p:tav tm="100000">
                                          <p:val>
                                            <p:fltVal val="0"/>
                                          </p:val>
                                        </p:tav>
                                      </p:tavLst>
                                    </p:anim>
                                    <p:anim calcmode="lin" valueType="num">
                                      <p:cBhvr>
                                        <p:cTn id="31" dur="500"/>
                                        <p:tgtEl>
                                          <p:spTgt spid="16391"/>
                                        </p:tgtEl>
                                        <p:attrNameLst>
                                          <p:attrName>ppt_h</p:attrName>
                                        </p:attrNameLst>
                                      </p:cBhvr>
                                      <p:tavLst>
                                        <p:tav tm="0">
                                          <p:val>
                                            <p:strVal val="ppt_h"/>
                                          </p:val>
                                        </p:tav>
                                        <p:tav tm="100000">
                                          <p:val>
                                            <p:fltVal val="0"/>
                                          </p:val>
                                        </p:tav>
                                      </p:tavLst>
                                    </p:anim>
                                    <p:animEffect>
                                      <p:cBhvr>
                                        <p:cTn id="32" dur="500"/>
                                        <p:tgtEl>
                                          <p:spTgt spid="16391"/>
                                        </p:tgtEl>
                                      </p:cBhvr>
                                    </p:animEffect>
                                    <p:anim calcmode="lin" valueType="num">
                                      <p:cBhvr>
                                        <p:cTn id="33" dur="500"/>
                                        <p:tgtEl>
                                          <p:spTgt spid="16391"/>
                                        </p:tgtEl>
                                        <p:attrNameLst>
                                          <p:attrName>ppt_x</p:attrName>
                                        </p:attrNameLst>
                                      </p:cBhvr>
                                      <p:tavLst>
                                        <p:tav tm="0">
                                          <p:val>
                                            <p:strVal val="ppt_x"/>
                                          </p:val>
                                        </p:tav>
                                        <p:tav tm="100000">
                                          <p:val>
                                            <p:fltVal val="0.5"/>
                                          </p:val>
                                        </p:tav>
                                      </p:tavLst>
                                    </p:anim>
                                    <p:anim calcmode="lin" valueType="num">
                                      <p:cBhvr>
                                        <p:cTn id="34" dur="500"/>
                                        <p:tgtEl>
                                          <p:spTgt spid="16391"/>
                                        </p:tgtEl>
                                        <p:attrNameLst>
                                          <p:attrName>ppt_y</p:attrName>
                                        </p:attrNameLst>
                                      </p:cBhvr>
                                      <p:tavLst>
                                        <p:tav tm="0">
                                          <p:val>
                                            <p:strVal val="ppt_y"/>
                                          </p:val>
                                        </p:tav>
                                        <p:tav tm="100000">
                                          <p:val>
                                            <p:fltVal val="0.5"/>
                                          </p:val>
                                        </p:tav>
                                      </p:tavLst>
                                    </p:anim>
                                    <p:set>
                                      <p:cBhvr>
                                        <p:cTn id="35" dur="1" fill="hold">
                                          <p:stCondLst>
                                            <p:cond delay="499"/>
                                          </p:stCondLst>
                                        </p:cTn>
                                        <p:tgtEl>
                                          <p:spTgt spid="16391"/>
                                        </p:tgtEl>
                                        <p:attrNameLst>
                                          <p:attrName>style.visibility</p:attrName>
                                        </p:attrNameLst>
                                      </p:cBhvr>
                                      <p:to>
                                        <p:strVal val="hidden"/>
                                      </p:to>
                                    </p:set>
                                  </p:childTnLst>
                                </p:cTn>
                              </p:par>
                              <p:par>
                                <p:cTn id="36" presetID="10" presetClass="exit" presetSubtype="0" fill="hold" nodeType="withEffect">
                                  <p:stCondLst>
                                    <p:cond delay="0"/>
                                  </p:stCondLst>
                                  <p:childTnLst>
                                    <p:anim calcmode="lin" valueType="num">
                                      <p:cBhvr>
                                        <p:cTn id="37" dur="500"/>
                                        <p:tgtEl>
                                          <p:spTgt spid="16397"/>
                                        </p:tgtEl>
                                        <p:attrNameLst>
                                          <p:attrName>ppt_w</p:attrName>
                                        </p:attrNameLst>
                                      </p:cBhvr>
                                      <p:tavLst>
                                        <p:tav tm="0">
                                          <p:val>
                                            <p:strVal val="ppt_w"/>
                                          </p:val>
                                        </p:tav>
                                        <p:tav tm="100000">
                                          <p:val>
                                            <p:fltVal val="0"/>
                                          </p:val>
                                        </p:tav>
                                      </p:tavLst>
                                    </p:anim>
                                    <p:anim calcmode="lin" valueType="num">
                                      <p:cBhvr>
                                        <p:cTn id="38" dur="500"/>
                                        <p:tgtEl>
                                          <p:spTgt spid="16397"/>
                                        </p:tgtEl>
                                        <p:attrNameLst>
                                          <p:attrName>ppt_h</p:attrName>
                                        </p:attrNameLst>
                                      </p:cBhvr>
                                      <p:tavLst>
                                        <p:tav tm="0">
                                          <p:val>
                                            <p:strVal val="ppt_h"/>
                                          </p:val>
                                        </p:tav>
                                        <p:tav tm="100000">
                                          <p:val>
                                            <p:fltVal val="0"/>
                                          </p:val>
                                        </p:tav>
                                      </p:tavLst>
                                    </p:anim>
                                    <p:animEffect>
                                      <p:cBhvr>
                                        <p:cTn id="39" dur="500"/>
                                        <p:tgtEl>
                                          <p:spTgt spid="16397"/>
                                        </p:tgtEl>
                                      </p:cBhvr>
                                    </p:animEffect>
                                    <p:anim calcmode="lin" valueType="num">
                                      <p:cBhvr>
                                        <p:cTn id="40" dur="500"/>
                                        <p:tgtEl>
                                          <p:spTgt spid="16397"/>
                                        </p:tgtEl>
                                        <p:attrNameLst>
                                          <p:attrName>ppt_x</p:attrName>
                                        </p:attrNameLst>
                                      </p:cBhvr>
                                      <p:tavLst>
                                        <p:tav tm="0">
                                          <p:val>
                                            <p:strVal val="ppt_x"/>
                                          </p:val>
                                        </p:tav>
                                        <p:tav tm="100000">
                                          <p:val>
                                            <p:fltVal val="0.5"/>
                                          </p:val>
                                        </p:tav>
                                      </p:tavLst>
                                    </p:anim>
                                    <p:anim calcmode="lin" valueType="num">
                                      <p:cBhvr>
                                        <p:cTn id="41" dur="500"/>
                                        <p:tgtEl>
                                          <p:spTgt spid="16397"/>
                                        </p:tgtEl>
                                        <p:attrNameLst>
                                          <p:attrName>ppt_y</p:attrName>
                                        </p:attrNameLst>
                                      </p:cBhvr>
                                      <p:tavLst>
                                        <p:tav tm="0">
                                          <p:val>
                                            <p:strVal val="ppt_y"/>
                                          </p:val>
                                        </p:tav>
                                        <p:tav tm="100000">
                                          <p:val>
                                            <p:fltVal val="0.5"/>
                                          </p:val>
                                        </p:tav>
                                      </p:tavLst>
                                    </p:anim>
                                    <p:set>
                                      <p:cBhvr>
                                        <p:cTn id="42" dur="1" fill="hold">
                                          <p:stCondLst>
                                            <p:cond delay="499"/>
                                          </p:stCondLst>
                                        </p:cTn>
                                        <p:tgtEl>
                                          <p:spTgt spid="16397"/>
                                        </p:tgtEl>
                                        <p:attrNameLst>
                                          <p:attrName>style.visibility</p:attrName>
                                        </p:attrNameLst>
                                      </p:cBhvr>
                                      <p:to>
                                        <p:strVal val="hidden"/>
                                      </p:to>
                                    </p:set>
                                  </p:childTnLst>
                                </p:cTn>
                              </p:par>
                              <p:par>
                                <p:cTn id="43" presetID="10" presetClass="exit" presetSubtype="0" fill="hold" nodeType="withEffect">
                                  <p:stCondLst>
                                    <p:cond delay="0"/>
                                  </p:stCondLst>
                                  <p:childTnLst>
                                    <p:anim calcmode="lin" valueType="num">
                                      <p:cBhvr>
                                        <p:cTn id="44" dur="500"/>
                                        <p:tgtEl>
                                          <p:spTgt spid="16403"/>
                                        </p:tgtEl>
                                        <p:attrNameLst>
                                          <p:attrName>ppt_w</p:attrName>
                                        </p:attrNameLst>
                                      </p:cBhvr>
                                      <p:tavLst>
                                        <p:tav tm="0">
                                          <p:val>
                                            <p:strVal val="ppt_w"/>
                                          </p:val>
                                        </p:tav>
                                        <p:tav tm="100000">
                                          <p:val>
                                            <p:fltVal val="0"/>
                                          </p:val>
                                        </p:tav>
                                      </p:tavLst>
                                    </p:anim>
                                    <p:anim calcmode="lin" valueType="num">
                                      <p:cBhvr>
                                        <p:cTn id="45" dur="500"/>
                                        <p:tgtEl>
                                          <p:spTgt spid="16403"/>
                                        </p:tgtEl>
                                        <p:attrNameLst>
                                          <p:attrName>ppt_h</p:attrName>
                                        </p:attrNameLst>
                                      </p:cBhvr>
                                      <p:tavLst>
                                        <p:tav tm="0">
                                          <p:val>
                                            <p:strVal val="ppt_h"/>
                                          </p:val>
                                        </p:tav>
                                        <p:tav tm="100000">
                                          <p:val>
                                            <p:fltVal val="0"/>
                                          </p:val>
                                        </p:tav>
                                      </p:tavLst>
                                    </p:anim>
                                    <p:animEffect>
                                      <p:cBhvr>
                                        <p:cTn id="46" dur="500"/>
                                        <p:tgtEl>
                                          <p:spTgt spid="16403"/>
                                        </p:tgtEl>
                                      </p:cBhvr>
                                    </p:animEffect>
                                    <p:anim calcmode="lin" valueType="num">
                                      <p:cBhvr>
                                        <p:cTn id="47" dur="500"/>
                                        <p:tgtEl>
                                          <p:spTgt spid="16403"/>
                                        </p:tgtEl>
                                        <p:attrNameLst>
                                          <p:attrName>ppt_x</p:attrName>
                                        </p:attrNameLst>
                                      </p:cBhvr>
                                      <p:tavLst>
                                        <p:tav tm="0">
                                          <p:val>
                                            <p:strVal val="ppt_x"/>
                                          </p:val>
                                        </p:tav>
                                        <p:tav tm="100000">
                                          <p:val>
                                            <p:fltVal val="0.5"/>
                                          </p:val>
                                        </p:tav>
                                      </p:tavLst>
                                    </p:anim>
                                    <p:anim calcmode="lin" valueType="num">
                                      <p:cBhvr>
                                        <p:cTn id="48" dur="500"/>
                                        <p:tgtEl>
                                          <p:spTgt spid="16403"/>
                                        </p:tgtEl>
                                        <p:attrNameLst>
                                          <p:attrName>ppt_y</p:attrName>
                                        </p:attrNameLst>
                                      </p:cBhvr>
                                      <p:tavLst>
                                        <p:tav tm="0">
                                          <p:val>
                                            <p:strVal val="ppt_y"/>
                                          </p:val>
                                        </p:tav>
                                        <p:tav tm="100000">
                                          <p:val>
                                            <p:fltVal val="0.5"/>
                                          </p:val>
                                        </p:tav>
                                      </p:tavLst>
                                    </p:anim>
                                    <p:set>
                                      <p:cBhvr>
                                        <p:cTn id="49" dur="1" fill="hold">
                                          <p:stCondLst>
                                            <p:cond delay="499"/>
                                          </p:stCondLst>
                                        </p:cTn>
                                        <p:tgtEl>
                                          <p:spTgt spid="16403"/>
                                        </p:tgtEl>
                                        <p:attrNameLst>
                                          <p:attrName>style.visibility</p:attrName>
                                        </p:attrNameLst>
                                      </p:cBhvr>
                                      <p:to>
                                        <p:strVal val="hidden"/>
                                      </p:to>
                                    </p:set>
                                  </p:childTnLst>
                                </p:cTn>
                              </p:par>
                              <p:par>
                                <p:cTn id="50" presetID="10" presetClass="exit" presetSubtype="0" fill="hold" nodeType="withEffect">
                                  <p:stCondLst>
                                    <p:cond delay="0"/>
                                  </p:stCondLst>
                                  <p:childTnLst>
                                    <p:anim calcmode="lin" valueType="num">
                                      <p:cBhvr>
                                        <p:cTn id="51" dur="500"/>
                                        <p:tgtEl>
                                          <p:spTgt spid="16409"/>
                                        </p:tgtEl>
                                        <p:attrNameLst>
                                          <p:attrName>ppt_w</p:attrName>
                                        </p:attrNameLst>
                                      </p:cBhvr>
                                      <p:tavLst>
                                        <p:tav tm="0">
                                          <p:val>
                                            <p:strVal val="ppt_w"/>
                                          </p:val>
                                        </p:tav>
                                        <p:tav tm="100000">
                                          <p:val>
                                            <p:fltVal val="0"/>
                                          </p:val>
                                        </p:tav>
                                      </p:tavLst>
                                    </p:anim>
                                    <p:anim calcmode="lin" valueType="num">
                                      <p:cBhvr>
                                        <p:cTn id="52" dur="500"/>
                                        <p:tgtEl>
                                          <p:spTgt spid="16409"/>
                                        </p:tgtEl>
                                        <p:attrNameLst>
                                          <p:attrName>ppt_h</p:attrName>
                                        </p:attrNameLst>
                                      </p:cBhvr>
                                      <p:tavLst>
                                        <p:tav tm="0">
                                          <p:val>
                                            <p:strVal val="ppt_h"/>
                                          </p:val>
                                        </p:tav>
                                        <p:tav tm="100000">
                                          <p:val>
                                            <p:fltVal val="0"/>
                                          </p:val>
                                        </p:tav>
                                      </p:tavLst>
                                    </p:anim>
                                    <p:animEffect>
                                      <p:cBhvr>
                                        <p:cTn id="53" dur="500"/>
                                        <p:tgtEl>
                                          <p:spTgt spid="16409"/>
                                        </p:tgtEl>
                                      </p:cBhvr>
                                    </p:animEffect>
                                    <p:anim calcmode="lin" valueType="num">
                                      <p:cBhvr>
                                        <p:cTn id="54" dur="500"/>
                                        <p:tgtEl>
                                          <p:spTgt spid="16409"/>
                                        </p:tgtEl>
                                        <p:attrNameLst>
                                          <p:attrName>ppt_x</p:attrName>
                                        </p:attrNameLst>
                                      </p:cBhvr>
                                      <p:tavLst>
                                        <p:tav tm="0">
                                          <p:val>
                                            <p:strVal val="ppt_x"/>
                                          </p:val>
                                        </p:tav>
                                        <p:tav tm="100000">
                                          <p:val>
                                            <p:fltVal val="0.5"/>
                                          </p:val>
                                        </p:tav>
                                      </p:tavLst>
                                    </p:anim>
                                    <p:anim calcmode="lin" valueType="num">
                                      <p:cBhvr>
                                        <p:cTn id="55" dur="500"/>
                                        <p:tgtEl>
                                          <p:spTgt spid="16409"/>
                                        </p:tgtEl>
                                        <p:attrNameLst>
                                          <p:attrName>ppt_y</p:attrName>
                                        </p:attrNameLst>
                                      </p:cBhvr>
                                      <p:tavLst>
                                        <p:tav tm="0">
                                          <p:val>
                                            <p:strVal val="ppt_y"/>
                                          </p:val>
                                        </p:tav>
                                        <p:tav tm="100000">
                                          <p:val>
                                            <p:fltVal val="0.5"/>
                                          </p:val>
                                        </p:tav>
                                      </p:tavLst>
                                    </p:anim>
                                    <p:set>
                                      <p:cBhvr>
                                        <p:cTn id="56" dur="1" fill="hold">
                                          <p:stCondLst>
                                            <p:cond delay="499"/>
                                          </p:stCondLst>
                                        </p:cTn>
                                        <p:tgtEl>
                                          <p:spTgt spid="1640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B9D0E6CA-CBF5-4888-B0B1-DC194747DB46}" type="slidenum">
              <a:rPr lang="zh-CN" altLang="en-US" smtClean="0">
                <a:solidFill>
                  <a:srgbClr val="898989"/>
                </a:solidFill>
              </a:rPr>
              <a:pPr eaLnBrk="1" hangingPunct="1"/>
              <a:t>14</a:t>
            </a:fld>
            <a:endParaRPr lang="zh-CN" altLang="en-US" sz="1800" smtClean="0"/>
          </a:p>
        </p:txBody>
      </p:sp>
      <p:sp>
        <p:nvSpPr>
          <p:cNvPr id="15363"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5364"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5365" name="Group 4"/>
          <p:cNvGrpSpPr>
            <a:grpSpLocks/>
          </p:cNvGrpSpPr>
          <p:nvPr/>
        </p:nvGrpSpPr>
        <p:grpSpPr bwMode="auto">
          <a:xfrm>
            <a:off x="-85725" y="144463"/>
            <a:ext cx="3387725" cy="506412"/>
            <a:chOff x="0" y="0"/>
            <a:chExt cx="3390042" cy="506308"/>
          </a:xfrm>
        </p:grpSpPr>
        <p:sp>
          <p:nvSpPr>
            <p:cNvPr id="15399"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5400"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7415" name="任意多边形 6"/>
          <p:cNvSpPr>
            <a:spLocks noChangeArrowheads="1"/>
          </p:cNvSpPr>
          <p:nvPr/>
        </p:nvSpPr>
        <p:spPr bwMode="auto">
          <a:xfrm flipH="1">
            <a:off x="5141913" y="1117600"/>
            <a:ext cx="1187450" cy="250825"/>
          </a:xfrm>
          <a:custGeom>
            <a:avLst/>
            <a:gdLst>
              <a:gd name="T0" fmla="*/ 972526 w 1248228"/>
              <a:gd name="T1" fmla="*/ 0 h 290286"/>
              <a:gd name="T2" fmla="*/ 361870 w 1248228"/>
              <a:gd name="T3" fmla="*/ 0 h 290286"/>
              <a:gd name="T4" fmla="*/ 0 w 1248228"/>
              <a:gd name="T5" fmla="*/ 139813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16" name="任意多边形 7"/>
          <p:cNvSpPr>
            <a:spLocks noChangeArrowheads="1"/>
          </p:cNvSpPr>
          <p:nvPr/>
        </p:nvSpPr>
        <p:spPr bwMode="auto">
          <a:xfrm flipH="1" flipV="1">
            <a:off x="5141913" y="3232150"/>
            <a:ext cx="1187450" cy="250825"/>
          </a:xfrm>
          <a:custGeom>
            <a:avLst/>
            <a:gdLst>
              <a:gd name="T0" fmla="*/ 972526 w 1248228"/>
              <a:gd name="T1" fmla="*/ 0 h 290286"/>
              <a:gd name="T2" fmla="*/ 361870 w 1248228"/>
              <a:gd name="T3" fmla="*/ 0 h 290286"/>
              <a:gd name="T4" fmla="*/ 0 w 1248228"/>
              <a:gd name="T5" fmla="*/ 139813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17" name="直接连接符 8"/>
          <p:cNvSpPr>
            <a:spLocks noChangeShapeType="1"/>
          </p:cNvSpPr>
          <p:nvPr/>
        </p:nvSpPr>
        <p:spPr bwMode="auto">
          <a:xfrm rot="300000">
            <a:off x="5683250" y="1949450"/>
            <a:ext cx="6477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8" name="直接连接符 9"/>
          <p:cNvSpPr>
            <a:spLocks noChangeShapeType="1"/>
          </p:cNvSpPr>
          <p:nvPr/>
        </p:nvSpPr>
        <p:spPr bwMode="auto">
          <a:xfrm rot="-300000">
            <a:off x="5683250" y="2738438"/>
            <a:ext cx="6477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9" name="任意多边形 10"/>
          <p:cNvSpPr>
            <a:spLocks noChangeArrowheads="1"/>
          </p:cNvSpPr>
          <p:nvPr/>
        </p:nvSpPr>
        <p:spPr bwMode="auto">
          <a:xfrm>
            <a:off x="2709863" y="1282700"/>
            <a:ext cx="1189037" cy="254000"/>
          </a:xfrm>
          <a:custGeom>
            <a:avLst/>
            <a:gdLst>
              <a:gd name="T0" fmla="*/ 979042 w 1248228"/>
              <a:gd name="T1" fmla="*/ 0 h 290286"/>
              <a:gd name="T2" fmla="*/ 364294 w 1248228"/>
              <a:gd name="T3" fmla="*/ 0 h 290286"/>
              <a:gd name="T4" fmla="*/ 0 w 1248228"/>
              <a:gd name="T5" fmla="*/ 148890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0" name="任意多边形 11"/>
          <p:cNvSpPr>
            <a:spLocks noChangeArrowheads="1"/>
          </p:cNvSpPr>
          <p:nvPr/>
        </p:nvSpPr>
        <p:spPr bwMode="auto">
          <a:xfrm flipV="1">
            <a:off x="2709863" y="3238500"/>
            <a:ext cx="1189037" cy="250825"/>
          </a:xfrm>
          <a:custGeom>
            <a:avLst/>
            <a:gdLst>
              <a:gd name="T0" fmla="*/ 979042 w 1248228"/>
              <a:gd name="T1" fmla="*/ 0 h 290286"/>
              <a:gd name="T2" fmla="*/ 364294 w 1248228"/>
              <a:gd name="T3" fmla="*/ 0 h 290286"/>
              <a:gd name="T4" fmla="*/ 0 w 1248228"/>
              <a:gd name="T5" fmla="*/ 139813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1" name="直接连接符 12"/>
          <p:cNvSpPr>
            <a:spLocks noChangeShapeType="1"/>
          </p:cNvSpPr>
          <p:nvPr/>
        </p:nvSpPr>
        <p:spPr bwMode="auto">
          <a:xfrm>
            <a:off x="2709863" y="2538413"/>
            <a:ext cx="647700" cy="158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2" name="Group 14"/>
          <p:cNvGrpSpPr>
            <a:grpSpLocks/>
          </p:cNvGrpSpPr>
          <p:nvPr/>
        </p:nvGrpSpPr>
        <p:grpSpPr bwMode="auto">
          <a:xfrm>
            <a:off x="336550" y="2384425"/>
            <a:ext cx="2363788" cy="307975"/>
            <a:chOff x="0" y="0"/>
            <a:chExt cx="2363787" cy="307975"/>
          </a:xfrm>
        </p:grpSpPr>
        <p:sp>
          <p:nvSpPr>
            <p:cNvPr id="15397" name="TextBox 146"/>
            <p:cNvSpPr>
              <a:spLocks noChangeArrowheads="1"/>
            </p:cNvSpPr>
            <p:nvPr/>
          </p:nvSpPr>
          <p:spPr bwMode="auto">
            <a:xfrm>
              <a:off x="0" y="0"/>
              <a:ext cx="2363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单击添加文本 </a:t>
              </a:r>
              <a:r>
                <a:rPr lang="en-US" altLang="zh-CN" sz="1400">
                  <a:solidFill>
                    <a:schemeClr val="bg1"/>
                  </a:solidFill>
                  <a:latin typeface="时尚中黑简体" pitchFamily="2" charset="-122"/>
                  <a:ea typeface="时尚中黑简体" pitchFamily="2" charset="-122"/>
                  <a:sym typeface="时尚中黑简体" pitchFamily="2" charset="-122"/>
                </a:rPr>
                <a:t>14%</a:t>
              </a:r>
              <a:endParaRPr lang="zh-CN" altLang="en-US"/>
            </a:p>
          </p:txBody>
        </p:sp>
        <p:sp>
          <p:nvSpPr>
            <p:cNvPr id="15398" name="Freeform 14"/>
            <p:cNvSpPr>
              <a:spLocks noEditPoints="1" noChangeArrowheads="1"/>
            </p:cNvSpPr>
            <p:nvPr/>
          </p:nvSpPr>
          <p:spPr bwMode="auto">
            <a:xfrm>
              <a:off x="435471" y="43806"/>
              <a:ext cx="292100" cy="247650"/>
            </a:xfrm>
            <a:custGeom>
              <a:avLst/>
              <a:gdLst>
                <a:gd name="T0" fmla="*/ 2147483647 w 78"/>
                <a:gd name="T1" fmla="*/ 2147483647 h 88"/>
                <a:gd name="T2" fmla="*/ 2147483647 w 78"/>
                <a:gd name="T3" fmla="*/ 2147483647 h 88"/>
                <a:gd name="T4" fmla="*/ 2147483647 w 78"/>
                <a:gd name="T5" fmla="*/ 2147483647 h 88"/>
                <a:gd name="T6" fmla="*/ 2147483647 w 78"/>
                <a:gd name="T7" fmla="*/ 2147483647 h 88"/>
                <a:gd name="T8" fmla="*/ 0 w 78"/>
                <a:gd name="T9" fmla="*/ 2147483647 h 88"/>
                <a:gd name="T10" fmla="*/ 2147483647 w 78"/>
                <a:gd name="T11" fmla="*/ 2147483647 h 88"/>
                <a:gd name="T12" fmla="*/ 2147483647 w 78"/>
                <a:gd name="T13" fmla="*/ 2147483647 h 88"/>
                <a:gd name="T14" fmla="*/ 2147483647 w 78"/>
                <a:gd name="T15" fmla="*/ 2147483647 h 88"/>
                <a:gd name="T16" fmla="*/ 2147483647 w 78"/>
                <a:gd name="T17" fmla="*/ 2147483647 h 88"/>
                <a:gd name="T18" fmla="*/ 2147483647 w 78"/>
                <a:gd name="T19" fmla="*/ 2147483647 h 88"/>
                <a:gd name="T20" fmla="*/ 2147483647 w 78"/>
                <a:gd name="T21" fmla="*/ 2147483647 h 88"/>
                <a:gd name="T22" fmla="*/ 2147483647 w 78"/>
                <a:gd name="T23" fmla="*/ 2147483647 h 88"/>
                <a:gd name="T24" fmla="*/ 2147483647 w 78"/>
                <a:gd name="T25" fmla="*/ 2147483647 h 88"/>
                <a:gd name="T26" fmla="*/ 2147483647 w 78"/>
                <a:gd name="T27" fmla="*/ 2147483647 h 88"/>
                <a:gd name="T28" fmla="*/ 2147483647 w 78"/>
                <a:gd name="T29" fmla="*/ 2147483647 h 88"/>
                <a:gd name="T30" fmla="*/ 2147483647 w 78"/>
                <a:gd name="T31" fmla="*/ 2147483647 h 88"/>
                <a:gd name="T32" fmla="*/ 2147483647 w 78"/>
                <a:gd name="T33" fmla="*/ 2147483647 h 88"/>
                <a:gd name="T34" fmla="*/ 2147483647 w 78"/>
                <a:gd name="T35" fmla="*/ 2147483647 h 88"/>
                <a:gd name="T36" fmla="*/ 2147483647 w 78"/>
                <a:gd name="T37" fmla="*/ 2147483647 h 88"/>
                <a:gd name="T38" fmla="*/ 2147483647 w 78"/>
                <a:gd name="T39" fmla="*/ 2147483647 h 88"/>
                <a:gd name="T40" fmla="*/ 2147483647 w 78"/>
                <a:gd name="T41" fmla="*/ 2147483647 h 88"/>
                <a:gd name="T42" fmla="*/ 2147483647 w 78"/>
                <a:gd name="T43" fmla="*/ 2147483647 h 88"/>
                <a:gd name="T44" fmla="*/ 2147483647 w 78"/>
                <a:gd name="T45" fmla="*/ 2147483647 h 88"/>
                <a:gd name="T46" fmla="*/ 2147483647 w 78"/>
                <a:gd name="T47" fmla="*/ 2147483647 h 88"/>
                <a:gd name="T48" fmla="*/ 2147483647 w 78"/>
                <a:gd name="T49" fmla="*/ 2147483647 h 88"/>
                <a:gd name="T50" fmla="*/ 2147483647 w 78"/>
                <a:gd name="T51" fmla="*/ 2147483647 h 88"/>
                <a:gd name="T52" fmla="*/ 2147483647 w 78"/>
                <a:gd name="T53" fmla="*/ 2147483647 h 88"/>
                <a:gd name="T54" fmla="*/ 2147483647 w 78"/>
                <a:gd name="T55" fmla="*/ 2147483647 h 88"/>
                <a:gd name="T56" fmla="*/ 2147483647 w 78"/>
                <a:gd name="T57" fmla="*/ 2147483647 h 88"/>
                <a:gd name="T58" fmla="*/ 2147483647 w 78"/>
                <a:gd name="T59" fmla="*/ 2147483647 h 88"/>
                <a:gd name="T60" fmla="*/ 2147483647 w 78"/>
                <a:gd name="T61" fmla="*/ 2147483647 h 88"/>
                <a:gd name="T62" fmla="*/ 2147483647 w 78"/>
                <a:gd name="T63" fmla="*/ 0 h 88"/>
                <a:gd name="T64" fmla="*/ 2147483647 w 78"/>
                <a:gd name="T65" fmla="*/ 0 h 88"/>
                <a:gd name="T66" fmla="*/ 2147483647 w 78"/>
                <a:gd name="T67" fmla="*/ 2147483647 h 88"/>
                <a:gd name="T68" fmla="*/ 2147483647 w 78"/>
                <a:gd name="T69" fmla="*/ 2147483647 h 88"/>
                <a:gd name="T70" fmla="*/ 2147483647 w 78"/>
                <a:gd name="T71" fmla="*/ 2147483647 h 88"/>
                <a:gd name="T72" fmla="*/ 2147483647 w 78"/>
                <a:gd name="T73" fmla="*/ 2147483647 h 88"/>
                <a:gd name="T74" fmla="*/ 2147483647 w 78"/>
                <a:gd name="T75" fmla="*/ 2147483647 h 88"/>
                <a:gd name="T76" fmla="*/ 2147483647 w 78"/>
                <a:gd name="T77" fmla="*/ 2147483647 h 88"/>
                <a:gd name="T78" fmla="*/ 2147483647 w 78"/>
                <a:gd name="T79" fmla="*/ 2147483647 h 88"/>
                <a:gd name="T80" fmla="*/ 2147483647 w 78"/>
                <a:gd name="T81" fmla="*/ 2147483647 h 88"/>
                <a:gd name="T82" fmla="*/ 2147483647 w 78"/>
                <a:gd name="T83" fmla="*/ 2147483647 h 88"/>
                <a:gd name="T84" fmla="*/ 2147483647 w 78"/>
                <a:gd name="T85" fmla="*/ 2147483647 h 88"/>
                <a:gd name="T86" fmla="*/ 2147483647 w 78"/>
                <a:gd name="T87" fmla="*/ 2147483647 h 88"/>
                <a:gd name="T88" fmla="*/ 2147483647 w 78"/>
                <a:gd name="T89" fmla="*/ 2147483647 h 88"/>
                <a:gd name="T90" fmla="*/ 2147483647 w 78"/>
                <a:gd name="T91" fmla="*/ 2147483647 h 88"/>
                <a:gd name="T92" fmla="*/ 2147483647 w 78"/>
                <a:gd name="T93" fmla="*/ 2147483647 h 88"/>
                <a:gd name="T94" fmla="*/ 2147483647 w 78"/>
                <a:gd name="T95" fmla="*/ 2147483647 h 88"/>
                <a:gd name="T96" fmla="*/ 2147483647 w 78"/>
                <a:gd name="T97" fmla="*/ 2147483647 h 88"/>
                <a:gd name="T98" fmla="*/ 2147483647 w 78"/>
                <a:gd name="T99" fmla="*/ 2147483647 h 88"/>
                <a:gd name="T100" fmla="*/ 2147483647 w 78"/>
                <a:gd name="T101" fmla="*/ 2147483647 h 88"/>
                <a:gd name="T102" fmla="*/ 2147483647 w 78"/>
                <a:gd name="T103" fmla="*/ 2147483647 h 88"/>
                <a:gd name="T104" fmla="*/ 2147483647 w 78"/>
                <a:gd name="T105" fmla="*/ 2147483647 h 88"/>
                <a:gd name="T106" fmla="*/ 2147483647 w 78"/>
                <a:gd name="T107" fmla="*/ 2147483647 h 88"/>
                <a:gd name="T108" fmla="*/ 2147483647 w 78"/>
                <a:gd name="T109" fmla="*/ 2147483647 h 88"/>
                <a:gd name="T110" fmla="*/ 2147483647 w 78"/>
                <a:gd name="T111" fmla="*/ 2147483647 h 88"/>
                <a:gd name="T112" fmla="*/ 2147483647 w 78"/>
                <a:gd name="T113" fmla="*/ 2147483647 h 88"/>
                <a:gd name="T114" fmla="*/ 2147483647 w 78"/>
                <a:gd name="T115" fmla="*/ 2147483647 h 88"/>
                <a:gd name="T116" fmla="*/ 2147483647 w 78"/>
                <a:gd name="T117" fmla="*/ 2147483647 h 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
                <a:gd name="T178" fmla="*/ 0 h 88"/>
                <a:gd name="T179" fmla="*/ 78 w 78"/>
                <a:gd name="T180" fmla="*/ 88 h 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25" name="Group 17"/>
          <p:cNvGrpSpPr>
            <a:grpSpLocks/>
          </p:cNvGrpSpPr>
          <p:nvPr/>
        </p:nvGrpSpPr>
        <p:grpSpPr bwMode="auto">
          <a:xfrm>
            <a:off x="336550" y="1366838"/>
            <a:ext cx="2363788" cy="307975"/>
            <a:chOff x="0" y="0"/>
            <a:chExt cx="2363787" cy="307975"/>
          </a:xfrm>
        </p:grpSpPr>
        <p:sp>
          <p:nvSpPr>
            <p:cNvPr id="15395" name="TextBox 146"/>
            <p:cNvSpPr>
              <a:spLocks noChangeArrowheads="1"/>
            </p:cNvSpPr>
            <p:nvPr/>
          </p:nvSpPr>
          <p:spPr bwMode="auto">
            <a:xfrm>
              <a:off x="0" y="0"/>
              <a:ext cx="2363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单击添加文本 </a:t>
              </a:r>
              <a:r>
                <a:rPr lang="en-US" altLang="zh-CN" sz="1400">
                  <a:solidFill>
                    <a:schemeClr val="bg1"/>
                  </a:solidFill>
                  <a:latin typeface="时尚中黑简体" pitchFamily="2" charset="-122"/>
                  <a:ea typeface="时尚中黑简体" pitchFamily="2" charset="-122"/>
                  <a:sym typeface="时尚中黑简体" pitchFamily="2" charset="-122"/>
                </a:rPr>
                <a:t>23%</a:t>
              </a:r>
              <a:endParaRPr lang="zh-CN" altLang="en-US"/>
            </a:p>
          </p:txBody>
        </p:sp>
        <p:sp>
          <p:nvSpPr>
            <p:cNvPr id="15396" name="Freeform 45"/>
            <p:cNvSpPr>
              <a:spLocks noEditPoints="1" noChangeArrowheads="1"/>
            </p:cNvSpPr>
            <p:nvPr/>
          </p:nvSpPr>
          <p:spPr bwMode="auto">
            <a:xfrm>
              <a:off x="470396" y="0"/>
              <a:ext cx="222250" cy="267891"/>
            </a:xfrm>
            <a:custGeom>
              <a:avLst/>
              <a:gdLst>
                <a:gd name="T0" fmla="*/ 2147483647 w 59"/>
                <a:gd name="T1" fmla="*/ 2147483647 h 95"/>
                <a:gd name="T2" fmla="*/ 2147483647 w 59"/>
                <a:gd name="T3" fmla="*/ 0 h 95"/>
                <a:gd name="T4" fmla="*/ 2147483647 w 59"/>
                <a:gd name="T5" fmla="*/ 2147483647 h 95"/>
                <a:gd name="T6" fmla="*/ 2147483647 w 59"/>
                <a:gd name="T7" fmla="*/ 2147483647 h 95"/>
                <a:gd name="T8" fmla="*/ 2147483647 w 59"/>
                <a:gd name="T9" fmla="*/ 2147483647 h 95"/>
                <a:gd name="T10" fmla="*/ 2147483647 w 59"/>
                <a:gd name="T11" fmla="*/ 2147483647 h 95"/>
                <a:gd name="T12" fmla="*/ 2147483647 w 59"/>
                <a:gd name="T13" fmla="*/ 2147483647 h 95"/>
                <a:gd name="T14" fmla="*/ 0 w 59"/>
                <a:gd name="T15" fmla="*/ 2147483647 h 95"/>
                <a:gd name="T16" fmla="*/ 2147483647 w 59"/>
                <a:gd name="T17" fmla="*/ 2147483647 h 95"/>
                <a:gd name="T18" fmla="*/ 2147483647 w 59"/>
                <a:gd name="T19" fmla="*/ 2147483647 h 95"/>
                <a:gd name="T20" fmla="*/ 2147483647 w 59"/>
                <a:gd name="T21" fmla="*/ 2147483647 h 95"/>
                <a:gd name="T22" fmla="*/ 2147483647 w 59"/>
                <a:gd name="T23" fmla="*/ 2147483647 h 95"/>
                <a:gd name="T24" fmla="*/ 2147483647 w 59"/>
                <a:gd name="T25" fmla="*/ 2147483647 h 95"/>
                <a:gd name="T26" fmla="*/ 2147483647 w 59"/>
                <a:gd name="T27" fmla="*/ 2147483647 h 95"/>
                <a:gd name="T28" fmla="*/ 2147483647 w 59"/>
                <a:gd name="T29" fmla="*/ 2147483647 h 95"/>
                <a:gd name="T30" fmla="*/ 2147483647 w 59"/>
                <a:gd name="T31" fmla="*/ 2147483647 h 95"/>
                <a:gd name="T32" fmla="*/ 2147483647 w 59"/>
                <a:gd name="T33" fmla="*/ 2147483647 h 95"/>
                <a:gd name="T34" fmla="*/ 2147483647 w 59"/>
                <a:gd name="T35" fmla="*/ 2147483647 h 95"/>
                <a:gd name="T36" fmla="*/ 2147483647 w 59"/>
                <a:gd name="T37" fmla="*/ 2147483647 h 95"/>
                <a:gd name="T38" fmla="*/ 2147483647 w 59"/>
                <a:gd name="T39" fmla="*/ 2147483647 h 95"/>
                <a:gd name="T40" fmla="*/ 2147483647 w 59"/>
                <a:gd name="T41" fmla="*/ 2147483647 h 95"/>
                <a:gd name="T42" fmla="*/ 2147483647 w 59"/>
                <a:gd name="T43" fmla="*/ 2147483647 h 95"/>
                <a:gd name="T44" fmla="*/ 2147483647 w 59"/>
                <a:gd name="T45" fmla="*/ 2147483647 h 95"/>
                <a:gd name="T46" fmla="*/ 2147483647 w 59"/>
                <a:gd name="T47" fmla="*/ 2147483647 h 95"/>
                <a:gd name="T48" fmla="*/ 2147483647 w 59"/>
                <a:gd name="T49" fmla="*/ 2147483647 h 95"/>
                <a:gd name="T50" fmla="*/ 2147483647 w 59"/>
                <a:gd name="T51" fmla="*/ 2147483647 h 95"/>
                <a:gd name="T52" fmla="*/ 2147483647 w 59"/>
                <a:gd name="T53" fmla="*/ 2147483647 h 95"/>
                <a:gd name="T54" fmla="*/ 2147483647 w 59"/>
                <a:gd name="T55" fmla="*/ 2147483647 h 95"/>
                <a:gd name="T56" fmla="*/ 2147483647 w 59"/>
                <a:gd name="T57" fmla="*/ 2147483647 h 95"/>
                <a:gd name="T58" fmla="*/ 2147483647 w 59"/>
                <a:gd name="T59" fmla="*/ 2147483647 h 95"/>
                <a:gd name="T60" fmla="*/ 2147483647 w 59"/>
                <a:gd name="T61" fmla="*/ 2147483647 h 95"/>
                <a:gd name="T62" fmla="*/ 2147483647 w 59"/>
                <a:gd name="T63" fmla="*/ 2147483647 h 95"/>
                <a:gd name="T64" fmla="*/ 2147483647 w 59"/>
                <a:gd name="T65" fmla="*/ 2147483647 h 95"/>
                <a:gd name="T66" fmla="*/ 2147483647 w 59"/>
                <a:gd name="T67" fmla="*/ 2147483647 h 95"/>
                <a:gd name="T68" fmla="*/ 2147483647 w 59"/>
                <a:gd name="T69" fmla="*/ 2147483647 h 95"/>
                <a:gd name="T70" fmla="*/ 2147483647 w 59"/>
                <a:gd name="T71" fmla="*/ 2147483647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
                <a:gd name="T109" fmla="*/ 0 h 95"/>
                <a:gd name="T110" fmla="*/ 59 w 59"/>
                <a:gd name="T111" fmla="*/ 95 h 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28" name="Group 20"/>
          <p:cNvGrpSpPr>
            <a:grpSpLocks/>
          </p:cNvGrpSpPr>
          <p:nvPr/>
        </p:nvGrpSpPr>
        <p:grpSpPr bwMode="auto">
          <a:xfrm>
            <a:off x="336550" y="3079750"/>
            <a:ext cx="2363788" cy="320675"/>
            <a:chOff x="0" y="0"/>
            <a:chExt cx="2363787" cy="319862"/>
          </a:xfrm>
        </p:grpSpPr>
        <p:sp>
          <p:nvSpPr>
            <p:cNvPr id="15393" name="TextBox 146"/>
            <p:cNvSpPr>
              <a:spLocks noChangeArrowheads="1"/>
            </p:cNvSpPr>
            <p:nvPr/>
          </p:nvSpPr>
          <p:spPr bwMode="auto">
            <a:xfrm>
              <a:off x="0" y="0"/>
              <a:ext cx="2363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单击添加文本 </a:t>
              </a:r>
              <a:r>
                <a:rPr lang="en-US" altLang="zh-CN" sz="1400">
                  <a:solidFill>
                    <a:schemeClr val="bg1"/>
                  </a:solidFill>
                  <a:latin typeface="时尚中黑简体" pitchFamily="2" charset="-122"/>
                  <a:ea typeface="时尚中黑简体" pitchFamily="2" charset="-122"/>
                  <a:sym typeface="时尚中黑简体" pitchFamily="2" charset="-122"/>
                </a:rPr>
                <a:t>14%</a:t>
              </a:r>
              <a:endParaRPr lang="zh-CN" altLang="en-US"/>
            </a:p>
          </p:txBody>
        </p:sp>
        <p:sp>
          <p:nvSpPr>
            <p:cNvPr id="15394" name="Freeform 67"/>
            <p:cNvSpPr>
              <a:spLocks noEditPoints="1" noChangeArrowheads="1"/>
            </p:cNvSpPr>
            <p:nvPr/>
          </p:nvSpPr>
          <p:spPr bwMode="auto">
            <a:xfrm>
              <a:off x="429289" y="1965"/>
              <a:ext cx="288925" cy="317897"/>
            </a:xfrm>
            <a:custGeom>
              <a:avLst/>
              <a:gdLst>
                <a:gd name="T0" fmla="*/ 2147483647 w 77"/>
                <a:gd name="T1" fmla="*/ 2147483647 h 113"/>
                <a:gd name="T2" fmla="*/ 2147483647 w 77"/>
                <a:gd name="T3" fmla="*/ 2147483647 h 113"/>
                <a:gd name="T4" fmla="*/ 2147483647 w 77"/>
                <a:gd name="T5" fmla="*/ 2147483647 h 113"/>
                <a:gd name="T6" fmla="*/ 2147483647 w 77"/>
                <a:gd name="T7" fmla="*/ 2147483647 h 113"/>
                <a:gd name="T8" fmla="*/ 2147483647 w 77"/>
                <a:gd name="T9" fmla="*/ 2147483647 h 113"/>
                <a:gd name="T10" fmla="*/ 2147483647 w 77"/>
                <a:gd name="T11" fmla="*/ 2147483647 h 113"/>
                <a:gd name="T12" fmla="*/ 2147483647 w 77"/>
                <a:gd name="T13" fmla="*/ 2147483647 h 113"/>
                <a:gd name="T14" fmla="*/ 2147483647 w 77"/>
                <a:gd name="T15" fmla="*/ 2147483647 h 113"/>
                <a:gd name="T16" fmla="*/ 2147483647 w 77"/>
                <a:gd name="T17" fmla="*/ 2147483647 h 113"/>
                <a:gd name="T18" fmla="*/ 2147483647 w 77"/>
                <a:gd name="T19" fmla="*/ 2147483647 h 113"/>
                <a:gd name="T20" fmla="*/ 2147483647 w 77"/>
                <a:gd name="T21" fmla="*/ 2147483647 h 113"/>
                <a:gd name="T22" fmla="*/ 2147483647 w 77"/>
                <a:gd name="T23" fmla="*/ 2147483647 h 113"/>
                <a:gd name="T24" fmla="*/ 2147483647 w 77"/>
                <a:gd name="T25" fmla="*/ 2147483647 h 113"/>
                <a:gd name="T26" fmla="*/ 2147483647 w 77"/>
                <a:gd name="T27" fmla="*/ 2147483647 h 113"/>
                <a:gd name="T28" fmla="*/ 2147483647 w 77"/>
                <a:gd name="T29" fmla="*/ 2147483647 h 113"/>
                <a:gd name="T30" fmla="*/ 2147483647 w 77"/>
                <a:gd name="T31" fmla="*/ 2147483647 h 113"/>
                <a:gd name="T32" fmla="*/ 2147483647 w 77"/>
                <a:gd name="T33" fmla="*/ 2147483647 h 113"/>
                <a:gd name="T34" fmla="*/ 2147483647 w 77"/>
                <a:gd name="T35" fmla="*/ 2147483647 h 113"/>
                <a:gd name="T36" fmla="*/ 2147483647 w 77"/>
                <a:gd name="T37" fmla="*/ 2147483647 h 113"/>
                <a:gd name="T38" fmla="*/ 2147483647 w 77"/>
                <a:gd name="T39" fmla="*/ 2147483647 h 113"/>
                <a:gd name="T40" fmla="*/ 2147483647 w 77"/>
                <a:gd name="T41" fmla="*/ 2147483647 h 113"/>
                <a:gd name="T42" fmla="*/ 2147483647 w 77"/>
                <a:gd name="T43" fmla="*/ 2147483647 h 113"/>
                <a:gd name="T44" fmla="*/ 2147483647 w 77"/>
                <a:gd name="T45" fmla="*/ 2147483647 h 113"/>
                <a:gd name="T46" fmla="*/ 2147483647 w 77"/>
                <a:gd name="T47" fmla="*/ 2147483647 h 113"/>
                <a:gd name="T48" fmla="*/ 2147483647 w 77"/>
                <a:gd name="T49" fmla="*/ 2147483647 h 113"/>
                <a:gd name="T50" fmla="*/ 2147483647 w 77"/>
                <a:gd name="T51" fmla="*/ 2147483647 h 113"/>
                <a:gd name="T52" fmla="*/ 2147483647 w 77"/>
                <a:gd name="T53" fmla="*/ 2147483647 h 113"/>
                <a:gd name="T54" fmla="*/ 2147483647 w 77"/>
                <a:gd name="T55" fmla="*/ 2147483647 h 113"/>
                <a:gd name="T56" fmla="*/ 2147483647 w 77"/>
                <a:gd name="T57" fmla="*/ 2147483647 h 113"/>
                <a:gd name="T58" fmla="*/ 2147483647 w 77"/>
                <a:gd name="T59" fmla="*/ 2147483647 h 113"/>
                <a:gd name="T60" fmla="*/ 2147483647 w 77"/>
                <a:gd name="T61" fmla="*/ 2147483647 h 113"/>
                <a:gd name="T62" fmla="*/ 2147483647 w 77"/>
                <a:gd name="T63" fmla="*/ 2147483647 h 113"/>
                <a:gd name="T64" fmla="*/ 2147483647 w 77"/>
                <a:gd name="T65" fmla="*/ 2147483647 h 113"/>
                <a:gd name="T66" fmla="*/ 2147483647 w 77"/>
                <a:gd name="T67" fmla="*/ 2147483647 h 113"/>
                <a:gd name="T68" fmla="*/ 2147483647 w 77"/>
                <a:gd name="T69" fmla="*/ 2147483647 h 113"/>
                <a:gd name="T70" fmla="*/ 2147483647 w 77"/>
                <a:gd name="T71" fmla="*/ 2147483647 h 113"/>
                <a:gd name="T72" fmla="*/ 2147483647 w 77"/>
                <a:gd name="T73" fmla="*/ 2147483647 h 113"/>
                <a:gd name="T74" fmla="*/ 2147483647 w 77"/>
                <a:gd name="T75" fmla="*/ 2147483647 h 113"/>
                <a:gd name="T76" fmla="*/ 2147483647 w 77"/>
                <a:gd name="T77" fmla="*/ 2147483647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31" name="Group 23"/>
          <p:cNvGrpSpPr>
            <a:grpSpLocks/>
          </p:cNvGrpSpPr>
          <p:nvPr/>
        </p:nvGrpSpPr>
        <p:grpSpPr bwMode="auto">
          <a:xfrm>
            <a:off x="6313488" y="2555875"/>
            <a:ext cx="2381250" cy="338138"/>
            <a:chOff x="0" y="0"/>
            <a:chExt cx="2381250" cy="339132"/>
          </a:xfrm>
        </p:grpSpPr>
        <p:sp>
          <p:nvSpPr>
            <p:cNvPr id="15391" name="TextBox 146"/>
            <p:cNvSpPr>
              <a:spLocks noChangeArrowheads="1"/>
            </p:cNvSpPr>
            <p:nvPr/>
          </p:nvSpPr>
          <p:spPr bwMode="auto">
            <a:xfrm>
              <a:off x="0" y="0"/>
              <a:ext cx="2381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1400">
                  <a:solidFill>
                    <a:schemeClr val="bg1"/>
                  </a:solidFill>
                  <a:latin typeface="时尚中黑简体" pitchFamily="2" charset="-122"/>
                  <a:ea typeface="时尚中黑简体" pitchFamily="2" charset="-122"/>
                  <a:sym typeface="时尚中黑简体" pitchFamily="2" charset="-122"/>
                </a:rPr>
                <a:t>11% </a:t>
              </a:r>
              <a:r>
                <a:rPr lang="zh-CN" altLang="en-US" sz="1400">
                  <a:solidFill>
                    <a:schemeClr val="bg1"/>
                  </a:solidFill>
                  <a:latin typeface="时尚中黑简体" pitchFamily="2" charset="-122"/>
                  <a:ea typeface="时尚中黑简体" pitchFamily="2" charset="-122"/>
                  <a:sym typeface="时尚中黑简体" pitchFamily="2" charset="-122"/>
                </a:rPr>
                <a:t>单击添加文本</a:t>
              </a:r>
              <a:endParaRPr lang="en-US" sz="1400">
                <a:solidFill>
                  <a:schemeClr val="bg1"/>
                </a:solidFill>
                <a:latin typeface="时尚中黑简体" pitchFamily="2" charset="-122"/>
                <a:ea typeface="时尚中黑简体" pitchFamily="2" charset="-122"/>
                <a:sym typeface="时尚中黑简体" pitchFamily="2" charset="-122"/>
              </a:endParaRPr>
            </a:p>
          </p:txBody>
        </p:sp>
        <p:sp>
          <p:nvSpPr>
            <p:cNvPr id="15392" name="Freeform 96"/>
            <p:cNvSpPr>
              <a:spLocks noEditPoints="1" noChangeArrowheads="1"/>
            </p:cNvSpPr>
            <p:nvPr/>
          </p:nvSpPr>
          <p:spPr bwMode="auto">
            <a:xfrm>
              <a:off x="1643818" y="24807"/>
              <a:ext cx="311150" cy="314325"/>
            </a:xfrm>
            <a:custGeom>
              <a:avLst/>
              <a:gdLst>
                <a:gd name="T0" fmla="*/ 2147483647 w 83"/>
                <a:gd name="T1" fmla="*/ 2147483647 h 112"/>
                <a:gd name="T2" fmla="*/ 2147483647 w 83"/>
                <a:gd name="T3" fmla="*/ 2147483647 h 112"/>
                <a:gd name="T4" fmla="*/ 2147483647 w 83"/>
                <a:gd name="T5" fmla="*/ 2147483647 h 112"/>
                <a:gd name="T6" fmla="*/ 2147483647 w 83"/>
                <a:gd name="T7" fmla="*/ 2147483647 h 112"/>
                <a:gd name="T8" fmla="*/ 2147483647 w 83"/>
                <a:gd name="T9" fmla="*/ 2147483647 h 112"/>
                <a:gd name="T10" fmla="*/ 2147483647 w 83"/>
                <a:gd name="T11" fmla="*/ 2147483647 h 112"/>
                <a:gd name="T12" fmla="*/ 2147483647 w 83"/>
                <a:gd name="T13" fmla="*/ 2147483647 h 112"/>
                <a:gd name="T14" fmla="*/ 2147483647 w 83"/>
                <a:gd name="T15" fmla="*/ 2147483647 h 112"/>
                <a:gd name="T16" fmla="*/ 2147483647 w 83"/>
                <a:gd name="T17" fmla="*/ 2147483647 h 112"/>
                <a:gd name="T18" fmla="*/ 2147483647 w 83"/>
                <a:gd name="T19" fmla="*/ 2147483647 h 112"/>
                <a:gd name="T20" fmla="*/ 2147483647 w 83"/>
                <a:gd name="T21" fmla="*/ 2147483647 h 112"/>
                <a:gd name="T22" fmla="*/ 2147483647 w 83"/>
                <a:gd name="T23" fmla="*/ 2147483647 h 112"/>
                <a:gd name="T24" fmla="*/ 2147483647 w 83"/>
                <a:gd name="T25" fmla="*/ 2147483647 h 112"/>
                <a:gd name="T26" fmla="*/ 2147483647 w 83"/>
                <a:gd name="T27" fmla="*/ 2147483647 h 112"/>
                <a:gd name="T28" fmla="*/ 2147483647 w 83"/>
                <a:gd name="T29" fmla="*/ 2147483647 h 112"/>
                <a:gd name="T30" fmla="*/ 2147483647 w 83"/>
                <a:gd name="T31" fmla="*/ 2147483647 h 112"/>
                <a:gd name="T32" fmla="*/ 2147483647 w 83"/>
                <a:gd name="T33" fmla="*/ 2147483647 h 112"/>
                <a:gd name="T34" fmla="*/ 2147483647 w 83"/>
                <a:gd name="T35" fmla="*/ 2147483647 h 112"/>
                <a:gd name="T36" fmla="*/ 2147483647 w 83"/>
                <a:gd name="T37" fmla="*/ 2147483647 h 112"/>
                <a:gd name="T38" fmla="*/ 2147483647 w 83"/>
                <a:gd name="T39" fmla="*/ 2147483647 h 112"/>
                <a:gd name="T40" fmla="*/ 2147483647 w 83"/>
                <a:gd name="T41" fmla="*/ 2147483647 h 112"/>
                <a:gd name="T42" fmla="*/ 2147483647 w 83"/>
                <a:gd name="T43" fmla="*/ 2147483647 h 112"/>
                <a:gd name="T44" fmla="*/ 2147483647 w 83"/>
                <a:gd name="T45" fmla="*/ 2147483647 h 112"/>
                <a:gd name="T46" fmla="*/ 2147483647 w 83"/>
                <a:gd name="T47" fmla="*/ 2147483647 h 112"/>
                <a:gd name="T48" fmla="*/ 2147483647 w 83"/>
                <a:gd name="T49" fmla="*/ 2147483647 h 112"/>
                <a:gd name="T50" fmla="*/ 2147483647 w 83"/>
                <a:gd name="T51" fmla="*/ 2147483647 h 112"/>
                <a:gd name="T52" fmla="*/ 2147483647 w 83"/>
                <a:gd name="T53" fmla="*/ 2147483647 h 112"/>
                <a:gd name="T54" fmla="*/ 2147483647 w 83"/>
                <a:gd name="T55" fmla="*/ 2147483647 h 112"/>
                <a:gd name="T56" fmla="*/ 2147483647 w 83"/>
                <a:gd name="T57" fmla="*/ 2147483647 h 112"/>
                <a:gd name="T58" fmla="*/ 2147483647 w 83"/>
                <a:gd name="T59" fmla="*/ 2147483647 h 112"/>
                <a:gd name="T60" fmla="*/ 2147483647 w 83"/>
                <a:gd name="T61" fmla="*/ 2147483647 h 112"/>
                <a:gd name="T62" fmla="*/ 2147483647 w 83"/>
                <a:gd name="T63" fmla="*/ 2147483647 h 112"/>
                <a:gd name="T64" fmla="*/ 2147483647 w 83"/>
                <a:gd name="T65" fmla="*/ 2147483647 h 112"/>
                <a:gd name="T66" fmla="*/ 2147483647 w 83"/>
                <a:gd name="T67" fmla="*/ 2147483647 h 112"/>
                <a:gd name="T68" fmla="*/ 2147483647 w 83"/>
                <a:gd name="T69" fmla="*/ 2147483647 h 112"/>
                <a:gd name="T70" fmla="*/ 2147483647 w 83"/>
                <a:gd name="T71" fmla="*/ 2147483647 h 112"/>
                <a:gd name="T72" fmla="*/ 0 w 83"/>
                <a:gd name="T73" fmla="*/ 2147483647 h 112"/>
                <a:gd name="T74" fmla="*/ 2147483647 w 83"/>
                <a:gd name="T75" fmla="*/ 0 h 112"/>
                <a:gd name="T76" fmla="*/ 2147483647 w 83"/>
                <a:gd name="T77" fmla="*/ 2147483647 h 112"/>
                <a:gd name="T78" fmla="*/ 2147483647 w 83"/>
                <a:gd name="T79" fmla="*/ 2147483647 h 112"/>
                <a:gd name="T80" fmla="*/ 2147483647 w 83"/>
                <a:gd name="T81" fmla="*/ 2147483647 h 112"/>
                <a:gd name="T82" fmla="*/ 2147483647 w 83"/>
                <a:gd name="T83" fmla="*/ 2147483647 h 112"/>
                <a:gd name="T84" fmla="*/ 2147483647 w 83"/>
                <a:gd name="T85" fmla="*/ 2147483647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34" name="Group 26"/>
          <p:cNvGrpSpPr>
            <a:grpSpLocks/>
          </p:cNvGrpSpPr>
          <p:nvPr/>
        </p:nvGrpSpPr>
        <p:grpSpPr bwMode="auto">
          <a:xfrm>
            <a:off x="6313488" y="1824038"/>
            <a:ext cx="2381250" cy="315912"/>
            <a:chOff x="0" y="0"/>
            <a:chExt cx="2381250" cy="317007"/>
          </a:xfrm>
        </p:grpSpPr>
        <p:sp>
          <p:nvSpPr>
            <p:cNvPr id="15389" name="TextBox 146"/>
            <p:cNvSpPr>
              <a:spLocks noChangeArrowheads="1"/>
            </p:cNvSpPr>
            <p:nvPr/>
          </p:nvSpPr>
          <p:spPr bwMode="auto">
            <a:xfrm>
              <a:off x="0" y="0"/>
              <a:ext cx="2381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1400">
                  <a:solidFill>
                    <a:schemeClr val="bg1"/>
                  </a:solidFill>
                  <a:latin typeface="时尚中黑简体" pitchFamily="2" charset="-122"/>
                  <a:ea typeface="时尚中黑简体" pitchFamily="2" charset="-122"/>
                  <a:sym typeface="时尚中黑简体" pitchFamily="2" charset="-122"/>
                </a:rPr>
                <a:t>6% </a:t>
              </a:r>
              <a:r>
                <a:rPr lang="zh-CN" altLang="en-US" sz="1400">
                  <a:solidFill>
                    <a:schemeClr val="bg1"/>
                  </a:solidFill>
                  <a:latin typeface="时尚中黑简体" pitchFamily="2" charset="-122"/>
                  <a:ea typeface="时尚中黑简体" pitchFamily="2" charset="-122"/>
                  <a:sym typeface="时尚中黑简体" pitchFamily="2" charset="-122"/>
                </a:rPr>
                <a:t>单击添加文本</a:t>
              </a:r>
              <a:endParaRPr lang="en-US" sz="1400">
                <a:solidFill>
                  <a:schemeClr val="bg1"/>
                </a:solidFill>
                <a:latin typeface="时尚中黑简体" pitchFamily="2" charset="-122"/>
                <a:ea typeface="时尚中黑简体" pitchFamily="2" charset="-122"/>
                <a:sym typeface="时尚中黑简体" pitchFamily="2" charset="-122"/>
              </a:endParaRPr>
            </a:p>
          </p:txBody>
        </p:sp>
        <p:sp>
          <p:nvSpPr>
            <p:cNvPr id="15390" name="Freeform 101"/>
            <p:cNvSpPr>
              <a:spLocks noEditPoints="1" noChangeArrowheads="1"/>
            </p:cNvSpPr>
            <p:nvPr/>
          </p:nvSpPr>
          <p:spPr bwMode="auto">
            <a:xfrm>
              <a:off x="1643818" y="50307"/>
              <a:ext cx="311150" cy="266700"/>
            </a:xfrm>
            <a:custGeom>
              <a:avLst/>
              <a:gdLst>
                <a:gd name="T0" fmla="*/ 2147483647 w 83"/>
                <a:gd name="T1" fmla="*/ 2147483647 h 95"/>
                <a:gd name="T2" fmla="*/ 2147483647 w 83"/>
                <a:gd name="T3" fmla="*/ 2147483647 h 95"/>
                <a:gd name="T4" fmla="*/ 2147483647 w 83"/>
                <a:gd name="T5" fmla="*/ 2147483647 h 95"/>
                <a:gd name="T6" fmla="*/ 2147483647 w 83"/>
                <a:gd name="T7" fmla="*/ 2147483647 h 95"/>
                <a:gd name="T8" fmla="*/ 2147483647 w 83"/>
                <a:gd name="T9" fmla="*/ 2147483647 h 95"/>
                <a:gd name="T10" fmla="*/ 2147483647 w 83"/>
                <a:gd name="T11" fmla="*/ 2147483647 h 95"/>
                <a:gd name="T12" fmla="*/ 2147483647 w 83"/>
                <a:gd name="T13" fmla="*/ 2147483647 h 95"/>
                <a:gd name="T14" fmla="*/ 2147483647 w 83"/>
                <a:gd name="T15" fmla="*/ 2147483647 h 95"/>
                <a:gd name="T16" fmla="*/ 2147483647 w 83"/>
                <a:gd name="T17" fmla="*/ 2147483647 h 95"/>
                <a:gd name="T18" fmla="*/ 2147483647 w 83"/>
                <a:gd name="T19" fmla="*/ 2147483647 h 95"/>
                <a:gd name="T20" fmla="*/ 2147483647 w 83"/>
                <a:gd name="T21" fmla="*/ 2147483647 h 95"/>
                <a:gd name="T22" fmla="*/ 2147483647 w 83"/>
                <a:gd name="T23" fmla="*/ 2147483647 h 95"/>
                <a:gd name="T24" fmla="*/ 2147483647 w 83"/>
                <a:gd name="T25" fmla="*/ 2147483647 h 95"/>
                <a:gd name="T26" fmla="*/ 2147483647 w 83"/>
                <a:gd name="T27" fmla="*/ 2147483647 h 95"/>
                <a:gd name="T28" fmla="*/ 2147483647 w 83"/>
                <a:gd name="T29" fmla="*/ 2147483647 h 95"/>
                <a:gd name="T30" fmla="*/ 2147483647 w 83"/>
                <a:gd name="T31" fmla="*/ 2147483647 h 95"/>
                <a:gd name="T32" fmla="*/ 2147483647 w 83"/>
                <a:gd name="T33" fmla="*/ 2147483647 h 95"/>
                <a:gd name="T34" fmla="*/ 2147483647 w 83"/>
                <a:gd name="T35" fmla="*/ 2147483647 h 95"/>
                <a:gd name="T36" fmla="*/ 2147483647 w 83"/>
                <a:gd name="T37" fmla="*/ 2147483647 h 95"/>
                <a:gd name="T38" fmla="*/ 2147483647 w 83"/>
                <a:gd name="T39" fmla="*/ 2147483647 h 95"/>
                <a:gd name="T40" fmla="*/ 2147483647 w 83"/>
                <a:gd name="T41" fmla="*/ 2147483647 h 95"/>
                <a:gd name="T42" fmla="*/ 2147483647 w 83"/>
                <a:gd name="T43" fmla="*/ 2147483647 h 95"/>
                <a:gd name="T44" fmla="*/ 2147483647 w 83"/>
                <a:gd name="T45" fmla="*/ 2147483647 h 95"/>
                <a:gd name="T46" fmla="*/ 2147483647 w 83"/>
                <a:gd name="T47" fmla="*/ 2147483647 h 95"/>
                <a:gd name="T48" fmla="*/ 2147483647 w 83"/>
                <a:gd name="T49" fmla="*/ 2147483647 h 95"/>
                <a:gd name="T50" fmla="*/ 2147483647 w 83"/>
                <a:gd name="T51" fmla="*/ 2147483647 h 95"/>
                <a:gd name="T52" fmla="*/ 2147483647 w 83"/>
                <a:gd name="T53" fmla="*/ 2147483647 h 95"/>
                <a:gd name="T54" fmla="*/ 2147483647 w 83"/>
                <a:gd name="T55" fmla="*/ 2147483647 h 95"/>
                <a:gd name="T56" fmla="*/ 2147483647 w 83"/>
                <a:gd name="T57" fmla="*/ 2147483647 h 95"/>
                <a:gd name="T58" fmla="*/ 2147483647 w 83"/>
                <a:gd name="T59" fmla="*/ 2147483647 h 95"/>
                <a:gd name="T60" fmla="*/ 2147483647 w 83"/>
                <a:gd name="T61" fmla="*/ 2147483647 h 95"/>
                <a:gd name="T62" fmla="*/ 2147483647 w 83"/>
                <a:gd name="T63" fmla="*/ 2147483647 h 95"/>
                <a:gd name="T64" fmla="*/ 2147483647 w 83"/>
                <a:gd name="T65" fmla="*/ 2147483647 h 95"/>
                <a:gd name="T66" fmla="*/ 2147483647 w 83"/>
                <a:gd name="T67" fmla="*/ 2147483647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37" name="Group 29"/>
          <p:cNvGrpSpPr>
            <a:grpSpLocks/>
          </p:cNvGrpSpPr>
          <p:nvPr/>
        </p:nvGrpSpPr>
        <p:grpSpPr bwMode="auto">
          <a:xfrm>
            <a:off x="6313488" y="1200150"/>
            <a:ext cx="2381250" cy="334963"/>
            <a:chOff x="0" y="0"/>
            <a:chExt cx="2381250" cy="336057"/>
          </a:xfrm>
        </p:grpSpPr>
        <p:sp>
          <p:nvSpPr>
            <p:cNvPr id="15387" name="TextBox 146"/>
            <p:cNvSpPr>
              <a:spLocks noChangeArrowheads="1"/>
            </p:cNvSpPr>
            <p:nvPr/>
          </p:nvSpPr>
          <p:spPr bwMode="auto">
            <a:xfrm>
              <a:off x="0" y="0"/>
              <a:ext cx="2381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1400">
                  <a:solidFill>
                    <a:schemeClr val="bg1"/>
                  </a:solidFill>
                  <a:latin typeface="时尚中黑简体" pitchFamily="2" charset="-122"/>
                  <a:ea typeface="时尚中黑简体" pitchFamily="2" charset="-122"/>
                  <a:sym typeface="时尚中黑简体" pitchFamily="2" charset="-122"/>
                </a:rPr>
                <a:t>20% </a:t>
              </a:r>
              <a:r>
                <a:rPr lang="zh-CN" altLang="en-US" sz="1400">
                  <a:solidFill>
                    <a:schemeClr val="bg1"/>
                  </a:solidFill>
                  <a:latin typeface="时尚中黑简体" pitchFamily="2" charset="-122"/>
                  <a:ea typeface="时尚中黑简体" pitchFamily="2" charset="-122"/>
                  <a:sym typeface="时尚中黑简体" pitchFamily="2" charset="-122"/>
                </a:rPr>
                <a:t>单击添加文本</a:t>
              </a:r>
              <a:endParaRPr lang="en-US" sz="1400">
                <a:solidFill>
                  <a:schemeClr val="bg1"/>
                </a:solidFill>
                <a:latin typeface="时尚中黑简体" pitchFamily="2" charset="-122"/>
                <a:ea typeface="时尚中黑简体" pitchFamily="2" charset="-122"/>
                <a:sym typeface="时尚中黑简体" pitchFamily="2" charset="-122"/>
              </a:endParaRPr>
            </a:p>
          </p:txBody>
        </p:sp>
        <p:sp>
          <p:nvSpPr>
            <p:cNvPr id="15388" name="Freeform 102"/>
            <p:cNvSpPr>
              <a:spLocks noEditPoints="1" noChangeArrowheads="1"/>
            </p:cNvSpPr>
            <p:nvPr/>
          </p:nvSpPr>
          <p:spPr bwMode="auto">
            <a:xfrm>
              <a:off x="1674648" y="36019"/>
              <a:ext cx="390525" cy="300038"/>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0 h 107"/>
                <a:gd name="T18" fmla="*/ 2147483647 w 104"/>
                <a:gd name="T19" fmla="*/ 2147483647 h 107"/>
                <a:gd name="T20" fmla="*/ 2147483647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2147483647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2147483647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40" name="Group 32"/>
          <p:cNvGrpSpPr>
            <a:grpSpLocks/>
          </p:cNvGrpSpPr>
          <p:nvPr/>
        </p:nvGrpSpPr>
        <p:grpSpPr bwMode="auto">
          <a:xfrm>
            <a:off x="6313488" y="3089275"/>
            <a:ext cx="2381250" cy="349250"/>
            <a:chOff x="0" y="0"/>
            <a:chExt cx="2381250" cy="349225"/>
          </a:xfrm>
        </p:grpSpPr>
        <p:sp>
          <p:nvSpPr>
            <p:cNvPr id="15385" name="TextBox 146"/>
            <p:cNvSpPr>
              <a:spLocks noChangeArrowheads="1"/>
            </p:cNvSpPr>
            <p:nvPr/>
          </p:nvSpPr>
          <p:spPr bwMode="auto">
            <a:xfrm>
              <a:off x="0" y="0"/>
              <a:ext cx="2381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1400">
                  <a:solidFill>
                    <a:schemeClr val="bg1"/>
                  </a:solidFill>
                  <a:latin typeface="时尚中黑简体" pitchFamily="2" charset="-122"/>
                  <a:ea typeface="时尚中黑简体" pitchFamily="2" charset="-122"/>
                  <a:sym typeface="时尚中黑简体" pitchFamily="2" charset="-122"/>
                </a:rPr>
                <a:t>12% </a:t>
              </a:r>
              <a:r>
                <a:rPr lang="zh-CN" altLang="en-US" sz="1400">
                  <a:solidFill>
                    <a:schemeClr val="bg1"/>
                  </a:solidFill>
                  <a:latin typeface="时尚中黑简体" pitchFamily="2" charset="-122"/>
                  <a:ea typeface="时尚中黑简体" pitchFamily="2" charset="-122"/>
                  <a:sym typeface="时尚中黑简体" pitchFamily="2" charset="-122"/>
                </a:rPr>
                <a:t>单击添加文本</a:t>
              </a:r>
              <a:endParaRPr lang="en-US" sz="1400">
                <a:solidFill>
                  <a:schemeClr val="bg1"/>
                </a:solidFill>
                <a:latin typeface="时尚中黑简体" pitchFamily="2" charset="-122"/>
                <a:ea typeface="时尚中黑简体" pitchFamily="2" charset="-122"/>
                <a:sym typeface="时尚中黑简体" pitchFamily="2" charset="-122"/>
              </a:endParaRPr>
            </a:p>
          </p:txBody>
        </p:sp>
        <p:sp>
          <p:nvSpPr>
            <p:cNvPr id="15386" name="Freeform 83"/>
            <p:cNvSpPr>
              <a:spLocks noEditPoints="1" noChangeArrowheads="1"/>
            </p:cNvSpPr>
            <p:nvPr/>
          </p:nvSpPr>
          <p:spPr bwMode="auto">
            <a:xfrm>
              <a:off x="1638262" y="101575"/>
              <a:ext cx="322262" cy="247650"/>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2147483647 h 88"/>
                <a:gd name="T22" fmla="*/ 0 w 86"/>
                <a:gd name="T23" fmla="*/ 2147483647 h 88"/>
                <a:gd name="T24" fmla="*/ 2147483647 w 86"/>
                <a:gd name="T25" fmla="*/ 2147483647 h 88"/>
                <a:gd name="T26" fmla="*/ 2147483647 w 86"/>
                <a:gd name="T27" fmla="*/ 2147483647 h 88"/>
                <a:gd name="T28" fmla="*/ 2147483647 w 86"/>
                <a:gd name="T29" fmla="*/ 2147483647 h 88"/>
                <a:gd name="T30" fmla="*/ 2147483647 w 86"/>
                <a:gd name="T31" fmla="*/ 0 h 88"/>
                <a:gd name="T32" fmla="*/ 2147483647 w 86"/>
                <a:gd name="T33" fmla="*/ 0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2147483647 w 86"/>
                <a:gd name="T79" fmla="*/ 2147483647 h 88"/>
                <a:gd name="T80" fmla="*/ 2147483647 w 86"/>
                <a:gd name="T81" fmla="*/ 2147483647 h 88"/>
                <a:gd name="T82" fmla="*/ 2147483647 w 86"/>
                <a:gd name="T83" fmla="*/ 2147483647 h 88"/>
                <a:gd name="T84" fmla="*/ 2147483647 w 86"/>
                <a:gd name="T85" fmla="*/ 2147483647 h 88"/>
                <a:gd name="T86" fmla="*/ 2147483647 w 86"/>
                <a:gd name="T87" fmla="*/ 2147483647 h 88"/>
                <a:gd name="T88" fmla="*/ 2147483647 w 86"/>
                <a:gd name="T89" fmla="*/ 2147483647 h 88"/>
                <a:gd name="T90" fmla="*/ 2147483647 w 86"/>
                <a:gd name="T91" fmla="*/ 2147483647 h 88"/>
                <a:gd name="T92" fmla="*/ 2147483647 w 86"/>
                <a:gd name="T93" fmla="*/ 2147483647 h 88"/>
                <a:gd name="T94" fmla="*/ 2147483647 w 86"/>
                <a:gd name="T95" fmla="*/ 2147483647 h 88"/>
                <a:gd name="T96" fmla="*/ 2147483647 w 86"/>
                <a:gd name="T97" fmla="*/ 2147483647 h 88"/>
                <a:gd name="T98" fmla="*/ 2147483647 w 86"/>
                <a:gd name="T99" fmla="*/ 2147483647 h 88"/>
                <a:gd name="T100" fmla="*/ 2147483647 w 86"/>
                <a:gd name="T101" fmla="*/ 2147483647 h 88"/>
                <a:gd name="T102" fmla="*/ 2147483647 w 86"/>
                <a:gd name="T103" fmla="*/ 2147483647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7443" name="Group 35"/>
          <p:cNvGrpSpPr>
            <a:grpSpLocks noChangeAspect="1"/>
          </p:cNvGrpSpPr>
          <p:nvPr/>
        </p:nvGrpSpPr>
        <p:grpSpPr bwMode="auto">
          <a:xfrm>
            <a:off x="3057525" y="842963"/>
            <a:ext cx="2987675" cy="2987675"/>
            <a:chOff x="0" y="0"/>
            <a:chExt cx="2987675" cy="2987675"/>
          </a:xfrm>
        </p:grpSpPr>
        <p:sp>
          <p:nvSpPr>
            <p:cNvPr id="15384" name="椭圆 44"/>
            <p:cNvSpPr>
              <a:spLocks noChangeAspect="1" noChangeArrowheads="1"/>
            </p:cNvSpPr>
            <p:nvPr/>
          </p:nvSpPr>
          <p:spPr bwMode="auto">
            <a:xfrm>
              <a:off x="0" y="0"/>
              <a:ext cx="2987675" cy="2987675"/>
            </a:xfrm>
            <a:prstGeom prst="ellipse">
              <a:avLst/>
            </a:prstGeom>
            <a:noFill/>
            <a:ln w="12700">
              <a:solidFill>
                <a:srgbClr val="262626"/>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fontAlgn="ctr">
                <a:buClr>
                  <a:srgbClr val="FF0000"/>
                </a:buClr>
                <a:buSzPct val="70000"/>
                <a:buFont typeface="Arial" pitchFamily="34" charset="0"/>
                <a:buNone/>
              </a:pPr>
              <a:endParaRPr lang="zh-CN" altLang="zh-CN">
                <a:solidFill>
                  <a:srgbClr val="3F3F3F"/>
                </a:solidFill>
                <a:latin typeface="时尚中黑简体" pitchFamily="2" charset="-122"/>
                <a:ea typeface="时尚中黑简体" pitchFamily="2" charset="-122"/>
                <a:sym typeface="时尚中黑简体" pitchFamily="2" charset="-122"/>
              </a:endParaRPr>
            </a:p>
          </p:txBody>
        </p:sp>
      </p:grpSp>
      <p:sp>
        <p:nvSpPr>
          <p:cNvPr id="17452" name="TextBox 146"/>
          <p:cNvSpPr>
            <a:spLocks noChangeArrowheads="1"/>
          </p:cNvSpPr>
          <p:nvPr/>
        </p:nvSpPr>
        <p:spPr bwMode="auto">
          <a:xfrm>
            <a:off x="1235075" y="4210050"/>
            <a:ext cx="70564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添加文本文字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sp>
        <p:nvSpPr>
          <p:cNvPr id="17453" name="圆角矩形 47"/>
          <p:cNvSpPr>
            <a:spLocks noChangeArrowheads="1"/>
          </p:cNvSpPr>
          <p:nvPr/>
        </p:nvSpPr>
        <p:spPr bwMode="auto">
          <a:xfrm flipV="1">
            <a:off x="1346200" y="4067175"/>
            <a:ext cx="1719263" cy="142875"/>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7454" name="矩形 48"/>
          <p:cNvSpPr>
            <a:spLocks noChangeArrowheads="1"/>
          </p:cNvSpPr>
          <p:nvPr/>
        </p:nvSpPr>
        <p:spPr bwMode="auto">
          <a:xfrm>
            <a:off x="1277938" y="3579813"/>
            <a:ext cx="15398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buFont typeface="Arial" pitchFamily="34" charset="0"/>
              <a:buNone/>
            </a:pPr>
            <a:r>
              <a:rPr lang="zh-CN" altLang="en-US" b="1">
                <a:solidFill>
                  <a:schemeClr val="bg1"/>
                </a:solidFill>
                <a:latin typeface="时尚中黑简体" pitchFamily="2" charset="-122"/>
                <a:ea typeface="时尚中黑简体" pitchFamily="2" charset="-122"/>
                <a:sym typeface="时尚中黑简体" pitchFamily="2" charset="-122"/>
              </a:rPr>
              <a:t>此处添加标题</a:t>
            </a:r>
            <a:endParaRPr lang="en-US" b="1">
              <a:solidFill>
                <a:schemeClr val="bg1"/>
              </a:solidFill>
              <a:latin typeface="时尚中黑简体" pitchFamily="2" charset="-122"/>
              <a:ea typeface="时尚中黑简体" pitchFamily="2" charset="-122"/>
              <a:sym typeface="时尚中黑简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7443"/>
                                        </p:tgtEl>
                                        <p:attrNameLst>
                                          <p:attrName>style.visibility</p:attrName>
                                        </p:attrNameLst>
                                      </p:cBhvr>
                                      <p:to>
                                        <p:strVal val="visible"/>
                                      </p:to>
                                    </p:set>
                                    <p:anim calcmode="lin" valueType="num">
                                      <p:cBhvr>
                                        <p:cTn id="7" dur="500" fill="hold"/>
                                        <p:tgtEl>
                                          <p:spTgt spid="17443"/>
                                        </p:tgtEl>
                                        <p:attrNameLst>
                                          <p:attrName>ppt_w</p:attrName>
                                        </p:attrNameLst>
                                      </p:cBhvr>
                                      <p:tavLst>
                                        <p:tav tm="0">
                                          <p:val>
                                            <p:fltVal val="0"/>
                                          </p:val>
                                        </p:tav>
                                        <p:tav tm="100000">
                                          <p:val>
                                            <p:strVal val="#ppt_w"/>
                                          </p:val>
                                        </p:tav>
                                      </p:tavLst>
                                    </p:anim>
                                    <p:anim calcmode="lin" valueType="num">
                                      <p:cBhvr>
                                        <p:cTn id="8" dur="500" fill="hold"/>
                                        <p:tgtEl>
                                          <p:spTgt spid="17443"/>
                                        </p:tgtEl>
                                        <p:attrNameLst>
                                          <p:attrName>ppt_h</p:attrName>
                                        </p:attrNameLst>
                                      </p:cBhvr>
                                      <p:tavLst>
                                        <p:tav tm="0">
                                          <p:val>
                                            <p:fltVal val="0"/>
                                          </p:val>
                                        </p:tav>
                                        <p:tav tm="100000">
                                          <p:val>
                                            <p:strVal val="#ppt_h"/>
                                          </p:val>
                                        </p:tav>
                                      </p:tavLst>
                                    </p:anim>
                                    <p:anim calcmode="lin" valueType="num">
                                      <p:cBhvr>
                                        <p:cTn id="9" dur="500" fill="hold"/>
                                        <p:tgtEl>
                                          <p:spTgt spid="17443"/>
                                        </p:tgtEl>
                                        <p:attrNameLst>
                                          <p:attrName>style.rotation</p:attrName>
                                        </p:attrNameLst>
                                      </p:cBhvr>
                                      <p:tavLst>
                                        <p:tav tm="0">
                                          <p:val>
                                            <p:fltVal val="360"/>
                                          </p:val>
                                        </p:tav>
                                        <p:tav tm="100000">
                                          <p:val>
                                            <p:fltVal val="0"/>
                                          </p:val>
                                        </p:tav>
                                      </p:tavLst>
                                    </p:anim>
                                    <p:animEffect>
                                      <p:cBhvr>
                                        <p:cTn id="10" dur="500"/>
                                        <p:tgtEl>
                                          <p:spTgt spid="17443"/>
                                        </p:tgtEl>
                                      </p:cBhvr>
                                    </p:animEffect>
                                  </p:childTnLst>
                                </p:cTn>
                              </p:par>
                            </p:childTnLst>
                          </p:cTn>
                        </p:par>
                        <p:par>
                          <p:cTn id="11" fill="hold" nodeType="afterGroup">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17419"/>
                                        </p:tgtEl>
                                        <p:attrNameLst>
                                          <p:attrName>style.visibility</p:attrName>
                                        </p:attrNameLst>
                                      </p:cBhvr>
                                      <p:to>
                                        <p:strVal val="visible"/>
                                      </p:to>
                                    </p:set>
                                    <p:animEffect>
                                      <p:cBhvr>
                                        <p:cTn id="14" dur="500"/>
                                        <p:tgtEl>
                                          <p:spTgt spid="1741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7420"/>
                                        </p:tgtEl>
                                        <p:attrNameLst>
                                          <p:attrName>style.visibility</p:attrName>
                                        </p:attrNameLst>
                                      </p:cBhvr>
                                      <p:to>
                                        <p:strVal val="visible"/>
                                      </p:to>
                                    </p:set>
                                    <p:animEffect>
                                      <p:cBhvr>
                                        <p:cTn id="17" dur="500"/>
                                        <p:tgtEl>
                                          <p:spTgt spid="1742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7421"/>
                                        </p:tgtEl>
                                        <p:attrNameLst>
                                          <p:attrName>style.visibility</p:attrName>
                                        </p:attrNameLst>
                                      </p:cBhvr>
                                      <p:to>
                                        <p:strVal val="visible"/>
                                      </p:to>
                                    </p:set>
                                    <p:animEffect>
                                      <p:cBhvr>
                                        <p:cTn id="20" dur="500"/>
                                        <p:tgtEl>
                                          <p:spTgt spid="1742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415"/>
                                        </p:tgtEl>
                                        <p:attrNameLst>
                                          <p:attrName>style.visibility</p:attrName>
                                        </p:attrNameLst>
                                      </p:cBhvr>
                                      <p:to>
                                        <p:strVal val="visible"/>
                                      </p:to>
                                    </p:set>
                                    <p:animEffect>
                                      <p:cBhvr>
                                        <p:cTn id="23" dur="500"/>
                                        <p:tgtEl>
                                          <p:spTgt spid="1741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7416"/>
                                        </p:tgtEl>
                                        <p:attrNameLst>
                                          <p:attrName>style.visibility</p:attrName>
                                        </p:attrNameLst>
                                      </p:cBhvr>
                                      <p:to>
                                        <p:strVal val="visible"/>
                                      </p:to>
                                    </p:set>
                                    <p:animEffect>
                                      <p:cBhvr>
                                        <p:cTn id="26" dur="500"/>
                                        <p:tgtEl>
                                          <p:spTgt spid="1741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417"/>
                                        </p:tgtEl>
                                        <p:attrNameLst>
                                          <p:attrName>style.visibility</p:attrName>
                                        </p:attrNameLst>
                                      </p:cBhvr>
                                      <p:to>
                                        <p:strVal val="visible"/>
                                      </p:to>
                                    </p:set>
                                    <p:animEffect>
                                      <p:cBhvr>
                                        <p:cTn id="29" dur="500"/>
                                        <p:tgtEl>
                                          <p:spTgt spid="1741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7418"/>
                                        </p:tgtEl>
                                        <p:attrNameLst>
                                          <p:attrName>style.visibility</p:attrName>
                                        </p:attrNameLst>
                                      </p:cBhvr>
                                      <p:to>
                                        <p:strVal val="visible"/>
                                      </p:to>
                                    </p:set>
                                    <p:animEffect>
                                      <p:cBhvr>
                                        <p:cTn id="32" dur="500"/>
                                        <p:tgtEl>
                                          <p:spTgt spid="17418"/>
                                        </p:tgtEl>
                                      </p:cBhvr>
                                    </p:animEffect>
                                  </p:childTnLst>
                                </p:cTn>
                              </p:par>
                            </p:childTnLst>
                          </p:cTn>
                        </p:par>
                        <p:par>
                          <p:cTn id="33" fill="hold" nodeType="afterGroup">
                            <p:stCondLst>
                              <p:cond delay="1000"/>
                            </p:stCondLst>
                            <p:childTnLst>
                              <p:par>
                                <p:cTn id="34" presetID="22" presetClass="entr" presetSubtype="2" fill="hold" nodeType="afterEffect">
                                  <p:stCondLst>
                                    <p:cond delay="0"/>
                                  </p:stCondLst>
                                  <p:childTnLst>
                                    <p:set>
                                      <p:cBhvr>
                                        <p:cTn id="35" dur="1" fill="hold">
                                          <p:stCondLst>
                                            <p:cond delay="0"/>
                                          </p:stCondLst>
                                        </p:cTn>
                                        <p:tgtEl>
                                          <p:spTgt spid="17422"/>
                                        </p:tgtEl>
                                        <p:attrNameLst>
                                          <p:attrName>style.visibility</p:attrName>
                                        </p:attrNameLst>
                                      </p:cBhvr>
                                      <p:to>
                                        <p:strVal val="visible"/>
                                      </p:to>
                                    </p:set>
                                    <p:animEffect>
                                      <p:cBhvr>
                                        <p:cTn id="36" dur="500"/>
                                        <p:tgtEl>
                                          <p:spTgt spid="17422"/>
                                        </p:tgtEl>
                                      </p:cBhvr>
                                    </p:animEffect>
                                  </p:childTnLst>
                                </p:cTn>
                              </p:par>
                              <p:par>
                                <p:cTn id="37" presetID="22" presetClass="entr" presetSubtype="2" fill="hold" nodeType="withEffect">
                                  <p:stCondLst>
                                    <p:cond delay="0"/>
                                  </p:stCondLst>
                                  <p:childTnLst>
                                    <p:set>
                                      <p:cBhvr>
                                        <p:cTn id="38" dur="1" fill="hold">
                                          <p:stCondLst>
                                            <p:cond delay="0"/>
                                          </p:stCondLst>
                                        </p:cTn>
                                        <p:tgtEl>
                                          <p:spTgt spid="17425"/>
                                        </p:tgtEl>
                                        <p:attrNameLst>
                                          <p:attrName>style.visibility</p:attrName>
                                        </p:attrNameLst>
                                      </p:cBhvr>
                                      <p:to>
                                        <p:strVal val="visible"/>
                                      </p:to>
                                    </p:set>
                                    <p:animEffect>
                                      <p:cBhvr>
                                        <p:cTn id="39" dur="500"/>
                                        <p:tgtEl>
                                          <p:spTgt spid="17425"/>
                                        </p:tgtEl>
                                      </p:cBhvr>
                                    </p:animEffect>
                                  </p:childTnLst>
                                </p:cTn>
                              </p:par>
                              <p:par>
                                <p:cTn id="40" presetID="22" presetClass="entr" presetSubtype="2" fill="hold" nodeType="withEffect">
                                  <p:stCondLst>
                                    <p:cond delay="0"/>
                                  </p:stCondLst>
                                  <p:childTnLst>
                                    <p:set>
                                      <p:cBhvr>
                                        <p:cTn id="41" dur="1" fill="hold">
                                          <p:stCondLst>
                                            <p:cond delay="0"/>
                                          </p:stCondLst>
                                        </p:cTn>
                                        <p:tgtEl>
                                          <p:spTgt spid="17428"/>
                                        </p:tgtEl>
                                        <p:attrNameLst>
                                          <p:attrName>style.visibility</p:attrName>
                                        </p:attrNameLst>
                                      </p:cBhvr>
                                      <p:to>
                                        <p:strVal val="visible"/>
                                      </p:to>
                                    </p:set>
                                    <p:animEffect>
                                      <p:cBhvr>
                                        <p:cTn id="42" dur="500"/>
                                        <p:tgtEl>
                                          <p:spTgt spid="17428"/>
                                        </p:tgtEl>
                                      </p:cBhvr>
                                    </p:animEffect>
                                  </p:childTnLst>
                                </p:cTn>
                              </p:par>
                              <p:par>
                                <p:cTn id="43" presetID="22" presetClass="entr" presetSubtype="8" fill="hold" nodeType="withEffect">
                                  <p:stCondLst>
                                    <p:cond delay="0"/>
                                  </p:stCondLst>
                                  <p:childTnLst>
                                    <p:set>
                                      <p:cBhvr>
                                        <p:cTn id="44" dur="1" fill="hold">
                                          <p:stCondLst>
                                            <p:cond delay="0"/>
                                          </p:stCondLst>
                                        </p:cTn>
                                        <p:tgtEl>
                                          <p:spTgt spid="17431"/>
                                        </p:tgtEl>
                                        <p:attrNameLst>
                                          <p:attrName>style.visibility</p:attrName>
                                        </p:attrNameLst>
                                      </p:cBhvr>
                                      <p:to>
                                        <p:strVal val="visible"/>
                                      </p:to>
                                    </p:set>
                                    <p:animEffect>
                                      <p:cBhvr>
                                        <p:cTn id="45" dur="500"/>
                                        <p:tgtEl>
                                          <p:spTgt spid="17431"/>
                                        </p:tgtEl>
                                      </p:cBhvr>
                                    </p:animEffect>
                                  </p:childTnLst>
                                </p:cTn>
                              </p:par>
                              <p:par>
                                <p:cTn id="46" presetID="22" presetClass="entr" presetSubtype="8" fill="hold" nodeType="withEffect">
                                  <p:stCondLst>
                                    <p:cond delay="0"/>
                                  </p:stCondLst>
                                  <p:childTnLst>
                                    <p:set>
                                      <p:cBhvr>
                                        <p:cTn id="47" dur="1" fill="hold">
                                          <p:stCondLst>
                                            <p:cond delay="0"/>
                                          </p:stCondLst>
                                        </p:cTn>
                                        <p:tgtEl>
                                          <p:spTgt spid="17434"/>
                                        </p:tgtEl>
                                        <p:attrNameLst>
                                          <p:attrName>style.visibility</p:attrName>
                                        </p:attrNameLst>
                                      </p:cBhvr>
                                      <p:to>
                                        <p:strVal val="visible"/>
                                      </p:to>
                                    </p:set>
                                    <p:animEffect>
                                      <p:cBhvr>
                                        <p:cTn id="48" dur="500"/>
                                        <p:tgtEl>
                                          <p:spTgt spid="17434"/>
                                        </p:tgtEl>
                                      </p:cBhvr>
                                    </p:animEffect>
                                  </p:childTnLst>
                                </p:cTn>
                              </p:par>
                              <p:par>
                                <p:cTn id="49" presetID="22" presetClass="entr" presetSubtype="8" fill="hold" nodeType="withEffect">
                                  <p:stCondLst>
                                    <p:cond delay="0"/>
                                  </p:stCondLst>
                                  <p:childTnLst>
                                    <p:set>
                                      <p:cBhvr>
                                        <p:cTn id="50" dur="1" fill="hold">
                                          <p:stCondLst>
                                            <p:cond delay="0"/>
                                          </p:stCondLst>
                                        </p:cTn>
                                        <p:tgtEl>
                                          <p:spTgt spid="17437"/>
                                        </p:tgtEl>
                                        <p:attrNameLst>
                                          <p:attrName>style.visibility</p:attrName>
                                        </p:attrNameLst>
                                      </p:cBhvr>
                                      <p:to>
                                        <p:strVal val="visible"/>
                                      </p:to>
                                    </p:set>
                                    <p:animEffect>
                                      <p:cBhvr>
                                        <p:cTn id="51" dur="500"/>
                                        <p:tgtEl>
                                          <p:spTgt spid="17437"/>
                                        </p:tgtEl>
                                      </p:cBhvr>
                                    </p:animEffect>
                                  </p:childTnLst>
                                </p:cTn>
                              </p:par>
                              <p:par>
                                <p:cTn id="52" presetID="22" presetClass="entr" presetSubtype="8" fill="hold" nodeType="withEffect">
                                  <p:stCondLst>
                                    <p:cond delay="0"/>
                                  </p:stCondLst>
                                  <p:childTnLst>
                                    <p:set>
                                      <p:cBhvr>
                                        <p:cTn id="53" dur="1" fill="hold">
                                          <p:stCondLst>
                                            <p:cond delay="0"/>
                                          </p:stCondLst>
                                        </p:cTn>
                                        <p:tgtEl>
                                          <p:spTgt spid="17440"/>
                                        </p:tgtEl>
                                        <p:attrNameLst>
                                          <p:attrName>style.visibility</p:attrName>
                                        </p:attrNameLst>
                                      </p:cBhvr>
                                      <p:to>
                                        <p:strVal val="visible"/>
                                      </p:to>
                                    </p:set>
                                    <p:animEffect>
                                      <p:cBhvr>
                                        <p:cTn id="54" dur="500"/>
                                        <p:tgtEl>
                                          <p:spTgt spid="17440"/>
                                        </p:tgtEl>
                                      </p:cBhvr>
                                    </p:animEffect>
                                  </p:childTnLst>
                                </p:cTn>
                              </p:par>
                            </p:childTnLst>
                          </p:cTn>
                        </p:par>
                        <p:par>
                          <p:cTn id="55" fill="hold" nodeType="afterGroup">
                            <p:stCondLst>
                              <p:cond delay="15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7454"/>
                                        </p:tgtEl>
                                        <p:attrNameLst>
                                          <p:attrName>style.visibility</p:attrName>
                                        </p:attrNameLst>
                                      </p:cBhvr>
                                      <p:to>
                                        <p:strVal val="visible"/>
                                      </p:to>
                                    </p:set>
                                    <p:anim calcmode="lin" valueType="num">
                                      <p:cBhvr>
                                        <p:cTn id="58" dur="500" fill="hold"/>
                                        <p:tgtEl>
                                          <p:spTgt spid="17454"/>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7454"/>
                                        </p:tgtEl>
                                        <p:attrNameLst>
                                          <p:attrName>ppt_y</p:attrName>
                                        </p:attrNameLst>
                                      </p:cBhvr>
                                      <p:tavLst>
                                        <p:tav tm="0">
                                          <p:val>
                                            <p:strVal val="#ppt_y"/>
                                          </p:val>
                                        </p:tav>
                                        <p:tav tm="100000">
                                          <p:val>
                                            <p:strVal val="#ppt_y"/>
                                          </p:val>
                                        </p:tav>
                                      </p:tavLst>
                                    </p:anim>
                                    <p:anim calcmode="lin" valueType="num">
                                      <p:cBhvr>
                                        <p:cTn id="60" dur="500" fill="hold"/>
                                        <p:tgtEl>
                                          <p:spTgt spid="17454"/>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7454"/>
                                        </p:tgtEl>
                                        <p:attrNameLst>
                                          <p:attrName>ppt_w</p:attrName>
                                        </p:attrNameLst>
                                      </p:cBhvr>
                                      <p:tavLst>
                                        <p:tav tm="0">
                                          <p:val>
                                            <p:strVal val="#ppt_w/10"/>
                                          </p:val>
                                        </p:tav>
                                        <p:tav tm="50000">
                                          <p:val>
                                            <p:strVal val="#ppt_w+.01"/>
                                          </p:val>
                                        </p:tav>
                                        <p:tav tm="100000">
                                          <p:val>
                                            <p:strVal val="#ppt_w"/>
                                          </p:val>
                                        </p:tav>
                                      </p:tavLst>
                                    </p:anim>
                                    <p:animEffect>
                                      <p:cBhvr>
                                        <p:cTn id="62" dur="500" tmFilter="0,0; .5, 1; 1, 1"/>
                                        <p:tgtEl>
                                          <p:spTgt spid="17454"/>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17453"/>
                                        </p:tgtEl>
                                        <p:attrNameLst>
                                          <p:attrName>style.visibility</p:attrName>
                                        </p:attrNameLst>
                                      </p:cBhvr>
                                      <p:to>
                                        <p:strVal val="visible"/>
                                      </p:to>
                                    </p:set>
                                    <p:animEffect>
                                      <p:cBhvr>
                                        <p:cTn id="65" dur="500"/>
                                        <p:tgtEl>
                                          <p:spTgt spid="17453"/>
                                        </p:tgtEl>
                                      </p:cBhvr>
                                    </p:animEffect>
                                  </p:childTnLst>
                                </p:cTn>
                              </p:par>
                            </p:childTnLst>
                          </p:cTn>
                        </p:par>
                        <p:par>
                          <p:cTn id="66" fill="hold" nodeType="afterGroup">
                            <p:stCondLst>
                              <p:cond delay="2250"/>
                            </p:stCondLst>
                            <p:childTnLst>
                              <p:par>
                                <p:cTn id="67" presetID="12" presetClass="entr" presetSubtype="1" fill="hold" grpId="0" nodeType="afterEffect">
                                  <p:stCondLst>
                                    <p:cond delay="0"/>
                                  </p:stCondLst>
                                  <p:childTnLst>
                                    <p:set>
                                      <p:cBhvr>
                                        <p:cTn id="68" dur="1" fill="hold">
                                          <p:stCondLst>
                                            <p:cond delay="0"/>
                                          </p:stCondLst>
                                        </p:cTn>
                                        <p:tgtEl>
                                          <p:spTgt spid="17452"/>
                                        </p:tgtEl>
                                        <p:attrNameLst>
                                          <p:attrName>style.visibility</p:attrName>
                                        </p:attrNameLst>
                                      </p:cBhvr>
                                      <p:to>
                                        <p:strVal val="visible"/>
                                      </p:to>
                                    </p:set>
                                    <p:anim calcmode="lin" valueType="num">
                                      <p:cBhvr>
                                        <p:cTn id="69" dur="500"/>
                                        <p:tgtEl>
                                          <p:spTgt spid="17452"/>
                                        </p:tgtEl>
                                        <p:attrNameLst>
                                          <p:attrName>ppt_y</p:attrName>
                                        </p:attrNameLst>
                                      </p:cBhvr>
                                      <p:tavLst>
                                        <p:tav tm="0">
                                          <p:val>
                                            <p:strVal val="#ppt_y-#ppt_h*1.125000"/>
                                          </p:val>
                                        </p:tav>
                                        <p:tav tm="100000">
                                          <p:val>
                                            <p:strVal val="#ppt_y"/>
                                          </p:val>
                                        </p:tav>
                                      </p:tavLst>
                                    </p:anim>
                                    <p:animEffect>
                                      <p:cBhvr>
                                        <p:cTn id="70" dur="500"/>
                                        <p:tgtEl>
                                          <p:spTgt spid="17452"/>
                                        </p:tgtEl>
                                      </p:cBhvr>
                                    </p:animEffect>
                                  </p:childTnLst>
                                </p:cTn>
                              </p:par>
                            </p:childTnLst>
                          </p:cTn>
                        </p:par>
                        <p:par>
                          <p:cTn id="71" fill="hold" nodeType="afterGroup">
                            <p:stCondLst>
                              <p:cond delay="2750"/>
                            </p:stCondLst>
                            <p:childTnLst>
                              <p:par>
                                <p:cTn id="72" presetID="10" presetClass="exit" presetSubtype="0" fill="hold" grpId="1" nodeType="afterEffect">
                                  <p:stCondLst>
                                    <p:cond delay="0"/>
                                  </p:stCondLst>
                                  <p:iterate type="lt">
                                    <p:tmAbs val="0"/>
                                  </p:iterate>
                                  <p:childTnLst>
                                    <p:anim calcmode="lin" valueType="num">
                                      <p:cBhvr>
                                        <p:cTn id="73" dur="500"/>
                                        <p:tgtEl>
                                          <p:spTgt spid="17454"/>
                                        </p:tgtEl>
                                        <p:attrNameLst>
                                          <p:attrName>ppt_w</p:attrName>
                                        </p:attrNameLst>
                                      </p:cBhvr>
                                      <p:tavLst>
                                        <p:tav tm="0">
                                          <p:val>
                                            <p:strVal val="ppt_w"/>
                                          </p:val>
                                        </p:tav>
                                        <p:tav tm="100000">
                                          <p:val>
                                            <p:fltVal val="0"/>
                                          </p:val>
                                        </p:tav>
                                      </p:tavLst>
                                    </p:anim>
                                    <p:anim calcmode="lin" valueType="num">
                                      <p:cBhvr>
                                        <p:cTn id="74" dur="500"/>
                                        <p:tgtEl>
                                          <p:spTgt spid="17454"/>
                                        </p:tgtEl>
                                        <p:attrNameLst>
                                          <p:attrName>ppt_h</p:attrName>
                                        </p:attrNameLst>
                                      </p:cBhvr>
                                      <p:tavLst>
                                        <p:tav tm="0">
                                          <p:val>
                                            <p:strVal val="ppt_h"/>
                                          </p:val>
                                        </p:tav>
                                        <p:tav tm="100000">
                                          <p:val>
                                            <p:fltVal val="0"/>
                                          </p:val>
                                        </p:tav>
                                      </p:tavLst>
                                    </p:anim>
                                    <p:animEffect>
                                      <p:cBhvr>
                                        <p:cTn id="75" dur="500"/>
                                        <p:tgtEl>
                                          <p:spTgt spid="17454"/>
                                        </p:tgtEl>
                                      </p:cBhvr>
                                    </p:animEffect>
                                    <p:anim calcmode="lin" valueType="num">
                                      <p:cBhvr>
                                        <p:cTn id="76" dur="500"/>
                                        <p:tgtEl>
                                          <p:spTgt spid="17454"/>
                                        </p:tgtEl>
                                        <p:attrNameLst>
                                          <p:attrName>ppt_x</p:attrName>
                                        </p:attrNameLst>
                                      </p:cBhvr>
                                      <p:tavLst>
                                        <p:tav tm="0">
                                          <p:val>
                                            <p:strVal val="ppt_x"/>
                                          </p:val>
                                        </p:tav>
                                        <p:tav tm="100000">
                                          <p:val>
                                            <p:fltVal val="0.5"/>
                                          </p:val>
                                        </p:tav>
                                      </p:tavLst>
                                    </p:anim>
                                    <p:anim calcmode="lin" valueType="num">
                                      <p:cBhvr>
                                        <p:cTn id="77" dur="500"/>
                                        <p:tgtEl>
                                          <p:spTgt spid="17454"/>
                                        </p:tgtEl>
                                        <p:attrNameLst>
                                          <p:attrName>ppt_y</p:attrName>
                                        </p:attrNameLst>
                                      </p:cBhvr>
                                      <p:tavLst>
                                        <p:tav tm="0">
                                          <p:val>
                                            <p:strVal val="ppt_y"/>
                                          </p:val>
                                        </p:tav>
                                        <p:tav tm="100000">
                                          <p:val>
                                            <p:fltVal val="0.5"/>
                                          </p:val>
                                        </p:tav>
                                      </p:tavLst>
                                    </p:anim>
                                    <p:set>
                                      <p:cBhvr>
                                        <p:cTn id="78" dur="1" fill="hold">
                                          <p:stCondLst>
                                            <p:cond delay="499"/>
                                          </p:stCondLst>
                                        </p:cTn>
                                        <p:tgtEl>
                                          <p:spTgt spid="17454"/>
                                        </p:tgtEl>
                                        <p:attrNameLst>
                                          <p:attrName>style.visibility</p:attrName>
                                        </p:attrNameLst>
                                      </p:cBhvr>
                                      <p:to>
                                        <p:strVal val="hidden"/>
                                      </p:to>
                                    </p:set>
                                  </p:childTnLst>
                                </p:cTn>
                              </p:par>
                              <p:par>
                                <p:cTn id="79" presetID="10" presetClass="exit" presetSubtype="0" fill="hold" grpId="1" nodeType="withEffect">
                                  <p:stCondLst>
                                    <p:cond delay="0"/>
                                  </p:stCondLst>
                                  <p:childTnLst>
                                    <p:anim calcmode="lin" valueType="num">
                                      <p:cBhvr>
                                        <p:cTn id="80" dur="500"/>
                                        <p:tgtEl>
                                          <p:spTgt spid="17453"/>
                                        </p:tgtEl>
                                        <p:attrNameLst>
                                          <p:attrName>ppt_w</p:attrName>
                                        </p:attrNameLst>
                                      </p:cBhvr>
                                      <p:tavLst>
                                        <p:tav tm="0">
                                          <p:val>
                                            <p:strVal val="ppt_w"/>
                                          </p:val>
                                        </p:tav>
                                        <p:tav tm="100000">
                                          <p:val>
                                            <p:fltVal val="0"/>
                                          </p:val>
                                        </p:tav>
                                      </p:tavLst>
                                    </p:anim>
                                    <p:anim calcmode="lin" valueType="num">
                                      <p:cBhvr>
                                        <p:cTn id="81" dur="500"/>
                                        <p:tgtEl>
                                          <p:spTgt spid="17453"/>
                                        </p:tgtEl>
                                        <p:attrNameLst>
                                          <p:attrName>ppt_h</p:attrName>
                                        </p:attrNameLst>
                                      </p:cBhvr>
                                      <p:tavLst>
                                        <p:tav tm="0">
                                          <p:val>
                                            <p:strVal val="ppt_h"/>
                                          </p:val>
                                        </p:tav>
                                        <p:tav tm="100000">
                                          <p:val>
                                            <p:fltVal val="0"/>
                                          </p:val>
                                        </p:tav>
                                      </p:tavLst>
                                    </p:anim>
                                    <p:animEffect>
                                      <p:cBhvr>
                                        <p:cTn id="82" dur="500"/>
                                        <p:tgtEl>
                                          <p:spTgt spid="17453"/>
                                        </p:tgtEl>
                                      </p:cBhvr>
                                    </p:animEffect>
                                    <p:anim calcmode="lin" valueType="num">
                                      <p:cBhvr>
                                        <p:cTn id="83" dur="500"/>
                                        <p:tgtEl>
                                          <p:spTgt spid="17453"/>
                                        </p:tgtEl>
                                        <p:attrNameLst>
                                          <p:attrName>ppt_x</p:attrName>
                                        </p:attrNameLst>
                                      </p:cBhvr>
                                      <p:tavLst>
                                        <p:tav tm="0">
                                          <p:val>
                                            <p:strVal val="ppt_x"/>
                                          </p:val>
                                        </p:tav>
                                        <p:tav tm="100000">
                                          <p:val>
                                            <p:fltVal val="0.5"/>
                                          </p:val>
                                        </p:tav>
                                      </p:tavLst>
                                    </p:anim>
                                    <p:anim calcmode="lin" valueType="num">
                                      <p:cBhvr>
                                        <p:cTn id="84" dur="500"/>
                                        <p:tgtEl>
                                          <p:spTgt spid="17453"/>
                                        </p:tgtEl>
                                        <p:attrNameLst>
                                          <p:attrName>ppt_y</p:attrName>
                                        </p:attrNameLst>
                                      </p:cBhvr>
                                      <p:tavLst>
                                        <p:tav tm="0">
                                          <p:val>
                                            <p:strVal val="ppt_y"/>
                                          </p:val>
                                        </p:tav>
                                        <p:tav tm="100000">
                                          <p:val>
                                            <p:fltVal val="0.5"/>
                                          </p:val>
                                        </p:tav>
                                      </p:tavLst>
                                    </p:anim>
                                    <p:set>
                                      <p:cBhvr>
                                        <p:cTn id="85" dur="1" fill="hold">
                                          <p:stCondLst>
                                            <p:cond delay="499"/>
                                          </p:stCondLst>
                                        </p:cTn>
                                        <p:tgtEl>
                                          <p:spTgt spid="17453"/>
                                        </p:tgtEl>
                                        <p:attrNameLst>
                                          <p:attrName>style.visibility</p:attrName>
                                        </p:attrNameLst>
                                      </p:cBhvr>
                                      <p:to>
                                        <p:strVal val="hidden"/>
                                      </p:to>
                                    </p:set>
                                  </p:childTnLst>
                                </p:cTn>
                              </p:par>
                              <p:par>
                                <p:cTn id="86" presetID="10" presetClass="exit" presetSubtype="0" fill="hold" grpId="1" nodeType="withEffect">
                                  <p:stCondLst>
                                    <p:cond delay="0"/>
                                  </p:stCondLst>
                                  <p:childTnLst>
                                    <p:anim calcmode="lin" valueType="num">
                                      <p:cBhvr>
                                        <p:cTn id="87" dur="500"/>
                                        <p:tgtEl>
                                          <p:spTgt spid="17452"/>
                                        </p:tgtEl>
                                        <p:attrNameLst>
                                          <p:attrName>ppt_w</p:attrName>
                                        </p:attrNameLst>
                                      </p:cBhvr>
                                      <p:tavLst>
                                        <p:tav tm="0">
                                          <p:val>
                                            <p:strVal val="ppt_w"/>
                                          </p:val>
                                        </p:tav>
                                        <p:tav tm="100000">
                                          <p:val>
                                            <p:fltVal val="0"/>
                                          </p:val>
                                        </p:tav>
                                      </p:tavLst>
                                    </p:anim>
                                    <p:anim calcmode="lin" valueType="num">
                                      <p:cBhvr>
                                        <p:cTn id="88" dur="500"/>
                                        <p:tgtEl>
                                          <p:spTgt spid="17452"/>
                                        </p:tgtEl>
                                        <p:attrNameLst>
                                          <p:attrName>ppt_h</p:attrName>
                                        </p:attrNameLst>
                                      </p:cBhvr>
                                      <p:tavLst>
                                        <p:tav tm="0">
                                          <p:val>
                                            <p:strVal val="ppt_h"/>
                                          </p:val>
                                        </p:tav>
                                        <p:tav tm="100000">
                                          <p:val>
                                            <p:fltVal val="0"/>
                                          </p:val>
                                        </p:tav>
                                      </p:tavLst>
                                    </p:anim>
                                    <p:animEffect>
                                      <p:cBhvr>
                                        <p:cTn id="89" dur="500"/>
                                        <p:tgtEl>
                                          <p:spTgt spid="17452"/>
                                        </p:tgtEl>
                                      </p:cBhvr>
                                    </p:animEffect>
                                    <p:anim calcmode="lin" valueType="num">
                                      <p:cBhvr>
                                        <p:cTn id="90" dur="500"/>
                                        <p:tgtEl>
                                          <p:spTgt spid="17452"/>
                                        </p:tgtEl>
                                        <p:attrNameLst>
                                          <p:attrName>ppt_x</p:attrName>
                                        </p:attrNameLst>
                                      </p:cBhvr>
                                      <p:tavLst>
                                        <p:tav tm="0">
                                          <p:val>
                                            <p:strVal val="ppt_x"/>
                                          </p:val>
                                        </p:tav>
                                        <p:tav tm="100000">
                                          <p:val>
                                            <p:fltVal val="0.5"/>
                                          </p:val>
                                        </p:tav>
                                      </p:tavLst>
                                    </p:anim>
                                    <p:anim calcmode="lin" valueType="num">
                                      <p:cBhvr>
                                        <p:cTn id="91" dur="500"/>
                                        <p:tgtEl>
                                          <p:spTgt spid="17452"/>
                                        </p:tgtEl>
                                        <p:attrNameLst>
                                          <p:attrName>ppt_y</p:attrName>
                                        </p:attrNameLst>
                                      </p:cBhvr>
                                      <p:tavLst>
                                        <p:tav tm="0">
                                          <p:val>
                                            <p:strVal val="ppt_y"/>
                                          </p:val>
                                        </p:tav>
                                        <p:tav tm="100000">
                                          <p:val>
                                            <p:fltVal val="0.5"/>
                                          </p:val>
                                        </p:tav>
                                      </p:tavLst>
                                    </p:anim>
                                    <p:set>
                                      <p:cBhvr>
                                        <p:cTn id="92" dur="1" fill="hold">
                                          <p:stCondLst>
                                            <p:cond delay="499"/>
                                          </p:stCondLst>
                                        </p:cTn>
                                        <p:tgtEl>
                                          <p:spTgt spid="17452"/>
                                        </p:tgtEl>
                                        <p:attrNameLst>
                                          <p:attrName>style.visibility</p:attrName>
                                        </p:attrNameLst>
                                      </p:cBhvr>
                                      <p:to>
                                        <p:strVal val="hidden"/>
                                      </p:to>
                                    </p:set>
                                  </p:childTnLst>
                                </p:cTn>
                              </p:par>
                              <p:par>
                                <p:cTn id="93" presetID="10" presetClass="exit" presetSubtype="0" fill="hold" nodeType="withEffect">
                                  <p:stCondLst>
                                    <p:cond delay="0"/>
                                  </p:stCondLst>
                                  <p:childTnLst>
                                    <p:anim calcmode="lin" valueType="num">
                                      <p:cBhvr>
                                        <p:cTn id="94" dur="500"/>
                                        <p:tgtEl>
                                          <p:spTgt spid="17443"/>
                                        </p:tgtEl>
                                        <p:attrNameLst>
                                          <p:attrName>ppt_w</p:attrName>
                                        </p:attrNameLst>
                                      </p:cBhvr>
                                      <p:tavLst>
                                        <p:tav tm="0">
                                          <p:val>
                                            <p:strVal val="ppt_w"/>
                                          </p:val>
                                        </p:tav>
                                        <p:tav tm="100000">
                                          <p:val>
                                            <p:fltVal val="0"/>
                                          </p:val>
                                        </p:tav>
                                      </p:tavLst>
                                    </p:anim>
                                    <p:anim calcmode="lin" valueType="num">
                                      <p:cBhvr>
                                        <p:cTn id="95" dur="500"/>
                                        <p:tgtEl>
                                          <p:spTgt spid="17443"/>
                                        </p:tgtEl>
                                        <p:attrNameLst>
                                          <p:attrName>ppt_h</p:attrName>
                                        </p:attrNameLst>
                                      </p:cBhvr>
                                      <p:tavLst>
                                        <p:tav tm="0">
                                          <p:val>
                                            <p:strVal val="ppt_h"/>
                                          </p:val>
                                        </p:tav>
                                        <p:tav tm="100000">
                                          <p:val>
                                            <p:fltVal val="0"/>
                                          </p:val>
                                        </p:tav>
                                      </p:tavLst>
                                    </p:anim>
                                    <p:animEffect>
                                      <p:cBhvr>
                                        <p:cTn id="96" dur="500"/>
                                        <p:tgtEl>
                                          <p:spTgt spid="17443"/>
                                        </p:tgtEl>
                                      </p:cBhvr>
                                    </p:animEffect>
                                    <p:anim calcmode="lin" valueType="num">
                                      <p:cBhvr>
                                        <p:cTn id="97" dur="500"/>
                                        <p:tgtEl>
                                          <p:spTgt spid="17443"/>
                                        </p:tgtEl>
                                        <p:attrNameLst>
                                          <p:attrName>ppt_x</p:attrName>
                                        </p:attrNameLst>
                                      </p:cBhvr>
                                      <p:tavLst>
                                        <p:tav tm="0">
                                          <p:val>
                                            <p:strVal val="ppt_x"/>
                                          </p:val>
                                        </p:tav>
                                        <p:tav tm="100000">
                                          <p:val>
                                            <p:fltVal val="0.5"/>
                                          </p:val>
                                        </p:tav>
                                      </p:tavLst>
                                    </p:anim>
                                    <p:anim calcmode="lin" valueType="num">
                                      <p:cBhvr>
                                        <p:cTn id="98" dur="500"/>
                                        <p:tgtEl>
                                          <p:spTgt spid="17443"/>
                                        </p:tgtEl>
                                        <p:attrNameLst>
                                          <p:attrName>ppt_y</p:attrName>
                                        </p:attrNameLst>
                                      </p:cBhvr>
                                      <p:tavLst>
                                        <p:tav tm="0">
                                          <p:val>
                                            <p:strVal val="ppt_y"/>
                                          </p:val>
                                        </p:tav>
                                        <p:tav tm="100000">
                                          <p:val>
                                            <p:fltVal val="0.5"/>
                                          </p:val>
                                        </p:tav>
                                      </p:tavLst>
                                    </p:anim>
                                    <p:set>
                                      <p:cBhvr>
                                        <p:cTn id="99" dur="1" fill="hold">
                                          <p:stCondLst>
                                            <p:cond delay="499"/>
                                          </p:stCondLst>
                                        </p:cTn>
                                        <p:tgtEl>
                                          <p:spTgt spid="17443"/>
                                        </p:tgtEl>
                                        <p:attrNameLst>
                                          <p:attrName>style.visibility</p:attrName>
                                        </p:attrNameLst>
                                      </p:cBhvr>
                                      <p:to>
                                        <p:strVal val="hidden"/>
                                      </p:to>
                                    </p:set>
                                  </p:childTnLst>
                                </p:cTn>
                              </p:par>
                              <p:par>
                                <p:cTn id="100" presetID="10" presetClass="exit" presetSubtype="0" fill="hold" grpId="1" nodeType="withEffect">
                                  <p:stCondLst>
                                    <p:cond delay="0"/>
                                  </p:stCondLst>
                                  <p:childTnLst>
                                    <p:anim calcmode="lin" valueType="num">
                                      <p:cBhvr>
                                        <p:cTn id="101" dur="500"/>
                                        <p:tgtEl>
                                          <p:spTgt spid="17419"/>
                                        </p:tgtEl>
                                        <p:attrNameLst>
                                          <p:attrName>ppt_w</p:attrName>
                                        </p:attrNameLst>
                                      </p:cBhvr>
                                      <p:tavLst>
                                        <p:tav tm="0">
                                          <p:val>
                                            <p:strVal val="ppt_w"/>
                                          </p:val>
                                        </p:tav>
                                        <p:tav tm="100000">
                                          <p:val>
                                            <p:fltVal val="0"/>
                                          </p:val>
                                        </p:tav>
                                      </p:tavLst>
                                    </p:anim>
                                    <p:anim calcmode="lin" valueType="num">
                                      <p:cBhvr>
                                        <p:cTn id="102" dur="500"/>
                                        <p:tgtEl>
                                          <p:spTgt spid="17419"/>
                                        </p:tgtEl>
                                        <p:attrNameLst>
                                          <p:attrName>ppt_h</p:attrName>
                                        </p:attrNameLst>
                                      </p:cBhvr>
                                      <p:tavLst>
                                        <p:tav tm="0">
                                          <p:val>
                                            <p:strVal val="ppt_h"/>
                                          </p:val>
                                        </p:tav>
                                        <p:tav tm="100000">
                                          <p:val>
                                            <p:fltVal val="0"/>
                                          </p:val>
                                        </p:tav>
                                      </p:tavLst>
                                    </p:anim>
                                    <p:animEffect>
                                      <p:cBhvr>
                                        <p:cTn id="103" dur="500"/>
                                        <p:tgtEl>
                                          <p:spTgt spid="17419"/>
                                        </p:tgtEl>
                                      </p:cBhvr>
                                    </p:animEffect>
                                    <p:anim calcmode="lin" valueType="num">
                                      <p:cBhvr>
                                        <p:cTn id="104" dur="500"/>
                                        <p:tgtEl>
                                          <p:spTgt spid="17419"/>
                                        </p:tgtEl>
                                        <p:attrNameLst>
                                          <p:attrName>ppt_x</p:attrName>
                                        </p:attrNameLst>
                                      </p:cBhvr>
                                      <p:tavLst>
                                        <p:tav tm="0">
                                          <p:val>
                                            <p:strVal val="ppt_x"/>
                                          </p:val>
                                        </p:tav>
                                        <p:tav tm="100000">
                                          <p:val>
                                            <p:fltVal val="0.5"/>
                                          </p:val>
                                        </p:tav>
                                      </p:tavLst>
                                    </p:anim>
                                    <p:anim calcmode="lin" valueType="num">
                                      <p:cBhvr>
                                        <p:cTn id="105" dur="500"/>
                                        <p:tgtEl>
                                          <p:spTgt spid="17419"/>
                                        </p:tgtEl>
                                        <p:attrNameLst>
                                          <p:attrName>ppt_y</p:attrName>
                                        </p:attrNameLst>
                                      </p:cBhvr>
                                      <p:tavLst>
                                        <p:tav tm="0">
                                          <p:val>
                                            <p:strVal val="ppt_y"/>
                                          </p:val>
                                        </p:tav>
                                        <p:tav tm="100000">
                                          <p:val>
                                            <p:fltVal val="0.5"/>
                                          </p:val>
                                        </p:tav>
                                      </p:tavLst>
                                    </p:anim>
                                    <p:set>
                                      <p:cBhvr>
                                        <p:cTn id="106" dur="1" fill="hold">
                                          <p:stCondLst>
                                            <p:cond delay="499"/>
                                          </p:stCondLst>
                                        </p:cTn>
                                        <p:tgtEl>
                                          <p:spTgt spid="17419"/>
                                        </p:tgtEl>
                                        <p:attrNameLst>
                                          <p:attrName>style.visibility</p:attrName>
                                        </p:attrNameLst>
                                      </p:cBhvr>
                                      <p:to>
                                        <p:strVal val="hidden"/>
                                      </p:to>
                                    </p:set>
                                  </p:childTnLst>
                                </p:cTn>
                              </p:par>
                              <p:par>
                                <p:cTn id="107" presetID="10" presetClass="exit" presetSubtype="0" fill="hold" grpId="1" nodeType="withEffect">
                                  <p:stCondLst>
                                    <p:cond delay="0"/>
                                  </p:stCondLst>
                                  <p:childTnLst>
                                    <p:anim calcmode="lin" valueType="num">
                                      <p:cBhvr>
                                        <p:cTn id="108" dur="500"/>
                                        <p:tgtEl>
                                          <p:spTgt spid="17420"/>
                                        </p:tgtEl>
                                        <p:attrNameLst>
                                          <p:attrName>ppt_w</p:attrName>
                                        </p:attrNameLst>
                                      </p:cBhvr>
                                      <p:tavLst>
                                        <p:tav tm="0">
                                          <p:val>
                                            <p:strVal val="ppt_w"/>
                                          </p:val>
                                        </p:tav>
                                        <p:tav tm="100000">
                                          <p:val>
                                            <p:fltVal val="0"/>
                                          </p:val>
                                        </p:tav>
                                      </p:tavLst>
                                    </p:anim>
                                    <p:anim calcmode="lin" valueType="num">
                                      <p:cBhvr>
                                        <p:cTn id="109" dur="500"/>
                                        <p:tgtEl>
                                          <p:spTgt spid="17420"/>
                                        </p:tgtEl>
                                        <p:attrNameLst>
                                          <p:attrName>ppt_h</p:attrName>
                                        </p:attrNameLst>
                                      </p:cBhvr>
                                      <p:tavLst>
                                        <p:tav tm="0">
                                          <p:val>
                                            <p:strVal val="ppt_h"/>
                                          </p:val>
                                        </p:tav>
                                        <p:tav tm="100000">
                                          <p:val>
                                            <p:fltVal val="0"/>
                                          </p:val>
                                        </p:tav>
                                      </p:tavLst>
                                    </p:anim>
                                    <p:animEffect>
                                      <p:cBhvr>
                                        <p:cTn id="110" dur="500"/>
                                        <p:tgtEl>
                                          <p:spTgt spid="17420"/>
                                        </p:tgtEl>
                                      </p:cBhvr>
                                    </p:animEffect>
                                    <p:anim calcmode="lin" valueType="num">
                                      <p:cBhvr>
                                        <p:cTn id="111" dur="500"/>
                                        <p:tgtEl>
                                          <p:spTgt spid="17420"/>
                                        </p:tgtEl>
                                        <p:attrNameLst>
                                          <p:attrName>ppt_x</p:attrName>
                                        </p:attrNameLst>
                                      </p:cBhvr>
                                      <p:tavLst>
                                        <p:tav tm="0">
                                          <p:val>
                                            <p:strVal val="ppt_x"/>
                                          </p:val>
                                        </p:tav>
                                        <p:tav tm="100000">
                                          <p:val>
                                            <p:fltVal val="0.5"/>
                                          </p:val>
                                        </p:tav>
                                      </p:tavLst>
                                    </p:anim>
                                    <p:anim calcmode="lin" valueType="num">
                                      <p:cBhvr>
                                        <p:cTn id="112" dur="500"/>
                                        <p:tgtEl>
                                          <p:spTgt spid="17420"/>
                                        </p:tgtEl>
                                        <p:attrNameLst>
                                          <p:attrName>ppt_y</p:attrName>
                                        </p:attrNameLst>
                                      </p:cBhvr>
                                      <p:tavLst>
                                        <p:tav tm="0">
                                          <p:val>
                                            <p:strVal val="ppt_y"/>
                                          </p:val>
                                        </p:tav>
                                        <p:tav tm="100000">
                                          <p:val>
                                            <p:fltVal val="0.5"/>
                                          </p:val>
                                        </p:tav>
                                      </p:tavLst>
                                    </p:anim>
                                    <p:set>
                                      <p:cBhvr>
                                        <p:cTn id="113" dur="1" fill="hold">
                                          <p:stCondLst>
                                            <p:cond delay="499"/>
                                          </p:stCondLst>
                                        </p:cTn>
                                        <p:tgtEl>
                                          <p:spTgt spid="17420"/>
                                        </p:tgtEl>
                                        <p:attrNameLst>
                                          <p:attrName>style.visibility</p:attrName>
                                        </p:attrNameLst>
                                      </p:cBhvr>
                                      <p:to>
                                        <p:strVal val="hidden"/>
                                      </p:to>
                                    </p:set>
                                  </p:childTnLst>
                                </p:cTn>
                              </p:par>
                              <p:par>
                                <p:cTn id="114" presetID="10" presetClass="exit" presetSubtype="0" fill="hold" grpId="1" nodeType="withEffect">
                                  <p:stCondLst>
                                    <p:cond delay="0"/>
                                  </p:stCondLst>
                                  <p:childTnLst>
                                    <p:anim calcmode="lin" valueType="num">
                                      <p:cBhvr>
                                        <p:cTn id="115" dur="500"/>
                                        <p:tgtEl>
                                          <p:spTgt spid="17421"/>
                                        </p:tgtEl>
                                        <p:attrNameLst>
                                          <p:attrName>ppt_w</p:attrName>
                                        </p:attrNameLst>
                                      </p:cBhvr>
                                      <p:tavLst>
                                        <p:tav tm="0">
                                          <p:val>
                                            <p:strVal val="ppt_w"/>
                                          </p:val>
                                        </p:tav>
                                        <p:tav tm="100000">
                                          <p:val>
                                            <p:fltVal val="0"/>
                                          </p:val>
                                        </p:tav>
                                      </p:tavLst>
                                    </p:anim>
                                    <p:anim calcmode="lin" valueType="num">
                                      <p:cBhvr>
                                        <p:cTn id="116" dur="500"/>
                                        <p:tgtEl>
                                          <p:spTgt spid="17421"/>
                                        </p:tgtEl>
                                        <p:attrNameLst>
                                          <p:attrName>ppt_h</p:attrName>
                                        </p:attrNameLst>
                                      </p:cBhvr>
                                      <p:tavLst>
                                        <p:tav tm="0">
                                          <p:val>
                                            <p:strVal val="ppt_h"/>
                                          </p:val>
                                        </p:tav>
                                        <p:tav tm="100000">
                                          <p:val>
                                            <p:fltVal val="0"/>
                                          </p:val>
                                        </p:tav>
                                      </p:tavLst>
                                    </p:anim>
                                    <p:animEffect>
                                      <p:cBhvr>
                                        <p:cTn id="117" dur="500"/>
                                        <p:tgtEl>
                                          <p:spTgt spid="17421"/>
                                        </p:tgtEl>
                                      </p:cBhvr>
                                    </p:animEffect>
                                    <p:anim calcmode="lin" valueType="num">
                                      <p:cBhvr>
                                        <p:cTn id="118" dur="500"/>
                                        <p:tgtEl>
                                          <p:spTgt spid="17421"/>
                                        </p:tgtEl>
                                        <p:attrNameLst>
                                          <p:attrName>ppt_x</p:attrName>
                                        </p:attrNameLst>
                                      </p:cBhvr>
                                      <p:tavLst>
                                        <p:tav tm="0">
                                          <p:val>
                                            <p:strVal val="ppt_x"/>
                                          </p:val>
                                        </p:tav>
                                        <p:tav tm="100000">
                                          <p:val>
                                            <p:fltVal val="0.5"/>
                                          </p:val>
                                        </p:tav>
                                      </p:tavLst>
                                    </p:anim>
                                    <p:anim calcmode="lin" valueType="num">
                                      <p:cBhvr>
                                        <p:cTn id="119" dur="500"/>
                                        <p:tgtEl>
                                          <p:spTgt spid="17421"/>
                                        </p:tgtEl>
                                        <p:attrNameLst>
                                          <p:attrName>ppt_y</p:attrName>
                                        </p:attrNameLst>
                                      </p:cBhvr>
                                      <p:tavLst>
                                        <p:tav tm="0">
                                          <p:val>
                                            <p:strVal val="ppt_y"/>
                                          </p:val>
                                        </p:tav>
                                        <p:tav tm="100000">
                                          <p:val>
                                            <p:fltVal val="0.5"/>
                                          </p:val>
                                        </p:tav>
                                      </p:tavLst>
                                    </p:anim>
                                    <p:set>
                                      <p:cBhvr>
                                        <p:cTn id="120" dur="1" fill="hold">
                                          <p:stCondLst>
                                            <p:cond delay="499"/>
                                          </p:stCondLst>
                                        </p:cTn>
                                        <p:tgtEl>
                                          <p:spTgt spid="17421"/>
                                        </p:tgtEl>
                                        <p:attrNameLst>
                                          <p:attrName>style.visibility</p:attrName>
                                        </p:attrNameLst>
                                      </p:cBhvr>
                                      <p:to>
                                        <p:strVal val="hidden"/>
                                      </p:to>
                                    </p:set>
                                  </p:childTnLst>
                                </p:cTn>
                              </p:par>
                              <p:par>
                                <p:cTn id="121" presetID="10" presetClass="exit" presetSubtype="0" fill="hold" grpId="1" nodeType="withEffect">
                                  <p:stCondLst>
                                    <p:cond delay="0"/>
                                  </p:stCondLst>
                                  <p:childTnLst>
                                    <p:anim calcmode="lin" valueType="num">
                                      <p:cBhvr>
                                        <p:cTn id="122" dur="500"/>
                                        <p:tgtEl>
                                          <p:spTgt spid="17415"/>
                                        </p:tgtEl>
                                        <p:attrNameLst>
                                          <p:attrName>ppt_w</p:attrName>
                                        </p:attrNameLst>
                                      </p:cBhvr>
                                      <p:tavLst>
                                        <p:tav tm="0">
                                          <p:val>
                                            <p:strVal val="ppt_w"/>
                                          </p:val>
                                        </p:tav>
                                        <p:tav tm="100000">
                                          <p:val>
                                            <p:fltVal val="0"/>
                                          </p:val>
                                        </p:tav>
                                      </p:tavLst>
                                    </p:anim>
                                    <p:anim calcmode="lin" valueType="num">
                                      <p:cBhvr>
                                        <p:cTn id="123" dur="500"/>
                                        <p:tgtEl>
                                          <p:spTgt spid="17415"/>
                                        </p:tgtEl>
                                        <p:attrNameLst>
                                          <p:attrName>ppt_h</p:attrName>
                                        </p:attrNameLst>
                                      </p:cBhvr>
                                      <p:tavLst>
                                        <p:tav tm="0">
                                          <p:val>
                                            <p:strVal val="ppt_h"/>
                                          </p:val>
                                        </p:tav>
                                        <p:tav tm="100000">
                                          <p:val>
                                            <p:fltVal val="0"/>
                                          </p:val>
                                        </p:tav>
                                      </p:tavLst>
                                    </p:anim>
                                    <p:animEffect>
                                      <p:cBhvr>
                                        <p:cTn id="124" dur="500"/>
                                        <p:tgtEl>
                                          <p:spTgt spid="17415"/>
                                        </p:tgtEl>
                                      </p:cBhvr>
                                    </p:animEffect>
                                    <p:anim calcmode="lin" valueType="num">
                                      <p:cBhvr>
                                        <p:cTn id="125" dur="500"/>
                                        <p:tgtEl>
                                          <p:spTgt spid="17415"/>
                                        </p:tgtEl>
                                        <p:attrNameLst>
                                          <p:attrName>ppt_x</p:attrName>
                                        </p:attrNameLst>
                                      </p:cBhvr>
                                      <p:tavLst>
                                        <p:tav tm="0">
                                          <p:val>
                                            <p:strVal val="ppt_x"/>
                                          </p:val>
                                        </p:tav>
                                        <p:tav tm="100000">
                                          <p:val>
                                            <p:fltVal val="0.5"/>
                                          </p:val>
                                        </p:tav>
                                      </p:tavLst>
                                    </p:anim>
                                    <p:anim calcmode="lin" valueType="num">
                                      <p:cBhvr>
                                        <p:cTn id="126" dur="500"/>
                                        <p:tgtEl>
                                          <p:spTgt spid="17415"/>
                                        </p:tgtEl>
                                        <p:attrNameLst>
                                          <p:attrName>ppt_y</p:attrName>
                                        </p:attrNameLst>
                                      </p:cBhvr>
                                      <p:tavLst>
                                        <p:tav tm="0">
                                          <p:val>
                                            <p:strVal val="ppt_y"/>
                                          </p:val>
                                        </p:tav>
                                        <p:tav tm="100000">
                                          <p:val>
                                            <p:fltVal val="0.5"/>
                                          </p:val>
                                        </p:tav>
                                      </p:tavLst>
                                    </p:anim>
                                    <p:set>
                                      <p:cBhvr>
                                        <p:cTn id="127" dur="1" fill="hold">
                                          <p:stCondLst>
                                            <p:cond delay="499"/>
                                          </p:stCondLst>
                                        </p:cTn>
                                        <p:tgtEl>
                                          <p:spTgt spid="17415"/>
                                        </p:tgtEl>
                                        <p:attrNameLst>
                                          <p:attrName>style.visibility</p:attrName>
                                        </p:attrNameLst>
                                      </p:cBhvr>
                                      <p:to>
                                        <p:strVal val="hidden"/>
                                      </p:to>
                                    </p:set>
                                  </p:childTnLst>
                                </p:cTn>
                              </p:par>
                              <p:par>
                                <p:cTn id="128" presetID="10" presetClass="exit" presetSubtype="0" fill="hold" grpId="1" nodeType="withEffect">
                                  <p:stCondLst>
                                    <p:cond delay="0"/>
                                  </p:stCondLst>
                                  <p:childTnLst>
                                    <p:anim calcmode="lin" valueType="num">
                                      <p:cBhvr>
                                        <p:cTn id="129" dur="500"/>
                                        <p:tgtEl>
                                          <p:spTgt spid="17416"/>
                                        </p:tgtEl>
                                        <p:attrNameLst>
                                          <p:attrName>ppt_w</p:attrName>
                                        </p:attrNameLst>
                                      </p:cBhvr>
                                      <p:tavLst>
                                        <p:tav tm="0">
                                          <p:val>
                                            <p:strVal val="ppt_w"/>
                                          </p:val>
                                        </p:tav>
                                        <p:tav tm="100000">
                                          <p:val>
                                            <p:fltVal val="0"/>
                                          </p:val>
                                        </p:tav>
                                      </p:tavLst>
                                    </p:anim>
                                    <p:anim calcmode="lin" valueType="num">
                                      <p:cBhvr>
                                        <p:cTn id="130" dur="500"/>
                                        <p:tgtEl>
                                          <p:spTgt spid="17416"/>
                                        </p:tgtEl>
                                        <p:attrNameLst>
                                          <p:attrName>ppt_h</p:attrName>
                                        </p:attrNameLst>
                                      </p:cBhvr>
                                      <p:tavLst>
                                        <p:tav tm="0">
                                          <p:val>
                                            <p:strVal val="ppt_h"/>
                                          </p:val>
                                        </p:tav>
                                        <p:tav tm="100000">
                                          <p:val>
                                            <p:fltVal val="0"/>
                                          </p:val>
                                        </p:tav>
                                      </p:tavLst>
                                    </p:anim>
                                    <p:animEffect>
                                      <p:cBhvr>
                                        <p:cTn id="131" dur="500"/>
                                        <p:tgtEl>
                                          <p:spTgt spid="17416"/>
                                        </p:tgtEl>
                                      </p:cBhvr>
                                    </p:animEffect>
                                    <p:anim calcmode="lin" valueType="num">
                                      <p:cBhvr>
                                        <p:cTn id="132" dur="500"/>
                                        <p:tgtEl>
                                          <p:spTgt spid="17416"/>
                                        </p:tgtEl>
                                        <p:attrNameLst>
                                          <p:attrName>ppt_x</p:attrName>
                                        </p:attrNameLst>
                                      </p:cBhvr>
                                      <p:tavLst>
                                        <p:tav tm="0">
                                          <p:val>
                                            <p:strVal val="ppt_x"/>
                                          </p:val>
                                        </p:tav>
                                        <p:tav tm="100000">
                                          <p:val>
                                            <p:fltVal val="0.5"/>
                                          </p:val>
                                        </p:tav>
                                      </p:tavLst>
                                    </p:anim>
                                    <p:anim calcmode="lin" valueType="num">
                                      <p:cBhvr>
                                        <p:cTn id="133" dur="500"/>
                                        <p:tgtEl>
                                          <p:spTgt spid="17416"/>
                                        </p:tgtEl>
                                        <p:attrNameLst>
                                          <p:attrName>ppt_y</p:attrName>
                                        </p:attrNameLst>
                                      </p:cBhvr>
                                      <p:tavLst>
                                        <p:tav tm="0">
                                          <p:val>
                                            <p:strVal val="ppt_y"/>
                                          </p:val>
                                        </p:tav>
                                        <p:tav tm="100000">
                                          <p:val>
                                            <p:fltVal val="0.5"/>
                                          </p:val>
                                        </p:tav>
                                      </p:tavLst>
                                    </p:anim>
                                    <p:set>
                                      <p:cBhvr>
                                        <p:cTn id="134" dur="1" fill="hold">
                                          <p:stCondLst>
                                            <p:cond delay="499"/>
                                          </p:stCondLst>
                                        </p:cTn>
                                        <p:tgtEl>
                                          <p:spTgt spid="17416"/>
                                        </p:tgtEl>
                                        <p:attrNameLst>
                                          <p:attrName>style.visibility</p:attrName>
                                        </p:attrNameLst>
                                      </p:cBhvr>
                                      <p:to>
                                        <p:strVal val="hidden"/>
                                      </p:to>
                                    </p:set>
                                  </p:childTnLst>
                                </p:cTn>
                              </p:par>
                              <p:par>
                                <p:cTn id="135" presetID="10" presetClass="exit" presetSubtype="0" fill="hold" grpId="1" nodeType="withEffect">
                                  <p:stCondLst>
                                    <p:cond delay="0"/>
                                  </p:stCondLst>
                                  <p:childTnLst>
                                    <p:anim calcmode="lin" valueType="num">
                                      <p:cBhvr>
                                        <p:cTn id="136" dur="500"/>
                                        <p:tgtEl>
                                          <p:spTgt spid="17417"/>
                                        </p:tgtEl>
                                        <p:attrNameLst>
                                          <p:attrName>ppt_w</p:attrName>
                                        </p:attrNameLst>
                                      </p:cBhvr>
                                      <p:tavLst>
                                        <p:tav tm="0">
                                          <p:val>
                                            <p:strVal val="ppt_w"/>
                                          </p:val>
                                        </p:tav>
                                        <p:tav tm="100000">
                                          <p:val>
                                            <p:fltVal val="0"/>
                                          </p:val>
                                        </p:tav>
                                      </p:tavLst>
                                    </p:anim>
                                    <p:anim calcmode="lin" valueType="num">
                                      <p:cBhvr>
                                        <p:cTn id="137" dur="500"/>
                                        <p:tgtEl>
                                          <p:spTgt spid="17417"/>
                                        </p:tgtEl>
                                        <p:attrNameLst>
                                          <p:attrName>ppt_h</p:attrName>
                                        </p:attrNameLst>
                                      </p:cBhvr>
                                      <p:tavLst>
                                        <p:tav tm="0">
                                          <p:val>
                                            <p:strVal val="ppt_h"/>
                                          </p:val>
                                        </p:tav>
                                        <p:tav tm="100000">
                                          <p:val>
                                            <p:fltVal val="0"/>
                                          </p:val>
                                        </p:tav>
                                      </p:tavLst>
                                    </p:anim>
                                    <p:animEffect>
                                      <p:cBhvr>
                                        <p:cTn id="138" dur="500"/>
                                        <p:tgtEl>
                                          <p:spTgt spid="17417"/>
                                        </p:tgtEl>
                                      </p:cBhvr>
                                    </p:animEffect>
                                    <p:anim calcmode="lin" valueType="num">
                                      <p:cBhvr>
                                        <p:cTn id="139" dur="500"/>
                                        <p:tgtEl>
                                          <p:spTgt spid="17417"/>
                                        </p:tgtEl>
                                        <p:attrNameLst>
                                          <p:attrName>ppt_x</p:attrName>
                                        </p:attrNameLst>
                                      </p:cBhvr>
                                      <p:tavLst>
                                        <p:tav tm="0">
                                          <p:val>
                                            <p:strVal val="ppt_x"/>
                                          </p:val>
                                        </p:tav>
                                        <p:tav tm="100000">
                                          <p:val>
                                            <p:fltVal val="0.5"/>
                                          </p:val>
                                        </p:tav>
                                      </p:tavLst>
                                    </p:anim>
                                    <p:anim calcmode="lin" valueType="num">
                                      <p:cBhvr>
                                        <p:cTn id="140" dur="500"/>
                                        <p:tgtEl>
                                          <p:spTgt spid="17417"/>
                                        </p:tgtEl>
                                        <p:attrNameLst>
                                          <p:attrName>ppt_y</p:attrName>
                                        </p:attrNameLst>
                                      </p:cBhvr>
                                      <p:tavLst>
                                        <p:tav tm="0">
                                          <p:val>
                                            <p:strVal val="ppt_y"/>
                                          </p:val>
                                        </p:tav>
                                        <p:tav tm="100000">
                                          <p:val>
                                            <p:fltVal val="0.5"/>
                                          </p:val>
                                        </p:tav>
                                      </p:tavLst>
                                    </p:anim>
                                    <p:set>
                                      <p:cBhvr>
                                        <p:cTn id="141" dur="1" fill="hold">
                                          <p:stCondLst>
                                            <p:cond delay="499"/>
                                          </p:stCondLst>
                                        </p:cTn>
                                        <p:tgtEl>
                                          <p:spTgt spid="17417"/>
                                        </p:tgtEl>
                                        <p:attrNameLst>
                                          <p:attrName>style.visibility</p:attrName>
                                        </p:attrNameLst>
                                      </p:cBhvr>
                                      <p:to>
                                        <p:strVal val="hidden"/>
                                      </p:to>
                                    </p:set>
                                  </p:childTnLst>
                                </p:cTn>
                              </p:par>
                              <p:par>
                                <p:cTn id="142" presetID="10" presetClass="exit" presetSubtype="0" fill="hold" grpId="1" nodeType="withEffect">
                                  <p:stCondLst>
                                    <p:cond delay="0"/>
                                  </p:stCondLst>
                                  <p:childTnLst>
                                    <p:anim calcmode="lin" valueType="num">
                                      <p:cBhvr>
                                        <p:cTn id="143" dur="500"/>
                                        <p:tgtEl>
                                          <p:spTgt spid="17418"/>
                                        </p:tgtEl>
                                        <p:attrNameLst>
                                          <p:attrName>ppt_w</p:attrName>
                                        </p:attrNameLst>
                                      </p:cBhvr>
                                      <p:tavLst>
                                        <p:tav tm="0">
                                          <p:val>
                                            <p:strVal val="ppt_w"/>
                                          </p:val>
                                        </p:tav>
                                        <p:tav tm="100000">
                                          <p:val>
                                            <p:fltVal val="0"/>
                                          </p:val>
                                        </p:tav>
                                      </p:tavLst>
                                    </p:anim>
                                    <p:anim calcmode="lin" valueType="num">
                                      <p:cBhvr>
                                        <p:cTn id="144" dur="500"/>
                                        <p:tgtEl>
                                          <p:spTgt spid="17418"/>
                                        </p:tgtEl>
                                        <p:attrNameLst>
                                          <p:attrName>ppt_h</p:attrName>
                                        </p:attrNameLst>
                                      </p:cBhvr>
                                      <p:tavLst>
                                        <p:tav tm="0">
                                          <p:val>
                                            <p:strVal val="ppt_h"/>
                                          </p:val>
                                        </p:tav>
                                        <p:tav tm="100000">
                                          <p:val>
                                            <p:fltVal val="0"/>
                                          </p:val>
                                        </p:tav>
                                      </p:tavLst>
                                    </p:anim>
                                    <p:animEffect>
                                      <p:cBhvr>
                                        <p:cTn id="145" dur="500"/>
                                        <p:tgtEl>
                                          <p:spTgt spid="17418"/>
                                        </p:tgtEl>
                                      </p:cBhvr>
                                    </p:animEffect>
                                    <p:anim calcmode="lin" valueType="num">
                                      <p:cBhvr>
                                        <p:cTn id="146" dur="500"/>
                                        <p:tgtEl>
                                          <p:spTgt spid="17418"/>
                                        </p:tgtEl>
                                        <p:attrNameLst>
                                          <p:attrName>ppt_x</p:attrName>
                                        </p:attrNameLst>
                                      </p:cBhvr>
                                      <p:tavLst>
                                        <p:tav tm="0">
                                          <p:val>
                                            <p:strVal val="ppt_x"/>
                                          </p:val>
                                        </p:tav>
                                        <p:tav tm="100000">
                                          <p:val>
                                            <p:fltVal val="0.5"/>
                                          </p:val>
                                        </p:tav>
                                      </p:tavLst>
                                    </p:anim>
                                    <p:anim calcmode="lin" valueType="num">
                                      <p:cBhvr>
                                        <p:cTn id="147" dur="500"/>
                                        <p:tgtEl>
                                          <p:spTgt spid="17418"/>
                                        </p:tgtEl>
                                        <p:attrNameLst>
                                          <p:attrName>ppt_y</p:attrName>
                                        </p:attrNameLst>
                                      </p:cBhvr>
                                      <p:tavLst>
                                        <p:tav tm="0">
                                          <p:val>
                                            <p:strVal val="ppt_y"/>
                                          </p:val>
                                        </p:tav>
                                        <p:tav tm="100000">
                                          <p:val>
                                            <p:fltVal val="0.5"/>
                                          </p:val>
                                        </p:tav>
                                      </p:tavLst>
                                    </p:anim>
                                    <p:set>
                                      <p:cBhvr>
                                        <p:cTn id="148" dur="1" fill="hold">
                                          <p:stCondLst>
                                            <p:cond delay="499"/>
                                          </p:stCondLst>
                                        </p:cTn>
                                        <p:tgtEl>
                                          <p:spTgt spid="17418"/>
                                        </p:tgtEl>
                                        <p:attrNameLst>
                                          <p:attrName>style.visibility</p:attrName>
                                        </p:attrNameLst>
                                      </p:cBhvr>
                                      <p:to>
                                        <p:strVal val="hidden"/>
                                      </p:to>
                                    </p:set>
                                  </p:childTnLst>
                                </p:cTn>
                              </p:par>
                              <p:par>
                                <p:cTn id="149" presetID="10" presetClass="exit" presetSubtype="0" fill="hold" nodeType="withEffect">
                                  <p:stCondLst>
                                    <p:cond delay="0"/>
                                  </p:stCondLst>
                                  <p:childTnLst>
                                    <p:anim calcmode="lin" valueType="num">
                                      <p:cBhvr>
                                        <p:cTn id="150" dur="500"/>
                                        <p:tgtEl>
                                          <p:spTgt spid="17422"/>
                                        </p:tgtEl>
                                        <p:attrNameLst>
                                          <p:attrName>ppt_w</p:attrName>
                                        </p:attrNameLst>
                                      </p:cBhvr>
                                      <p:tavLst>
                                        <p:tav tm="0">
                                          <p:val>
                                            <p:strVal val="ppt_w"/>
                                          </p:val>
                                        </p:tav>
                                        <p:tav tm="100000">
                                          <p:val>
                                            <p:fltVal val="0"/>
                                          </p:val>
                                        </p:tav>
                                      </p:tavLst>
                                    </p:anim>
                                    <p:anim calcmode="lin" valueType="num">
                                      <p:cBhvr>
                                        <p:cTn id="151" dur="500"/>
                                        <p:tgtEl>
                                          <p:spTgt spid="17422"/>
                                        </p:tgtEl>
                                        <p:attrNameLst>
                                          <p:attrName>ppt_h</p:attrName>
                                        </p:attrNameLst>
                                      </p:cBhvr>
                                      <p:tavLst>
                                        <p:tav tm="0">
                                          <p:val>
                                            <p:strVal val="ppt_h"/>
                                          </p:val>
                                        </p:tav>
                                        <p:tav tm="100000">
                                          <p:val>
                                            <p:fltVal val="0"/>
                                          </p:val>
                                        </p:tav>
                                      </p:tavLst>
                                    </p:anim>
                                    <p:animEffect>
                                      <p:cBhvr>
                                        <p:cTn id="152" dur="500"/>
                                        <p:tgtEl>
                                          <p:spTgt spid="17422"/>
                                        </p:tgtEl>
                                      </p:cBhvr>
                                    </p:animEffect>
                                    <p:anim calcmode="lin" valueType="num">
                                      <p:cBhvr>
                                        <p:cTn id="153" dur="500"/>
                                        <p:tgtEl>
                                          <p:spTgt spid="17422"/>
                                        </p:tgtEl>
                                        <p:attrNameLst>
                                          <p:attrName>ppt_x</p:attrName>
                                        </p:attrNameLst>
                                      </p:cBhvr>
                                      <p:tavLst>
                                        <p:tav tm="0">
                                          <p:val>
                                            <p:strVal val="ppt_x"/>
                                          </p:val>
                                        </p:tav>
                                        <p:tav tm="100000">
                                          <p:val>
                                            <p:fltVal val="0.5"/>
                                          </p:val>
                                        </p:tav>
                                      </p:tavLst>
                                    </p:anim>
                                    <p:anim calcmode="lin" valueType="num">
                                      <p:cBhvr>
                                        <p:cTn id="154" dur="500"/>
                                        <p:tgtEl>
                                          <p:spTgt spid="17422"/>
                                        </p:tgtEl>
                                        <p:attrNameLst>
                                          <p:attrName>ppt_y</p:attrName>
                                        </p:attrNameLst>
                                      </p:cBhvr>
                                      <p:tavLst>
                                        <p:tav tm="0">
                                          <p:val>
                                            <p:strVal val="ppt_y"/>
                                          </p:val>
                                        </p:tav>
                                        <p:tav tm="100000">
                                          <p:val>
                                            <p:fltVal val="0.5"/>
                                          </p:val>
                                        </p:tav>
                                      </p:tavLst>
                                    </p:anim>
                                    <p:set>
                                      <p:cBhvr>
                                        <p:cTn id="155" dur="1" fill="hold">
                                          <p:stCondLst>
                                            <p:cond delay="499"/>
                                          </p:stCondLst>
                                        </p:cTn>
                                        <p:tgtEl>
                                          <p:spTgt spid="17422"/>
                                        </p:tgtEl>
                                        <p:attrNameLst>
                                          <p:attrName>style.visibility</p:attrName>
                                        </p:attrNameLst>
                                      </p:cBhvr>
                                      <p:to>
                                        <p:strVal val="hidden"/>
                                      </p:to>
                                    </p:set>
                                  </p:childTnLst>
                                </p:cTn>
                              </p:par>
                              <p:par>
                                <p:cTn id="156" presetID="10" presetClass="exit" presetSubtype="0" fill="hold" nodeType="withEffect">
                                  <p:stCondLst>
                                    <p:cond delay="0"/>
                                  </p:stCondLst>
                                  <p:childTnLst>
                                    <p:anim calcmode="lin" valueType="num">
                                      <p:cBhvr>
                                        <p:cTn id="157" dur="500"/>
                                        <p:tgtEl>
                                          <p:spTgt spid="17425"/>
                                        </p:tgtEl>
                                        <p:attrNameLst>
                                          <p:attrName>ppt_w</p:attrName>
                                        </p:attrNameLst>
                                      </p:cBhvr>
                                      <p:tavLst>
                                        <p:tav tm="0">
                                          <p:val>
                                            <p:strVal val="ppt_w"/>
                                          </p:val>
                                        </p:tav>
                                        <p:tav tm="100000">
                                          <p:val>
                                            <p:fltVal val="0"/>
                                          </p:val>
                                        </p:tav>
                                      </p:tavLst>
                                    </p:anim>
                                    <p:anim calcmode="lin" valueType="num">
                                      <p:cBhvr>
                                        <p:cTn id="158" dur="500"/>
                                        <p:tgtEl>
                                          <p:spTgt spid="17425"/>
                                        </p:tgtEl>
                                        <p:attrNameLst>
                                          <p:attrName>ppt_h</p:attrName>
                                        </p:attrNameLst>
                                      </p:cBhvr>
                                      <p:tavLst>
                                        <p:tav tm="0">
                                          <p:val>
                                            <p:strVal val="ppt_h"/>
                                          </p:val>
                                        </p:tav>
                                        <p:tav tm="100000">
                                          <p:val>
                                            <p:fltVal val="0"/>
                                          </p:val>
                                        </p:tav>
                                      </p:tavLst>
                                    </p:anim>
                                    <p:animEffect>
                                      <p:cBhvr>
                                        <p:cTn id="159" dur="500"/>
                                        <p:tgtEl>
                                          <p:spTgt spid="17425"/>
                                        </p:tgtEl>
                                      </p:cBhvr>
                                    </p:animEffect>
                                    <p:anim calcmode="lin" valueType="num">
                                      <p:cBhvr>
                                        <p:cTn id="160" dur="500"/>
                                        <p:tgtEl>
                                          <p:spTgt spid="17425"/>
                                        </p:tgtEl>
                                        <p:attrNameLst>
                                          <p:attrName>ppt_x</p:attrName>
                                        </p:attrNameLst>
                                      </p:cBhvr>
                                      <p:tavLst>
                                        <p:tav tm="0">
                                          <p:val>
                                            <p:strVal val="ppt_x"/>
                                          </p:val>
                                        </p:tav>
                                        <p:tav tm="100000">
                                          <p:val>
                                            <p:fltVal val="0.5"/>
                                          </p:val>
                                        </p:tav>
                                      </p:tavLst>
                                    </p:anim>
                                    <p:anim calcmode="lin" valueType="num">
                                      <p:cBhvr>
                                        <p:cTn id="161" dur="500"/>
                                        <p:tgtEl>
                                          <p:spTgt spid="17425"/>
                                        </p:tgtEl>
                                        <p:attrNameLst>
                                          <p:attrName>ppt_y</p:attrName>
                                        </p:attrNameLst>
                                      </p:cBhvr>
                                      <p:tavLst>
                                        <p:tav tm="0">
                                          <p:val>
                                            <p:strVal val="ppt_y"/>
                                          </p:val>
                                        </p:tav>
                                        <p:tav tm="100000">
                                          <p:val>
                                            <p:fltVal val="0.5"/>
                                          </p:val>
                                        </p:tav>
                                      </p:tavLst>
                                    </p:anim>
                                    <p:set>
                                      <p:cBhvr>
                                        <p:cTn id="162" dur="1" fill="hold">
                                          <p:stCondLst>
                                            <p:cond delay="499"/>
                                          </p:stCondLst>
                                        </p:cTn>
                                        <p:tgtEl>
                                          <p:spTgt spid="17425"/>
                                        </p:tgtEl>
                                        <p:attrNameLst>
                                          <p:attrName>style.visibility</p:attrName>
                                        </p:attrNameLst>
                                      </p:cBhvr>
                                      <p:to>
                                        <p:strVal val="hidden"/>
                                      </p:to>
                                    </p:set>
                                  </p:childTnLst>
                                </p:cTn>
                              </p:par>
                              <p:par>
                                <p:cTn id="163" presetID="10" presetClass="exit" presetSubtype="0" fill="hold" nodeType="withEffect">
                                  <p:stCondLst>
                                    <p:cond delay="0"/>
                                  </p:stCondLst>
                                  <p:childTnLst>
                                    <p:anim calcmode="lin" valueType="num">
                                      <p:cBhvr>
                                        <p:cTn id="164" dur="500"/>
                                        <p:tgtEl>
                                          <p:spTgt spid="17428"/>
                                        </p:tgtEl>
                                        <p:attrNameLst>
                                          <p:attrName>ppt_w</p:attrName>
                                        </p:attrNameLst>
                                      </p:cBhvr>
                                      <p:tavLst>
                                        <p:tav tm="0">
                                          <p:val>
                                            <p:strVal val="ppt_w"/>
                                          </p:val>
                                        </p:tav>
                                        <p:tav tm="100000">
                                          <p:val>
                                            <p:fltVal val="0"/>
                                          </p:val>
                                        </p:tav>
                                      </p:tavLst>
                                    </p:anim>
                                    <p:anim calcmode="lin" valueType="num">
                                      <p:cBhvr>
                                        <p:cTn id="165" dur="500"/>
                                        <p:tgtEl>
                                          <p:spTgt spid="17428"/>
                                        </p:tgtEl>
                                        <p:attrNameLst>
                                          <p:attrName>ppt_h</p:attrName>
                                        </p:attrNameLst>
                                      </p:cBhvr>
                                      <p:tavLst>
                                        <p:tav tm="0">
                                          <p:val>
                                            <p:strVal val="ppt_h"/>
                                          </p:val>
                                        </p:tav>
                                        <p:tav tm="100000">
                                          <p:val>
                                            <p:fltVal val="0"/>
                                          </p:val>
                                        </p:tav>
                                      </p:tavLst>
                                    </p:anim>
                                    <p:animEffect>
                                      <p:cBhvr>
                                        <p:cTn id="166" dur="500"/>
                                        <p:tgtEl>
                                          <p:spTgt spid="17428"/>
                                        </p:tgtEl>
                                      </p:cBhvr>
                                    </p:animEffect>
                                    <p:anim calcmode="lin" valueType="num">
                                      <p:cBhvr>
                                        <p:cTn id="167" dur="500"/>
                                        <p:tgtEl>
                                          <p:spTgt spid="17428"/>
                                        </p:tgtEl>
                                        <p:attrNameLst>
                                          <p:attrName>ppt_x</p:attrName>
                                        </p:attrNameLst>
                                      </p:cBhvr>
                                      <p:tavLst>
                                        <p:tav tm="0">
                                          <p:val>
                                            <p:strVal val="ppt_x"/>
                                          </p:val>
                                        </p:tav>
                                        <p:tav tm="100000">
                                          <p:val>
                                            <p:fltVal val="0.5"/>
                                          </p:val>
                                        </p:tav>
                                      </p:tavLst>
                                    </p:anim>
                                    <p:anim calcmode="lin" valueType="num">
                                      <p:cBhvr>
                                        <p:cTn id="168" dur="500"/>
                                        <p:tgtEl>
                                          <p:spTgt spid="17428"/>
                                        </p:tgtEl>
                                        <p:attrNameLst>
                                          <p:attrName>ppt_y</p:attrName>
                                        </p:attrNameLst>
                                      </p:cBhvr>
                                      <p:tavLst>
                                        <p:tav tm="0">
                                          <p:val>
                                            <p:strVal val="ppt_y"/>
                                          </p:val>
                                        </p:tav>
                                        <p:tav tm="100000">
                                          <p:val>
                                            <p:fltVal val="0.5"/>
                                          </p:val>
                                        </p:tav>
                                      </p:tavLst>
                                    </p:anim>
                                    <p:set>
                                      <p:cBhvr>
                                        <p:cTn id="169" dur="1" fill="hold">
                                          <p:stCondLst>
                                            <p:cond delay="499"/>
                                          </p:stCondLst>
                                        </p:cTn>
                                        <p:tgtEl>
                                          <p:spTgt spid="17428"/>
                                        </p:tgtEl>
                                        <p:attrNameLst>
                                          <p:attrName>style.visibility</p:attrName>
                                        </p:attrNameLst>
                                      </p:cBhvr>
                                      <p:to>
                                        <p:strVal val="hidden"/>
                                      </p:to>
                                    </p:set>
                                  </p:childTnLst>
                                </p:cTn>
                              </p:par>
                              <p:par>
                                <p:cTn id="170" presetID="10" presetClass="exit" presetSubtype="0" fill="hold" nodeType="withEffect">
                                  <p:stCondLst>
                                    <p:cond delay="0"/>
                                  </p:stCondLst>
                                  <p:childTnLst>
                                    <p:anim calcmode="lin" valueType="num">
                                      <p:cBhvr>
                                        <p:cTn id="171" dur="500"/>
                                        <p:tgtEl>
                                          <p:spTgt spid="17431"/>
                                        </p:tgtEl>
                                        <p:attrNameLst>
                                          <p:attrName>ppt_w</p:attrName>
                                        </p:attrNameLst>
                                      </p:cBhvr>
                                      <p:tavLst>
                                        <p:tav tm="0">
                                          <p:val>
                                            <p:strVal val="ppt_w"/>
                                          </p:val>
                                        </p:tav>
                                        <p:tav tm="100000">
                                          <p:val>
                                            <p:fltVal val="0"/>
                                          </p:val>
                                        </p:tav>
                                      </p:tavLst>
                                    </p:anim>
                                    <p:anim calcmode="lin" valueType="num">
                                      <p:cBhvr>
                                        <p:cTn id="172" dur="500"/>
                                        <p:tgtEl>
                                          <p:spTgt spid="17431"/>
                                        </p:tgtEl>
                                        <p:attrNameLst>
                                          <p:attrName>ppt_h</p:attrName>
                                        </p:attrNameLst>
                                      </p:cBhvr>
                                      <p:tavLst>
                                        <p:tav tm="0">
                                          <p:val>
                                            <p:strVal val="ppt_h"/>
                                          </p:val>
                                        </p:tav>
                                        <p:tav tm="100000">
                                          <p:val>
                                            <p:fltVal val="0"/>
                                          </p:val>
                                        </p:tav>
                                      </p:tavLst>
                                    </p:anim>
                                    <p:animEffect>
                                      <p:cBhvr>
                                        <p:cTn id="173" dur="500"/>
                                        <p:tgtEl>
                                          <p:spTgt spid="17431"/>
                                        </p:tgtEl>
                                      </p:cBhvr>
                                    </p:animEffect>
                                    <p:anim calcmode="lin" valueType="num">
                                      <p:cBhvr>
                                        <p:cTn id="174" dur="500"/>
                                        <p:tgtEl>
                                          <p:spTgt spid="17431"/>
                                        </p:tgtEl>
                                        <p:attrNameLst>
                                          <p:attrName>ppt_x</p:attrName>
                                        </p:attrNameLst>
                                      </p:cBhvr>
                                      <p:tavLst>
                                        <p:tav tm="0">
                                          <p:val>
                                            <p:strVal val="ppt_x"/>
                                          </p:val>
                                        </p:tav>
                                        <p:tav tm="100000">
                                          <p:val>
                                            <p:fltVal val="0.5"/>
                                          </p:val>
                                        </p:tav>
                                      </p:tavLst>
                                    </p:anim>
                                    <p:anim calcmode="lin" valueType="num">
                                      <p:cBhvr>
                                        <p:cTn id="175" dur="500"/>
                                        <p:tgtEl>
                                          <p:spTgt spid="17431"/>
                                        </p:tgtEl>
                                        <p:attrNameLst>
                                          <p:attrName>ppt_y</p:attrName>
                                        </p:attrNameLst>
                                      </p:cBhvr>
                                      <p:tavLst>
                                        <p:tav tm="0">
                                          <p:val>
                                            <p:strVal val="ppt_y"/>
                                          </p:val>
                                        </p:tav>
                                        <p:tav tm="100000">
                                          <p:val>
                                            <p:fltVal val="0.5"/>
                                          </p:val>
                                        </p:tav>
                                      </p:tavLst>
                                    </p:anim>
                                    <p:set>
                                      <p:cBhvr>
                                        <p:cTn id="176" dur="1" fill="hold">
                                          <p:stCondLst>
                                            <p:cond delay="499"/>
                                          </p:stCondLst>
                                        </p:cTn>
                                        <p:tgtEl>
                                          <p:spTgt spid="17431"/>
                                        </p:tgtEl>
                                        <p:attrNameLst>
                                          <p:attrName>style.visibility</p:attrName>
                                        </p:attrNameLst>
                                      </p:cBhvr>
                                      <p:to>
                                        <p:strVal val="hidden"/>
                                      </p:to>
                                    </p:set>
                                  </p:childTnLst>
                                </p:cTn>
                              </p:par>
                              <p:par>
                                <p:cTn id="177" presetID="10" presetClass="exit" presetSubtype="0" fill="hold" nodeType="withEffect">
                                  <p:stCondLst>
                                    <p:cond delay="0"/>
                                  </p:stCondLst>
                                  <p:childTnLst>
                                    <p:anim calcmode="lin" valueType="num">
                                      <p:cBhvr>
                                        <p:cTn id="178" dur="500"/>
                                        <p:tgtEl>
                                          <p:spTgt spid="17434"/>
                                        </p:tgtEl>
                                        <p:attrNameLst>
                                          <p:attrName>ppt_w</p:attrName>
                                        </p:attrNameLst>
                                      </p:cBhvr>
                                      <p:tavLst>
                                        <p:tav tm="0">
                                          <p:val>
                                            <p:strVal val="ppt_w"/>
                                          </p:val>
                                        </p:tav>
                                        <p:tav tm="100000">
                                          <p:val>
                                            <p:fltVal val="0"/>
                                          </p:val>
                                        </p:tav>
                                      </p:tavLst>
                                    </p:anim>
                                    <p:anim calcmode="lin" valueType="num">
                                      <p:cBhvr>
                                        <p:cTn id="179" dur="500"/>
                                        <p:tgtEl>
                                          <p:spTgt spid="17434"/>
                                        </p:tgtEl>
                                        <p:attrNameLst>
                                          <p:attrName>ppt_h</p:attrName>
                                        </p:attrNameLst>
                                      </p:cBhvr>
                                      <p:tavLst>
                                        <p:tav tm="0">
                                          <p:val>
                                            <p:strVal val="ppt_h"/>
                                          </p:val>
                                        </p:tav>
                                        <p:tav tm="100000">
                                          <p:val>
                                            <p:fltVal val="0"/>
                                          </p:val>
                                        </p:tav>
                                      </p:tavLst>
                                    </p:anim>
                                    <p:animEffect>
                                      <p:cBhvr>
                                        <p:cTn id="180" dur="500"/>
                                        <p:tgtEl>
                                          <p:spTgt spid="17434"/>
                                        </p:tgtEl>
                                      </p:cBhvr>
                                    </p:animEffect>
                                    <p:anim calcmode="lin" valueType="num">
                                      <p:cBhvr>
                                        <p:cTn id="181" dur="500"/>
                                        <p:tgtEl>
                                          <p:spTgt spid="17434"/>
                                        </p:tgtEl>
                                        <p:attrNameLst>
                                          <p:attrName>ppt_x</p:attrName>
                                        </p:attrNameLst>
                                      </p:cBhvr>
                                      <p:tavLst>
                                        <p:tav tm="0">
                                          <p:val>
                                            <p:strVal val="ppt_x"/>
                                          </p:val>
                                        </p:tav>
                                        <p:tav tm="100000">
                                          <p:val>
                                            <p:fltVal val="0.5"/>
                                          </p:val>
                                        </p:tav>
                                      </p:tavLst>
                                    </p:anim>
                                    <p:anim calcmode="lin" valueType="num">
                                      <p:cBhvr>
                                        <p:cTn id="182" dur="500"/>
                                        <p:tgtEl>
                                          <p:spTgt spid="17434"/>
                                        </p:tgtEl>
                                        <p:attrNameLst>
                                          <p:attrName>ppt_y</p:attrName>
                                        </p:attrNameLst>
                                      </p:cBhvr>
                                      <p:tavLst>
                                        <p:tav tm="0">
                                          <p:val>
                                            <p:strVal val="ppt_y"/>
                                          </p:val>
                                        </p:tav>
                                        <p:tav tm="100000">
                                          <p:val>
                                            <p:fltVal val="0.5"/>
                                          </p:val>
                                        </p:tav>
                                      </p:tavLst>
                                    </p:anim>
                                    <p:set>
                                      <p:cBhvr>
                                        <p:cTn id="183" dur="1" fill="hold">
                                          <p:stCondLst>
                                            <p:cond delay="499"/>
                                          </p:stCondLst>
                                        </p:cTn>
                                        <p:tgtEl>
                                          <p:spTgt spid="17434"/>
                                        </p:tgtEl>
                                        <p:attrNameLst>
                                          <p:attrName>style.visibility</p:attrName>
                                        </p:attrNameLst>
                                      </p:cBhvr>
                                      <p:to>
                                        <p:strVal val="hidden"/>
                                      </p:to>
                                    </p:set>
                                  </p:childTnLst>
                                </p:cTn>
                              </p:par>
                              <p:par>
                                <p:cTn id="184" presetID="10" presetClass="exit" presetSubtype="0" fill="hold" nodeType="withEffect">
                                  <p:stCondLst>
                                    <p:cond delay="0"/>
                                  </p:stCondLst>
                                  <p:childTnLst>
                                    <p:anim calcmode="lin" valueType="num">
                                      <p:cBhvr>
                                        <p:cTn id="185" dur="500"/>
                                        <p:tgtEl>
                                          <p:spTgt spid="17437"/>
                                        </p:tgtEl>
                                        <p:attrNameLst>
                                          <p:attrName>ppt_w</p:attrName>
                                        </p:attrNameLst>
                                      </p:cBhvr>
                                      <p:tavLst>
                                        <p:tav tm="0">
                                          <p:val>
                                            <p:strVal val="ppt_w"/>
                                          </p:val>
                                        </p:tav>
                                        <p:tav tm="100000">
                                          <p:val>
                                            <p:fltVal val="0"/>
                                          </p:val>
                                        </p:tav>
                                      </p:tavLst>
                                    </p:anim>
                                    <p:anim calcmode="lin" valueType="num">
                                      <p:cBhvr>
                                        <p:cTn id="186" dur="500"/>
                                        <p:tgtEl>
                                          <p:spTgt spid="17437"/>
                                        </p:tgtEl>
                                        <p:attrNameLst>
                                          <p:attrName>ppt_h</p:attrName>
                                        </p:attrNameLst>
                                      </p:cBhvr>
                                      <p:tavLst>
                                        <p:tav tm="0">
                                          <p:val>
                                            <p:strVal val="ppt_h"/>
                                          </p:val>
                                        </p:tav>
                                        <p:tav tm="100000">
                                          <p:val>
                                            <p:fltVal val="0"/>
                                          </p:val>
                                        </p:tav>
                                      </p:tavLst>
                                    </p:anim>
                                    <p:animEffect>
                                      <p:cBhvr>
                                        <p:cTn id="187" dur="500"/>
                                        <p:tgtEl>
                                          <p:spTgt spid="17437"/>
                                        </p:tgtEl>
                                      </p:cBhvr>
                                    </p:animEffect>
                                    <p:anim calcmode="lin" valueType="num">
                                      <p:cBhvr>
                                        <p:cTn id="188" dur="500"/>
                                        <p:tgtEl>
                                          <p:spTgt spid="17437"/>
                                        </p:tgtEl>
                                        <p:attrNameLst>
                                          <p:attrName>ppt_x</p:attrName>
                                        </p:attrNameLst>
                                      </p:cBhvr>
                                      <p:tavLst>
                                        <p:tav tm="0">
                                          <p:val>
                                            <p:strVal val="ppt_x"/>
                                          </p:val>
                                        </p:tav>
                                        <p:tav tm="100000">
                                          <p:val>
                                            <p:fltVal val="0.5"/>
                                          </p:val>
                                        </p:tav>
                                      </p:tavLst>
                                    </p:anim>
                                    <p:anim calcmode="lin" valueType="num">
                                      <p:cBhvr>
                                        <p:cTn id="189" dur="500"/>
                                        <p:tgtEl>
                                          <p:spTgt spid="17437"/>
                                        </p:tgtEl>
                                        <p:attrNameLst>
                                          <p:attrName>ppt_y</p:attrName>
                                        </p:attrNameLst>
                                      </p:cBhvr>
                                      <p:tavLst>
                                        <p:tav tm="0">
                                          <p:val>
                                            <p:strVal val="ppt_y"/>
                                          </p:val>
                                        </p:tav>
                                        <p:tav tm="100000">
                                          <p:val>
                                            <p:fltVal val="0.5"/>
                                          </p:val>
                                        </p:tav>
                                      </p:tavLst>
                                    </p:anim>
                                    <p:set>
                                      <p:cBhvr>
                                        <p:cTn id="190" dur="1" fill="hold">
                                          <p:stCondLst>
                                            <p:cond delay="499"/>
                                          </p:stCondLst>
                                        </p:cTn>
                                        <p:tgtEl>
                                          <p:spTgt spid="17437"/>
                                        </p:tgtEl>
                                        <p:attrNameLst>
                                          <p:attrName>style.visibility</p:attrName>
                                        </p:attrNameLst>
                                      </p:cBhvr>
                                      <p:to>
                                        <p:strVal val="hidden"/>
                                      </p:to>
                                    </p:set>
                                  </p:childTnLst>
                                </p:cTn>
                              </p:par>
                              <p:par>
                                <p:cTn id="191" presetID="10" presetClass="exit" presetSubtype="0" fill="hold" nodeType="withEffect">
                                  <p:stCondLst>
                                    <p:cond delay="0"/>
                                  </p:stCondLst>
                                  <p:childTnLst>
                                    <p:anim calcmode="lin" valueType="num">
                                      <p:cBhvr>
                                        <p:cTn id="192" dur="500"/>
                                        <p:tgtEl>
                                          <p:spTgt spid="17440"/>
                                        </p:tgtEl>
                                        <p:attrNameLst>
                                          <p:attrName>ppt_w</p:attrName>
                                        </p:attrNameLst>
                                      </p:cBhvr>
                                      <p:tavLst>
                                        <p:tav tm="0">
                                          <p:val>
                                            <p:strVal val="ppt_w"/>
                                          </p:val>
                                        </p:tav>
                                        <p:tav tm="100000">
                                          <p:val>
                                            <p:fltVal val="0"/>
                                          </p:val>
                                        </p:tav>
                                      </p:tavLst>
                                    </p:anim>
                                    <p:anim calcmode="lin" valueType="num">
                                      <p:cBhvr>
                                        <p:cTn id="193" dur="500"/>
                                        <p:tgtEl>
                                          <p:spTgt spid="17440"/>
                                        </p:tgtEl>
                                        <p:attrNameLst>
                                          <p:attrName>ppt_h</p:attrName>
                                        </p:attrNameLst>
                                      </p:cBhvr>
                                      <p:tavLst>
                                        <p:tav tm="0">
                                          <p:val>
                                            <p:strVal val="ppt_h"/>
                                          </p:val>
                                        </p:tav>
                                        <p:tav tm="100000">
                                          <p:val>
                                            <p:fltVal val="0"/>
                                          </p:val>
                                        </p:tav>
                                      </p:tavLst>
                                    </p:anim>
                                    <p:animEffect>
                                      <p:cBhvr>
                                        <p:cTn id="194" dur="500"/>
                                        <p:tgtEl>
                                          <p:spTgt spid="17440"/>
                                        </p:tgtEl>
                                      </p:cBhvr>
                                    </p:animEffect>
                                    <p:anim calcmode="lin" valueType="num">
                                      <p:cBhvr>
                                        <p:cTn id="195" dur="500"/>
                                        <p:tgtEl>
                                          <p:spTgt spid="17440"/>
                                        </p:tgtEl>
                                        <p:attrNameLst>
                                          <p:attrName>ppt_x</p:attrName>
                                        </p:attrNameLst>
                                      </p:cBhvr>
                                      <p:tavLst>
                                        <p:tav tm="0">
                                          <p:val>
                                            <p:strVal val="ppt_x"/>
                                          </p:val>
                                        </p:tav>
                                        <p:tav tm="100000">
                                          <p:val>
                                            <p:fltVal val="0.5"/>
                                          </p:val>
                                        </p:tav>
                                      </p:tavLst>
                                    </p:anim>
                                    <p:anim calcmode="lin" valueType="num">
                                      <p:cBhvr>
                                        <p:cTn id="196" dur="500"/>
                                        <p:tgtEl>
                                          <p:spTgt spid="17440"/>
                                        </p:tgtEl>
                                        <p:attrNameLst>
                                          <p:attrName>ppt_y</p:attrName>
                                        </p:attrNameLst>
                                      </p:cBhvr>
                                      <p:tavLst>
                                        <p:tav tm="0">
                                          <p:val>
                                            <p:strVal val="ppt_y"/>
                                          </p:val>
                                        </p:tav>
                                        <p:tav tm="100000">
                                          <p:val>
                                            <p:fltVal val="0.5"/>
                                          </p:val>
                                        </p:tav>
                                      </p:tavLst>
                                    </p:anim>
                                    <p:set>
                                      <p:cBhvr>
                                        <p:cTn id="197" dur="1" fill="hold">
                                          <p:stCondLst>
                                            <p:cond delay="499"/>
                                          </p:stCondLst>
                                        </p:cTn>
                                        <p:tgtEl>
                                          <p:spTgt spid="174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p:bldP spid="17415" grpId="1" animBg="1"/>
      <p:bldP spid="17416" grpId="0" animBg="1"/>
      <p:bldP spid="17416" grpId="1" animBg="1"/>
      <p:bldP spid="17417" grpId="0" animBg="1"/>
      <p:bldP spid="17417" grpId="1" animBg="1"/>
      <p:bldP spid="17418" grpId="0" animBg="1"/>
      <p:bldP spid="17418" grpId="1" animBg="1"/>
      <p:bldP spid="17419" grpId="0" animBg="1"/>
      <p:bldP spid="17419" grpId="1" animBg="1"/>
      <p:bldP spid="17420" grpId="0" animBg="1"/>
      <p:bldP spid="17420" grpId="1" animBg="1"/>
      <p:bldP spid="17421" grpId="0" animBg="1"/>
      <p:bldP spid="17421" grpId="1" animBg="1"/>
      <p:bldP spid="17452" grpId="0" bldLvl="0" autoUpdateAnimBg="0"/>
      <p:bldP spid="17452" grpId="1" bldLvl="0" autoUpdateAnimBg="0"/>
      <p:bldP spid="17453" grpId="0" bldLvl="0" animBg="1" autoUpdateAnimBg="0"/>
      <p:bldP spid="17453" grpId="1" bldLvl="0" animBg="1" autoUpdateAnimBg="0"/>
      <p:bldP spid="17454" grpId="0" bldLvl="0" autoUpdateAnimBg="0"/>
      <p:bldP spid="17454" grpId="1"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42775906-2515-42DC-9D98-7EF6AF05E7F0}" type="slidenum">
              <a:rPr lang="zh-CN" altLang="en-US" smtClean="0">
                <a:solidFill>
                  <a:srgbClr val="898989"/>
                </a:solidFill>
              </a:rPr>
              <a:pPr eaLnBrk="1" hangingPunct="1"/>
              <a:t>15</a:t>
            </a:fld>
            <a:endParaRPr lang="zh-CN" altLang="en-US" sz="1800" smtClean="0"/>
          </a:p>
        </p:txBody>
      </p:sp>
      <p:sp>
        <p:nvSpPr>
          <p:cNvPr id="16387"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6388"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6389" name="Group 4"/>
          <p:cNvGrpSpPr>
            <a:grpSpLocks/>
          </p:cNvGrpSpPr>
          <p:nvPr/>
        </p:nvGrpSpPr>
        <p:grpSpPr bwMode="auto">
          <a:xfrm>
            <a:off x="-85725" y="144463"/>
            <a:ext cx="3387725" cy="506412"/>
            <a:chOff x="0" y="0"/>
            <a:chExt cx="3390042" cy="506308"/>
          </a:xfrm>
        </p:grpSpPr>
        <p:sp>
          <p:nvSpPr>
            <p:cNvPr id="16438"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6439"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8439" name="矩形 6"/>
          <p:cNvSpPr>
            <a:spLocks noChangeArrowheads="1"/>
          </p:cNvSpPr>
          <p:nvPr/>
        </p:nvSpPr>
        <p:spPr bwMode="auto">
          <a:xfrm>
            <a:off x="3886200" y="1974850"/>
            <a:ext cx="485775" cy="2009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01C3FF"/>
              </a:solidFill>
              <a:latin typeface="时尚中黑简体" pitchFamily="2" charset="-122"/>
              <a:ea typeface="时尚中黑简体" pitchFamily="2" charset="-122"/>
              <a:sym typeface="时尚中黑简体" pitchFamily="2" charset="-122"/>
            </a:endParaRPr>
          </a:p>
        </p:txBody>
      </p:sp>
      <p:sp>
        <p:nvSpPr>
          <p:cNvPr id="18440" name="矩形 7"/>
          <p:cNvSpPr>
            <a:spLocks noChangeArrowheads="1"/>
          </p:cNvSpPr>
          <p:nvPr/>
        </p:nvSpPr>
        <p:spPr bwMode="auto">
          <a:xfrm>
            <a:off x="5137150" y="2640013"/>
            <a:ext cx="484188" cy="1344612"/>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01C3FF"/>
              </a:solidFill>
              <a:latin typeface="时尚中黑简体" pitchFamily="2" charset="-122"/>
              <a:ea typeface="时尚中黑简体" pitchFamily="2" charset="-122"/>
              <a:sym typeface="时尚中黑简体" pitchFamily="2" charset="-122"/>
            </a:endParaRPr>
          </a:p>
        </p:txBody>
      </p:sp>
      <p:sp>
        <p:nvSpPr>
          <p:cNvPr id="18441" name="矩形 8"/>
          <p:cNvSpPr>
            <a:spLocks noChangeArrowheads="1"/>
          </p:cNvSpPr>
          <p:nvPr/>
        </p:nvSpPr>
        <p:spPr bwMode="auto">
          <a:xfrm>
            <a:off x="6448425" y="2338388"/>
            <a:ext cx="485775" cy="1620837"/>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01C3FF"/>
              </a:solidFill>
              <a:latin typeface="时尚中黑简体" pitchFamily="2" charset="-122"/>
              <a:ea typeface="时尚中黑简体" pitchFamily="2" charset="-122"/>
              <a:sym typeface="时尚中黑简体" pitchFamily="2" charset="-122"/>
            </a:endParaRPr>
          </a:p>
        </p:txBody>
      </p:sp>
      <p:sp>
        <p:nvSpPr>
          <p:cNvPr id="18442" name="矩形 9"/>
          <p:cNvSpPr>
            <a:spLocks noChangeArrowheads="1"/>
          </p:cNvSpPr>
          <p:nvPr/>
        </p:nvSpPr>
        <p:spPr bwMode="auto">
          <a:xfrm>
            <a:off x="7693025" y="1793875"/>
            <a:ext cx="485775" cy="219075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01C3FF"/>
              </a:solidFill>
              <a:latin typeface="时尚中黑简体" pitchFamily="2" charset="-122"/>
              <a:ea typeface="时尚中黑简体" pitchFamily="2" charset="-122"/>
              <a:sym typeface="时尚中黑简体" pitchFamily="2" charset="-122"/>
            </a:endParaRPr>
          </a:p>
        </p:txBody>
      </p:sp>
      <p:grpSp>
        <p:nvGrpSpPr>
          <p:cNvPr id="18443" name="Group 11"/>
          <p:cNvGrpSpPr>
            <a:grpSpLocks/>
          </p:cNvGrpSpPr>
          <p:nvPr/>
        </p:nvGrpSpPr>
        <p:grpSpPr bwMode="auto">
          <a:xfrm>
            <a:off x="3808413" y="3551238"/>
            <a:ext cx="623887" cy="604837"/>
            <a:chOff x="0" y="0"/>
            <a:chExt cx="625068" cy="604604"/>
          </a:xfrm>
        </p:grpSpPr>
        <p:sp>
          <p:nvSpPr>
            <p:cNvPr id="16430" name="椭圆 11"/>
            <p:cNvSpPr>
              <a:spLocks noChangeArrowheads="1"/>
            </p:cNvSpPr>
            <p:nvPr/>
          </p:nvSpPr>
          <p:spPr bwMode="auto">
            <a:xfrm>
              <a:off x="0" y="0"/>
              <a:ext cx="625068" cy="604604"/>
            </a:xfrm>
            <a:prstGeom prst="ellipse">
              <a:avLst/>
            </a:prstGeom>
            <a:solidFill>
              <a:schemeClr val="bg1"/>
            </a:solidFill>
            <a:ln w="25400">
              <a:solidFill>
                <a:schemeClr val="bg1"/>
              </a:solidFill>
              <a:round/>
              <a:headEnd/>
              <a:tailEnd/>
            </a:ln>
          </p:spPr>
          <p:txBody>
            <a:bodyPr anchor="ctr"/>
            <a:lstStyle/>
            <a:p>
              <a:pPr algn="ctr">
                <a:buFont typeface="Arial" pitchFamily="34" charset="0"/>
                <a:buNone/>
              </a:pPr>
              <a:endParaRPr lang="zh-CN" altLang="zh-CN">
                <a:solidFill>
                  <a:schemeClr val="bg1"/>
                </a:solidFill>
                <a:latin typeface="时尚中黑简体" pitchFamily="2" charset="-122"/>
                <a:ea typeface="时尚中黑简体" pitchFamily="2" charset="-122"/>
                <a:sym typeface="时尚中黑简体" pitchFamily="2" charset="-122"/>
              </a:endParaRPr>
            </a:p>
          </p:txBody>
        </p:sp>
        <p:grpSp>
          <p:nvGrpSpPr>
            <p:cNvPr id="16431" name="Group 13"/>
            <p:cNvGrpSpPr>
              <a:grpSpLocks/>
            </p:cNvGrpSpPr>
            <p:nvPr/>
          </p:nvGrpSpPr>
          <p:grpSpPr bwMode="auto">
            <a:xfrm>
              <a:off x="121240" y="126429"/>
              <a:ext cx="378000" cy="403200"/>
              <a:chOff x="0" y="0"/>
              <a:chExt cx="1323974" cy="1293812"/>
            </a:xfrm>
          </p:grpSpPr>
          <p:sp>
            <p:nvSpPr>
              <p:cNvPr id="16432" name="AutoShape 4"/>
              <p:cNvSpPr>
                <a:spLocks noChangeAspect="1" noChangeArrowheads="1" noTextEdit="1"/>
              </p:cNvSpPr>
              <p:nvPr/>
            </p:nvSpPr>
            <p:spPr bwMode="auto">
              <a:xfrm>
                <a:off x="0" y="0"/>
                <a:ext cx="1316037"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3" name="Freeform 6"/>
              <p:cNvSpPr>
                <a:spLocks noChangeArrowheads="1"/>
              </p:cNvSpPr>
              <p:nvPr/>
            </p:nvSpPr>
            <p:spPr bwMode="auto">
              <a:xfrm>
                <a:off x="0" y="0"/>
                <a:ext cx="1323974" cy="1290637"/>
              </a:xfrm>
              <a:custGeom>
                <a:avLst/>
                <a:gdLst>
                  <a:gd name="T0" fmla="*/ 2147483647 w 353"/>
                  <a:gd name="T1" fmla="*/ 0 h 344"/>
                  <a:gd name="T2" fmla="*/ 2147483647 w 353"/>
                  <a:gd name="T3" fmla="*/ 0 h 344"/>
                  <a:gd name="T4" fmla="*/ 2147483647 w 353"/>
                  <a:gd name="T5" fmla="*/ 2147483647 h 344"/>
                  <a:gd name="T6" fmla="*/ 2147483647 w 353"/>
                  <a:gd name="T7" fmla="*/ 2147483647 h 344"/>
                  <a:gd name="T8" fmla="*/ 2147483647 w 353"/>
                  <a:gd name="T9" fmla="*/ 2147483647 h 344"/>
                  <a:gd name="T10" fmla="*/ 2147483647 w 353"/>
                  <a:gd name="T11" fmla="*/ 2147483647 h 344"/>
                  <a:gd name="T12" fmla="*/ 2147483647 w 353"/>
                  <a:gd name="T13" fmla="*/ 2147483647 h 344"/>
                  <a:gd name="T14" fmla="*/ 2147483647 w 353"/>
                  <a:gd name="T15" fmla="*/ 2147483647 h 344"/>
                  <a:gd name="T16" fmla="*/ 2147483647 w 353"/>
                  <a:gd name="T17" fmla="*/ 2147483647 h 344"/>
                  <a:gd name="T18" fmla="*/ 2147483647 w 353"/>
                  <a:gd name="T19" fmla="*/ 2147483647 h 344"/>
                  <a:gd name="T20" fmla="*/ 2147483647 w 353"/>
                  <a:gd name="T21" fmla="*/ 2147483647 h 344"/>
                  <a:gd name="T22" fmla="*/ 0 w 353"/>
                  <a:gd name="T23" fmla="*/ 2147483647 h 344"/>
                  <a:gd name="T24" fmla="*/ 0 w 353"/>
                  <a:gd name="T25" fmla="*/ 2147483647 h 344"/>
                  <a:gd name="T26" fmla="*/ 2147483647 w 353"/>
                  <a:gd name="T27" fmla="*/ 0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3"/>
                  <a:gd name="T43" fmla="*/ 0 h 344"/>
                  <a:gd name="T44" fmla="*/ 353 w 353"/>
                  <a:gd name="T45" fmla="*/ 344 h 3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3" h="344">
                    <a:moveTo>
                      <a:pt x="185" y="0"/>
                    </a:moveTo>
                    <a:cubicBezTo>
                      <a:pt x="208" y="0"/>
                      <a:pt x="208" y="0"/>
                      <a:pt x="208" y="0"/>
                    </a:cubicBezTo>
                    <a:cubicBezTo>
                      <a:pt x="208" y="12"/>
                      <a:pt x="208" y="24"/>
                      <a:pt x="208" y="36"/>
                    </a:cubicBezTo>
                    <a:cubicBezTo>
                      <a:pt x="251" y="36"/>
                      <a:pt x="294" y="36"/>
                      <a:pt x="336" y="36"/>
                    </a:cubicBezTo>
                    <a:cubicBezTo>
                      <a:pt x="345" y="35"/>
                      <a:pt x="353" y="42"/>
                      <a:pt x="352" y="52"/>
                    </a:cubicBezTo>
                    <a:cubicBezTo>
                      <a:pt x="352" y="126"/>
                      <a:pt x="352" y="201"/>
                      <a:pt x="352" y="276"/>
                    </a:cubicBezTo>
                    <a:cubicBezTo>
                      <a:pt x="352" y="284"/>
                      <a:pt x="353" y="293"/>
                      <a:pt x="348" y="300"/>
                    </a:cubicBezTo>
                    <a:cubicBezTo>
                      <a:pt x="342" y="304"/>
                      <a:pt x="335" y="304"/>
                      <a:pt x="328" y="304"/>
                    </a:cubicBezTo>
                    <a:cubicBezTo>
                      <a:pt x="288" y="304"/>
                      <a:pt x="248" y="304"/>
                      <a:pt x="208" y="304"/>
                    </a:cubicBezTo>
                    <a:cubicBezTo>
                      <a:pt x="208" y="317"/>
                      <a:pt x="208" y="331"/>
                      <a:pt x="208" y="344"/>
                    </a:cubicBezTo>
                    <a:cubicBezTo>
                      <a:pt x="183" y="344"/>
                      <a:pt x="183" y="344"/>
                      <a:pt x="183" y="344"/>
                    </a:cubicBezTo>
                    <a:cubicBezTo>
                      <a:pt x="122" y="333"/>
                      <a:pt x="61" y="323"/>
                      <a:pt x="0" y="312"/>
                    </a:cubicBezTo>
                    <a:cubicBezTo>
                      <a:pt x="0" y="219"/>
                      <a:pt x="0" y="125"/>
                      <a:pt x="0" y="32"/>
                    </a:cubicBezTo>
                    <a:cubicBezTo>
                      <a:pt x="62" y="21"/>
                      <a:pt x="124" y="11"/>
                      <a:pt x="185"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4" name="Freeform 7"/>
              <p:cNvSpPr>
                <a:spLocks noChangeArrowheads="1"/>
              </p:cNvSpPr>
              <p:nvPr/>
            </p:nvSpPr>
            <p:spPr bwMode="auto">
              <a:xfrm>
                <a:off x="779462" y="180975"/>
                <a:ext cx="495300" cy="914400"/>
              </a:xfrm>
              <a:custGeom>
                <a:avLst/>
                <a:gdLst>
                  <a:gd name="T0" fmla="*/ 0 w 132"/>
                  <a:gd name="T1" fmla="*/ 0 h 244"/>
                  <a:gd name="T2" fmla="*/ 2147483647 w 132"/>
                  <a:gd name="T3" fmla="*/ 0 h 244"/>
                  <a:gd name="T4" fmla="*/ 2147483647 w 132"/>
                  <a:gd name="T5" fmla="*/ 2147483647 h 244"/>
                  <a:gd name="T6" fmla="*/ 0 w 132"/>
                  <a:gd name="T7" fmla="*/ 2147483647 h 244"/>
                  <a:gd name="T8" fmla="*/ 0 w 132"/>
                  <a:gd name="T9" fmla="*/ 2147483647 h 244"/>
                  <a:gd name="T10" fmla="*/ 2147483647 w 132"/>
                  <a:gd name="T11" fmla="*/ 2147483647 h 244"/>
                  <a:gd name="T12" fmla="*/ 2147483647 w 132"/>
                  <a:gd name="T13" fmla="*/ 2147483647 h 244"/>
                  <a:gd name="T14" fmla="*/ 0 w 132"/>
                  <a:gd name="T15" fmla="*/ 2147483647 h 244"/>
                  <a:gd name="T16" fmla="*/ 0 w 132"/>
                  <a:gd name="T17" fmla="*/ 2147483647 h 244"/>
                  <a:gd name="T18" fmla="*/ 2147483647 w 132"/>
                  <a:gd name="T19" fmla="*/ 2147483647 h 244"/>
                  <a:gd name="T20" fmla="*/ 2147483647 w 132"/>
                  <a:gd name="T21" fmla="*/ 2147483647 h 244"/>
                  <a:gd name="T22" fmla="*/ 0 w 132"/>
                  <a:gd name="T23" fmla="*/ 2147483647 h 244"/>
                  <a:gd name="T24" fmla="*/ 0 w 132"/>
                  <a:gd name="T25" fmla="*/ 2147483647 h 244"/>
                  <a:gd name="T26" fmla="*/ 2147483647 w 132"/>
                  <a:gd name="T27" fmla="*/ 2147483647 h 244"/>
                  <a:gd name="T28" fmla="*/ 2147483647 w 132"/>
                  <a:gd name="T29" fmla="*/ 2147483647 h 244"/>
                  <a:gd name="T30" fmla="*/ 2147483647 w 132"/>
                  <a:gd name="T31" fmla="*/ 2147483647 h 244"/>
                  <a:gd name="T32" fmla="*/ 2147483647 w 132"/>
                  <a:gd name="T33" fmla="*/ 2147483647 h 244"/>
                  <a:gd name="T34" fmla="*/ 0 w 132"/>
                  <a:gd name="T35" fmla="*/ 2147483647 h 244"/>
                  <a:gd name="T36" fmla="*/ 0 w 132"/>
                  <a:gd name="T37" fmla="*/ 0 h 2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2"/>
                  <a:gd name="T58" fmla="*/ 0 h 244"/>
                  <a:gd name="T59" fmla="*/ 132 w 132"/>
                  <a:gd name="T60" fmla="*/ 244 h 2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2" h="244">
                    <a:moveTo>
                      <a:pt x="0" y="0"/>
                    </a:moveTo>
                    <a:cubicBezTo>
                      <a:pt x="44" y="0"/>
                      <a:pt x="88" y="0"/>
                      <a:pt x="132" y="0"/>
                    </a:cubicBezTo>
                    <a:cubicBezTo>
                      <a:pt x="132" y="81"/>
                      <a:pt x="132" y="163"/>
                      <a:pt x="132" y="244"/>
                    </a:cubicBezTo>
                    <a:cubicBezTo>
                      <a:pt x="88" y="244"/>
                      <a:pt x="44" y="244"/>
                      <a:pt x="0" y="244"/>
                    </a:cubicBezTo>
                    <a:cubicBezTo>
                      <a:pt x="0" y="233"/>
                      <a:pt x="0" y="223"/>
                      <a:pt x="0" y="212"/>
                    </a:cubicBezTo>
                    <a:cubicBezTo>
                      <a:pt x="32" y="212"/>
                      <a:pt x="64" y="212"/>
                      <a:pt x="96" y="212"/>
                    </a:cubicBezTo>
                    <a:cubicBezTo>
                      <a:pt x="96" y="207"/>
                      <a:pt x="96" y="201"/>
                      <a:pt x="96" y="196"/>
                    </a:cubicBezTo>
                    <a:cubicBezTo>
                      <a:pt x="64" y="196"/>
                      <a:pt x="32" y="196"/>
                      <a:pt x="0" y="196"/>
                    </a:cubicBezTo>
                    <a:cubicBezTo>
                      <a:pt x="0" y="189"/>
                      <a:pt x="0" y="183"/>
                      <a:pt x="0" y="176"/>
                    </a:cubicBezTo>
                    <a:cubicBezTo>
                      <a:pt x="32" y="176"/>
                      <a:pt x="64" y="176"/>
                      <a:pt x="96" y="176"/>
                    </a:cubicBezTo>
                    <a:cubicBezTo>
                      <a:pt x="96" y="171"/>
                      <a:pt x="96" y="165"/>
                      <a:pt x="96" y="160"/>
                    </a:cubicBezTo>
                    <a:cubicBezTo>
                      <a:pt x="64" y="160"/>
                      <a:pt x="32" y="160"/>
                      <a:pt x="0" y="160"/>
                    </a:cubicBezTo>
                    <a:cubicBezTo>
                      <a:pt x="0" y="152"/>
                      <a:pt x="0" y="144"/>
                      <a:pt x="0" y="136"/>
                    </a:cubicBezTo>
                    <a:cubicBezTo>
                      <a:pt x="16" y="141"/>
                      <a:pt x="34" y="141"/>
                      <a:pt x="48" y="132"/>
                    </a:cubicBezTo>
                    <a:cubicBezTo>
                      <a:pt x="63" y="123"/>
                      <a:pt x="71" y="105"/>
                      <a:pt x="73" y="88"/>
                    </a:cubicBezTo>
                    <a:cubicBezTo>
                      <a:pt x="55" y="88"/>
                      <a:pt x="38" y="88"/>
                      <a:pt x="20" y="88"/>
                    </a:cubicBezTo>
                    <a:cubicBezTo>
                      <a:pt x="20" y="71"/>
                      <a:pt x="20" y="53"/>
                      <a:pt x="20" y="36"/>
                    </a:cubicBezTo>
                    <a:cubicBezTo>
                      <a:pt x="13" y="37"/>
                      <a:pt x="7" y="38"/>
                      <a:pt x="0" y="40"/>
                    </a:cubicBezTo>
                    <a:cubicBezTo>
                      <a:pt x="0" y="27"/>
                      <a:pt x="0" y="13"/>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5" name="Freeform 8"/>
              <p:cNvSpPr>
                <a:spLocks noChangeArrowheads="1"/>
              </p:cNvSpPr>
              <p:nvPr/>
            </p:nvSpPr>
            <p:spPr bwMode="auto">
              <a:xfrm>
                <a:off x="884237" y="280987"/>
                <a:ext cx="200025" cy="200025"/>
              </a:xfrm>
              <a:custGeom>
                <a:avLst/>
                <a:gdLst>
                  <a:gd name="T0" fmla="*/ 0 w 53"/>
                  <a:gd name="T1" fmla="*/ 0 h 53"/>
                  <a:gd name="T2" fmla="*/ 2147483647 w 53"/>
                  <a:gd name="T3" fmla="*/ 2147483647 h 53"/>
                  <a:gd name="T4" fmla="*/ 0 w 53"/>
                  <a:gd name="T5" fmla="*/ 2147483647 h 53"/>
                  <a:gd name="T6" fmla="*/ 0 w 53"/>
                  <a:gd name="T7" fmla="*/ 0 h 53"/>
                  <a:gd name="T8" fmla="*/ 0 60000 65536"/>
                  <a:gd name="T9" fmla="*/ 0 60000 65536"/>
                  <a:gd name="T10" fmla="*/ 0 60000 65536"/>
                  <a:gd name="T11" fmla="*/ 0 60000 65536"/>
                  <a:gd name="T12" fmla="*/ 0 w 53"/>
                  <a:gd name="T13" fmla="*/ 0 h 53"/>
                  <a:gd name="T14" fmla="*/ 53 w 53"/>
                  <a:gd name="T15" fmla="*/ 53 h 53"/>
                </a:gdLst>
                <a:ahLst/>
                <a:cxnLst>
                  <a:cxn ang="T8">
                    <a:pos x="T0" y="T1"/>
                  </a:cxn>
                  <a:cxn ang="T9">
                    <a:pos x="T2" y="T3"/>
                  </a:cxn>
                  <a:cxn ang="T10">
                    <a:pos x="T4" y="T5"/>
                  </a:cxn>
                  <a:cxn ang="T11">
                    <a:pos x="T6" y="T7"/>
                  </a:cxn>
                </a:cxnLst>
                <a:rect l="T12" t="T13" r="T14" b="T15"/>
                <a:pathLst>
                  <a:path w="53" h="53">
                    <a:moveTo>
                      <a:pt x="0" y="0"/>
                    </a:moveTo>
                    <a:cubicBezTo>
                      <a:pt x="28" y="2"/>
                      <a:pt x="51" y="25"/>
                      <a:pt x="53" y="53"/>
                    </a:cubicBezTo>
                    <a:cubicBezTo>
                      <a:pt x="35" y="53"/>
                      <a:pt x="18" y="53"/>
                      <a:pt x="0" y="53"/>
                    </a:cubicBezTo>
                    <a:cubicBezTo>
                      <a:pt x="0" y="35"/>
                      <a:pt x="0" y="18"/>
                      <a:pt x="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6" name="Freeform 9"/>
              <p:cNvSpPr>
                <a:spLocks noChangeArrowheads="1"/>
              </p:cNvSpPr>
              <p:nvPr/>
            </p:nvSpPr>
            <p:spPr bwMode="auto">
              <a:xfrm>
                <a:off x="239712" y="363537"/>
                <a:ext cx="314325" cy="522287"/>
              </a:xfrm>
              <a:custGeom>
                <a:avLst/>
                <a:gdLst>
                  <a:gd name="T0" fmla="*/ 0 w 84"/>
                  <a:gd name="T1" fmla="*/ 2147483647 h 139"/>
                  <a:gd name="T2" fmla="*/ 2147483647 w 84"/>
                  <a:gd name="T3" fmla="*/ 2147483647 h 139"/>
                  <a:gd name="T4" fmla="*/ 2147483647 w 84"/>
                  <a:gd name="T5" fmla="*/ 2147483647 h 139"/>
                  <a:gd name="T6" fmla="*/ 2147483647 w 84"/>
                  <a:gd name="T7" fmla="*/ 2147483647 h 139"/>
                  <a:gd name="T8" fmla="*/ 2147483647 w 84"/>
                  <a:gd name="T9" fmla="*/ 2147483647 h 139"/>
                  <a:gd name="T10" fmla="*/ 0 w 84"/>
                  <a:gd name="T11" fmla="*/ 2147483647 h 139"/>
                  <a:gd name="T12" fmla="*/ 0 w 84"/>
                  <a:gd name="T13" fmla="*/ 2147483647 h 139"/>
                  <a:gd name="T14" fmla="*/ 0 60000 65536"/>
                  <a:gd name="T15" fmla="*/ 0 60000 65536"/>
                  <a:gd name="T16" fmla="*/ 0 60000 65536"/>
                  <a:gd name="T17" fmla="*/ 0 60000 65536"/>
                  <a:gd name="T18" fmla="*/ 0 60000 65536"/>
                  <a:gd name="T19" fmla="*/ 0 60000 65536"/>
                  <a:gd name="T20" fmla="*/ 0 60000 65536"/>
                  <a:gd name="T21" fmla="*/ 0 w 84"/>
                  <a:gd name="T22" fmla="*/ 0 h 139"/>
                  <a:gd name="T23" fmla="*/ 84 w 84"/>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139">
                    <a:moveTo>
                      <a:pt x="0" y="9"/>
                    </a:moveTo>
                    <a:cubicBezTo>
                      <a:pt x="22" y="10"/>
                      <a:pt x="48" y="0"/>
                      <a:pt x="66" y="16"/>
                    </a:cubicBezTo>
                    <a:cubicBezTo>
                      <a:pt x="84" y="37"/>
                      <a:pt x="79" y="76"/>
                      <a:pt x="53" y="88"/>
                    </a:cubicBezTo>
                    <a:cubicBezTo>
                      <a:pt x="44" y="93"/>
                      <a:pt x="34" y="92"/>
                      <a:pt x="24" y="92"/>
                    </a:cubicBezTo>
                    <a:cubicBezTo>
                      <a:pt x="24" y="108"/>
                      <a:pt x="24" y="123"/>
                      <a:pt x="24" y="139"/>
                    </a:cubicBezTo>
                    <a:cubicBezTo>
                      <a:pt x="16" y="138"/>
                      <a:pt x="8" y="138"/>
                      <a:pt x="0" y="137"/>
                    </a:cubicBezTo>
                    <a:cubicBezTo>
                      <a:pt x="0" y="94"/>
                      <a:pt x="0" y="51"/>
                      <a:pt x="0" y="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7" name="Freeform 10"/>
              <p:cNvSpPr>
                <a:spLocks noChangeArrowheads="1"/>
              </p:cNvSpPr>
              <p:nvPr/>
            </p:nvSpPr>
            <p:spPr bwMode="auto">
              <a:xfrm>
                <a:off x="330200" y="473075"/>
                <a:ext cx="104775" cy="157162"/>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0 w 28"/>
                  <a:gd name="T9" fmla="*/ 2147483647 h 42"/>
                  <a:gd name="T10" fmla="*/ 0 60000 65536"/>
                  <a:gd name="T11" fmla="*/ 0 60000 65536"/>
                  <a:gd name="T12" fmla="*/ 0 60000 65536"/>
                  <a:gd name="T13" fmla="*/ 0 60000 65536"/>
                  <a:gd name="T14" fmla="*/ 0 60000 65536"/>
                  <a:gd name="T15" fmla="*/ 0 w 28"/>
                  <a:gd name="T16" fmla="*/ 0 h 42"/>
                  <a:gd name="T17" fmla="*/ 28 w 28"/>
                  <a:gd name="T18" fmla="*/ 42 h 42"/>
                </a:gdLst>
                <a:ahLst/>
                <a:cxnLst>
                  <a:cxn ang="T10">
                    <a:pos x="T0" y="T1"/>
                  </a:cxn>
                  <a:cxn ang="T11">
                    <a:pos x="T2" y="T3"/>
                  </a:cxn>
                  <a:cxn ang="T12">
                    <a:pos x="T4" y="T5"/>
                  </a:cxn>
                  <a:cxn ang="T13">
                    <a:pos x="T6" y="T7"/>
                  </a:cxn>
                  <a:cxn ang="T14">
                    <a:pos x="T8" y="T9"/>
                  </a:cxn>
                </a:cxnLst>
                <a:rect l="T15" t="T16" r="T17" b="T18"/>
                <a:pathLst>
                  <a:path w="28" h="42">
                    <a:moveTo>
                      <a:pt x="0" y="1"/>
                    </a:moveTo>
                    <a:cubicBezTo>
                      <a:pt x="8" y="1"/>
                      <a:pt x="18" y="0"/>
                      <a:pt x="23" y="7"/>
                    </a:cubicBezTo>
                    <a:cubicBezTo>
                      <a:pt x="28" y="15"/>
                      <a:pt x="27" y="25"/>
                      <a:pt x="23" y="33"/>
                    </a:cubicBezTo>
                    <a:cubicBezTo>
                      <a:pt x="19" y="41"/>
                      <a:pt x="9" y="41"/>
                      <a:pt x="1" y="42"/>
                    </a:cubicBezTo>
                    <a:cubicBezTo>
                      <a:pt x="0" y="28"/>
                      <a:pt x="0" y="15"/>
                      <a:pt x="0" y="1"/>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8452" name="Group 20"/>
          <p:cNvGrpSpPr>
            <a:grpSpLocks/>
          </p:cNvGrpSpPr>
          <p:nvPr/>
        </p:nvGrpSpPr>
        <p:grpSpPr bwMode="auto">
          <a:xfrm>
            <a:off x="5057775" y="3551238"/>
            <a:ext cx="625475" cy="604837"/>
            <a:chOff x="0" y="0"/>
            <a:chExt cx="625068" cy="604604"/>
          </a:xfrm>
        </p:grpSpPr>
        <p:sp>
          <p:nvSpPr>
            <p:cNvPr id="16420" name="椭圆 20"/>
            <p:cNvSpPr>
              <a:spLocks noChangeArrowheads="1"/>
            </p:cNvSpPr>
            <p:nvPr/>
          </p:nvSpPr>
          <p:spPr bwMode="auto">
            <a:xfrm>
              <a:off x="0" y="0"/>
              <a:ext cx="625068" cy="604604"/>
            </a:xfrm>
            <a:prstGeom prst="ellipse">
              <a:avLst/>
            </a:prstGeom>
            <a:solidFill>
              <a:schemeClr val="bg1"/>
            </a:solidFill>
            <a:ln w="25400">
              <a:solidFill>
                <a:schemeClr val="bg1"/>
              </a:solidFill>
              <a:round/>
              <a:headEnd/>
              <a:tailEnd/>
            </a:ln>
          </p:spPr>
          <p:txBody>
            <a:bodyPr anchor="ctr"/>
            <a:lstStyle/>
            <a:p>
              <a:pPr algn="ctr">
                <a:buFont typeface="Arial" pitchFamily="34" charset="0"/>
                <a:buNone/>
              </a:pPr>
              <a:endParaRPr lang="zh-CN" altLang="zh-CN">
                <a:solidFill>
                  <a:schemeClr val="bg1"/>
                </a:solidFill>
                <a:latin typeface="时尚中黑简体" pitchFamily="2" charset="-122"/>
                <a:ea typeface="时尚中黑简体" pitchFamily="2" charset="-122"/>
                <a:sym typeface="时尚中黑简体" pitchFamily="2" charset="-122"/>
              </a:endParaRPr>
            </a:p>
          </p:txBody>
        </p:sp>
        <p:grpSp>
          <p:nvGrpSpPr>
            <p:cNvPr id="16421" name="Group 22"/>
            <p:cNvGrpSpPr>
              <a:grpSpLocks/>
            </p:cNvGrpSpPr>
            <p:nvPr/>
          </p:nvGrpSpPr>
          <p:grpSpPr bwMode="auto">
            <a:xfrm>
              <a:off x="153655" y="121331"/>
              <a:ext cx="378000" cy="403200"/>
              <a:chOff x="0" y="0"/>
              <a:chExt cx="477837" cy="463550"/>
            </a:xfrm>
          </p:grpSpPr>
          <p:sp>
            <p:nvSpPr>
              <p:cNvPr id="16422" name="Freeform 6"/>
              <p:cNvSpPr>
                <a:spLocks noChangeArrowheads="1"/>
              </p:cNvSpPr>
              <p:nvPr/>
            </p:nvSpPr>
            <p:spPr bwMode="auto">
              <a:xfrm>
                <a:off x="0" y="0"/>
                <a:ext cx="477837" cy="463550"/>
              </a:xfrm>
              <a:custGeom>
                <a:avLst/>
                <a:gdLst>
                  <a:gd name="T0" fmla="*/ 2147483647 w 353"/>
                  <a:gd name="T1" fmla="*/ 0 h 344"/>
                  <a:gd name="T2" fmla="*/ 2147483647 w 353"/>
                  <a:gd name="T3" fmla="*/ 0 h 344"/>
                  <a:gd name="T4" fmla="*/ 2147483647 w 353"/>
                  <a:gd name="T5" fmla="*/ 2147483647 h 344"/>
                  <a:gd name="T6" fmla="*/ 2147483647 w 353"/>
                  <a:gd name="T7" fmla="*/ 2147483647 h 344"/>
                  <a:gd name="T8" fmla="*/ 2147483647 w 353"/>
                  <a:gd name="T9" fmla="*/ 2147483647 h 344"/>
                  <a:gd name="T10" fmla="*/ 2147483647 w 353"/>
                  <a:gd name="T11" fmla="*/ 2147483647 h 344"/>
                  <a:gd name="T12" fmla="*/ 2147483647 w 353"/>
                  <a:gd name="T13" fmla="*/ 2147483647 h 344"/>
                  <a:gd name="T14" fmla="*/ 2147483647 w 353"/>
                  <a:gd name="T15" fmla="*/ 2147483647 h 344"/>
                  <a:gd name="T16" fmla="*/ 2147483647 w 353"/>
                  <a:gd name="T17" fmla="*/ 2147483647 h 344"/>
                  <a:gd name="T18" fmla="*/ 2147483647 w 353"/>
                  <a:gd name="T19" fmla="*/ 2147483647 h 344"/>
                  <a:gd name="T20" fmla="*/ 2147483647 w 353"/>
                  <a:gd name="T21" fmla="*/ 2147483647 h 344"/>
                  <a:gd name="T22" fmla="*/ 2147483647 w 353"/>
                  <a:gd name="T23" fmla="*/ 2147483647 h 344"/>
                  <a:gd name="T24" fmla="*/ 0 w 353"/>
                  <a:gd name="T25" fmla="*/ 2147483647 h 344"/>
                  <a:gd name="T26" fmla="*/ 0 w 353"/>
                  <a:gd name="T27" fmla="*/ 2147483647 h 344"/>
                  <a:gd name="T28" fmla="*/ 2147483647 w 353"/>
                  <a:gd name="T29" fmla="*/ 0 h 3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3"/>
                  <a:gd name="T46" fmla="*/ 0 h 344"/>
                  <a:gd name="T47" fmla="*/ 353 w 353"/>
                  <a:gd name="T48" fmla="*/ 344 h 3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3" h="344">
                    <a:moveTo>
                      <a:pt x="184" y="0"/>
                    </a:moveTo>
                    <a:cubicBezTo>
                      <a:pt x="208" y="0"/>
                      <a:pt x="208" y="0"/>
                      <a:pt x="208" y="0"/>
                    </a:cubicBezTo>
                    <a:cubicBezTo>
                      <a:pt x="208" y="11"/>
                      <a:pt x="208" y="21"/>
                      <a:pt x="208" y="32"/>
                    </a:cubicBezTo>
                    <a:cubicBezTo>
                      <a:pt x="248" y="32"/>
                      <a:pt x="288" y="32"/>
                      <a:pt x="328" y="32"/>
                    </a:cubicBezTo>
                    <a:cubicBezTo>
                      <a:pt x="335" y="32"/>
                      <a:pt x="342" y="32"/>
                      <a:pt x="348" y="36"/>
                    </a:cubicBezTo>
                    <a:cubicBezTo>
                      <a:pt x="352" y="42"/>
                      <a:pt x="352" y="49"/>
                      <a:pt x="352" y="56"/>
                    </a:cubicBezTo>
                    <a:cubicBezTo>
                      <a:pt x="352" y="125"/>
                      <a:pt x="352" y="195"/>
                      <a:pt x="352" y="264"/>
                    </a:cubicBezTo>
                    <a:cubicBezTo>
                      <a:pt x="352" y="276"/>
                      <a:pt x="353" y="288"/>
                      <a:pt x="351" y="299"/>
                    </a:cubicBezTo>
                    <a:cubicBezTo>
                      <a:pt x="349" y="308"/>
                      <a:pt x="339" y="308"/>
                      <a:pt x="332" y="308"/>
                    </a:cubicBezTo>
                    <a:cubicBezTo>
                      <a:pt x="291" y="308"/>
                      <a:pt x="249" y="308"/>
                      <a:pt x="208" y="308"/>
                    </a:cubicBezTo>
                    <a:cubicBezTo>
                      <a:pt x="208" y="320"/>
                      <a:pt x="208" y="332"/>
                      <a:pt x="208" y="344"/>
                    </a:cubicBezTo>
                    <a:cubicBezTo>
                      <a:pt x="183" y="344"/>
                      <a:pt x="183" y="344"/>
                      <a:pt x="183" y="344"/>
                    </a:cubicBezTo>
                    <a:cubicBezTo>
                      <a:pt x="122" y="333"/>
                      <a:pt x="61" y="323"/>
                      <a:pt x="0" y="312"/>
                    </a:cubicBezTo>
                    <a:cubicBezTo>
                      <a:pt x="0" y="219"/>
                      <a:pt x="0" y="125"/>
                      <a:pt x="0" y="32"/>
                    </a:cubicBezTo>
                    <a:cubicBezTo>
                      <a:pt x="61" y="21"/>
                      <a:pt x="123" y="11"/>
                      <a:pt x="18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3" name="Freeform 7"/>
              <p:cNvSpPr>
                <a:spLocks noChangeArrowheads="1"/>
              </p:cNvSpPr>
              <p:nvPr/>
            </p:nvSpPr>
            <p:spPr bwMode="auto">
              <a:xfrm>
                <a:off x="280987" y="58737"/>
                <a:ext cx="179387" cy="339725"/>
              </a:xfrm>
              <a:custGeom>
                <a:avLst/>
                <a:gdLst>
                  <a:gd name="T0" fmla="*/ 0 w 132"/>
                  <a:gd name="T1" fmla="*/ 0 h 252"/>
                  <a:gd name="T2" fmla="*/ 2147483647 w 132"/>
                  <a:gd name="T3" fmla="*/ 0 h 252"/>
                  <a:gd name="T4" fmla="*/ 2147483647 w 132"/>
                  <a:gd name="T5" fmla="*/ 2147483647 h 252"/>
                  <a:gd name="T6" fmla="*/ 0 w 132"/>
                  <a:gd name="T7" fmla="*/ 2147483647 h 252"/>
                  <a:gd name="T8" fmla="*/ 0 w 132"/>
                  <a:gd name="T9" fmla="*/ 2147483647 h 252"/>
                  <a:gd name="T10" fmla="*/ 2147483647 w 132"/>
                  <a:gd name="T11" fmla="*/ 2147483647 h 252"/>
                  <a:gd name="T12" fmla="*/ 2147483647 w 132"/>
                  <a:gd name="T13" fmla="*/ 2147483647 h 252"/>
                  <a:gd name="T14" fmla="*/ 0 w 132"/>
                  <a:gd name="T15" fmla="*/ 2147483647 h 252"/>
                  <a:gd name="T16" fmla="*/ 0 w 132"/>
                  <a:gd name="T17" fmla="*/ 2147483647 h 252"/>
                  <a:gd name="T18" fmla="*/ 2147483647 w 132"/>
                  <a:gd name="T19" fmla="*/ 2147483647 h 252"/>
                  <a:gd name="T20" fmla="*/ 2147483647 w 132"/>
                  <a:gd name="T21" fmla="*/ 2147483647 h 252"/>
                  <a:gd name="T22" fmla="*/ 0 w 132"/>
                  <a:gd name="T23" fmla="*/ 2147483647 h 252"/>
                  <a:gd name="T24" fmla="*/ 0 w 132"/>
                  <a:gd name="T25" fmla="*/ 2147483647 h 252"/>
                  <a:gd name="T26" fmla="*/ 2147483647 w 132"/>
                  <a:gd name="T27" fmla="*/ 2147483647 h 252"/>
                  <a:gd name="T28" fmla="*/ 2147483647 w 132"/>
                  <a:gd name="T29" fmla="*/ 2147483647 h 252"/>
                  <a:gd name="T30" fmla="*/ 0 w 132"/>
                  <a:gd name="T31" fmla="*/ 2147483647 h 252"/>
                  <a:gd name="T32" fmla="*/ 0 w 132"/>
                  <a:gd name="T33" fmla="*/ 2147483647 h 252"/>
                  <a:gd name="T34" fmla="*/ 2147483647 w 132"/>
                  <a:gd name="T35" fmla="*/ 2147483647 h 252"/>
                  <a:gd name="T36" fmla="*/ 2147483647 w 132"/>
                  <a:gd name="T37" fmla="*/ 2147483647 h 252"/>
                  <a:gd name="T38" fmla="*/ 0 w 132"/>
                  <a:gd name="T39" fmla="*/ 2147483647 h 252"/>
                  <a:gd name="T40" fmla="*/ 0 w 132"/>
                  <a:gd name="T41" fmla="*/ 2147483647 h 252"/>
                  <a:gd name="T42" fmla="*/ 2147483647 w 132"/>
                  <a:gd name="T43" fmla="*/ 2147483647 h 252"/>
                  <a:gd name="T44" fmla="*/ 2147483647 w 132"/>
                  <a:gd name="T45" fmla="*/ 2147483647 h 252"/>
                  <a:gd name="T46" fmla="*/ 0 w 132"/>
                  <a:gd name="T47" fmla="*/ 2147483647 h 252"/>
                  <a:gd name="T48" fmla="*/ 0 w 132"/>
                  <a:gd name="T49" fmla="*/ 0 h 2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2"/>
                  <a:gd name="T76" fmla="*/ 0 h 252"/>
                  <a:gd name="T77" fmla="*/ 132 w 132"/>
                  <a:gd name="T78" fmla="*/ 252 h 2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2" h="252">
                    <a:moveTo>
                      <a:pt x="0" y="0"/>
                    </a:moveTo>
                    <a:cubicBezTo>
                      <a:pt x="44" y="0"/>
                      <a:pt x="88" y="0"/>
                      <a:pt x="132" y="0"/>
                    </a:cubicBezTo>
                    <a:cubicBezTo>
                      <a:pt x="132" y="84"/>
                      <a:pt x="132" y="168"/>
                      <a:pt x="132" y="252"/>
                    </a:cubicBezTo>
                    <a:cubicBezTo>
                      <a:pt x="88" y="252"/>
                      <a:pt x="44" y="252"/>
                      <a:pt x="0" y="252"/>
                    </a:cubicBezTo>
                    <a:cubicBezTo>
                      <a:pt x="0" y="244"/>
                      <a:pt x="0" y="236"/>
                      <a:pt x="0" y="228"/>
                    </a:cubicBezTo>
                    <a:cubicBezTo>
                      <a:pt x="11" y="228"/>
                      <a:pt x="21" y="228"/>
                      <a:pt x="32" y="228"/>
                    </a:cubicBezTo>
                    <a:cubicBezTo>
                      <a:pt x="32" y="219"/>
                      <a:pt x="32" y="209"/>
                      <a:pt x="32" y="200"/>
                    </a:cubicBezTo>
                    <a:cubicBezTo>
                      <a:pt x="21" y="200"/>
                      <a:pt x="11" y="200"/>
                      <a:pt x="0" y="200"/>
                    </a:cubicBezTo>
                    <a:cubicBezTo>
                      <a:pt x="0" y="195"/>
                      <a:pt x="0" y="189"/>
                      <a:pt x="0" y="184"/>
                    </a:cubicBezTo>
                    <a:cubicBezTo>
                      <a:pt x="11" y="184"/>
                      <a:pt x="21" y="184"/>
                      <a:pt x="32" y="184"/>
                    </a:cubicBezTo>
                    <a:cubicBezTo>
                      <a:pt x="32" y="175"/>
                      <a:pt x="32" y="165"/>
                      <a:pt x="32" y="156"/>
                    </a:cubicBezTo>
                    <a:cubicBezTo>
                      <a:pt x="21" y="156"/>
                      <a:pt x="11" y="156"/>
                      <a:pt x="0" y="156"/>
                    </a:cubicBezTo>
                    <a:cubicBezTo>
                      <a:pt x="0" y="151"/>
                      <a:pt x="0" y="145"/>
                      <a:pt x="0" y="140"/>
                    </a:cubicBezTo>
                    <a:cubicBezTo>
                      <a:pt x="11" y="140"/>
                      <a:pt x="21" y="140"/>
                      <a:pt x="32" y="140"/>
                    </a:cubicBezTo>
                    <a:cubicBezTo>
                      <a:pt x="32" y="131"/>
                      <a:pt x="32" y="121"/>
                      <a:pt x="32" y="112"/>
                    </a:cubicBezTo>
                    <a:cubicBezTo>
                      <a:pt x="21" y="112"/>
                      <a:pt x="11" y="112"/>
                      <a:pt x="0" y="112"/>
                    </a:cubicBezTo>
                    <a:cubicBezTo>
                      <a:pt x="0" y="107"/>
                      <a:pt x="0" y="101"/>
                      <a:pt x="0" y="96"/>
                    </a:cubicBezTo>
                    <a:cubicBezTo>
                      <a:pt x="11" y="96"/>
                      <a:pt x="21" y="96"/>
                      <a:pt x="32" y="96"/>
                    </a:cubicBezTo>
                    <a:cubicBezTo>
                      <a:pt x="32" y="87"/>
                      <a:pt x="32" y="77"/>
                      <a:pt x="32" y="68"/>
                    </a:cubicBezTo>
                    <a:cubicBezTo>
                      <a:pt x="21" y="68"/>
                      <a:pt x="11" y="68"/>
                      <a:pt x="0" y="68"/>
                    </a:cubicBezTo>
                    <a:cubicBezTo>
                      <a:pt x="0" y="63"/>
                      <a:pt x="0" y="57"/>
                      <a:pt x="0" y="52"/>
                    </a:cubicBezTo>
                    <a:cubicBezTo>
                      <a:pt x="11" y="52"/>
                      <a:pt x="21" y="52"/>
                      <a:pt x="32" y="52"/>
                    </a:cubicBezTo>
                    <a:cubicBezTo>
                      <a:pt x="32" y="43"/>
                      <a:pt x="32" y="33"/>
                      <a:pt x="32" y="24"/>
                    </a:cubicBezTo>
                    <a:cubicBezTo>
                      <a:pt x="21" y="24"/>
                      <a:pt x="11" y="24"/>
                      <a:pt x="0" y="24"/>
                    </a:cubicBezTo>
                    <a:cubicBezTo>
                      <a:pt x="0" y="16"/>
                      <a:pt x="0" y="8"/>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4" name="Freeform 8"/>
              <p:cNvSpPr>
                <a:spLocks noChangeArrowheads="1"/>
              </p:cNvSpPr>
              <p:nvPr/>
            </p:nvSpPr>
            <p:spPr bwMode="auto">
              <a:xfrm>
                <a:off x="346075" y="92075"/>
                <a:ext cx="76200" cy="38100"/>
              </a:xfrm>
              <a:custGeom>
                <a:avLst/>
                <a:gdLst>
                  <a:gd name="T0" fmla="*/ 0 w 56"/>
                  <a:gd name="T1" fmla="*/ 0 h 28"/>
                  <a:gd name="T2" fmla="*/ 2147483647 w 56"/>
                  <a:gd name="T3" fmla="*/ 0 h 28"/>
                  <a:gd name="T4" fmla="*/ 2147483647 w 56"/>
                  <a:gd name="T5" fmla="*/ 2147483647 h 28"/>
                  <a:gd name="T6" fmla="*/ 0 w 56"/>
                  <a:gd name="T7" fmla="*/ 2147483647 h 28"/>
                  <a:gd name="T8" fmla="*/ 0 w 56"/>
                  <a:gd name="T9" fmla="*/ 0 h 28"/>
                  <a:gd name="T10" fmla="*/ 0 60000 65536"/>
                  <a:gd name="T11" fmla="*/ 0 60000 65536"/>
                  <a:gd name="T12" fmla="*/ 0 60000 65536"/>
                  <a:gd name="T13" fmla="*/ 0 60000 65536"/>
                  <a:gd name="T14" fmla="*/ 0 60000 65536"/>
                  <a:gd name="T15" fmla="*/ 0 w 56"/>
                  <a:gd name="T16" fmla="*/ 0 h 28"/>
                  <a:gd name="T17" fmla="*/ 56 w 56"/>
                  <a:gd name="T18" fmla="*/ 28 h 28"/>
                </a:gdLst>
                <a:ahLst/>
                <a:cxnLst>
                  <a:cxn ang="T10">
                    <a:pos x="T0" y="T1"/>
                  </a:cxn>
                  <a:cxn ang="T11">
                    <a:pos x="T2" y="T3"/>
                  </a:cxn>
                  <a:cxn ang="T12">
                    <a:pos x="T4" y="T5"/>
                  </a:cxn>
                  <a:cxn ang="T13">
                    <a:pos x="T6" y="T7"/>
                  </a:cxn>
                  <a:cxn ang="T14">
                    <a:pos x="T8" y="T9"/>
                  </a:cxn>
                </a:cxnLst>
                <a:rect l="T15" t="T16" r="T17" b="T18"/>
                <a:pathLst>
                  <a:path w="56" h="28">
                    <a:moveTo>
                      <a:pt x="0" y="0"/>
                    </a:moveTo>
                    <a:cubicBezTo>
                      <a:pt x="19" y="0"/>
                      <a:pt x="37" y="0"/>
                      <a:pt x="56" y="0"/>
                    </a:cubicBezTo>
                    <a:cubicBezTo>
                      <a:pt x="56" y="9"/>
                      <a:pt x="56" y="19"/>
                      <a:pt x="56" y="28"/>
                    </a:cubicBezTo>
                    <a:cubicBezTo>
                      <a:pt x="37" y="28"/>
                      <a:pt x="19" y="28"/>
                      <a:pt x="0" y="28"/>
                    </a:cubicBezTo>
                    <a:cubicBezTo>
                      <a:pt x="0" y="19"/>
                      <a:pt x="0" y="9"/>
                      <a:pt x="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5" name="Freeform 9"/>
              <p:cNvSpPr>
                <a:spLocks noChangeArrowheads="1"/>
              </p:cNvSpPr>
              <p:nvPr/>
            </p:nvSpPr>
            <p:spPr bwMode="auto">
              <a:xfrm>
                <a:off x="69850" y="139700"/>
                <a:ext cx="128587" cy="179387"/>
              </a:xfrm>
              <a:custGeom>
                <a:avLst/>
                <a:gdLst>
                  <a:gd name="T0" fmla="*/ 2147483647 w 95"/>
                  <a:gd name="T1" fmla="*/ 2147483647 h 132"/>
                  <a:gd name="T2" fmla="*/ 2147483647 w 95"/>
                  <a:gd name="T3" fmla="*/ 0 h 132"/>
                  <a:gd name="T4" fmla="*/ 2147483647 w 95"/>
                  <a:gd name="T5" fmla="*/ 2147483647 h 132"/>
                  <a:gd name="T6" fmla="*/ 2147483647 w 95"/>
                  <a:gd name="T7" fmla="*/ 2147483647 h 132"/>
                  <a:gd name="T8" fmla="*/ 2147483647 w 95"/>
                  <a:gd name="T9" fmla="*/ 2147483647 h 132"/>
                  <a:gd name="T10" fmla="*/ 2147483647 w 95"/>
                  <a:gd name="T11" fmla="*/ 2147483647 h 132"/>
                  <a:gd name="T12" fmla="*/ 2147483647 w 95"/>
                  <a:gd name="T13" fmla="*/ 2147483647 h 132"/>
                  <a:gd name="T14" fmla="*/ 0 w 95"/>
                  <a:gd name="T15" fmla="*/ 2147483647 h 132"/>
                  <a:gd name="T16" fmla="*/ 2147483647 w 95"/>
                  <a:gd name="T17" fmla="*/ 2147483647 h 132"/>
                  <a:gd name="T18" fmla="*/ 2147483647 w 95"/>
                  <a:gd name="T19" fmla="*/ 2147483647 h 132"/>
                  <a:gd name="T20" fmla="*/ 2147483647 w 95"/>
                  <a:gd name="T21" fmla="*/ 2147483647 h 132"/>
                  <a:gd name="T22" fmla="*/ 2147483647 w 95"/>
                  <a:gd name="T23" fmla="*/ 2147483647 h 132"/>
                  <a:gd name="T24" fmla="*/ 2147483647 w 95"/>
                  <a:gd name="T25" fmla="*/ 2147483647 h 1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
                  <a:gd name="T40" fmla="*/ 0 h 132"/>
                  <a:gd name="T41" fmla="*/ 95 w 95"/>
                  <a:gd name="T42" fmla="*/ 132 h 1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 h="132">
                    <a:moveTo>
                      <a:pt x="67" y="1"/>
                    </a:moveTo>
                    <a:cubicBezTo>
                      <a:pt x="76" y="1"/>
                      <a:pt x="85" y="0"/>
                      <a:pt x="94" y="0"/>
                    </a:cubicBezTo>
                    <a:cubicBezTo>
                      <a:pt x="83" y="22"/>
                      <a:pt x="72" y="44"/>
                      <a:pt x="61" y="65"/>
                    </a:cubicBezTo>
                    <a:cubicBezTo>
                      <a:pt x="72" y="88"/>
                      <a:pt x="84" y="110"/>
                      <a:pt x="95" y="132"/>
                    </a:cubicBezTo>
                    <a:cubicBezTo>
                      <a:pt x="85" y="132"/>
                      <a:pt x="76" y="131"/>
                      <a:pt x="66" y="131"/>
                    </a:cubicBezTo>
                    <a:cubicBezTo>
                      <a:pt x="59" y="114"/>
                      <a:pt x="51" y="98"/>
                      <a:pt x="46" y="80"/>
                    </a:cubicBezTo>
                    <a:cubicBezTo>
                      <a:pt x="40" y="97"/>
                      <a:pt x="33" y="112"/>
                      <a:pt x="26" y="128"/>
                    </a:cubicBezTo>
                    <a:cubicBezTo>
                      <a:pt x="18" y="128"/>
                      <a:pt x="9" y="127"/>
                      <a:pt x="0" y="127"/>
                    </a:cubicBezTo>
                    <a:cubicBezTo>
                      <a:pt x="10" y="107"/>
                      <a:pt x="20" y="87"/>
                      <a:pt x="31" y="67"/>
                    </a:cubicBezTo>
                    <a:cubicBezTo>
                      <a:pt x="22" y="46"/>
                      <a:pt x="12" y="26"/>
                      <a:pt x="3" y="5"/>
                    </a:cubicBezTo>
                    <a:cubicBezTo>
                      <a:pt x="12" y="5"/>
                      <a:pt x="20" y="4"/>
                      <a:pt x="29" y="4"/>
                    </a:cubicBezTo>
                    <a:cubicBezTo>
                      <a:pt x="35" y="19"/>
                      <a:pt x="42" y="35"/>
                      <a:pt x="47" y="51"/>
                    </a:cubicBezTo>
                    <a:cubicBezTo>
                      <a:pt x="52" y="34"/>
                      <a:pt x="60" y="18"/>
                      <a:pt x="67"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6" name="Freeform 10"/>
              <p:cNvSpPr>
                <a:spLocks noChangeArrowheads="1"/>
              </p:cNvSpPr>
              <p:nvPr/>
            </p:nvSpPr>
            <p:spPr bwMode="auto">
              <a:xfrm>
                <a:off x="346075" y="150812"/>
                <a:ext cx="76200" cy="38100"/>
              </a:xfrm>
              <a:custGeom>
                <a:avLst/>
                <a:gdLst>
                  <a:gd name="T0" fmla="*/ 0 w 56"/>
                  <a:gd name="T1" fmla="*/ 0 h 28"/>
                  <a:gd name="T2" fmla="*/ 2147483647 w 56"/>
                  <a:gd name="T3" fmla="*/ 0 h 28"/>
                  <a:gd name="T4" fmla="*/ 2147483647 w 56"/>
                  <a:gd name="T5" fmla="*/ 2147483647 h 28"/>
                  <a:gd name="T6" fmla="*/ 0 w 56"/>
                  <a:gd name="T7" fmla="*/ 2147483647 h 28"/>
                  <a:gd name="T8" fmla="*/ 0 w 56"/>
                  <a:gd name="T9" fmla="*/ 0 h 28"/>
                  <a:gd name="T10" fmla="*/ 0 60000 65536"/>
                  <a:gd name="T11" fmla="*/ 0 60000 65536"/>
                  <a:gd name="T12" fmla="*/ 0 60000 65536"/>
                  <a:gd name="T13" fmla="*/ 0 60000 65536"/>
                  <a:gd name="T14" fmla="*/ 0 60000 65536"/>
                  <a:gd name="T15" fmla="*/ 0 w 56"/>
                  <a:gd name="T16" fmla="*/ 0 h 28"/>
                  <a:gd name="T17" fmla="*/ 56 w 56"/>
                  <a:gd name="T18" fmla="*/ 28 h 28"/>
                </a:gdLst>
                <a:ahLst/>
                <a:cxnLst>
                  <a:cxn ang="T10">
                    <a:pos x="T0" y="T1"/>
                  </a:cxn>
                  <a:cxn ang="T11">
                    <a:pos x="T2" y="T3"/>
                  </a:cxn>
                  <a:cxn ang="T12">
                    <a:pos x="T4" y="T5"/>
                  </a:cxn>
                  <a:cxn ang="T13">
                    <a:pos x="T6" y="T7"/>
                  </a:cxn>
                  <a:cxn ang="T14">
                    <a:pos x="T8" y="T9"/>
                  </a:cxn>
                </a:cxnLst>
                <a:rect l="T15" t="T16" r="T17" b="T18"/>
                <a:pathLst>
                  <a:path w="56" h="28">
                    <a:moveTo>
                      <a:pt x="0" y="0"/>
                    </a:moveTo>
                    <a:cubicBezTo>
                      <a:pt x="19" y="0"/>
                      <a:pt x="37" y="0"/>
                      <a:pt x="56" y="0"/>
                    </a:cubicBezTo>
                    <a:cubicBezTo>
                      <a:pt x="56" y="9"/>
                      <a:pt x="56" y="19"/>
                      <a:pt x="56" y="28"/>
                    </a:cubicBezTo>
                    <a:cubicBezTo>
                      <a:pt x="37" y="28"/>
                      <a:pt x="19" y="28"/>
                      <a:pt x="0" y="28"/>
                    </a:cubicBezTo>
                    <a:cubicBezTo>
                      <a:pt x="0" y="19"/>
                      <a:pt x="0" y="9"/>
                      <a:pt x="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7" name="Freeform 11"/>
              <p:cNvSpPr>
                <a:spLocks noChangeArrowheads="1"/>
              </p:cNvSpPr>
              <p:nvPr/>
            </p:nvSpPr>
            <p:spPr bwMode="auto">
              <a:xfrm>
                <a:off x="346075" y="211137"/>
                <a:ext cx="76200" cy="36512"/>
              </a:xfrm>
              <a:custGeom>
                <a:avLst/>
                <a:gdLst>
                  <a:gd name="T0" fmla="*/ 0 w 56"/>
                  <a:gd name="T1" fmla="*/ 0 h 28"/>
                  <a:gd name="T2" fmla="*/ 2147483647 w 56"/>
                  <a:gd name="T3" fmla="*/ 0 h 28"/>
                  <a:gd name="T4" fmla="*/ 2147483647 w 56"/>
                  <a:gd name="T5" fmla="*/ 2147483647 h 28"/>
                  <a:gd name="T6" fmla="*/ 0 w 56"/>
                  <a:gd name="T7" fmla="*/ 2147483647 h 28"/>
                  <a:gd name="T8" fmla="*/ 0 w 56"/>
                  <a:gd name="T9" fmla="*/ 0 h 28"/>
                  <a:gd name="T10" fmla="*/ 0 60000 65536"/>
                  <a:gd name="T11" fmla="*/ 0 60000 65536"/>
                  <a:gd name="T12" fmla="*/ 0 60000 65536"/>
                  <a:gd name="T13" fmla="*/ 0 60000 65536"/>
                  <a:gd name="T14" fmla="*/ 0 60000 65536"/>
                  <a:gd name="T15" fmla="*/ 0 w 56"/>
                  <a:gd name="T16" fmla="*/ 0 h 28"/>
                  <a:gd name="T17" fmla="*/ 56 w 56"/>
                  <a:gd name="T18" fmla="*/ 28 h 28"/>
                </a:gdLst>
                <a:ahLst/>
                <a:cxnLst>
                  <a:cxn ang="T10">
                    <a:pos x="T0" y="T1"/>
                  </a:cxn>
                  <a:cxn ang="T11">
                    <a:pos x="T2" y="T3"/>
                  </a:cxn>
                  <a:cxn ang="T12">
                    <a:pos x="T4" y="T5"/>
                  </a:cxn>
                  <a:cxn ang="T13">
                    <a:pos x="T6" y="T7"/>
                  </a:cxn>
                  <a:cxn ang="T14">
                    <a:pos x="T8" y="T9"/>
                  </a:cxn>
                </a:cxnLst>
                <a:rect l="T15" t="T16" r="T17" b="T18"/>
                <a:pathLst>
                  <a:path w="56" h="28">
                    <a:moveTo>
                      <a:pt x="0" y="0"/>
                    </a:moveTo>
                    <a:cubicBezTo>
                      <a:pt x="19" y="0"/>
                      <a:pt x="37" y="0"/>
                      <a:pt x="56" y="0"/>
                    </a:cubicBezTo>
                    <a:cubicBezTo>
                      <a:pt x="56" y="9"/>
                      <a:pt x="56" y="19"/>
                      <a:pt x="56" y="28"/>
                    </a:cubicBezTo>
                    <a:cubicBezTo>
                      <a:pt x="37" y="28"/>
                      <a:pt x="19" y="28"/>
                      <a:pt x="0" y="28"/>
                    </a:cubicBezTo>
                    <a:cubicBezTo>
                      <a:pt x="0" y="19"/>
                      <a:pt x="0" y="9"/>
                      <a:pt x="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8" name="Freeform 12"/>
              <p:cNvSpPr>
                <a:spLocks noChangeArrowheads="1"/>
              </p:cNvSpPr>
              <p:nvPr/>
            </p:nvSpPr>
            <p:spPr bwMode="auto">
              <a:xfrm>
                <a:off x="346075" y="269875"/>
                <a:ext cx="76200" cy="38100"/>
              </a:xfrm>
              <a:custGeom>
                <a:avLst/>
                <a:gdLst>
                  <a:gd name="T0" fmla="*/ 0 w 56"/>
                  <a:gd name="T1" fmla="*/ 0 h 28"/>
                  <a:gd name="T2" fmla="*/ 2147483647 w 56"/>
                  <a:gd name="T3" fmla="*/ 0 h 28"/>
                  <a:gd name="T4" fmla="*/ 2147483647 w 56"/>
                  <a:gd name="T5" fmla="*/ 2147483647 h 28"/>
                  <a:gd name="T6" fmla="*/ 0 w 56"/>
                  <a:gd name="T7" fmla="*/ 2147483647 h 28"/>
                  <a:gd name="T8" fmla="*/ 0 w 56"/>
                  <a:gd name="T9" fmla="*/ 0 h 28"/>
                  <a:gd name="T10" fmla="*/ 0 60000 65536"/>
                  <a:gd name="T11" fmla="*/ 0 60000 65536"/>
                  <a:gd name="T12" fmla="*/ 0 60000 65536"/>
                  <a:gd name="T13" fmla="*/ 0 60000 65536"/>
                  <a:gd name="T14" fmla="*/ 0 60000 65536"/>
                  <a:gd name="T15" fmla="*/ 0 w 56"/>
                  <a:gd name="T16" fmla="*/ 0 h 28"/>
                  <a:gd name="T17" fmla="*/ 56 w 56"/>
                  <a:gd name="T18" fmla="*/ 28 h 28"/>
                </a:gdLst>
                <a:ahLst/>
                <a:cxnLst>
                  <a:cxn ang="T10">
                    <a:pos x="T0" y="T1"/>
                  </a:cxn>
                  <a:cxn ang="T11">
                    <a:pos x="T2" y="T3"/>
                  </a:cxn>
                  <a:cxn ang="T12">
                    <a:pos x="T4" y="T5"/>
                  </a:cxn>
                  <a:cxn ang="T13">
                    <a:pos x="T6" y="T7"/>
                  </a:cxn>
                  <a:cxn ang="T14">
                    <a:pos x="T8" y="T9"/>
                  </a:cxn>
                </a:cxnLst>
                <a:rect l="T15" t="T16" r="T17" b="T18"/>
                <a:pathLst>
                  <a:path w="56" h="28">
                    <a:moveTo>
                      <a:pt x="0" y="0"/>
                    </a:moveTo>
                    <a:cubicBezTo>
                      <a:pt x="19" y="0"/>
                      <a:pt x="37" y="0"/>
                      <a:pt x="56" y="0"/>
                    </a:cubicBezTo>
                    <a:cubicBezTo>
                      <a:pt x="56" y="9"/>
                      <a:pt x="56" y="19"/>
                      <a:pt x="56" y="28"/>
                    </a:cubicBezTo>
                    <a:cubicBezTo>
                      <a:pt x="37" y="28"/>
                      <a:pt x="19" y="28"/>
                      <a:pt x="0" y="28"/>
                    </a:cubicBezTo>
                    <a:cubicBezTo>
                      <a:pt x="0" y="19"/>
                      <a:pt x="0" y="9"/>
                      <a:pt x="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9" name="Freeform 13"/>
              <p:cNvSpPr>
                <a:spLocks noChangeArrowheads="1"/>
              </p:cNvSpPr>
              <p:nvPr/>
            </p:nvSpPr>
            <p:spPr bwMode="auto">
              <a:xfrm>
                <a:off x="346075" y="328612"/>
                <a:ext cx="76200" cy="38100"/>
              </a:xfrm>
              <a:custGeom>
                <a:avLst/>
                <a:gdLst>
                  <a:gd name="T0" fmla="*/ 0 w 56"/>
                  <a:gd name="T1" fmla="*/ 0 h 28"/>
                  <a:gd name="T2" fmla="*/ 2147483647 w 56"/>
                  <a:gd name="T3" fmla="*/ 0 h 28"/>
                  <a:gd name="T4" fmla="*/ 2147483647 w 56"/>
                  <a:gd name="T5" fmla="*/ 2147483647 h 28"/>
                  <a:gd name="T6" fmla="*/ 0 w 56"/>
                  <a:gd name="T7" fmla="*/ 2147483647 h 28"/>
                  <a:gd name="T8" fmla="*/ 0 w 56"/>
                  <a:gd name="T9" fmla="*/ 0 h 28"/>
                  <a:gd name="T10" fmla="*/ 0 60000 65536"/>
                  <a:gd name="T11" fmla="*/ 0 60000 65536"/>
                  <a:gd name="T12" fmla="*/ 0 60000 65536"/>
                  <a:gd name="T13" fmla="*/ 0 60000 65536"/>
                  <a:gd name="T14" fmla="*/ 0 60000 65536"/>
                  <a:gd name="T15" fmla="*/ 0 w 56"/>
                  <a:gd name="T16" fmla="*/ 0 h 28"/>
                  <a:gd name="T17" fmla="*/ 56 w 56"/>
                  <a:gd name="T18" fmla="*/ 28 h 28"/>
                </a:gdLst>
                <a:ahLst/>
                <a:cxnLst>
                  <a:cxn ang="T10">
                    <a:pos x="T0" y="T1"/>
                  </a:cxn>
                  <a:cxn ang="T11">
                    <a:pos x="T2" y="T3"/>
                  </a:cxn>
                  <a:cxn ang="T12">
                    <a:pos x="T4" y="T5"/>
                  </a:cxn>
                  <a:cxn ang="T13">
                    <a:pos x="T6" y="T7"/>
                  </a:cxn>
                  <a:cxn ang="T14">
                    <a:pos x="T8" y="T9"/>
                  </a:cxn>
                </a:cxnLst>
                <a:rect l="T15" t="T16" r="T17" b="T18"/>
                <a:pathLst>
                  <a:path w="56" h="28">
                    <a:moveTo>
                      <a:pt x="0" y="0"/>
                    </a:moveTo>
                    <a:cubicBezTo>
                      <a:pt x="19" y="0"/>
                      <a:pt x="37" y="0"/>
                      <a:pt x="56" y="0"/>
                    </a:cubicBezTo>
                    <a:cubicBezTo>
                      <a:pt x="56" y="9"/>
                      <a:pt x="56" y="19"/>
                      <a:pt x="56" y="28"/>
                    </a:cubicBezTo>
                    <a:cubicBezTo>
                      <a:pt x="37" y="28"/>
                      <a:pt x="19" y="28"/>
                      <a:pt x="0" y="28"/>
                    </a:cubicBezTo>
                    <a:cubicBezTo>
                      <a:pt x="0" y="19"/>
                      <a:pt x="0" y="9"/>
                      <a:pt x="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8463" name="Group 31"/>
          <p:cNvGrpSpPr>
            <a:grpSpLocks/>
          </p:cNvGrpSpPr>
          <p:nvPr/>
        </p:nvGrpSpPr>
        <p:grpSpPr bwMode="auto">
          <a:xfrm>
            <a:off x="6370638" y="3527425"/>
            <a:ext cx="623887" cy="603250"/>
            <a:chOff x="0" y="0"/>
            <a:chExt cx="625068" cy="604604"/>
          </a:xfrm>
        </p:grpSpPr>
        <p:sp>
          <p:nvSpPr>
            <p:cNvPr id="16415" name="椭圆 31"/>
            <p:cNvSpPr>
              <a:spLocks noChangeArrowheads="1"/>
            </p:cNvSpPr>
            <p:nvPr/>
          </p:nvSpPr>
          <p:spPr bwMode="auto">
            <a:xfrm>
              <a:off x="0" y="0"/>
              <a:ext cx="625068" cy="604604"/>
            </a:xfrm>
            <a:prstGeom prst="ellipse">
              <a:avLst/>
            </a:prstGeom>
            <a:solidFill>
              <a:schemeClr val="bg1"/>
            </a:solidFill>
            <a:ln w="25400">
              <a:solidFill>
                <a:schemeClr val="bg1"/>
              </a:solidFill>
              <a:round/>
              <a:headEnd/>
              <a:tailEnd/>
            </a:ln>
          </p:spPr>
          <p:txBody>
            <a:bodyPr anchor="ctr"/>
            <a:lstStyle/>
            <a:p>
              <a:pPr algn="ctr">
                <a:buFont typeface="Arial" pitchFamily="34" charset="0"/>
                <a:buNone/>
              </a:pPr>
              <a:endParaRPr lang="zh-CN" altLang="zh-CN">
                <a:solidFill>
                  <a:schemeClr val="bg1"/>
                </a:solidFill>
                <a:latin typeface="时尚中黑简体" pitchFamily="2" charset="-122"/>
                <a:ea typeface="时尚中黑简体" pitchFamily="2" charset="-122"/>
                <a:sym typeface="时尚中黑简体" pitchFamily="2" charset="-122"/>
              </a:endParaRPr>
            </a:p>
          </p:txBody>
        </p:sp>
        <p:grpSp>
          <p:nvGrpSpPr>
            <p:cNvPr id="16416" name="Group 33"/>
            <p:cNvGrpSpPr>
              <a:grpSpLocks/>
            </p:cNvGrpSpPr>
            <p:nvPr/>
          </p:nvGrpSpPr>
          <p:grpSpPr bwMode="auto">
            <a:xfrm>
              <a:off x="145537" y="100702"/>
              <a:ext cx="378000" cy="403200"/>
              <a:chOff x="0" y="0"/>
              <a:chExt cx="1323976" cy="1290637"/>
            </a:xfrm>
          </p:grpSpPr>
          <p:sp>
            <p:nvSpPr>
              <p:cNvPr id="16417" name="Freeform 18"/>
              <p:cNvSpPr>
                <a:spLocks noChangeArrowheads="1"/>
              </p:cNvSpPr>
              <p:nvPr/>
            </p:nvSpPr>
            <p:spPr bwMode="auto">
              <a:xfrm>
                <a:off x="0" y="0"/>
                <a:ext cx="1323976" cy="1290637"/>
              </a:xfrm>
              <a:custGeom>
                <a:avLst/>
                <a:gdLst>
                  <a:gd name="T0" fmla="*/ 2147483647 w 353"/>
                  <a:gd name="T1" fmla="*/ 0 h 344"/>
                  <a:gd name="T2" fmla="*/ 2147483647 w 353"/>
                  <a:gd name="T3" fmla="*/ 0 h 344"/>
                  <a:gd name="T4" fmla="*/ 2147483647 w 353"/>
                  <a:gd name="T5" fmla="*/ 2147483647 h 344"/>
                  <a:gd name="T6" fmla="*/ 2147483647 w 353"/>
                  <a:gd name="T7" fmla="*/ 2147483647 h 344"/>
                  <a:gd name="T8" fmla="*/ 2147483647 w 353"/>
                  <a:gd name="T9" fmla="*/ 2147483647 h 344"/>
                  <a:gd name="T10" fmla="*/ 2147483647 w 353"/>
                  <a:gd name="T11" fmla="*/ 2147483647 h 344"/>
                  <a:gd name="T12" fmla="*/ 2147483647 w 353"/>
                  <a:gd name="T13" fmla="*/ 2147483647 h 344"/>
                  <a:gd name="T14" fmla="*/ 2147483647 w 353"/>
                  <a:gd name="T15" fmla="*/ 2147483647 h 344"/>
                  <a:gd name="T16" fmla="*/ 2147483647 w 353"/>
                  <a:gd name="T17" fmla="*/ 2147483647 h 344"/>
                  <a:gd name="T18" fmla="*/ 2147483647 w 353"/>
                  <a:gd name="T19" fmla="*/ 2147483647 h 344"/>
                  <a:gd name="T20" fmla="*/ 2147483647 w 353"/>
                  <a:gd name="T21" fmla="*/ 2147483647 h 344"/>
                  <a:gd name="T22" fmla="*/ 0 w 353"/>
                  <a:gd name="T23" fmla="*/ 2147483647 h 344"/>
                  <a:gd name="T24" fmla="*/ 0 w 353"/>
                  <a:gd name="T25" fmla="*/ 2147483647 h 344"/>
                  <a:gd name="T26" fmla="*/ 2147483647 w 353"/>
                  <a:gd name="T27" fmla="*/ 0 h 3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3"/>
                  <a:gd name="T43" fmla="*/ 0 h 344"/>
                  <a:gd name="T44" fmla="*/ 353 w 353"/>
                  <a:gd name="T45" fmla="*/ 344 h 3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3" h="344">
                    <a:moveTo>
                      <a:pt x="184" y="0"/>
                    </a:moveTo>
                    <a:cubicBezTo>
                      <a:pt x="208" y="0"/>
                      <a:pt x="208" y="0"/>
                      <a:pt x="208" y="0"/>
                    </a:cubicBezTo>
                    <a:cubicBezTo>
                      <a:pt x="208" y="11"/>
                      <a:pt x="208" y="21"/>
                      <a:pt x="208" y="32"/>
                    </a:cubicBezTo>
                    <a:cubicBezTo>
                      <a:pt x="251" y="32"/>
                      <a:pt x="294" y="32"/>
                      <a:pt x="336" y="32"/>
                    </a:cubicBezTo>
                    <a:cubicBezTo>
                      <a:pt x="345" y="31"/>
                      <a:pt x="353" y="38"/>
                      <a:pt x="352" y="48"/>
                    </a:cubicBezTo>
                    <a:cubicBezTo>
                      <a:pt x="352" y="126"/>
                      <a:pt x="352" y="205"/>
                      <a:pt x="352" y="284"/>
                    </a:cubicBezTo>
                    <a:cubicBezTo>
                      <a:pt x="352" y="292"/>
                      <a:pt x="353" y="301"/>
                      <a:pt x="348" y="308"/>
                    </a:cubicBezTo>
                    <a:cubicBezTo>
                      <a:pt x="342" y="312"/>
                      <a:pt x="335" y="312"/>
                      <a:pt x="328" y="312"/>
                    </a:cubicBezTo>
                    <a:cubicBezTo>
                      <a:pt x="288" y="312"/>
                      <a:pt x="248" y="312"/>
                      <a:pt x="208" y="312"/>
                    </a:cubicBezTo>
                    <a:cubicBezTo>
                      <a:pt x="208" y="323"/>
                      <a:pt x="208" y="333"/>
                      <a:pt x="208" y="344"/>
                    </a:cubicBezTo>
                    <a:cubicBezTo>
                      <a:pt x="183" y="344"/>
                      <a:pt x="183" y="344"/>
                      <a:pt x="183" y="344"/>
                    </a:cubicBezTo>
                    <a:cubicBezTo>
                      <a:pt x="122" y="333"/>
                      <a:pt x="61" y="323"/>
                      <a:pt x="0" y="312"/>
                    </a:cubicBezTo>
                    <a:cubicBezTo>
                      <a:pt x="0" y="219"/>
                      <a:pt x="0" y="125"/>
                      <a:pt x="0" y="32"/>
                    </a:cubicBezTo>
                    <a:cubicBezTo>
                      <a:pt x="61" y="21"/>
                      <a:pt x="123" y="11"/>
                      <a:pt x="18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8" name="Freeform 19"/>
              <p:cNvSpPr>
                <a:spLocks noChangeArrowheads="1"/>
              </p:cNvSpPr>
              <p:nvPr/>
            </p:nvSpPr>
            <p:spPr bwMode="auto">
              <a:xfrm>
                <a:off x="779463" y="165100"/>
                <a:ext cx="495300" cy="960437"/>
              </a:xfrm>
              <a:custGeom>
                <a:avLst/>
                <a:gdLst>
                  <a:gd name="T0" fmla="*/ 0 w 132"/>
                  <a:gd name="T1" fmla="*/ 0 h 256"/>
                  <a:gd name="T2" fmla="*/ 2147483647 w 132"/>
                  <a:gd name="T3" fmla="*/ 0 h 256"/>
                  <a:gd name="T4" fmla="*/ 2147483647 w 132"/>
                  <a:gd name="T5" fmla="*/ 2147483647 h 256"/>
                  <a:gd name="T6" fmla="*/ 0 w 132"/>
                  <a:gd name="T7" fmla="*/ 2147483647 h 256"/>
                  <a:gd name="T8" fmla="*/ 0 w 132"/>
                  <a:gd name="T9" fmla="*/ 2147483647 h 256"/>
                  <a:gd name="T10" fmla="*/ 2147483647 w 132"/>
                  <a:gd name="T11" fmla="*/ 2147483647 h 256"/>
                  <a:gd name="T12" fmla="*/ 2147483647 w 132"/>
                  <a:gd name="T13" fmla="*/ 2147483647 h 256"/>
                  <a:gd name="T14" fmla="*/ 0 w 132"/>
                  <a:gd name="T15" fmla="*/ 2147483647 h 256"/>
                  <a:gd name="T16" fmla="*/ 0 w 132"/>
                  <a:gd name="T17" fmla="*/ 2147483647 h 256"/>
                  <a:gd name="T18" fmla="*/ 2147483647 w 132"/>
                  <a:gd name="T19" fmla="*/ 2147483647 h 256"/>
                  <a:gd name="T20" fmla="*/ 2147483647 w 132"/>
                  <a:gd name="T21" fmla="*/ 2147483647 h 256"/>
                  <a:gd name="T22" fmla="*/ 0 w 132"/>
                  <a:gd name="T23" fmla="*/ 2147483647 h 256"/>
                  <a:gd name="T24" fmla="*/ 0 w 132"/>
                  <a:gd name="T25" fmla="*/ 2147483647 h 256"/>
                  <a:gd name="T26" fmla="*/ 2147483647 w 132"/>
                  <a:gd name="T27" fmla="*/ 2147483647 h 256"/>
                  <a:gd name="T28" fmla="*/ 2147483647 w 132"/>
                  <a:gd name="T29" fmla="*/ 2147483647 h 256"/>
                  <a:gd name="T30" fmla="*/ 0 w 132"/>
                  <a:gd name="T31" fmla="*/ 2147483647 h 256"/>
                  <a:gd name="T32" fmla="*/ 0 w 132"/>
                  <a:gd name="T33" fmla="*/ 2147483647 h 256"/>
                  <a:gd name="T34" fmla="*/ 2147483647 w 132"/>
                  <a:gd name="T35" fmla="*/ 2147483647 h 256"/>
                  <a:gd name="T36" fmla="*/ 2147483647 w 132"/>
                  <a:gd name="T37" fmla="*/ 2147483647 h 256"/>
                  <a:gd name="T38" fmla="*/ 0 w 132"/>
                  <a:gd name="T39" fmla="*/ 2147483647 h 256"/>
                  <a:gd name="T40" fmla="*/ 0 w 132"/>
                  <a:gd name="T41" fmla="*/ 2147483647 h 256"/>
                  <a:gd name="T42" fmla="*/ 2147483647 w 132"/>
                  <a:gd name="T43" fmla="*/ 2147483647 h 256"/>
                  <a:gd name="T44" fmla="*/ 2147483647 w 132"/>
                  <a:gd name="T45" fmla="*/ 2147483647 h 256"/>
                  <a:gd name="T46" fmla="*/ 0 w 132"/>
                  <a:gd name="T47" fmla="*/ 2147483647 h 256"/>
                  <a:gd name="T48" fmla="*/ 0 w 132"/>
                  <a:gd name="T49" fmla="*/ 2147483647 h 256"/>
                  <a:gd name="T50" fmla="*/ 2147483647 w 132"/>
                  <a:gd name="T51" fmla="*/ 2147483647 h 256"/>
                  <a:gd name="T52" fmla="*/ 2147483647 w 132"/>
                  <a:gd name="T53" fmla="*/ 2147483647 h 256"/>
                  <a:gd name="T54" fmla="*/ 0 w 132"/>
                  <a:gd name="T55" fmla="*/ 2147483647 h 256"/>
                  <a:gd name="T56" fmla="*/ 0 w 132"/>
                  <a:gd name="T57" fmla="*/ 0 h 2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2"/>
                  <a:gd name="T88" fmla="*/ 0 h 256"/>
                  <a:gd name="T89" fmla="*/ 132 w 132"/>
                  <a:gd name="T90" fmla="*/ 256 h 2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2" h="256">
                    <a:moveTo>
                      <a:pt x="0" y="0"/>
                    </a:moveTo>
                    <a:cubicBezTo>
                      <a:pt x="44" y="0"/>
                      <a:pt x="88" y="0"/>
                      <a:pt x="132" y="0"/>
                    </a:cubicBezTo>
                    <a:cubicBezTo>
                      <a:pt x="132" y="85"/>
                      <a:pt x="132" y="171"/>
                      <a:pt x="132" y="256"/>
                    </a:cubicBezTo>
                    <a:cubicBezTo>
                      <a:pt x="88" y="256"/>
                      <a:pt x="44" y="256"/>
                      <a:pt x="0" y="256"/>
                    </a:cubicBezTo>
                    <a:cubicBezTo>
                      <a:pt x="0" y="245"/>
                      <a:pt x="0" y="235"/>
                      <a:pt x="0" y="224"/>
                    </a:cubicBezTo>
                    <a:cubicBezTo>
                      <a:pt x="35" y="224"/>
                      <a:pt x="69" y="224"/>
                      <a:pt x="104" y="224"/>
                    </a:cubicBezTo>
                    <a:cubicBezTo>
                      <a:pt x="104" y="219"/>
                      <a:pt x="104" y="213"/>
                      <a:pt x="104" y="208"/>
                    </a:cubicBezTo>
                    <a:cubicBezTo>
                      <a:pt x="69" y="208"/>
                      <a:pt x="35" y="208"/>
                      <a:pt x="0" y="208"/>
                    </a:cubicBezTo>
                    <a:cubicBezTo>
                      <a:pt x="0" y="201"/>
                      <a:pt x="0" y="195"/>
                      <a:pt x="0" y="188"/>
                    </a:cubicBezTo>
                    <a:cubicBezTo>
                      <a:pt x="35" y="188"/>
                      <a:pt x="69" y="188"/>
                      <a:pt x="104" y="188"/>
                    </a:cubicBezTo>
                    <a:cubicBezTo>
                      <a:pt x="104" y="183"/>
                      <a:pt x="104" y="177"/>
                      <a:pt x="104" y="172"/>
                    </a:cubicBezTo>
                    <a:cubicBezTo>
                      <a:pt x="69" y="172"/>
                      <a:pt x="35" y="172"/>
                      <a:pt x="0" y="172"/>
                    </a:cubicBezTo>
                    <a:cubicBezTo>
                      <a:pt x="0" y="165"/>
                      <a:pt x="0" y="159"/>
                      <a:pt x="0" y="152"/>
                    </a:cubicBezTo>
                    <a:cubicBezTo>
                      <a:pt x="35" y="152"/>
                      <a:pt x="69" y="152"/>
                      <a:pt x="104" y="152"/>
                    </a:cubicBezTo>
                    <a:cubicBezTo>
                      <a:pt x="104" y="147"/>
                      <a:pt x="104" y="141"/>
                      <a:pt x="104" y="136"/>
                    </a:cubicBezTo>
                    <a:cubicBezTo>
                      <a:pt x="69" y="136"/>
                      <a:pt x="35" y="136"/>
                      <a:pt x="0" y="136"/>
                    </a:cubicBezTo>
                    <a:cubicBezTo>
                      <a:pt x="0" y="129"/>
                      <a:pt x="0" y="123"/>
                      <a:pt x="0" y="116"/>
                    </a:cubicBezTo>
                    <a:cubicBezTo>
                      <a:pt x="35" y="116"/>
                      <a:pt x="69" y="116"/>
                      <a:pt x="104" y="116"/>
                    </a:cubicBezTo>
                    <a:cubicBezTo>
                      <a:pt x="104" y="111"/>
                      <a:pt x="104" y="105"/>
                      <a:pt x="104" y="100"/>
                    </a:cubicBezTo>
                    <a:cubicBezTo>
                      <a:pt x="69" y="100"/>
                      <a:pt x="35" y="100"/>
                      <a:pt x="0" y="100"/>
                    </a:cubicBezTo>
                    <a:cubicBezTo>
                      <a:pt x="0" y="93"/>
                      <a:pt x="0" y="87"/>
                      <a:pt x="0" y="80"/>
                    </a:cubicBezTo>
                    <a:cubicBezTo>
                      <a:pt x="35" y="80"/>
                      <a:pt x="69" y="80"/>
                      <a:pt x="104" y="80"/>
                    </a:cubicBezTo>
                    <a:cubicBezTo>
                      <a:pt x="104" y="75"/>
                      <a:pt x="104" y="69"/>
                      <a:pt x="104" y="64"/>
                    </a:cubicBezTo>
                    <a:cubicBezTo>
                      <a:pt x="69" y="64"/>
                      <a:pt x="35" y="64"/>
                      <a:pt x="0" y="64"/>
                    </a:cubicBezTo>
                    <a:cubicBezTo>
                      <a:pt x="0" y="57"/>
                      <a:pt x="0" y="51"/>
                      <a:pt x="0" y="44"/>
                    </a:cubicBezTo>
                    <a:cubicBezTo>
                      <a:pt x="35" y="44"/>
                      <a:pt x="69" y="44"/>
                      <a:pt x="104" y="44"/>
                    </a:cubicBezTo>
                    <a:cubicBezTo>
                      <a:pt x="104" y="39"/>
                      <a:pt x="104" y="33"/>
                      <a:pt x="104" y="28"/>
                    </a:cubicBezTo>
                    <a:cubicBezTo>
                      <a:pt x="69" y="28"/>
                      <a:pt x="35" y="28"/>
                      <a:pt x="0" y="28"/>
                    </a:cubicBezTo>
                    <a:cubicBezTo>
                      <a:pt x="0" y="19"/>
                      <a:pt x="0" y="9"/>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9" name="Freeform 20"/>
              <p:cNvSpPr>
                <a:spLocks noChangeArrowheads="1"/>
              </p:cNvSpPr>
              <p:nvPr/>
            </p:nvSpPr>
            <p:spPr bwMode="auto">
              <a:xfrm>
                <a:off x="123825" y="412750"/>
                <a:ext cx="476250" cy="449262"/>
              </a:xfrm>
              <a:custGeom>
                <a:avLst/>
                <a:gdLst>
                  <a:gd name="T0" fmla="*/ 2147483647 w 127"/>
                  <a:gd name="T1" fmla="*/ 2147483647 h 120"/>
                  <a:gd name="T2" fmla="*/ 2147483647 w 127"/>
                  <a:gd name="T3" fmla="*/ 2147483647 h 120"/>
                  <a:gd name="T4" fmla="*/ 2147483647 w 127"/>
                  <a:gd name="T5" fmla="*/ 2147483647 h 120"/>
                  <a:gd name="T6" fmla="*/ 2147483647 w 127"/>
                  <a:gd name="T7" fmla="*/ 2147483647 h 120"/>
                  <a:gd name="T8" fmla="*/ 2147483647 w 127"/>
                  <a:gd name="T9" fmla="*/ 0 h 120"/>
                  <a:gd name="T10" fmla="*/ 2147483647 w 127"/>
                  <a:gd name="T11" fmla="*/ 2147483647 h 120"/>
                  <a:gd name="T12" fmla="*/ 2147483647 w 127"/>
                  <a:gd name="T13" fmla="*/ 2147483647 h 120"/>
                  <a:gd name="T14" fmla="*/ 2147483647 w 127"/>
                  <a:gd name="T15" fmla="*/ 2147483647 h 120"/>
                  <a:gd name="T16" fmla="*/ 2147483647 w 127"/>
                  <a:gd name="T17" fmla="*/ 2147483647 h 120"/>
                  <a:gd name="T18" fmla="*/ 2147483647 w 127"/>
                  <a:gd name="T19" fmla="*/ 2147483647 h 120"/>
                  <a:gd name="T20" fmla="*/ 0 w 127"/>
                  <a:gd name="T21" fmla="*/ 2147483647 h 120"/>
                  <a:gd name="T22" fmla="*/ 2147483647 w 127"/>
                  <a:gd name="T23" fmla="*/ 2147483647 h 120"/>
                  <a:gd name="T24" fmla="*/ 2147483647 w 127"/>
                  <a:gd name="T25" fmla="*/ 2147483647 h 120"/>
                  <a:gd name="T26" fmla="*/ 2147483647 w 127"/>
                  <a:gd name="T27" fmla="*/ 2147483647 h 1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7"/>
                  <a:gd name="T43" fmla="*/ 0 h 120"/>
                  <a:gd name="T44" fmla="*/ 127 w 127"/>
                  <a:gd name="T45" fmla="*/ 120 h 1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7" h="120">
                    <a:moveTo>
                      <a:pt x="50" y="5"/>
                    </a:moveTo>
                    <a:cubicBezTo>
                      <a:pt x="57" y="4"/>
                      <a:pt x="65" y="4"/>
                      <a:pt x="73" y="4"/>
                    </a:cubicBezTo>
                    <a:cubicBezTo>
                      <a:pt x="78" y="31"/>
                      <a:pt x="83" y="57"/>
                      <a:pt x="89" y="84"/>
                    </a:cubicBezTo>
                    <a:cubicBezTo>
                      <a:pt x="94" y="57"/>
                      <a:pt x="99" y="29"/>
                      <a:pt x="103" y="1"/>
                    </a:cubicBezTo>
                    <a:cubicBezTo>
                      <a:pt x="111" y="1"/>
                      <a:pt x="119" y="0"/>
                      <a:pt x="127" y="0"/>
                    </a:cubicBezTo>
                    <a:cubicBezTo>
                      <a:pt x="118" y="39"/>
                      <a:pt x="110" y="78"/>
                      <a:pt x="101" y="116"/>
                    </a:cubicBezTo>
                    <a:cubicBezTo>
                      <a:pt x="94" y="120"/>
                      <a:pt x="84" y="116"/>
                      <a:pt x="76" y="117"/>
                    </a:cubicBezTo>
                    <a:cubicBezTo>
                      <a:pt x="71" y="90"/>
                      <a:pt x="64" y="64"/>
                      <a:pt x="60" y="37"/>
                    </a:cubicBezTo>
                    <a:cubicBezTo>
                      <a:pt x="55" y="63"/>
                      <a:pt x="49" y="89"/>
                      <a:pt x="44" y="114"/>
                    </a:cubicBezTo>
                    <a:cubicBezTo>
                      <a:pt x="36" y="114"/>
                      <a:pt x="28" y="114"/>
                      <a:pt x="20" y="113"/>
                    </a:cubicBezTo>
                    <a:cubicBezTo>
                      <a:pt x="14" y="78"/>
                      <a:pt x="6" y="43"/>
                      <a:pt x="0" y="8"/>
                    </a:cubicBezTo>
                    <a:cubicBezTo>
                      <a:pt x="7" y="7"/>
                      <a:pt x="13" y="7"/>
                      <a:pt x="20" y="7"/>
                    </a:cubicBezTo>
                    <a:cubicBezTo>
                      <a:pt x="24" y="32"/>
                      <a:pt x="29" y="58"/>
                      <a:pt x="33" y="83"/>
                    </a:cubicBezTo>
                    <a:cubicBezTo>
                      <a:pt x="38" y="57"/>
                      <a:pt x="44" y="31"/>
                      <a:pt x="50"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nvGrpSpPr>
          <p:cNvPr id="18469" name="Group 37"/>
          <p:cNvGrpSpPr>
            <a:grpSpLocks/>
          </p:cNvGrpSpPr>
          <p:nvPr/>
        </p:nvGrpSpPr>
        <p:grpSpPr bwMode="auto">
          <a:xfrm>
            <a:off x="7615238" y="3551238"/>
            <a:ext cx="623887" cy="604837"/>
            <a:chOff x="0" y="0"/>
            <a:chExt cx="625068" cy="604604"/>
          </a:xfrm>
        </p:grpSpPr>
        <p:sp>
          <p:nvSpPr>
            <p:cNvPr id="16408" name="椭圆 39"/>
            <p:cNvSpPr>
              <a:spLocks noChangeArrowheads="1"/>
            </p:cNvSpPr>
            <p:nvPr/>
          </p:nvSpPr>
          <p:spPr bwMode="auto">
            <a:xfrm>
              <a:off x="0" y="0"/>
              <a:ext cx="625068" cy="604604"/>
            </a:xfrm>
            <a:prstGeom prst="ellipse">
              <a:avLst/>
            </a:prstGeom>
            <a:solidFill>
              <a:schemeClr val="bg1"/>
            </a:solidFill>
            <a:ln w="25400">
              <a:solidFill>
                <a:schemeClr val="bg1"/>
              </a:solidFill>
              <a:round/>
              <a:headEnd/>
              <a:tailEnd/>
            </a:ln>
          </p:spPr>
          <p:txBody>
            <a:bodyPr anchor="ctr"/>
            <a:lstStyle/>
            <a:p>
              <a:pPr algn="ctr">
                <a:buFont typeface="Arial" pitchFamily="34" charset="0"/>
                <a:buNone/>
              </a:pPr>
              <a:endParaRPr lang="zh-CN" altLang="zh-CN">
                <a:solidFill>
                  <a:schemeClr val="bg1"/>
                </a:solidFill>
                <a:latin typeface="时尚中黑简体" pitchFamily="2" charset="-122"/>
                <a:ea typeface="时尚中黑简体" pitchFamily="2" charset="-122"/>
                <a:sym typeface="时尚中黑简体" pitchFamily="2" charset="-122"/>
              </a:endParaRPr>
            </a:p>
          </p:txBody>
        </p:sp>
        <p:grpSp>
          <p:nvGrpSpPr>
            <p:cNvPr id="16409" name="Group 39"/>
            <p:cNvGrpSpPr>
              <a:grpSpLocks/>
            </p:cNvGrpSpPr>
            <p:nvPr/>
          </p:nvGrpSpPr>
          <p:grpSpPr bwMode="auto">
            <a:xfrm>
              <a:off x="123534" y="118569"/>
              <a:ext cx="378000" cy="403200"/>
              <a:chOff x="0" y="0"/>
              <a:chExt cx="1333500" cy="1290638"/>
            </a:xfrm>
          </p:grpSpPr>
          <p:sp>
            <p:nvSpPr>
              <p:cNvPr id="16410" name="Freeform 25"/>
              <p:cNvSpPr>
                <a:spLocks noChangeArrowheads="1"/>
              </p:cNvSpPr>
              <p:nvPr/>
            </p:nvSpPr>
            <p:spPr bwMode="auto">
              <a:xfrm>
                <a:off x="0" y="0"/>
                <a:ext cx="1333500" cy="1290638"/>
              </a:xfrm>
              <a:custGeom>
                <a:avLst/>
                <a:gdLst>
                  <a:gd name="T0" fmla="*/ 2147483647 w 356"/>
                  <a:gd name="T1" fmla="*/ 0 h 344"/>
                  <a:gd name="T2" fmla="*/ 2147483647 w 356"/>
                  <a:gd name="T3" fmla="*/ 0 h 344"/>
                  <a:gd name="T4" fmla="*/ 2147483647 w 356"/>
                  <a:gd name="T5" fmla="*/ 2147483647 h 344"/>
                  <a:gd name="T6" fmla="*/ 2147483647 w 356"/>
                  <a:gd name="T7" fmla="*/ 2147483647 h 344"/>
                  <a:gd name="T8" fmla="*/ 2147483647 w 356"/>
                  <a:gd name="T9" fmla="*/ 2147483647 h 344"/>
                  <a:gd name="T10" fmla="*/ 2147483647 w 356"/>
                  <a:gd name="T11" fmla="*/ 2147483647 h 344"/>
                  <a:gd name="T12" fmla="*/ 2147483647 w 356"/>
                  <a:gd name="T13" fmla="*/ 2147483647 h 344"/>
                  <a:gd name="T14" fmla="*/ 2147483647 w 356"/>
                  <a:gd name="T15" fmla="*/ 2147483647 h 344"/>
                  <a:gd name="T16" fmla="*/ 2147483647 w 356"/>
                  <a:gd name="T17" fmla="*/ 2147483647 h 344"/>
                  <a:gd name="T18" fmla="*/ 2147483647 w 356"/>
                  <a:gd name="T19" fmla="*/ 2147483647 h 344"/>
                  <a:gd name="T20" fmla="*/ 2147483647 w 356"/>
                  <a:gd name="T21" fmla="*/ 2147483647 h 344"/>
                  <a:gd name="T22" fmla="*/ 2147483647 w 356"/>
                  <a:gd name="T23" fmla="*/ 2147483647 h 344"/>
                  <a:gd name="T24" fmla="*/ 2147483647 w 356"/>
                  <a:gd name="T25" fmla="*/ 2147483647 h 344"/>
                  <a:gd name="T26" fmla="*/ 2147483647 w 356"/>
                  <a:gd name="T27" fmla="*/ 2147483647 h 344"/>
                  <a:gd name="T28" fmla="*/ 2147483647 w 356"/>
                  <a:gd name="T29" fmla="*/ 2147483647 h 344"/>
                  <a:gd name="T30" fmla="*/ 2147483647 w 356"/>
                  <a:gd name="T31" fmla="*/ 2147483647 h 344"/>
                  <a:gd name="T32" fmla="*/ 0 w 356"/>
                  <a:gd name="T33" fmla="*/ 2147483647 h 344"/>
                  <a:gd name="T34" fmla="*/ 0 w 356"/>
                  <a:gd name="T35" fmla="*/ 2147483647 h 344"/>
                  <a:gd name="T36" fmla="*/ 2147483647 w 356"/>
                  <a:gd name="T37" fmla="*/ 0 h 3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6"/>
                  <a:gd name="T58" fmla="*/ 0 h 344"/>
                  <a:gd name="T59" fmla="*/ 356 w 356"/>
                  <a:gd name="T60" fmla="*/ 344 h 3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6" h="344">
                    <a:moveTo>
                      <a:pt x="184" y="0"/>
                    </a:moveTo>
                    <a:cubicBezTo>
                      <a:pt x="208" y="0"/>
                      <a:pt x="208" y="0"/>
                      <a:pt x="208" y="0"/>
                    </a:cubicBezTo>
                    <a:cubicBezTo>
                      <a:pt x="208" y="24"/>
                      <a:pt x="208" y="48"/>
                      <a:pt x="208" y="72"/>
                    </a:cubicBezTo>
                    <a:cubicBezTo>
                      <a:pt x="217" y="72"/>
                      <a:pt x="227" y="72"/>
                      <a:pt x="236" y="72"/>
                    </a:cubicBezTo>
                    <a:cubicBezTo>
                      <a:pt x="237" y="58"/>
                      <a:pt x="231" y="35"/>
                      <a:pt x="249" y="29"/>
                    </a:cubicBezTo>
                    <a:cubicBezTo>
                      <a:pt x="274" y="26"/>
                      <a:pt x="299" y="29"/>
                      <a:pt x="324" y="28"/>
                    </a:cubicBezTo>
                    <a:cubicBezTo>
                      <a:pt x="334" y="29"/>
                      <a:pt x="347" y="25"/>
                      <a:pt x="354" y="34"/>
                    </a:cubicBezTo>
                    <a:cubicBezTo>
                      <a:pt x="356" y="40"/>
                      <a:pt x="356" y="46"/>
                      <a:pt x="356" y="52"/>
                    </a:cubicBezTo>
                    <a:cubicBezTo>
                      <a:pt x="356" y="107"/>
                      <a:pt x="356" y="161"/>
                      <a:pt x="356" y="216"/>
                    </a:cubicBezTo>
                    <a:cubicBezTo>
                      <a:pt x="356" y="223"/>
                      <a:pt x="356" y="231"/>
                      <a:pt x="354" y="238"/>
                    </a:cubicBezTo>
                    <a:cubicBezTo>
                      <a:pt x="342" y="242"/>
                      <a:pt x="328" y="240"/>
                      <a:pt x="316" y="240"/>
                    </a:cubicBezTo>
                    <a:cubicBezTo>
                      <a:pt x="315" y="258"/>
                      <a:pt x="318" y="277"/>
                      <a:pt x="315" y="295"/>
                    </a:cubicBezTo>
                    <a:cubicBezTo>
                      <a:pt x="311" y="304"/>
                      <a:pt x="300" y="304"/>
                      <a:pt x="292" y="304"/>
                    </a:cubicBezTo>
                    <a:cubicBezTo>
                      <a:pt x="264" y="304"/>
                      <a:pt x="236" y="304"/>
                      <a:pt x="208" y="304"/>
                    </a:cubicBezTo>
                    <a:cubicBezTo>
                      <a:pt x="208" y="317"/>
                      <a:pt x="208" y="331"/>
                      <a:pt x="208" y="344"/>
                    </a:cubicBezTo>
                    <a:cubicBezTo>
                      <a:pt x="183" y="344"/>
                      <a:pt x="183" y="344"/>
                      <a:pt x="183" y="344"/>
                    </a:cubicBezTo>
                    <a:cubicBezTo>
                      <a:pt x="122" y="333"/>
                      <a:pt x="61" y="323"/>
                      <a:pt x="0" y="312"/>
                    </a:cubicBezTo>
                    <a:cubicBezTo>
                      <a:pt x="0" y="219"/>
                      <a:pt x="0" y="125"/>
                      <a:pt x="0" y="32"/>
                    </a:cubicBezTo>
                    <a:cubicBezTo>
                      <a:pt x="61" y="21"/>
                      <a:pt x="123" y="11"/>
                      <a:pt x="18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1" name="Freeform 26"/>
              <p:cNvSpPr>
                <a:spLocks noChangeArrowheads="1"/>
              </p:cNvSpPr>
              <p:nvPr/>
            </p:nvSpPr>
            <p:spPr bwMode="auto">
              <a:xfrm>
                <a:off x="958850" y="146050"/>
                <a:ext cx="330200" cy="693738"/>
              </a:xfrm>
              <a:custGeom>
                <a:avLst/>
                <a:gdLst>
                  <a:gd name="T0" fmla="*/ 0 w 88"/>
                  <a:gd name="T1" fmla="*/ 2147483647 h 185"/>
                  <a:gd name="T2" fmla="*/ 2147483647 w 88"/>
                  <a:gd name="T3" fmla="*/ 2147483647 h 185"/>
                  <a:gd name="T4" fmla="*/ 2147483647 w 88"/>
                  <a:gd name="T5" fmla="*/ 2147483647 h 185"/>
                  <a:gd name="T6" fmla="*/ 2147483647 w 88"/>
                  <a:gd name="T7" fmla="*/ 2147483647 h 185"/>
                  <a:gd name="T8" fmla="*/ 2147483647 w 88"/>
                  <a:gd name="T9" fmla="*/ 2147483647 h 185"/>
                  <a:gd name="T10" fmla="*/ 0 w 88"/>
                  <a:gd name="T11" fmla="*/ 2147483647 h 185"/>
                  <a:gd name="T12" fmla="*/ 0 60000 65536"/>
                  <a:gd name="T13" fmla="*/ 0 60000 65536"/>
                  <a:gd name="T14" fmla="*/ 0 60000 65536"/>
                  <a:gd name="T15" fmla="*/ 0 60000 65536"/>
                  <a:gd name="T16" fmla="*/ 0 60000 65536"/>
                  <a:gd name="T17" fmla="*/ 0 60000 65536"/>
                  <a:gd name="T18" fmla="*/ 0 w 88"/>
                  <a:gd name="T19" fmla="*/ 0 h 185"/>
                  <a:gd name="T20" fmla="*/ 88 w 8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88" h="185">
                    <a:moveTo>
                      <a:pt x="0" y="2"/>
                    </a:moveTo>
                    <a:cubicBezTo>
                      <a:pt x="29" y="0"/>
                      <a:pt x="59" y="2"/>
                      <a:pt x="88" y="1"/>
                    </a:cubicBezTo>
                    <a:cubicBezTo>
                      <a:pt x="88" y="62"/>
                      <a:pt x="88" y="124"/>
                      <a:pt x="88" y="185"/>
                    </a:cubicBezTo>
                    <a:cubicBezTo>
                      <a:pt x="79" y="185"/>
                      <a:pt x="69" y="185"/>
                      <a:pt x="60" y="185"/>
                    </a:cubicBezTo>
                    <a:cubicBezTo>
                      <a:pt x="60" y="137"/>
                      <a:pt x="60" y="89"/>
                      <a:pt x="60" y="41"/>
                    </a:cubicBezTo>
                    <a:cubicBezTo>
                      <a:pt x="41" y="26"/>
                      <a:pt x="16" y="20"/>
                      <a:pt x="0"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2" name="Freeform 27"/>
              <p:cNvSpPr>
                <a:spLocks noChangeArrowheads="1"/>
              </p:cNvSpPr>
              <p:nvPr/>
            </p:nvSpPr>
            <p:spPr bwMode="auto">
              <a:xfrm>
                <a:off x="779463" y="315913"/>
                <a:ext cx="344488" cy="779463"/>
              </a:xfrm>
              <a:custGeom>
                <a:avLst/>
                <a:gdLst>
                  <a:gd name="T0" fmla="*/ 0 w 92"/>
                  <a:gd name="T1" fmla="*/ 0 h 208"/>
                  <a:gd name="T2" fmla="*/ 2147483647 w 92"/>
                  <a:gd name="T3" fmla="*/ 0 h 208"/>
                  <a:gd name="T4" fmla="*/ 2147483647 w 92"/>
                  <a:gd name="T5" fmla="*/ 2147483647 h 208"/>
                  <a:gd name="T6" fmla="*/ 0 w 92"/>
                  <a:gd name="T7" fmla="*/ 2147483647 h 208"/>
                  <a:gd name="T8" fmla="*/ 0 w 92"/>
                  <a:gd name="T9" fmla="*/ 2147483647 h 208"/>
                  <a:gd name="T10" fmla="*/ 2147483647 w 92"/>
                  <a:gd name="T11" fmla="*/ 2147483647 h 208"/>
                  <a:gd name="T12" fmla="*/ 2147483647 w 92"/>
                  <a:gd name="T13" fmla="*/ 2147483647 h 208"/>
                  <a:gd name="T14" fmla="*/ 0 w 92"/>
                  <a:gd name="T15" fmla="*/ 2147483647 h 208"/>
                  <a:gd name="T16" fmla="*/ 0 w 92"/>
                  <a:gd name="T17" fmla="*/ 2147483647 h 208"/>
                  <a:gd name="T18" fmla="*/ 2147483647 w 92"/>
                  <a:gd name="T19" fmla="*/ 2147483647 h 208"/>
                  <a:gd name="T20" fmla="*/ 2147483647 w 92"/>
                  <a:gd name="T21" fmla="*/ 2147483647 h 208"/>
                  <a:gd name="T22" fmla="*/ 0 w 92"/>
                  <a:gd name="T23" fmla="*/ 2147483647 h 208"/>
                  <a:gd name="T24" fmla="*/ 0 w 92"/>
                  <a:gd name="T25" fmla="*/ 2147483647 h 208"/>
                  <a:gd name="T26" fmla="*/ 2147483647 w 92"/>
                  <a:gd name="T27" fmla="*/ 2147483647 h 208"/>
                  <a:gd name="T28" fmla="*/ 2147483647 w 92"/>
                  <a:gd name="T29" fmla="*/ 2147483647 h 208"/>
                  <a:gd name="T30" fmla="*/ 0 w 92"/>
                  <a:gd name="T31" fmla="*/ 2147483647 h 208"/>
                  <a:gd name="T32" fmla="*/ 0 w 92"/>
                  <a:gd name="T33" fmla="*/ 2147483647 h 208"/>
                  <a:gd name="T34" fmla="*/ 2147483647 w 92"/>
                  <a:gd name="T35" fmla="*/ 2147483647 h 208"/>
                  <a:gd name="T36" fmla="*/ 2147483647 w 92"/>
                  <a:gd name="T37" fmla="*/ 2147483647 h 208"/>
                  <a:gd name="T38" fmla="*/ 0 w 92"/>
                  <a:gd name="T39" fmla="*/ 2147483647 h 208"/>
                  <a:gd name="T40" fmla="*/ 0 w 92"/>
                  <a:gd name="T41" fmla="*/ 0 h 2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208"/>
                  <a:gd name="T65" fmla="*/ 92 w 92"/>
                  <a:gd name="T66" fmla="*/ 208 h 2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208">
                    <a:moveTo>
                      <a:pt x="0" y="0"/>
                    </a:moveTo>
                    <a:cubicBezTo>
                      <a:pt x="31" y="0"/>
                      <a:pt x="61" y="0"/>
                      <a:pt x="92" y="0"/>
                    </a:cubicBezTo>
                    <a:cubicBezTo>
                      <a:pt x="92" y="69"/>
                      <a:pt x="92" y="139"/>
                      <a:pt x="92" y="208"/>
                    </a:cubicBezTo>
                    <a:cubicBezTo>
                      <a:pt x="61" y="208"/>
                      <a:pt x="31" y="208"/>
                      <a:pt x="0" y="208"/>
                    </a:cubicBezTo>
                    <a:cubicBezTo>
                      <a:pt x="0" y="200"/>
                      <a:pt x="0" y="192"/>
                      <a:pt x="0" y="184"/>
                    </a:cubicBezTo>
                    <a:cubicBezTo>
                      <a:pt x="23" y="184"/>
                      <a:pt x="45" y="184"/>
                      <a:pt x="68" y="184"/>
                    </a:cubicBezTo>
                    <a:cubicBezTo>
                      <a:pt x="68" y="179"/>
                      <a:pt x="68" y="173"/>
                      <a:pt x="68" y="168"/>
                    </a:cubicBezTo>
                    <a:cubicBezTo>
                      <a:pt x="45" y="168"/>
                      <a:pt x="23" y="168"/>
                      <a:pt x="0" y="168"/>
                    </a:cubicBezTo>
                    <a:cubicBezTo>
                      <a:pt x="0" y="161"/>
                      <a:pt x="0" y="155"/>
                      <a:pt x="0" y="148"/>
                    </a:cubicBezTo>
                    <a:cubicBezTo>
                      <a:pt x="23" y="148"/>
                      <a:pt x="45" y="148"/>
                      <a:pt x="68" y="148"/>
                    </a:cubicBezTo>
                    <a:cubicBezTo>
                      <a:pt x="68" y="143"/>
                      <a:pt x="68" y="137"/>
                      <a:pt x="68" y="132"/>
                    </a:cubicBezTo>
                    <a:cubicBezTo>
                      <a:pt x="45" y="132"/>
                      <a:pt x="23" y="132"/>
                      <a:pt x="0" y="132"/>
                    </a:cubicBezTo>
                    <a:cubicBezTo>
                      <a:pt x="0" y="125"/>
                      <a:pt x="0" y="119"/>
                      <a:pt x="0" y="112"/>
                    </a:cubicBezTo>
                    <a:cubicBezTo>
                      <a:pt x="23" y="112"/>
                      <a:pt x="45" y="112"/>
                      <a:pt x="68" y="112"/>
                    </a:cubicBezTo>
                    <a:cubicBezTo>
                      <a:pt x="68" y="107"/>
                      <a:pt x="68" y="101"/>
                      <a:pt x="68" y="96"/>
                    </a:cubicBezTo>
                    <a:cubicBezTo>
                      <a:pt x="45" y="96"/>
                      <a:pt x="23" y="96"/>
                      <a:pt x="0" y="96"/>
                    </a:cubicBezTo>
                    <a:cubicBezTo>
                      <a:pt x="0" y="89"/>
                      <a:pt x="0" y="83"/>
                      <a:pt x="0" y="76"/>
                    </a:cubicBezTo>
                    <a:cubicBezTo>
                      <a:pt x="23" y="76"/>
                      <a:pt x="45" y="76"/>
                      <a:pt x="68" y="76"/>
                    </a:cubicBezTo>
                    <a:cubicBezTo>
                      <a:pt x="68" y="57"/>
                      <a:pt x="68" y="39"/>
                      <a:pt x="68" y="20"/>
                    </a:cubicBezTo>
                    <a:cubicBezTo>
                      <a:pt x="45" y="20"/>
                      <a:pt x="23" y="20"/>
                      <a:pt x="0" y="20"/>
                    </a:cubicBezTo>
                    <a:cubicBezTo>
                      <a:pt x="0" y="13"/>
                      <a:pt x="0" y="7"/>
                      <a:pt x="0"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3" name="Freeform 28"/>
              <p:cNvSpPr>
                <a:spLocks noChangeArrowheads="1"/>
              </p:cNvSpPr>
              <p:nvPr/>
            </p:nvSpPr>
            <p:spPr bwMode="auto">
              <a:xfrm>
                <a:off x="239713" y="363538"/>
                <a:ext cx="314325" cy="522288"/>
              </a:xfrm>
              <a:custGeom>
                <a:avLst/>
                <a:gdLst>
                  <a:gd name="T0" fmla="*/ 0 w 84"/>
                  <a:gd name="T1" fmla="*/ 2147483647 h 139"/>
                  <a:gd name="T2" fmla="*/ 2147483647 w 84"/>
                  <a:gd name="T3" fmla="*/ 2147483647 h 139"/>
                  <a:gd name="T4" fmla="*/ 2147483647 w 84"/>
                  <a:gd name="T5" fmla="*/ 2147483647 h 139"/>
                  <a:gd name="T6" fmla="*/ 2147483647 w 84"/>
                  <a:gd name="T7" fmla="*/ 2147483647 h 139"/>
                  <a:gd name="T8" fmla="*/ 2147483647 w 84"/>
                  <a:gd name="T9" fmla="*/ 2147483647 h 139"/>
                  <a:gd name="T10" fmla="*/ 0 w 84"/>
                  <a:gd name="T11" fmla="*/ 2147483647 h 139"/>
                  <a:gd name="T12" fmla="*/ 0 w 84"/>
                  <a:gd name="T13" fmla="*/ 2147483647 h 139"/>
                  <a:gd name="T14" fmla="*/ 0 60000 65536"/>
                  <a:gd name="T15" fmla="*/ 0 60000 65536"/>
                  <a:gd name="T16" fmla="*/ 0 60000 65536"/>
                  <a:gd name="T17" fmla="*/ 0 60000 65536"/>
                  <a:gd name="T18" fmla="*/ 0 60000 65536"/>
                  <a:gd name="T19" fmla="*/ 0 60000 65536"/>
                  <a:gd name="T20" fmla="*/ 0 60000 65536"/>
                  <a:gd name="T21" fmla="*/ 0 w 84"/>
                  <a:gd name="T22" fmla="*/ 0 h 139"/>
                  <a:gd name="T23" fmla="*/ 84 w 84"/>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139">
                    <a:moveTo>
                      <a:pt x="0" y="9"/>
                    </a:moveTo>
                    <a:cubicBezTo>
                      <a:pt x="22" y="10"/>
                      <a:pt x="48" y="0"/>
                      <a:pt x="66" y="16"/>
                    </a:cubicBezTo>
                    <a:cubicBezTo>
                      <a:pt x="84" y="37"/>
                      <a:pt x="79" y="76"/>
                      <a:pt x="53" y="88"/>
                    </a:cubicBezTo>
                    <a:cubicBezTo>
                      <a:pt x="44" y="93"/>
                      <a:pt x="34" y="92"/>
                      <a:pt x="24" y="92"/>
                    </a:cubicBezTo>
                    <a:cubicBezTo>
                      <a:pt x="24" y="108"/>
                      <a:pt x="24" y="123"/>
                      <a:pt x="24" y="139"/>
                    </a:cubicBezTo>
                    <a:cubicBezTo>
                      <a:pt x="16" y="138"/>
                      <a:pt x="8" y="137"/>
                      <a:pt x="0" y="137"/>
                    </a:cubicBezTo>
                    <a:cubicBezTo>
                      <a:pt x="0" y="94"/>
                      <a:pt x="0" y="51"/>
                      <a:pt x="0" y="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4" name="Freeform 29"/>
              <p:cNvSpPr>
                <a:spLocks noChangeArrowheads="1"/>
              </p:cNvSpPr>
              <p:nvPr/>
            </p:nvSpPr>
            <p:spPr bwMode="auto">
              <a:xfrm>
                <a:off x="330200" y="468313"/>
                <a:ext cx="104775" cy="161925"/>
              </a:xfrm>
              <a:custGeom>
                <a:avLst/>
                <a:gdLst>
                  <a:gd name="T0" fmla="*/ 0 w 28"/>
                  <a:gd name="T1" fmla="*/ 2147483647 h 43"/>
                  <a:gd name="T2" fmla="*/ 2147483647 w 28"/>
                  <a:gd name="T3" fmla="*/ 2147483647 h 43"/>
                  <a:gd name="T4" fmla="*/ 2147483647 w 28"/>
                  <a:gd name="T5" fmla="*/ 2147483647 h 43"/>
                  <a:gd name="T6" fmla="*/ 2147483647 w 28"/>
                  <a:gd name="T7" fmla="*/ 2147483647 h 43"/>
                  <a:gd name="T8" fmla="*/ 0 w 28"/>
                  <a:gd name="T9" fmla="*/ 2147483647 h 43"/>
                  <a:gd name="T10" fmla="*/ 0 60000 65536"/>
                  <a:gd name="T11" fmla="*/ 0 60000 65536"/>
                  <a:gd name="T12" fmla="*/ 0 60000 65536"/>
                  <a:gd name="T13" fmla="*/ 0 60000 65536"/>
                  <a:gd name="T14" fmla="*/ 0 60000 65536"/>
                  <a:gd name="T15" fmla="*/ 0 w 28"/>
                  <a:gd name="T16" fmla="*/ 0 h 43"/>
                  <a:gd name="T17" fmla="*/ 28 w 28"/>
                  <a:gd name="T18" fmla="*/ 43 h 43"/>
                </a:gdLst>
                <a:ahLst/>
                <a:cxnLst>
                  <a:cxn ang="T10">
                    <a:pos x="T0" y="T1"/>
                  </a:cxn>
                  <a:cxn ang="T11">
                    <a:pos x="T2" y="T3"/>
                  </a:cxn>
                  <a:cxn ang="T12">
                    <a:pos x="T4" y="T5"/>
                  </a:cxn>
                  <a:cxn ang="T13">
                    <a:pos x="T6" y="T7"/>
                  </a:cxn>
                  <a:cxn ang="T14">
                    <a:pos x="T8" y="T9"/>
                  </a:cxn>
                </a:cxnLst>
                <a:rect l="T15" t="T16" r="T17" b="T18"/>
                <a:pathLst>
                  <a:path w="28" h="43">
                    <a:moveTo>
                      <a:pt x="0" y="2"/>
                    </a:moveTo>
                    <a:cubicBezTo>
                      <a:pt x="8" y="2"/>
                      <a:pt x="18" y="0"/>
                      <a:pt x="23" y="8"/>
                    </a:cubicBezTo>
                    <a:cubicBezTo>
                      <a:pt x="28" y="16"/>
                      <a:pt x="27" y="26"/>
                      <a:pt x="23" y="34"/>
                    </a:cubicBezTo>
                    <a:cubicBezTo>
                      <a:pt x="19" y="42"/>
                      <a:pt x="9" y="42"/>
                      <a:pt x="1" y="43"/>
                    </a:cubicBezTo>
                    <a:cubicBezTo>
                      <a:pt x="0" y="29"/>
                      <a:pt x="0" y="16"/>
                      <a:pt x="0" y="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18477" name="Freeform 42"/>
          <p:cNvSpPr>
            <a:spLocks noEditPoints="1" noChangeArrowheads="1"/>
          </p:cNvSpPr>
          <p:nvPr/>
        </p:nvSpPr>
        <p:spPr bwMode="auto">
          <a:xfrm>
            <a:off x="827088" y="2124075"/>
            <a:ext cx="1044575" cy="1096963"/>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78" name="椭圆 48"/>
          <p:cNvSpPr>
            <a:spLocks noChangeArrowheads="1"/>
          </p:cNvSpPr>
          <p:nvPr/>
        </p:nvSpPr>
        <p:spPr bwMode="auto">
          <a:xfrm>
            <a:off x="3635375" y="3551238"/>
            <a:ext cx="312738" cy="303212"/>
          </a:xfrm>
          <a:prstGeom prst="ellipse">
            <a:avLst/>
          </a:prstGeom>
          <a:solidFill>
            <a:srgbClr val="262626">
              <a:alpha val="7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1</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18479" name="椭圆 51"/>
          <p:cNvSpPr>
            <a:spLocks noChangeArrowheads="1"/>
          </p:cNvSpPr>
          <p:nvPr/>
        </p:nvSpPr>
        <p:spPr bwMode="auto">
          <a:xfrm>
            <a:off x="4884738" y="3551238"/>
            <a:ext cx="312737" cy="303212"/>
          </a:xfrm>
          <a:prstGeom prst="ellipse">
            <a:avLst/>
          </a:prstGeom>
          <a:solidFill>
            <a:srgbClr val="262626">
              <a:alpha val="7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2</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18480" name="椭圆 52"/>
          <p:cNvSpPr>
            <a:spLocks noChangeArrowheads="1"/>
          </p:cNvSpPr>
          <p:nvPr/>
        </p:nvSpPr>
        <p:spPr bwMode="auto">
          <a:xfrm>
            <a:off x="6197600" y="3527425"/>
            <a:ext cx="312738" cy="301625"/>
          </a:xfrm>
          <a:prstGeom prst="ellipse">
            <a:avLst/>
          </a:prstGeom>
          <a:solidFill>
            <a:srgbClr val="262626">
              <a:alpha val="7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3</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18481" name="椭圆 53"/>
          <p:cNvSpPr>
            <a:spLocks noChangeArrowheads="1"/>
          </p:cNvSpPr>
          <p:nvPr/>
        </p:nvSpPr>
        <p:spPr bwMode="auto">
          <a:xfrm>
            <a:off x="7442200" y="3551238"/>
            <a:ext cx="312738" cy="303212"/>
          </a:xfrm>
          <a:prstGeom prst="ellipse">
            <a:avLst/>
          </a:prstGeom>
          <a:solidFill>
            <a:srgbClr val="262626">
              <a:alpha val="7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4</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18482" name="矩形 54"/>
          <p:cNvSpPr>
            <a:spLocks noChangeArrowheads="1"/>
          </p:cNvSpPr>
          <p:nvPr/>
        </p:nvSpPr>
        <p:spPr bwMode="auto">
          <a:xfrm>
            <a:off x="3867150" y="1638300"/>
            <a:ext cx="596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50%</a:t>
            </a:r>
            <a:endParaRPr lang="zh-CN" altLang="en-US" sz="3200">
              <a:solidFill>
                <a:schemeClr val="bg1"/>
              </a:solidFill>
              <a:latin typeface="时尚中黑简体" pitchFamily="2" charset="-122"/>
              <a:ea typeface="时尚中黑简体" pitchFamily="2" charset="-122"/>
              <a:sym typeface="时尚中黑简体" pitchFamily="2" charset="-122"/>
            </a:endParaRPr>
          </a:p>
        </p:txBody>
      </p:sp>
      <p:sp>
        <p:nvSpPr>
          <p:cNvPr id="18483" name="矩形 55"/>
          <p:cNvSpPr>
            <a:spLocks noChangeArrowheads="1"/>
          </p:cNvSpPr>
          <p:nvPr/>
        </p:nvSpPr>
        <p:spPr bwMode="auto">
          <a:xfrm>
            <a:off x="7667625" y="1482725"/>
            <a:ext cx="598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55%</a:t>
            </a:r>
            <a:endParaRPr lang="zh-CN" altLang="en-US" sz="3200">
              <a:solidFill>
                <a:schemeClr val="bg1"/>
              </a:solidFill>
              <a:latin typeface="时尚中黑简体" pitchFamily="2" charset="-122"/>
              <a:ea typeface="时尚中黑简体" pitchFamily="2" charset="-122"/>
              <a:sym typeface="时尚中黑简体" pitchFamily="2" charset="-122"/>
            </a:endParaRPr>
          </a:p>
        </p:txBody>
      </p:sp>
      <p:sp>
        <p:nvSpPr>
          <p:cNvPr id="18484" name="矩形 56"/>
          <p:cNvSpPr>
            <a:spLocks noChangeArrowheads="1"/>
          </p:cNvSpPr>
          <p:nvPr/>
        </p:nvSpPr>
        <p:spPr bwMode="auto">
          <a:xfrm>
            <a:off x="6432550" y="2043113"/>
            <a:ext cx="5969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42%</a:t>
            </a:r>
            <a:endParaRPr lang="zh-CN" altLang="en-US" sz="3200">
              <a:solidFill>
                <a:schemeClr val="bg1"/>
              </a:solidFill>
              <a:latin typeface="时尚中黑简体" pitchFamily="2" charset="-122"/>
              <a:ea typeface="时尚中黑简体" pitchFamily="2" charset="-122"/>
              <a:sym typeface="时尚中黑简体" pitchFamily="2" charset="-122"/>
            </a:endParaRPr>
          </a:p>
        </p:txBody>
      </p:sp>
      <p:sp>
        <p:nvSpPr>
          <p:cNvPr id="18485" name="矩形 57"/>
          <p:cNvSpPr>
            <a:spLocks noChangeArrowheads="1"/>
          </p:cNvSpPr>
          <p:nvPr/>
        </p:nvSpPr>
        <p:spPr bwMode="auto">
          <a:xfrm>
            <a:off x="5118100" y="2324100"/>
            <a:ext cx="598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33%</a:t>
            </a:r>
            <a:endParaRPr lang="zh-CN" altLang="en-US" sz="3200">
              <a:solidFill>
                <a:schemeClr val="bg1"/>
              </a:solidFill>
              <a:latin typeface="时尚中黑简体" pitchFamily="2" charset="-122"/>
              <a:ea typeface="时尚中黑简体" pitchFamily="2" charset="-122"/>
              <a:sym typeface="时尚中黑简体" pitchFamily="2" charset="-122"/>
            </a:endParaRPr>
          </a:p>
        </p:txBody>
      </p:sp>
      <p:sp>
        <p:nvSpPr>
          <p:cNvPr id="18486" name="TextBox 58"/>
          <p:cNvSpPr>
            <a:spLocks noChangeArrowheads="1"/>
          </p:cNvSpPr>
          <p:nvPr/>
        </p:nvSpPr>
        <p:spPr bwMode="auto">
          <a:xfrm>
            <a:off x="827088" y="3282950"/>
            <a:ext cx="2305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时尚中黑简体" pitchFamily="2" charset="-122"/>
                <a:ea typeface="时尚中黑简体" pitchFamily="2" charset="-122"/>
              </a:rPr>
              <a:t>对办公软件的有效运用是高效办公的一大秘诀。</a:t>
            </a:r>
          </a:p>
        </p:txBody>
      </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8477"/>
                                        </p:tgtEl>
                                        <p:attrNameLst>
                                          <p:attrName>style.visibility</p:attrName>
                                        </p:attrNameLst>
                                      </p:cBhvr>
                                      <p:to>
                                        <p:strVal val="visible"/>
                                      </p:to>
                                    </p:set>
                                    <p:animEffect>
                                      <p:cBhvr>
                                        <p:cTn id="7" dur="290">
                                          <p:stCondLst>
                                            <p:cond delay="0"/>
                                          </p:stCondLst>
                                        </p:cTn>
                                        <p:tgtEl>
                                          <p:spTgt spid="18477"/>
                                        </p:tgtEl>
                                      </p:cBhvr>
                                    </p:animEffect>
                                    <p:anim calcmode="lin" valueType="num">
                                      <p:cBhvr>
                                        <p:cTn id="8" dur="911" tmFilter="0,0; 0.14,0.36; 0.43,0.73; 0.71,0.91; 1.0,1.0">
                                          <p:stCondLst>
                                            <p:cond delay="0"/>
                                          </p:stCondLst>
                                        </p:cTn>
                                        <p:tgtEl>
                                          <p:spTgt spid="1847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847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847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847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8477"/>
                                        </p:tgtEl>
                                        <p:attrNameLst>
                                          <p:attrName>ppt_y</p:attrName>
                                        </p:attrNameLst>
                                      </p:cBhvr>
                                      <p:tavLst>
                                        <p:tav tm="0" fmla="#ppt_y-sin(pi*$)/81">
                                          <p:val>
                                            <p:fltVal val="0"/>
                                          </p:val>
                                        </p:tav>
                                        <p:tav tm="100000">
                                          <p:val>
                                            <p:fltVal val="1"/>
                                          </p:val>
                                        </p:tav>
                                      </p:tavLst>
                                    </p:anim>
                                    <p:animScale>
                                      <p:cBhvr>
                                        <p:cTn id="13" dur="13">
                                          <p:stCondLst>
                                            <p:cond delay="325"/>
                                          </p:stCondLst>
                                        </p:cTn>
                                        <p:tgtEl>
                                          <p:spTgt spid="18477"/>
                                        </p:tgtEl>
                                      </p:cBhvr>
                                      <p:to x="100000" y="60000"/>
                                    </p:animScale>
                                    <p:animScale>
                                      <p:cBhvr>
                                        <p:cTn id="14" dur="83" decel="50000">
                                          <p:stCondLst>
                                            <p:cond delay="338"/>
                                          </p:stCondLst>
                                        </p:cTn>
                                        <p:tgtEl>
                                          <p:spTgt spid="18477"/>
                                        </p:tgtEl>
                                      </p:cBhvr>
                                      <p:to x="100000" y="100000"/>
                                    </p:animScale>
                                    <p:animScale>
                                      <p:cBhvr>
                                        <p:cTn id="15" dur="13">
                                          <p:stCondLst>
                                            <p:cond delay="656"/>
                                          </p:stCondLst>
                                        </p:cTn>
                                        <p:tgtEl>
                                          <p:spTgt spid="18477"/>
                                        </p:tgtEl>
                                      </p:cBhvr>
                                      <p:to x="100000" y="80000"/>
                                    </p:animScale>
                                    <p:animScale>
                                      <p:cBhvr>
                                        <p:cTn id="16" dur="83" decel="50000">
                                          <p:stCondLst>
                                            <p:cond delay="669"/>
                                          </p:stCondLst>
                                        </p:cTn>
                                        <p:tgtEl>
                                          <p:spTgt spid="18477"/>
                                        </p:tgtEl>
                                      </p:cBhvr>
                                      <p:to x="100000" y="100000"/>
                                    </p:animScale>
                                    <p:animScale>
                                      <p:cBhvr>
                                        <p:cTn id="17" dur="13">
                                          <p:stCondLst>
                                            <p:cond delay="821"/>
                                          </p:stCondLst>
                                        </p:cTn>
                                        <p:tgtEl>
                                          <p:spTgt spid="18477"/>
                                        </p:tgtEl>
                                      </p:cBhvr>
                                      <p:to x="100000" y="90000"/>
                                    </p:animScale>
                                    <p:animScale>
                                      <p:cBhvr>
                                        <p:cTn id="18" dur="83" decel="50000">
                                          <p:stCondLst>
                                            <p:cond delay="834"/>
                                          </p:stCondLst>
                                        </p:cTn>
                                        <p:tgtEl>
                                          <p:spTgt spid="18477"/>
                                        </p:tgtEl>
                                      </p:cBhvr>
                                      <p:to x="100000" y="100000"/>
                                    </p:animScale>
                                    <p:animScale>
                                      <p:cBhvr>
                                        <p:cTn id="19" dur="13">
                                          <p:stCondLst>
                                            <p:cond delay="904"/>
                                          </p:stCondLst>
                                        </p:cTn>
                                        <p:tgtEl>
                                          <p:spTgt spid="18477"/>
                                        </p:tgtEl>
                                      </p:cBhvr>
                                      <p:to x="100000" y="95000"/>
                                    </p:animScale>
                                    <p:animScale>
                                      <p:cBhvr>
                                        <p:cTn id="20" dur="83" decel="50000">
                                          <p:stCondLst>
                                            <p:cond delay="917"/>
                                          </p:stCondLst>
                                        </p:cTn>
                                        <p:tgtEl>
                                          <p:spTgt spid="18477"/>
                                        </p:tgtEl>
                                      </p:cBhvr>
                                      <p:to x="100000" y="100000"/>
                                    </p:animScale>
                                  </p:childTnLst>
                                </p:cTn>
                              </p:par>
                            </p:childTnLst>
                          </p:cTn>
                        </p:par>
                        <p:par>
                          <p:cTn id="21" fill="hold" nodeType="afterGroup">
                            <p:stCondLst>
                              <p:cond delay="1000"/>
                            </p:stCondLst>
                            <p:childTnLst>
                              <p:par>
                                <p:cTn id="22" presetID="32" presetClass="emph" presetSubtype="0" fill="hold" grpId="1" nodeType="afterEffect">
                                  <p:stCondLst>
                                    <p:cond delay="0"/>
                                  </p:stCondLst>
                                  <p:childTnLst>
                                    <p:animRot by="120000">
                                      <p:cBhvr>
                                        <p:cTn id="23" dur="100" fill="hold">
                                          <p:stCondLst>
                                            <p:cond delay="0"/>
                                          </p:stCondLst>
                                        </p:cTn>
                                        <p:tgtEl>
                                          <p:spTgt spid="18477"/>
                                        </p:tgtEl>
                                        <p:attrNameLst>
                                          <p:attrName>r</p:attrName>
                                        </p:attrNameLst>
                                      </p:cBhvr>
                                    </p:animRot>
                                    <p:animRot by="-239880">
                                      <p:cBhvr>
                                        <p:cTn id="24" dur="200" fill="hold">
                                          <p:stCondLst>
                                            <p:cond delay="200"/>
                                          </p:stCondLst>
                                        </p:cTn>
                                        <p:tgtEl>
                                          <p:spTgt spid="18477"/>
                                        </p:tgtEl>
                                        <p:attrNameLst>
                                          <p:attrName>r</p:attrName>
                                        </p:attrNameLst>
                                      </p:cBhvr>
                                    </p:animRot>
                                    <p:animRot by="240000">
                                      <p:cBhvr>
                                        <p:cTn id="25" dur="200" fill="hold">
                                          <p:stCondLst>
                                            <p:cond delay="400"/>
                                          </p:stCondLst>
                                        </p:cTn>
                                        <p:tgtEl>
                                          <p:spTgt spid="18477"/>
                                        </p:tgtEl>
                                        <p:attrNameLst>
                                          <p:attrName>r</p:attrName>
                                        </p:attrNameLst>
                                      </p:cBhvr>
                                    </p:animRot>
                                    <p:animRot by="-239880">
                                      <p:cBhvr>
                                        <p:cTn id="26" dur="200" fill="hold">
                                          <p:stCondLst>
                                            <p:cond delay="600"/>
                                          </p:stCondLst>
                                        </p:cTn>
                                        <p:tgtEl>
                                          <p:spTgt spid="18477"/>
                                        </p:tgtEl>
                                        <p:attrNameLst>
                                          <p:attrName>r</p:attrName>
                                        </p:attrNameLst>
                                      </p:cBhvr>
                                    </p:animRot>
                                    <p:animRot by="120000">
                                      <p:cBhvr>
                                        <p:cTn id="27" dur="200" fill="hold">
                                          <p:stCondLst>
                                            <p:cond delay="800"/>
                                          </p:stCondLst>
                                        </p:cTn>
                                        <p:tgtEl>
                                          <p:spTgt spid="18477"/>
                                        </p:tgtEl>
                                        <p:attrNameLst>
                                          <p:attrName>r</p:attrName>
                                        </p:attrNameLst>
                                      </p:cBhvr>
                                    </p:animRot>
                                  </p:childTnLst>
                                </p:cTn>
                              </p:par>
                              <p:par>
                                <p:cTn id="28" presetID="38" presetClass="entr" presetSubtype="0" accel="50000" fill="hold" grpId="0" nodeType="withEffect">
                                  <p:stCondLst>
                                    <p:cond delay="0"/>
                                  </p:stCondLst>
                                  <p:iterate type="lt">
                                    <p:tmPct val="5000"/>
                                  </p:iterate>
                                  <p:childTnLst>
                                    <p:set>
                                      <p:cBhvr>
                                        <p:cTn id="29" dur="1" fill="hold">
                                          <p:stCondLst>
                                            <p:cond delay="0"/>
                                          </p:stCondLst>
                                        </p:cTn>
                                        <p:tgtEl>
                                          <p:spTgt spid="18486"/>
                                        </p:tgtEl>
                                        <p:attrNameLst>
                                          <p:attrName>style.visibility</p:attrName>
                                        </p:attrNameLst>
                                      </p:cBhvr>
                                      <p:to>
                                        <p:strVal val="visible"/>
                                      </p:to>
                                    </p:set>
                                    <p:set>
                                      <p:cBhvr>
                                        <p:cTn id="30" dur="227" fill="hold">
                                          <p:stCondLst>
                                            <p:cond delay="0"/>
                                          </p:stCondLst>
                                        </p:cTn>
                                        <p:tgtEl>
                                          <p:spTgt spid="18486"/>
                                        </p:tgtEl>
                                        <p:attrNameLst>
                                          <p:attrName>style.rotation</p:attrName>
                                        </p:attrNameLst>
                                      </p:cBhvr>
                                      <p:to>
                                        <p:strVal val="-45.0"/>
                                      </p:to>
                                    </p:set>
                                    <p:anim calcmode="lin" valueType="num">
                                      <p:cBhvr>
                                        <p:cTn id="31" dur="227" fill="hold">
                                          <p:stCondLst>
                                            <p:cond delay="227"/>
                                          </p:stCondLst>
                                        </p:cTn>
                                        <p:tgtEl>
                                          <p:spTgt spid="18486"/>
                                        </p:tgtEl>
                                        <p:attrNameLst>
                                          <p:attrName>style.rotation</p:attrName>
                                        </p:attrNameLst>
                                      </p:cBhvr>
                                      <p:tavLst>
                                        <p:tav tm="0">
                                          <p:val>
                                            <p:fltVal val="-45"/>
                                          </p:val>
                                        </p:tav>
                                        <p:tav tm="69900">
                                          <p:val>
                                            <p:fltVal val="45"/>
                                          </p:val>
                                        </p:tav>
                                        <p:tav tm="100000">
                                          <p:val>
                                            <p:fltVal val="0"/>
                                          </p:val>
                                        </p:tav>
                                      </p:tavLst>
                                    </p:anim>
                                    <p:anim calcmode="lin" valueType="num">
                                      <p:cBhvr>
                                        <p:cTn id="32" dur="227" fill="hold">
                                          <p:stCondLst>
                                            <p:cond delay="0"/>
                                          </p:stCondLst>
                                        </p:cTn>
                                        <p:tgtEl>
                                          <p:spTgt spid="18486"/>
                                        </p:tgtEl>
                                        <p:attrNameLst>
                                          <p:attrName>ppt_y</p:attrName>
                                        </p:attrNameLst>
                                      </p:cBhvr>
                                      <p:tavLst>
                                        <p:tav tm="0">
                                          <p:val>
                                            <p:strVal val="#ppt_y-1"/>
                                          </p:val>
                                        </p:tav>
                                        <p:tav tm="100000">
                                          <p:val>
                                            <p:strVal val="#ppt_y-(0.354*#ppt_w-0.172*#ppt_h)"/>
                                          </p:val>
                                        </p:tav>
                                      </p:tavLst>
                                    </p:anim>
                                    <p:anim calcmode="lin" valueType="num">
                                      <p:cBhvr>
                                        <p:cTn id="33" dur="78" decel="50000" autoRev="1" fill="hold">
                                          <p:stCondLst>
                                            <p:cond delay="227"/>
                                          </p:stCondLst>
                                        </p:cTn>
                                        <p:tgtEl>
                                          <p:spTgt spid="18486"/>
                                        </p:tgtEl>
                                        <p:attrNameLst>
                                          <p:attrName>ppt_y</p:attrName>
                                        </p:attrNameLst>
                                      </p:cBhvr>
                                      <p:tavLst>
                                        <p:tav tm="0">
                                          <p:val>
                                            <p:strVal val="#ppt_y-(0.354*#ppt_w-0.172*#ppt_h)"/>
                                          </p:val>
                                        </p:tav>
                                        <p:tav tm="100000">
                                          <p:val>
                                            <p:strVal val="#ppt_y-(0.354*#ppt_w-0.172*#ppt_h)-#ppt_h/2"/>
                                          </p:val>
                                        </p:tav>
                                      </p:tavLst>
                                    </p:anim>
                                    <p:anim calcmode="lin" valueType="num">
                                      <p:cBhvr>
                                        <p:cTn id="34" dur="68" fill="hold">
                                          <p:stCondLst>
                                            <p:cond delay="432"/>
                                          </p:stCondLst>
                                        </p:cTn>
                                        <p:tgtEl>
                                          <p:spTgt spid="18486"/>
                                        </p:tgtEl>
                                        <p:attrNameLst>
                                          <p:attrName>ppt_y</p:attrName>
                                        </p:attrNameLst>
                                      </p:cBhvr>
                                      <p:tavLst>
                                        <p:tav tm="0">
                                          <p:val>
                                            <p:strVal val="#ppt_y-(0.354*#ppt_w-0.172*#ppt_h)"/>
                                          </p:val>
                                        </p:tav>
                                        <p:tav tm="100000">
                                          <p:val>
                                            <p:strVal val="#ppt_y"/>
                                          </p:val>
                                        </p:tav>
                                      </p:tavLst>
                                    </p:anim>
                                  </p:childTnLst>
                                </p:cTn>
                              </p:par>
                            </p:childTnLst>
                          </p:cTn>
                        </p:par>
                        <p:par>
                          <p:cTn id="35" fill="hold" nodeType="afterGroup">
                            <p:stCondLst>
                              <p:cond delay="2000"/>
                            </p:stCondLst>
                            <p:childTnLst>
                              <p:par>
                                <p:cTn id="36" presetID="49" presetClass="entr" presetSubtype="0" decel="100000" fill="hold" nodeType="afterEffect">
                                  <p:stCondLst>
                                    <p:cond delay="0"/>
                                  </p:stCondLst>
                                  <p:childTnLst>
                                    <p:set>
                                      <p:cBhvr>
                                        <p:cTn id="37" dur="1" fill="hold">
                                          <p:stCondLst>
                                            <p:cond delay="0"/>
                                          </p:stCondLst>
                                        </p:cTn>
                                        <p:tgtEl>
                                          <p:spTgt spid="18443"/>
                                        </p:tgtEl>
                                        <p:attrNameLst>
                                          <p:attrName>style.visibility</p:attrName>
                                        </p:attrNameLst>
                                      </p:cBhvr>
                                      <p:to>
                                        <p:strVal val="visible"/>
                                      </p:to>
                                    </p:set>
                                    <p:anim calcmode="lin" valueType="num">
                                      <p:cBhvr>
                                        <p:cTn id="38" dur="500" fill="hold"/>
                                        <p:tgtEl>
                                          <p:spTgt spid="18443"/>
                                        </p:tgtEl>
                                        <p:attrNameLst>
                                          <p:attrName>ppt_w</p:attrName>
                                        </p:attrNameLst>
                                      </p:cBhvr>
                                      <p:tavLst>
                                        <p:tav tm="0">
                                          <p:val>
                                            <p:fltVal val="0"/>
                                          </p:val>
                                        </p:tav>
                                        <p:tav tm="100000">
                                          <p:val>
                                            <p:strVal val="#ppt_w"/>
                                          </p:val>
                                        </p:tav>
                                      </p:tavLst>
                                    </p:anim>
                                    <p:anim calcmode="lin" valueType="num">
                                      <p:cBhvr>
                                        <p:cTn id="39" dur="500" fill="hold"/>
                                        <p:tgtEl>
                                          <p:spTgt spid="18443"/>
                                        </p:tgtEl>
                                        <p:attrNameLst>
                                          <p:attrName>ppt_h</p:attrName>
                                        </p:attrNameLst>
                                      </p:cBhvr>
                                      <p:tavLst>
                                        <p:tav tm="0">
                                          <p:val>
                                            <p:fltVal val="0"/>
                                          </p:val>
                                        </p:tav>
                                        <p:tav tm="100000">
                                          <p:val>
                                            <p:strVal val="#ppt_h"/>
                                          </p:val>
                                        </p:tav>
                                      </p:tavLst>
                                    </p:anim>
                                    <p:anim calcmode="lin" valueType="num">
                                      <p:cBhvr>
                                        <p:cTn id="40" dur="500" fill="hold"/>
                                        <p:tgtEl>
                                          <p:spTgt spid="18443"/>
                                        </p:tgtEl>
                                        <p:attrNameLst>
                                          <p:attrName>style.rotation</p:attrName>
                                        </p:attrNameLst>
                                      </p:cBhvr>
                                      <p:tavLst>
                                        <p:tav tm="0">
                                          <p:val>
                                            <p:fltVal val="360"/>
                                          </p:val>
                                        </p:tav>
                                        <p:tav tm="100000">
                                          <p:val>
                                            <p:fltVal val="0"/>
                                          </p:val>
                                        </p:tav>
                                      </p:tavLst>
                                    </p:anim>
                                    <p:animEffect>
                                      <p:cBhvr>
                                        <p:cTn id="41" dur="500"/>
                                        <p:tgtEl>
                                          <p:spTgt spid="18443"/>
                                        </p:tgtEl>
                                      </p:cBhvr>
                                    </p:animEffect>
                                  </p:childTnLst>
                                </p:cTn>
                              </p:par>
                            </p:childTnLst>
                          </p:cTn>
                        </p:par>
                        <p:par>
                          <p:cTn id="42" fill="hold" nodeType="afterGroup">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8478"/>
                                        </p:tgtEl>
                                        <p:attrNameLst>
                                          <p:attrName>style.visibility</p:attrName>
                                        </p:attrNameLst>
                                      </p:cBhvr>
                                      <p:to>
                                        <p:strVal val="visible"/>
                                      </p:to>
                                    </p:set>
                                    <p:animEffect>
                                      <p:cBhvr>
                                        <p:cTn id="45" dur="500"/>
                                        <p:tgtEl>
                                          <p:spTgt spid="18478"/>
                                        </p:tgtEl>
                                      </p:cBhvr>
                                    </p:animEffect>
                                  </p:childTnLst>
                                </p:cTn>
                              </p:par>
                            </p:childTnLst>
                          </p:cTn>
                        </p:par>
                        <p:par>
                          <p:cTn id="46" fill="hold" nodeType="afterGroup">
                            <p:stCondLst>
                              <p:cond delay="3000"/>
                            </p:stCondLst>
                            <p:childTnLst>
                              <p:par>
                                <p:cTn id="47" presetID="22" presetClass="entr" presetSubtype="4" fill="hold" grpId="0" nodeType="afterEffect">
                                  <p:stCondLst>
                                    <p:cond delay="0"/>
                                  </p:stCondLst>
                                  <p:childTnLst>
                                    <p:set>
                                      <p:cBhvr>
                                        <p:cTn id="48" dur="1" fill="hold">
                                          <p:stCondLst>
                                            <p:cond delay="0"/>
                                          </p:stCondLst>
                                        </p:cTn>
                                        <p:tgtEl>
                                          <p:spTgt spid="18439"/>
                                        </p:tgtEl>
                                        <p:attrNameLst>
                                          <p:attrName>style.visibility</p:attrName>
                                        </p:attrNameLst>
                                      </p:cBhvr>
                                      <p:to>
                                        <p:strVal val="visible"/>
                                      </p:to>
                                    </p:set>
                                    <p:animEffect>
                                      <p:cBhvr>
                                        <p:cTn id="49" dur="500"/>
                                        <p:tgtEl>
                                          <p:spTgt spid="18439"/>
                                        </p:tgtEl>
                                      </p:cBhvr>
                                    </p:animEffect>
                                  </p:childTnLst>
                                </p:cTn>
                              </p:par>
                              <p:par>
                                <p:cTn id="50" presetID="38" presetClass="entr" presetSubtype="0" accel="50000" fill="hold" grpId="0" nodeType="withEffect">
                                  <p:stCondLst>
                                    <p:cond delay="0"/>
                                  </p:stCondLst>
                                  <p:iterate type="lt">
                                    <p:tmPct val="5000"/>
                                  </p:iterate>
                                  <p:childTnLst>
                                    <p:set>
                                      <p:cBhvr>
                                        <p:cTn id="51" dur="1" fill="hold">
                                          <p:stCondLst>
                                            <p:cond delay="0"/>
                                          </p:stCondLst>
                                        </p:cTn>
                                        <p:tgtEl>
                                          <p:spTgt spid="18482"/>
                                        </p:tgtEl>
                                        <p:attrNameLst>
                                          <p:attrName>style.visibility</p:attrName>
                                        </p:attrNameLst>
                                      </p:cBhvr>
                                      <p:to>
                                        <p:strVal val="visible"/>
                                      </p:to>
                                    </p:set>
                                    <p:set>
                                      <p:cBhvr>
                                        <p:cTn id="52" dur="227" fill="hold">
                                          <p:stCondLst>
                                            <p:cond delay="0"/>
                                          </p:stCondLst>
                                        </p:cTn>
                                        <p:tgtEl>
                                          <p:spTgt spid="18482"/>
                                        </p:tgtEl>
                                        <p:attrNameLst>
                                          <p:attrName>style.rotation</p:attrName>
                                        </p:attrNameLst>
                                      </p:cBhvr>
                                      <p:to>
                                        <p:strVal val="-45.0"/>
                                      </p:to>
                                    </p:set>
                                    <p:anim calcmode="lin" valueType="num">
                                      <p:cBhvr>
                                        <p:cTn id="53" dur="227" fill="hold">
                                          <p:stCondLst>
                                            <p:cond delay="227"/>
                                          </p:stCondLst>
                                        </p:cTn>
                                        <p:tgtEl>
                                          <p:spTgt spid="18482"/>
                                        </p:tgtEl>
                                        <p:attrNameLst>
                                          <p:attrName>style.rotation</p:attrName>
                                        </p:attrNameLst>
                                      </p:cBhvr>
                                      <p:tavLst>
                                        <p:tav tm="0">
                                          <p:val>
                                            <p:fltVal val="-45"/>
                                          </p:val>
                                        </p:tav>
                                        <p:tav tm="69900">
                                          <p:val>
                                            <p:fltVal val="45"/>
                                          </p:val>
                                        </p:tav>
                                        <p:tav tm="100000">
                                          <p:val>
                                            <p:fltVal val="0"/>
                                          </p:val>
                                        </p:tav>
                                      </p:tavLst>
                                    </p:anim>
                                    <p:anim calcmode="lin" valueType="num">
                                      <p:cBhvr>
                                        <p:cTn id="54" dur="227" fill="hold">
                                          <p:stCondLst>
                                            <p:cond delay="0"/>
                                          </p:stCondLst>
                                        </p:cTn>
                                        <p:tgtEl>
                                          <p:spTgt spid="18482"/>
                                        </p:tgtEl>
                                        <p:attrNameLst>
                                          <p:attrName>ppt_y</p:attrName>
                                        </p:attrNameLst>
                                      </p:cBhvr>
                                      <p:tavLst>
                                        <p:tav tm="0">
                                          <p:val>
                                            <p:strVal val="#ppt_y-1"/>
                                          </p:val>
                                        </p:tav>
                                        <p:tav tm="100000">
                                          <p:val>
                                            <p:strVal val="#ppt_y-(0.354*#ppt_w-0.172*#ppt_h)"/>
                                          </p:val>
                                        </p:tav>
                                      </p:tavLst>
                                    </p:anim>
                                    <p:anim calcmode="lin" valueType="num">
                                      <p:cBhvr>
                                        <p:cTn id="55" dur="78" decel="50000" autoRev="1" fill="hold">
                                          <p:stCondLst>
                                            <p:cond delay="227"/>
                                          </p:stCondLst>
                                        </p:cTn>
                                        <p:tgtEl>
                                          <p:spTgt spid="18482"/>
                                        </p:tgtEl>
                                        <p:attrNameLst>
                                          <p:attrName>ppt_y</p:attrName>
                                        </p:attrNameLst>
                                      </p:cBhvr>
                                      <p:tavLst>
                                        <p:tav tm="0">
                                          <p:val>
                                            <p:strVal val="#ppt_y-(0.354*#ppt_w-0.172*#ppt_h)"/>
                                          </p:val>
                                        </p:tav>
                                        <p:tav tm="100000">
                                          <p:val>
                                            <p:strVal val="#ppt_y-(0.354*#ppt_w-0.172*#ppt_h)-#ppt_h/2"/>
                                          </p:val>
                                        </p:tav>
                                      </p:tavLst>
                                    </p:anim>
                                    <p:anim calcmode="lin" valueType="num">
                                      <p:cBhvr>
                                        <p:cTn id="56" dur="68" fill="hold">
                                          <p:stCondLst>
                                            <p:cond delay="432"/>
                                          </p:stCondLst>
                                        </p:cTn>
                                        <p:tgtEl>
                                          <p:spTgt spid="18482"/>
                                        </p:tgtEl>
                                        <p:attrNameLst>
                                          <p:attrName>ppt_y</p:attrName>
                                        </p:attrNameLst>
                                      </p:cBhvr>
                                      <p:tavLst>
                                        <p:tav tm="0">
                                          <p:val>
                                            <p:strVal val="#ppt_y-(0.354*#ppt_w-0.172*#ppt_h)"/>
                                          </p:val>
                                        </p:tav>
                                        <p:tav tm="100000">
                                          <p:val>
                                            <p:strVal val="#ppt_y"/>
                                          </p:val>
                                        </p:tav>
                                      </p:tavLst>
                                    </p:anim>
                                  </p:childTnLst>
                                </p:cTn>
                              </p:par>
                            </p:childTnLst>
                          </p:cTn>
                        </p:par>
                        <p:par>
                          <p:cTn id="57" fill="hold" nodeType="afterGroup">
                            <p:stCondLst>
                              <p:cond delay="3550"/>
                            </p:stCondLst>
                            <p:childTnLst>
                              <p:par>
                                <p:cTn id="58" presetID="49" presetClass="entr" presetSubtype="0" decel="100000" fill="hold" nodeType="afterEffect">
                                  <p:stCondLst>
                                    <p:cond delay="0"/>
                                  </p:stCondLst>
                                  <p:childTnLst>
                                    <p:set>
                                      <p:cBhvr>
                                        <p:cTn id="59" dur="1" fill="hold">
                                          <p:stCondLst>
                                            <p:cond delay="0"/>
                                          </p:stCondLst>
                                        </p:cTn>
                                        <p:tgtEl>
                                          <p:spTgt spid="18452"/>
                                        </p:tgtEl>
                                        <p:attrNameLst>
                                          <p:attrName>style.visibility</p:attrName>
                                        </p:attrNameLst>
                                      </p:cBhvr>
                                      <p:to>
                                        <p:strVal val="visible"/>
                                      </p:to>
                                    </p:set>
                                    <p:anim calcmode="lin" valueType="num">
                                      <p:cBhvr>
                                        <p:cTn id="60" dur="500" fill="hold"/>
                                        <p:tgtEl>
                                          <p:spTgt spid="18452"/>
                                        </p:tgtEl>
                                        <p:attrNameLst>
                                          <p:attrName>ppt_w</p:attrName>
                                        </p:attrNameLst>
                                      </p:cBhvr>
                                      <p:tavLst>
                                        <p:tav tm="0">
                                          <p:val>
                                            <p:fltVal val="0"/>
                                          </p:val>
                                        </p:tav>
                                        <p:tav tm="100000">
                                          <p:val>
                                            <p:strVal val="#ppt_w"/>
                                          </p:val>
                                        </p:tav>
                                      </p:tavLst>
                                    </p:anim>
                                    <p:anim calcmode="lin" valueType="num">
                                      <p:cBhvr>
                                        <p:cTn id="61" dur="500" fill="hold"/>
                                        <p:tgtEl>
                                          <p:spTgt spid="18452"/>
                                        </p:tgtEl>
                                        <p:attrNameLst>
                                          <p:attrName>ppt_h</p:attrName>
                                        </p:attrNameLst>
                                      </p:cBhvr>
                                      <p:tavLst>
                                        <p:tav tm="0">
                                          <p:val>
                                            <p:fltVal val="0"/>
                                          </p:val>
                                        </p:tav>
                                        <p:tav tm="100000">
                                          <p:val>
                                            <p:strVal val="#ppt_h"/>
                                          </p:val>
                                        </p:tav>
                                      </p:tavLst>
                                    </p:anim>
                                    <p:anim calcmode="lin" valueType="num">
                                      <p:cBhvr>
                                        <p:cTn id="62" dur="500" fill="hold"/>
                                        <p:tgtEl>
                                          <p:spTgt spid="18452"/>
                                        </p:tgtEl>
                                        <p:attrNameLst>
                                          <p:attrName>style.rotation</p:attrName>
                                        </p:attrNameLst>
                                      </p:cBhvr>
                                      <p:tavLst>
                                        <p:tav tm="0">
                                          <p:val>
                                            <p:fltVal val="360"/>
                                          </p:val>
                                        </p:tav>
                                        <p:tav tm="100000">
                                          <p:val>
                                            <p:fltVal val="0"/>
                                          </p:val>
                                        </p:tav>
                                      </p:tavLst>
                                    </p:anim>
                                    <p:animEffect>
                                      <p:cBhvr>
                                        <p:cTn id="63" dur="500"/>
                                        <p:tgtEl>
                                          <p:spTgt spid="18452"/>
                                        </p:tgtEl>
                                      </p:cBhvr>
                                    </p:animEffect>
                                  </p:childTnLst>
                                </p:cTn>
                              </p:par>
                            </p:childTnLst>
                          </p:cTn>
                        </p:par>
                        <p:par>
                          <p:cTn id="64" fill="hold" nodeType="afterGroup">
                            <p:stCondLst>
                              <p:cond delay="4050"/>
                            </p:stCondLst>
                            <p:childTnLst>
                              <p:par>
                                <p:cTn id="65" presetID="10" presetClass="entr" presetSubtype="0" fill="hold" grpId="0" nodeType="afterEffect">
                                  <p:stCondLst>
                                    <p:cond delay="0"/>
                                  </p:stCondLst>
                                  <p:childTnLst>
                                    <p:set>
                                      <p:cBhvr>
                                        <p:cTn id="66" dur="1" fill="hold">
                                          <p:stCondLst>
                                            <p:cond delay="0"/>
                                          </p:stCondLst>
                                        </p:cTn>
                                        <p:tgtEl>
                                          <p:spTgt spid="18479"/>
                                        </p:tgtEl>
                                        <p:attrNameLst>
                                          <p:attrName>style.visibility</p:attrName>
                                        </p:attrNameLst>
                                      </p:cBhvr>
                                      <p:to>
                                        <p:strVal val="visible"/>
                                      </p:to>
                                    </p:set>
                                    <p:animEffect>
                                      <p:cBhvr>
                                        <p:cTn id="67" dur="500"/>
                                        <p:tgtEl>
                                          <p:spTgt spid="18479"/>
                                        </p:tgtEl>
                                      </p:cBhvr>
                                    </p:animEffect>
                                  </p:childTnLst>
                                </p:cTn>
                              </p:par>
                            </p:childTnLst>
                          </p:cTn>
                        </p:par>
                        <p:par>
                          <p:cTn id="68" fill="hold" nodeType="afterGroup">
                            <p:stCondLst>
                              <p:cond delay="4550"/>
                            </p:stCondLst>
                            <p:childTnLst>
                              <p:par>
                                <p:cTn id="69" presetID="22" presetClass="entr" presetSubtype="4" fill="hold" grpId="0" nodeType="afterEffect">
                                  <p:stCondLst>
                                    <p:cond delay="0"/>
                                  </p:stCondLst>
                                  <p:childTnLst>
                                    <p:set>
                                      <p:cBhvr>
                                        <p:cTn id="70" dur="1" fill="hold">
                                          <p:stCondLst>
                                            <p:cond delay="0"/>
                                          </p:stCondLst>
                                        </p:cTn>
                                        <p:tgtEl>
                                          <p:spTgt spid="18440"/>
                                        </p:tgtEl>
                                        <p:attrNameLst>
                                          <p:attrName>style.visibility</p:attrName>
                                        </p:attrNameLst>
                                      </p:cBhvr>
                                      <p:to>
                                        <p:strVal val="visible"/>
                                      </p:to>
                                    </p:set>
                                    <p:animEffect>
                                      <p:cBhvr>
                                        <p:cTn id="71" dur="500"/>
                                        <p:tgtEl>
                                          <p:spTgt spid="18440"/>
                                        </p:tgtEl>
                                      </p:cBhvr>
                                    </p:animEffect>
                                  </p:childTnLst>
                                </p:cTn>
                              </p:par>
                              <p:par>
                                <p:cTn id="72" presetID="38" presetClass="entr" presetSubtype="0" accel="50000" fill="hold" grpId="0" nodeType="withEffect">
                                  <p:stCondLst>
                                    <p:cond delay="0"/>
                                  </p:stCondLst>
                                  <p:iterate type="lt">
                                    <p:tmPct val="5000"/>
                                  </p:iterate>
                                  <p:childTnLst>
                                    <p:set>
                                      <p:cBhvr>
                                        <p:cTn id="73" dur="1" fill="hold">
                                          <p:stCondLst>
                                            <p:cond delay="0"/>
                                          </p:stCondLst>
                                        </p:cTn>
                                        <p:tgtEl>
                                          <p:spTgt spid="18485"/>
                                        </p:tgtEl>
                                        <p:attrNameLst>
                                          <p:attrName>style.visibility</p:attrName>
                                        </p:attrNameLst>
                                      </p:cBhvr>
                                      <p:to>
                                        <p:strVal val="visible"/>
                                      </p:to>
                                    </p:set>
                                    <p:set>
                                      <p:cBhvr>
                                        <p:cTn id="74" dur="227" fill="hold">
                                          <p:stCondLst>
                                            <p:cond delay="0"/>
                                          </p:stCondLst>
                                        </p:cTn>
                                        <p:tgtEl>
                                          <p:spTgt spid="18485"/>
                                        </p:tgtEl>
                                        <p:attrNameLst>
                                          <p:attrName>style.rotation</p:attrName>
                                        </p:attrNameLst>
                                      </p:cBhvr>
                                      <p:to>
                                        <p:strVal val="-45.0"/>
                                      </p:to>
                                    </p:set>
                                    <p:anim calcmode="lin" valueType="num">
                                      <p:cBhvr>
                                        <p:cTn id="75" dur="227" fill="hold">
                                          <p:stCondLst>
                                            <p:cond delay="227"/>
                                          </p:stCondLst>
                                        </p:cTn>
                                        <p:tgtEl>
                                          <p:spTgt spid="18485"/>
                                        </p:tgtEl>
                                        <p:attrNameLst>
                                          <p:attrName>style.rotation</p:attrName>
                                        </p:attrNameLst>
                                      </p:cBhvr>
                                      <p:tavLst>
                                        <p:tav tm="0">
                                          <p:val>
                                            <p:fltVal val="-45"/>
                                          </p:val>
                                        </p:tav>
                                        <p:tav tm="69900">
                                          <p:val>
                                            <p:fltVal val="45"/>
                                          </p:val>
                                        </p:tav>
                                        <p:tav tm="100000">
                                          <p:val>
                                            <p:fltVal val="0"/>
                                          </p:val>
                                        </p:tav>
                                      </p:tavLst>
                                    </p:anim>
                                    <p:anim calcmode="lin" valueType="num">
                                      <p:cBhvr>
                                        <p:cTn id="76" dur="227" fill="hold">
                                          <p:stCondLst>
                                            <p:cond delay="0"/>
                                          </p:stCondLst>
                                        </p:cTn>
                                        <p:tgtEl>
                                          <p:spTgt spid="18485"/>
                                        </p:tgtEl>
                                        <p:attrNameLst>
                                          <p:attrName>ppt_y</p:attrName>
                                        </p:attrNameLst>
                                      </p:cBhvr>
                                      <p:tavLst>
                                        <p:tav tm="0">
                                          <p:val>
                                            <p:strVal val="#ppt_y-1"/>
                                          </p:val>
                                        </p:tav>
                                        <p:tav tm="100000">
                                          <p:val>
                                            <p:strVal val="#ppt_y-(0.354*#ppt_w-0.172*#ppt_h)"/>
                                          </p:val>
                                        </p:tav>
                                      </p:tavLst>
                                    </p:anim>
                                    <p:anim calcmode="lin" valueType="num">
                                      <p:cBhvr>
                                        <p:cTn id="77" dur="78" decel="50000" autoRev="1" fill="hold">
                                          <p:stCondLst>
                                            <p:cond delay="227"/>
                                          </p:stCondLst>
                                        </p:cTn>
                                        <p:tgtEl>
                                          <p:spTgt spid="18485"/>
                                        </p:tgtEl>
                                        <p:attrNameLst>
                                          <p:attrName>ppt_y</p:attrName>
                                        </p:attrNameLst>
                                      </p:cBhvr>
                                      <p:tavLst>
                                        <p:tav tm="0">
                                          <p:val>
                                            <p:strVal val="#ppt_y-(0.354*#ppt_w-0.172*#ppt_h)"/>
                                          </p:val>
                                        </p:tav>
                                        <p:tav tm="100000">
                                          <p:val>
                                            <p:strVal val="#ppt_y-(0.354*#ppt_w-0.172*#ppt_h)-#ppt_h/2"/>
                                          </p:val>
                                        </p:tav>
                                      </p:tavLst>
                                    </p:anim>
                                    <p:anim calcmode="lin" valueType="num">
                                      <p:cBhvr>
                                        <p:cTn id="78" dur="68" fill="hold">
                                          <p:stCondLst>
                                            <p:cond delay="432"/>
                                          </p:stCondLst>
                                        </p:cTn>
                                        <p:tgtEl>
                                          <p:spTgt spid="18485"/>
                                        </p:tgtEl>
                                        <p:attrNameLst>
                                          <p:attrName>ppt_y</p:attrName>
                                        </p:attrNameLst>
                                      </p:cBhvr>
                                      <p:tavLst>
                                        <p:tav tm="0">
                                          <p:val>
                                            <p:strVal val="#ppt_y-(0.354*#ppt_w-0.172*#ppt_h)"/>
                                          </p:val>
                                        </p:tav>
                                        <p:tav tm="100000">
                                          <p:val>
                                            <p:strVal val="#ppt_y"/>
                                          </p:val>
                                        </p:tav>
                                      </p:tavLst>
                                    </p:anim>
                                  </p:childTnLst>
                                </p:cTn>
                              </p:par>
                            </p:childTnLst>
                          </p:cTn>
                        </p:par>
                        <p:par>
                          <p:cTn id="79" fill="hold" nodeType="afterGroup">
                            <p:stCondLst>
                              <p:cond delay="5100"/>
                            </p:stCondLst>
                            <p:childTnLst>
                              <p:par>
                                <p:cTn id="80" presetID="49" presetClass="entr" presetSubtype="0" decel="100000" fill="hold" nodeType="afterEffect">
                                  <p:stCondLst>
                                    <p:cond delay="0"/>
                                  </p:stCondLst>
                                  <p:childTnLst>
                                    <p:set>
                                      <p:cBhvr>
                                        <p:cTn id="81" dur="1" fill="hold">
                                          <p:stCondLst>
                                            <p:cond delay="0"/>
                                          </p:stCondLst>
                                        </p:cTn>
                                        <p:tgtEl>
                                          <p:spTgt spid="18463"/>
                                        </p:tgtEl>
                                        <p:attrNameLst>
                                          <p:attrName>style.visibility</p:attrName>
                                        </p:attrNameLst>
                                      </p:cBhvr>
                                      <p:to>
                                        <p:strVal val="visible"/>
                                      </p:to>
                                    </p:set>
                                    <p:anim calcmode="lin" valueType="num">
                                      <p:cBhvr>
                                        <p:cTn id="82" dur="500" fill="hold"/>
                                        <p:tgtEl>
                                          <p:spTgt spid="18463"/>
                                        </p:tgtEl>
                                        <p:attrNameLst>
                                          <p:attrName>ppt_w</p:attrName>
                                        </p:attrNameLst>
                                      </p:cBhvr>
                                      <p:tavLst>
                                        <p:tav tm="0">
                                          <p:val>
                                            <p:fltVal val="0"/>
                                          </p:val>
                                        </p:tav>
                                        <p:tav tm="100000">
                                          <p:val>
                                            <p:strVal val="#ppt_w"/>
                                          </p:val>
                                        </p:tav>
                                      </p:tavLst>
                                    </p:anim>
                                    <p:anim calcmode="lin" valueType="num">
                                      <p:cBhvr>
                                        <p:cTn id="83" dur="500" fill="hold"/>
                                        <p:tgtEl>
                                          <p:spTgt spid="18463"/>
                                        </p:tgtEl>
                                        <p:attrNameLst>
                                          <p:attrName>ppt_h</p:attrName>
                                        </p:attrNameLst>
                                      </p:cBhvr>
                                      <p:tavLst>
                                        <p:tav tm="0">
                                          <p:val>
                                            <p:fltVal val="0"/>
                                          </p:val>
                                        </p:tav>
                                        <p:tav tm="100000">
                                          <p:val>
                                            <p:strVal val="#ppt_h"/>
                                          </p:val>
                                        </p:tav>
                                      </p:tavLst>
                                    </p:anim>
                                    <p:anim calcmode="lin" valueType="num">
                                      <p:cBhvr>
                                        <p:cTn id="84" dur="500" fill="hold"/>
                                        <p:tgtEl>
                                          <p:spTgt spid="18463"/>
                                        </p:tgtEl>
                                        <p:attrNameLst>
                                          <p:attrName>style.rotation</p:attrName>
                                        </p:attrNameLst>
                                      </p:cBhvr>
                                      <p:tavLst>
                                        <p:tav tm="0">
                                          <p:val>
                                            <p:fltVal val="360"/>
                                          </p:val>
                                        </p:tav>
                                        <p:tav tm="100000">
                                          <p:val>
                                            <p:fltVal val="0"/>
                                          </p:val>
                                        </p:tav>
                                      </p:tavLst>
                                    </p:anim>
                                    <p:animEffect>
                                      <p:cBhvr>
                                        <p:cTn id="85" dur="500"/>
                                        <p:tgtEl>
                                          <p:spTgt spid="18463"/>
                                        </p:tgtEl>
                                      </p:cBhvr>
                                    </p:animEffect>
                                  </p:childTnLst>
                                </p:cTn>
                              </p:par>
                            </p:childTnLst>
                          </p:cTn>
                        </p:par>
                        <p:par>
                          <p:cTn id="86" fill="hold" nodeType="afterGroup">
                            <p:stCondLst>
                              <p:cond delay="5600"/>
                            </p:stCondLst>
                            <p:childTnLst>
                              <p:par>
                                <p:cTn id="87" presetID="10" presetClass="entr" presetSubtype="0" fill="hold" grpId="0" nodeType="afterEffect">
                                  <p:stCondLst>
                                    <p:cond delay="0"/>
                                  </p:stCondLst>
                                  <p:childTnLst>
                                    <p:set>
                                      <p:cBhvr>
                                        <p:cTn id="88" dur="1" fill="hold">
                                          <p:stCondLst>
                                            <p:cond delay="0"/>
                                          </p:stCondLst>
                                        </p:cTn>
                                        <p:tgtEl>
                                          <p:spTgt spid="18480"/>
                                        </p:tgtEl>
                                        <p:attrNameLst>
                                          <p:attrName>style.visibility</p:attrName>
                                        </p:attrNameLst>
                                      </p:cBhvr>
                                      <p:to>
                                        <p:strVal val="visible"/>
                                      </p:to>
                                    </p:set>
                                    <p:animEffect>
                                      <p:cBhvr>
                                        <p:cTn id="89" dur="500"/>
                                        <p:tgtEl>
                                          <p:spTgt spid="18480"/>
                                        </p:tgtEl>
                                      </p:cBhvr>
                                    </p:animEffect>
                                  </p:childTnLst>
                                </p:cTn>
                              </p:par>
                            </p:childTnLst>
                          </p:cTn>
                        </p:par>
                        <p:par>
                          <p:cTn id="90" fill="hold" nodeType="afterGroup">
                            <p:stCondLst>
                              <p:cond delay="6100"/>
                            </p:stCondLst>
                            <p:childTnLst>
                              <p:par>
                                <p:cTn id="91" presetID="22" presetClass="entr" presetSubtype="4" fill="hold" grpId="0" nodeType="afterEffect">
                                  <p:stCondLst>
                                    <p:cond delay="0"/>
                                  </p:stCondLst>
                                  <p:childTnLst>
                                    <p:set>
                                      <p:cBhvr>
                                        <p:cTn id="92" dur="1" fill="hold">
                                          <p:stCondLst>
                                            <p:cond delay="0"/>
                                          </p:stCondLst>
                                        </p:cTn>
                                        <p:tgtEl>
                                          <p:spTgt spid="18441"/>
                                        </p:tgtEl>
                                        <p:attrNameLst>
                                          <p:attrName>style.visibility</p:attrName>
                                        </p:attrNameLst>
                                      </p:cBhvr>
                                      <p:to>
                                        <p:strVal val="visible"/>
                                      </p:to>
                                    </p:set>
                                    <p:animEffect>
                                      <p:cBhvr>
                                        <p:cTn id="93" dur="500"/>
                                        <p:tgtEl>
                                          <p:spTgt spid="18441"/>
                                        </p:tgtEl>
                                      </p:cBhvr>
                                    </p:animEffect>
                                  </p:childTnLst>
                                </p:cTn>
                              </p:par>
                              <p:par>
                                <p:cTn id="94" presetID="38" presetClass="entr" presetSubtype="0" accel="50000" fill="hold" grpId="0" nodeType="withEffect">
                                  <p:stCondLst>
                                    <p:cond delay="0"/>
                                  </p:stCondLst>
                                  <p:iterate type="lt">
                                    <p:tmPct val="5000"/>
                                  </p:iterate>
                                  <p:childTnLst>
                                    <p:set>
                                      <p:cBhvr>
                                        <p:cTn id="95" dur="1" fill="hold">
                                          <p:stCondLst>
                                            <p:cond delay="0"/>
                                          </p:stCondLst>
                                        </p:cTn>
                                        <p:tgtEl>
                                          <p:spTgt spid="18484"/>
                                        </p:tgtEl>
                                        <p:attrNameLst>
                                          <p:attrName>style.visibility</p:attrName>
                                        </p:attrNameLst>
                                      </p:cBhvr>
                                      <p:to>
                                        <p:strVal val="visible"/>
                                      </p:to>
                                    </p:set>
                                    <p:set>
                                      <p:cBhvr>
                                        <p:cTn id="96" dur="227" fill="hold">
                                          <p:stCondLst>
                                            <p:cond delay="0"/>
                                          </p:stCondLst>
                                        </p:cTn>
                                        <p:tgtEl>
                                          <p:spTgt spid="18484"/>
                                        </p:tgtEl>
                                        <p:attrNameLst>
                                          <p:attrName>style.rotation</p:attrName>
                                        </p:attrNameLst>
                                      </p:cBhvr>
                                      <p:to>
                                        <p:strVal val="-45.0"/>
                                      </p:to>
                                    </p:set>
                                    <p:anim calcmode="lin" valueType="num">
                                      <p:cBhvr>
                                        <p:cTn id="97" dur="227" fill="hold">
                                          <p:stCondLst>
                                            <p:cond delay="227"/>
                                          </p:stCondLst>
                                        </p:cTn>
                                        <p:tgtEl>
                                          <p:spTgt spid="18484"/>
                                        </p:tgtEl>
                                        <p:attrNameLst>
                                          <p:attrName>style.rotation</p:attrName>
                                        </p:attrNameLst>
                                      </p:cBhvr>
                                      <p:tavLst>
                                        <p:tav tm="0">
                                          <p:val>
                                            <p:fltVal val="-45"/>
                                          </p:val>
                                        </p:tav>
                                        <p:tav tm="69900">
                                          <p:val>
                                            <p:fltVal val="45"/>
                                          </p:val>
                                        </p:tav>
                                        <p:tav tm="100000">
                                          <p:val>
                                            <p:fltVal val="0"/>
                                          </p:val>
                                        </p:tav>
                                      </p:tavLst>
                                    </p:anim>
                                    <p:anim calcmode="lin" valueType="num">
                                      <p:cBhvr>
                                        <p:cTn id="98" dur="227" fill="hold">
                                          <p:stCondLst>
                                            <p:cond delay="0"/>
                                          </p:stCondLst>
                                        </p:cTn>
                                        <p:tgtEl>
                                          <p:spTgt spid="18484"/>
                                        </p:tgtEl>
                                        <p:attrNameLst>
                                          <p:attrName>ppt_y</p:attrName>
                                        </p:attrNameLst>
                                      </p:cBhvr>
                                      <p:tavLst>
                                        <p:tav tm="0">
                                          <p:val>
                                            <p:strVal val="#ppt_y-1"/>
                                          </p:val>
                                        </p:tav>
                                        <p:tav tm="100000">
                                          <p:val>
                                            <p:strVal val="#ppt_y-(0.354*#ppt_w-0.172*#ppt_h)"/>
                                          </p:val>
                                        </p:tav>
                                      </p:tavLst>
                                    </p:anim>
                                    <p:anim calcmode="lin" valueType="num">
                                      <p:cBhvr>
                                        <p:cTn id="99" dur="78" decel="50000" autoRev="1" fill="hold">
                                          <p:stCondLst>
                                            <p:cond delay="227"/>
                                          </p:stCondLst>
                                        </p:cTn>
                                        <p:tgtEl>
                                          <p:spTgt spid="18484"/>
                                        </p:tgtEl>
                                        <p:attrNameLst>
                                          <p:attrName>ppt_y</p:attrName>
                                        </p:attrNameLst>
                                      </p:cBhvr>
                                      <p:tavLst>
                                        <p:tav tm="0">
                                          <p:val>
                                            <p:strVal val="#ppt_y-(0.354*#ppt_w-0.172*#ppt_h)"/>
                                          </p:val>
                                        </p:tav>
                                        <p:tav tm="100000">
                                          <p:val>
                                            <p:strVal val="#ppt_y-(0.354*#ppt_w-0.172*#ppt_h)-#ppt_h/2"/>
                                          </p:val>
                                        </p:tav>
                                      </p:tavLst>
                                    </p:anim>
                                    <p:anim calcmode="lin" valueType="num">
                                      <p:cBhvr>
                                        <p:cTn id="100" dur="68" fill="hold">
                                          <p:stCondLst>
                                            <p:cond delay="432"/>
                                          </p:stCondLst>
                                        </p:cTn>
                                        <p:tgtEl>
                                          <p:spTgt spid="18484"/>
                                        </p:tgtEl>
                                        <p:attrNameLst>
                                          <p:attrName>ppt_y</p:attrName>
                                        </p:attrNameLst>
                                      </p:cBhvr>
                                      <p:tavLst>
                                        <p:tav tm="0">
                                          <p:val>
                                            <p:strVal val="#ppt_y-(0.354*#ppt_w-0.172*#ppt_h)"/>
                                          </p:val>
                                        </p:tav>
                                        <p:tav tm="100000">
                                          <p:val>
                                            <p:strVal val="#ppt_y"/>
                                          </p:val>
                                        </p:tav>
                                      </p:tavLst>
                                    </p:anim>
                                  </p:childTnLst>
                                </p:cTn>
                              </p:par>
                            </p:childTnLst>
                          </p:cTn>
                        </p:par>
                        <p:par>
                          <p:cTn id="101" fill="hold" nodeType="afterGroup">
                            <p:stCondLst>
                              <p:cond delay="6650"/>
                            </p:stCondLst>
                            <p:childTnLst>
                              <p:par>
                                <p:cTn id="102" presetID="49" presetClass="entr" presetSubtype="0" decel="100000" fill="hold" nodeType="afterEffect">
                                  <p:stCondLst>
                                    <p:cond delay="0"/>
                                  </p:stCondLst>
                                  <p:childTnLst>
                                    <p:set>
                                      <p:cBhvr>
                                        <p:cTn id="103" dur="1" fill="hold">
                                          <p:stCondLst>
                                            <p:cond delay="0"/>
                                          </p:stCondLst>
                                        </p:cTn>
                                        <p:tgtEl>
                                          <p:spTgt spid="18469"/>
                                        </p:tgtEl>
                                        <p:attrNameLst>
                                          <p:attrName>style.visibility</p:attrName>
                                        </p:attrNameLst>
                                      </p:cBhvr>
                                      <p:to>
                                        <p:strVal val="visible"/>
                                      </p:to>
                                    </p:set>
                                    <p:anim calcmode="lin" valueType="num">
                                      <p:cBhvr>
                                        <p:cTn id="104" dur="500" fill="hold"/>
                                        <p:tgtEl>
                                          <p:spTgt spid="18469"/>
                                        </p:tgtEl>
                                        <p:attrNameLst>
                                          <p:attrName>ppt_w</p:attrName>
                                        </p:attrNameLst>
                                      </p:cBhvr>
                                      <p:tavLst>
                                        <p:tav tm="0">
                                          <p:val>
                                            <p:fltVal val="0"/>
                                          </p:val>
                                        </p:tav>
                                        <p:tav tm="100000">
                                          <p:val>
                                            <p:strVal val="#ppt_w"/>
                                          </p:val>
                                        </p:tav>
                                      </p:tavLst>
                                    </p:anim>
                                    <p:anim calcmode="lin" valueType="num">
                                      <p:cBhvr>
                                        <p:cTn id="105" dur="500" fill="hold"/>
                                        <p:tgtEl>
                                          <p:spTgt spid="18469"/>
                                        </p:tgtEl>
                                        <p:attrNameLst>
                                          <p:attrName>ppt_h</p:attrName>
                                        </p:attrNameLst>
                                      </p:cBhvr>
                                      <p:tavLst>
                                        <p:tav tm="0">
                                          <p:val>
                                            <p:fltVal val="0"/>
                                          </p:val>
                                        </p:tav>
                                        <p:tav tm="100000">
                                          <p:val>
                                            <p:strVal val="#ppt_h"/>
                                          </p:val>
                                        </p:tav>
                                      </p:tavLst>
                                    </p:anim>
                                    <p:anim calcmode="lin" valueType="num">
                                      <p:cBhvr>
                                        <p:cTn id="106" dur="500" fill="hold"/>
                                        <p:tgtEl>
                                          <p:spTgt spid="18469"/>
                                        </p:tgtEl>
                                        <p:attrNameLst>
                                          <p:attrName>style.rotation</p:attrName>
                                        </p:attrNameLst>
                                      </p:cBhvr>
                                      <p:tavLst>
                                        <p:tav tm="0">
                                          <p:val>
                                            <p:fltVal val="360"/>
                                          </p:val>
                                        </p:tav>
                                        <p:tav tm="100000">
                                          <p:val>
                                            <p:fltVal val="0"/>
                                          </p:val>
                                        </p:tav>
                                      </p:tavLst>
                                    </p:anim>
                                    <p:animEffect>
                                      <p:cBhvr>
                                        <p:cTn id="107" dur="500"/>
                                        <p:tgtEl>
                                          <p:spTgt spid="18469"/>
                                        </p:tgtEl>
                                      </p:cBhvr>
                                    </p:animEffect>
                                  </p:childTnLst>
                                </p:cTn>
                              </p:par>
                            </p:childTnLst>
                          </p:cTn>
                        </p:par>
                        <p:par>
                          <p:cTn id="108" fill="hold" nodeType="afterGroup">
                            <p:stCondLst>
                              <p:cond delay="7150"/>
                            </p:stCondLst>
                            <p:childTnLst>
                              <p:par>
                                <p:cTn id="109" presetID="10" presetClass="entr" presetSubtype="0" fill="hold" grpId="0" nodeType="afterEffect">
                                  <p:stCondLst>
                                    <p:cond delay="0"/>
                                  </p:stCondLst>
                                  <p:childTnLst>
                                    <p:set>
                                      <p:cBhvr>
                                        <p:cTn id="110" dur="1" fill="hold">
                                          <p:stCondLst>
                                            <p:cond delay="0"/>
                                          </p:stCondLst>
                                        </p:cTn>
                                        <p:tgtEl>
                                          <p:spTgt spid="18481"/>
                                        </p:tgtEl>
                                        <p:attrNameLst>
                                          <p:attrName>style.visibility</p:attrName>
                                        </p:attrNameLst>
                                      </p:cBhvr>
                                      <p:to>
                                        <p:strVal val="visible"/>
                                      </p:to>
                                    </p:set>
                                    <p:animEffect>
                                      <p:cBhvr>
                                        <p:cTn id="111" dur="500"/>
                                        <p:tgtEl>
                                          <p:spTgt spid="18481"/>
                                        </p:tgtEl>
                                      </p:cBhvr>
                                    </p:animEffect>
                                  </p:childTnLst>
                                </p:cTn>
                              </p:par>
                            </p:childTnLst>
                          </p:cTn>
                        </p:par>
                        <p:par>
                          <p:cTn id="112" fill="hold" nodeType="afterGroup">
                            <p:stCondLst>
                              <p:cond delay="7650"/>
                            </p:stCondLst>
                            <p:childTnLst>
                              <p:par>
                                <p:cTn id="113" presetID="22" presetClass="entr" presetSubtype="4" fill="hold" grpId="0" nodeType="afterEffect">
                                  <p:stCondLst>
                                    <p:cond delay="0"/>
                                  </p:stCondLst>
                                  <p:childTnLst>
                                    <p:set>
                                      <p:cBhvr>
                                        <p:cTn id="114" dur="1" fill="hold">
                                          <p:stCondLst>
                                            <p:cond delay="0"/>
                                          </p:stCondLst>
                                        </p:cTn>
                                        <p:tgtEl>
                                          <p:spTgt spid="18442"/>
                                        </p:tgtEl>
                                        <p:attrNameLst>
                                          <p:attrName>style.visibility</p:attrName>
                                        </p:attrNameLst>
                                      </p:cBhvr>
                                      <p:to>
                                        <p:strVal val="visible"/>
                                      </p:to>
                                    </p:set>
                                    <p:animEffect>
                                      <p:cBhvr>
                                        <p:cTn id="115" dur="500"/>
                                        <p:tgtEl>
                                          <p:spTgt spid="18442"/>
                                        </p:tgtEl>
                                      </p:cBhvr>
                                    </p:animEffect>
                                  </p:childTnLst>
                                </p:cTn>
                              </p:par>
                              <p:par>
                                <p:cTn id="116" presetID="38" presetClass="entr" presetSubtype="0" accel="50000" fill="hold" grpId="0" nodeType="withEffect">
                                  <p:stCondLst>
                                    <p:cond delay="0"/>
                                  </p:stCondLst>
                                  <p:iterate type="lt">
                                    <p:tmPct val="5000"/>
                                  </p:iterate>
                                  <p:childTnLst>
                                    <p:set>
                                      <p:cBhvr>
                                        <p:cTn id="117" dur="1" fill="hold">
                                          <p:stCondLst>
                                            <p:cond delay="0"/>
                                          </p:stCondLst>
                                        </p:cTn>
                                        <p:tgtEl>
                                          <p:spTgt spid="18483"/>
                                        </p:tgtEl>
                                        <p:attrNameLst>
                                          <p:attrName>style.visibility</p:attrName>
                                        </p:attrNameLst>
                                      </p:cBhvr>
                                      <p:to>
                                        <p:strVal val="visible"/>
                                      </p:to>
                                    </p:set>
                                    <p:set>
                                      <p:cBhvr>
                                        <p:cTn id="118" dur="227" fill="hold">
                                          <p:stCondLst>
                                            <p:cond delay="0"/>
                                          </p:stCondLst>
                                        </p:cTn>
                                        <p:tgtEl>
                                          <p:spTgt spid="18483"/>
                                        </p:tgtEl>
                                        <p:attrNameLst>
                                          <p:attrName>style.rotation</p:attrName>
                                        </p:attrNameLst>
                                      </p:cBhvr>
                                      <p:to>
                                        <p:strVal val="-45.0"/>
                                      </p:to>
                                    </p:set>
                                    <p:anim calcmode="lin" valueType="num">
                                      <p:cBhvr>
                                        <p:cTn id="119" dur="227" fill="hold">
                                          <p:stCondLst>
                                            <p:cond delay="227"/>
                                          </p:stCondLst>
                                        </p:cTn>
                                        <p:tgtEl>
                                          <p:spTgt spid="18483"/>
                                        </p:tgtEl>
                                        <p:attrNameLst>
                                          <p:attrName>style.rotation</p:attrName>
                                        </p:attrNameLst>
                                      </p:cBhvr>
                                      <p:tavLst>
                                        <p:tav tm="0">
                                          <p:val>
                                            <p:fltVal val="-45"/>
                                          </p:val>
                                        </p:tav>
                                        <p:tav tm="69900">
                                          <p:val>
                                            <p:fltVal val="45"/>
                                          </p:val>
                                        </p:tav>
                                        <p:tav tm="100000">
                                          <p:val>
                                            <p:fltVal val="0"/>
                                          </p:val>
                                        </p:tav>
                                      </p:tavLst>
                                    </p:anim>
                                    <p:anim calcmode="lin" valueType="num">
                                      <p:cBhvr>
                                        <p:cTn id="120" dur="227" fill="hold">
                                          <p:stCondLst>
                                            <p:cond delay="0"/>
                                          </p:stCondLst>
                                        </p:cTn>
                                        <p:tgtEl>
                                          <p:spTgt spid="18483"/>
                                        </p:tgtEl>
                                        <p:attrNameLst>
                                          <p:attrName>ppt_y</p:attrName>
                                        </p:attrNameLst>
                                      </p:cBhvr>
                                      <p:tavLst>
                                        <p:tav tm="0">
                                          <p:val>
                                            <p:strVal val="#ppt_y-1"/>
                                          </p:val>
                                        </p:tav>
                                        <p:tav tm="100000">
                                          <p:val>
                                            <p:strVal val="#ppt_y-(0.354*#ppt_w-0.172*#ppt_h)"/>
                                          </p:val>
                                        </p:tav>
                                      </p:tavLst>
                                    </p:anim>
                                    <p:anim calcmode="lin" valueType="num">
                                      <p:cBhvr>
                                        <p:cTn id="121" dur="78" decel="50000" autoRev="1" fill="hold">
                                          <p:stCondLst>
                                            <p:cond delay="227"/>
                                          </p:stCondLst>
                                        </p:cTn>
                                        <p:tgtEl>
                                          <p:spTgt spid="18483"/>
                                        </p:tgtEl>
                                        <p:attrNameLst>
                                          <p:attrName>ppt_y</p:attrName>
                                        </p:attrNameLst>
                                      </p:cBhvr>
                                      <p:tavLst>
                                        <p:tav tm="0">
                                          <p:val>
                                            <p:strVal val="#ppt_y-(0.354*#ppt_w-0.172*#ppt_h)"/>
                                          </p:val>
                                        </p:tav>
                                        <p:tav tm="100000">
                                          <p:val>
                                            <p:strVal val="#ppt_y-(0.354*#ppt_w-0.172*#ppt_h)-#ppt_h/2"/>
                                          </p:val>
                                        </p:tav>
                                      </p:tavLst>
                                    </p:anim>
                                    <p:anim calcmode="lin" valueType="num">
                                      <p:cBhvr>
                                        <p:cTn id="122" dur="68" fill="hold">
                                          <p:stCondLst>
                                            <p:cond delay="432"/>
                                          </p:stCondLst>
                                        </p:cTn>
                                        <p:tgtEl>
                                          <p:spTgt spid="18483"/>
                                        </p:tgtEl>
                                        <p:attrNameLst>
                                          <p:attrName>ppt_y</p:attrName>
                                        </p:attrNameLst>
                                      </p:cBhvr>
                                      <p:tavLst>
                                        <p:tav tm="0">
                                          <p:val>
                                            <p:strVal val="#ppt_y-(0.354*#ppt_w-0.172*#ppt_h)"/>
                                          </p:val>
                                        </p:tav>
                                        <p:tav tm="100000">
                                          <p:val>
                                            <p:strVal val="#ppt_y"/>
                                          </p:val>
                                        </p:tav>
                                      </p:tavLst>
                                    </p:anim>
                                  </p:childTnLst>
                                </p:cTn>
                              </p:par>
                            </p:childTnLst>
                          </p:cTn>
                        </p:par>
                        <p:par>
                          <p:cTn id="123" fill="hold" nodeType="afterGroup">
                            <p:stCondLst>
                              <p:cond delay="8200"/>
                            </p:stCondLst>
                            <p:childTnLst>
                              <p:par>
                                <p:cTn id="124" presetID="37" presetClass="exit" presetSubtype="0" fill="hold" grpId="2" nodeType="afterEffect">
                                  <p:stCondLst>
                                    <p:cond delay="1000"/>
                                  </p:stCondLst>
                                  <p:childTnLst>
                                    <p:animEffect>
                                      <p:cBhvr>
                                        <p:cTn id="125" dur="1000"/>
                                        <p:tgtEl>
                                          <p:spTgt spid="18477"/>
                                        </p:tgtEl>
                                      </p:cBhvr>
                                    </p:animEffect>
                                    <p:anim calcmode="lin" valueType="num">
                                      <p:cBhvr>
                                        <p:cTn id="126" dur="1000"/>
                                        <p:tgtEl>
                                          <p:spTgt spid="18477"/>
                                        </p:tgtEl>
                                        <p:attrNameLst>
                                          <p:attrName>ppt_x</p:attrName>
                                        </p:attrNameLst>
                                      </p:cBhvr>
                                      <p:tavLst>
                                        <p:tav tm="0">
                                          <p:val>
                                            <p:strVal val="ppt_x"/>
                                          </p:val>
                                        </p:tav>
                                        <p:tav tm="100000">
                                          <p:val>
                                            <p:strVal val="ppt_x"/>
                                          </p:val>
                                        </p:tav>
                                      </p:tavLst>
                                    </p:anim>
                                    <p:anim calcmode="lin" valueType="num">
                                      <p:cBhvr>
                                        <p:cTn id="127" dur="100" decel="100000"/>
                                        <p:tgtEl>
                                          <p:spTgt spid="18477"/>
                                        </p:tgtEl>
                                        <p:attrNameLst>
                                          <p:attrName>ppt_y</p:attrName>
                                        </p:attrNameLst>
                                      </p:cBhvr>
                                      <p:tavLst>
                                        <p:tav tm="0">
                                          <p:val>
                                            <p:strVal val="ppt_y"/>
                                          </p:val>
                                        </p:tav>
                                        <p:tav tm="100000">
                                          <p:val>
                                            <p:strVal val="ppt_y-.03"/>
                                          </p:val>
                                        </p:tav>
                                      </p:tavLst>
                                    </p:anim>
                                    <p:anim calcmode="lin" valueType="num">
                                      <p:cBhvr>
                                        <p:cTn id="128" dur="900" accel="100000">
                                          <p:stCondLst>
                                            <p:cond delay="100"/>
                                          </p:stCondLst>
                                        </p:cTn>
                                        <p:tgtEl>
                                          <p:spTgt spid="18477"/>
                                        </p:tgtEl>
                                        <p:attrNameLst>
                                          <p:attrName>ppt_y</p:attrName>
                                        </p:attrNameLst>
                                      </p:cBhvr>
                                      <p:tavLst>
                                        <p:tav tm="0">
                                          <p:val>
                                            <p:strVal val="ppt_y"/>
                                          </p:val>
                                        </p:tav>
                                        <p:tav tm="100000">
                                          <p:val>
                                            <p:strVal val="ppt_y+1"/>
                                          </p:val>
                                        </p:tav>
                                      </p:tavLst>
                                    </p:anim>
                                    <p:set>
                                      <p:cBhvr>
                                        <p:cTn id="129" dur="1" fill="hold">
                                          <p:stCondLst>
                                            <p:cond delay="999"/>
                                          </p:stCondLst>
                                        </p:cTn>
                                        <p:tgtEl>
                                          <p:spTgt spid="18477"/>
                                        </p:tgtEl>
                                        <p:attrNameLst>
                                          <p:attrName>style.visibility</p:attrName>
                                        </p:attrNameLst>
                                      </p:cBhvr>
                                      <p:to>
                                        <p:strVal val="hidden"/>
                                      </p:to>
                                    </p:set>
                                  </p:childTnLst>
                                </p:cTn>
                              </p:par>
                              <p:par>
                                <p:cTn id="130" presetID="37" presetClass="exit" presetSubtype="0" fill="hold" grpId="1" nodeType="withEffect">
                                  <p:stCondLst>
                                    <p:cond delay="1000"/>
                                  </p:stCondLst>
                                  <p:iterate type="lt">
                                    <p:tmAbs val="0"/>
                                  </p:iterate>
                                  <p:childTnLst>
                                    <p:animEffect>
                                      <p:cBhvr>
                                        <p:cTn id="131" dur="1000"/>
                                        <p:tgtEl>
                                          <p:spTgt spid="18486"/>
                                        </p:tgtEl>
                                      </p:cBhvr>
                                    </p:animEffect>
                                    <p:anim calcmode="lin" valueType="num">
                                      <p:cBhvr>
                                        <p:cTn id="132" dur="1000"/>
                                        <p:tgtEl>
                                          <p:spTgt spid="18486"/>
                                        </p:tgtEl>
                                        <p:attrNameLst>
                                          <p:attrName>ppt_x</p:attrName>
                                        </p:attrNameLst>
                                      </p:cBhvr>
                                      <p:tavLst>
                                        <p:tav tm="0">
                                          <p:val>
                                            <p:strVal val="ppt_x"/>
                                          </p:val>
                                        </p:tav>
                                        <p:tav tm="100000">
                                          <p:val>
                                            <p:strVal val="ppt_x"/>
                                          </p:val>
                                        </p:tav>
                                      </p:tavLst>
                                    </p:anim>
                                    <p:anim calcmode="lin" valueType="num">
                                      <p:cBhvr>
                                        <p:cTn id="133" dur="100" decel="100000"/>
                                        <p:tgtEl>
                                          <p:spTgt spid="18486"/>
                                        </p:tgtEl>
                                        <p:attrNameLst>
                                          <p:attrName>ppt_y</p:attrName>
                                        </p:attrNameLst>
                                      </p:cBhvr>
                                      <p:tavLst>
                                        <p:tav tm="0">
                                          <p:val>
                                            <p:strVal val="ppt_y"/>
                                          </p:val>
                                        </p:tav>
                                        <p:tav tm="100000">
                                          <p:val>
                                            <p:strVal val="ppt_y-.03"/>
                                          </p:val>
                                        </p:tav>
                                      </p:tavLst>
                                    </p:anim>
                                    <p:anim calcmode="lin" valueType="num">
                                      <p:cBhvr>
                                        <p:cTn id="134" dur="900" accel="100000">
                                          <p:stCondLst>
                                            <p:cond delay="100"/>
                                          </p:stCondLst>
                                        </p:cTn>
                                        <p:tgtEl>
                                          <p:spTgt spid="18486"/>
                                        </p:tgtEl>
                                        <p:attrNameLst>
                                          <p:attrName>ppt_y</p:attrName>
                                        </p:attrNameLst>
                                      </p:cBhvr>
                                      <p:tavLst>
                                        <p:tav tm="0">
                                          <p:val>
                                            <p:strVal val="ppt_y"/>
                                          </p:val>
                                        </p:tav>
                                        <p:tav tm="100000">
                                          <p:val>
                                            <p:strVal val="ppt_y+1"/>
                                          </p:val>
                                        </p:tav>
                                      </p:tavLst>
                                    </p:anim>
                                    <p:set>
                                      <p:cBhvr>
                                        <p:cTn id="135" dur="1" fill="hold">
                                          <p:stCondLst>
                                            <p:cond delay="999"/>
                                          </p:stCondLst>
                                        </p:cTn>
                                        <p:tgtEl>
                                          <p:spTgt spid="18486"/>
                                        </p:tgtEl>
                                        <p:attrNameLst>
                                          <p:attrName>style.visibility</p:attrName>
                                        </p:attrNameLst>
                                      </p:cBhvr>
                                      <p:to>
                                        <p:strVal val="hidden"/>
                                      </p:to>
                                    </p:set>
                                  </p:childTnLst>
                                </p:cTn>
                              </p:par>
                              <p:par>
                                <p:cTn id="136" presetID="37" presetClass="exit" presetSubtype="0" fill="hold" nodeType="withEffect">
                                  <p:stCondLst>
                                    <p:cond delay="1000"/>
                                  </p:stCondLst>
                                  <p:childTnLst>
                                    <p:animEffect>
                                      <p:cBhvr>
                                        <p:cTn id="137" dur="1000"/>
                                        <p:tgtEl>
                                          <p:spTgt spid="18443"/>
                                        </p:tgtEl>
                                      </p:cBhvr>
                                    </p:animEffect>
                                    <p:anim calcmode="lin" valueType="num">
                                      <p:cBhvr>
                                        <p:cTn id="138" dur="1000"/>
                                        <p:tgtEl>
                                          <p:spTgt spid="18443"/>
                                        </p:tgtEl>
                                        <p:attrNameLst>
                                          <p:attrName>ppt_x</p:attrName>
                                        </p:attrNameLst>
                                      </p:cBhvr>
                                      <p:tavLst>
                                        <p:tav tm="0">
                                          <p:val>
                                            <p:strVal val="ppt_x"/>
                                          </p:val>
                                        </p:tav>
                                        <p:tav tm="100000">
                                          <p:val>
                                            <p:strVal val="ppt_x"/>
                                          </p:val>
                                        </p:tav>
                                      </p:tavLst>
                                    </p:anim>
                                    <p:anim calcmode="lin" valueType="num">
                                      <p:cBhvr>
                                        <p:cTn id="139" dur="100" decel="100000"/>
                                        <p:tgtEl>
                                          <p:spTgt spid="18443"/>
                                        </p:tgtEl>
                                        <p:attrNameLst>
                                          <p:attrName>ppt_y</p:attrName>
                                        </p:attrNameLst>
                                      </p:cBhvr>
                                      <p:tavLst>
                                        <p:tav tm="0">
                                          <p:val>
                                            <p:strVal val="ppt_y"/>
                                          </p:val>
                                        </p:tav>
                                        <p:tav tm="100000">
                                          <p:val>
                                            <p:strVal val="ppt_y-.03"/>
                                          </p:val>
                                        </p:tav>
                                      </p:tavLst>
                                    </p:anim>
                                    <p:anim calcmode="lin" valueType="num">
                                      <p:cBhvr>
                                        <p:cTn id="140" dur="900" accel="100000">
                                          <p:stCondLst>
                                            <p:cond delay="100"/>
                                          </p:stCondLst>
                                        </p:cTn>
                                        <p:tgtEl>
                                          <p:spTgt spid="18443"/>
                                        </p:tgtEl>
                                        <p:attrNameLst>
                                          <p:attrName>ppt_y</p:attrName>
                                        </p:attrNameLst>
                                      </p:cBhvr>
                                      <p:tavLst>
                                        <p:tav tm="0">
                                          <p:val>
                                            <p:strVal val="ppt_y"/>
                                          </p:val>
                                        </p:tav>
                                        <p:tav tm="100000">
                                          <p:val>
                                            <p:strVal val="ppt_y+1"/>
                                          </p:val>
                                        </p:tav>
                                      </p:tavLst>
                                    </p:anim>
                                    <p:set>
                                      <p:cBhvr>
                                        <p:cTn id="141" dur="1" fill="hold">
                                          <p:stCondLst>
                                            <p:cond delay="999"/>
                                          </p:stCondLst>
                                        </p:cTn>
                                        <p:tgtEl>
                                          <p:spTgt spid="18443"/>
                                        </p:tgtEl>
                                        <p:attrNameLst>
                                          <p:attrName>style.visibility</p:attrName>
                                        </p:attrNameLst>
                                      </p:cBhvr>
                                      <p:to>
                                        <p:strVal val="hidden"/>
                                      </p:to>
                                    </p:set>
                                  </p:childTnLst>
                                </p:cTn>
                              </p:par>
                              <p:par>
                                <p:cTn id="142" presetID="37" presetClass="exit" presetSubtype="0" fill="hold" grpId="1" nodeType="withEffect">
                                  <p:stCondLst>
                                    <p:cond delay="1000"/>
                                  </p:stCondLst>
                                  <p:childTnLst>
                                    <p:animEffect>
                                      <p:cBhvr>
                                        <p:cTn id="143" dur="1000"/>
                                        <p:tgtEl>
                                          <p:spTgt spid="18478"/>
                                        </p:tgtEl>
                                      </p:cBhvr>
                                    </p:animEffect>
                                    <p:anim calcmode="lin" valueType="num">
                                      <p:cBhvr>
                                        <p:cTn id="144" dur="1000"/>
                                        <p:tgtEl>
                                          <p:spTgt spid="18478"/>
                                        </p:tgtEl>
                                        <p:attrNameLst>
                                          <p:attrName>ppt_x</p:attrName>
                                        </p:attrNameLst>
                                      </p:cBhvr>
                                      <p:tavLst>
                                        <p:tav tm="0">
                                          <p:val>
                                            <p:strVal val="ppt_x"/>
                                          </p:val>
                                        </p:tav>
                                        <p:tav tm="100000">
                                          <p:val>
                                            <p:strVal val="ppt_x"/>
                                          </p:val>
                                        </p:tav>
                                      </p:tavLst>
                                    </p:anim>
                                    <p:anim calcmode="lin" valueType="num">
                                      <p:cBhvr>
                                        <p:cTn id="145" dur="100" decel="100000"/>
                                        <p:tgtEl>
                                          <p:spTgt spid="18478"/>
                                        </p:tgtEl>
                                        <p:attrNameLst>
                                          <p:attrName>ppt_y</p:attrName>
                                        </p:attrNameLst>
                                      </p:cBhvr>
                                      <p:tavLst>
                                        <p:tav tm="0">
                                          <p:val>
                                            <p:strVal val="ppt_y"/>
                                          </p:val>
                                        </p:tav>
                                        <p:tav tm="100000">
                                          <p:val>
                                            <p:strVal val="ppt_y-.03"/>
                                          </p:val>
                                        </p:tav>
                                      </p:tavLst>
                                    </p:anim>
                                    <p:anim calcmode="lin" valueType="num">
                                      <p:cBhvr>
                                        <p:cTn id="146" dur="900" accel="100000">
                                          <p:stCondLst>
                                            <p:cond delay="100"/>
                                          </p:stCondLst>
                                        </p:cTn>
                                        <p:tgtEl>
                                          <p:spTgt spid="18478"/>
                                        </p:tgtEl>
                                        <p:attrNameLst>
                                          <p:attrName>ppt_y</p:attrName>
                                        </p:attrNameLst>
                                      </p:cBhvr>
                                      <p:tavLst>
                                        <p:tav tm="0">
                                          <p:val>
                                            <p:strVal val="ppt_y"/>
                                          </p:val>
                                        </p:tav>
                                        <p:tav tm="100000">
                                          <p:val>
                                            <p:strVal val="ppt_y+1"/>
                                          </p:val>
                                        </p:tav>
                                      </p:tavLst>
                                    </p:anim>
                                    <p:set>
                                      <p:cBhvr>
                                        <p:cTn id="147" dur="1" fill="hold">
                                          <p:stCondLst>
                                            <p:cond delay="999"/>
                                          </p:stCondLst>
                                        </p:cTn>
                                        <p:tgtEl>
                                          <p:spTgt spid="18478"/>
                                        </p:tgtEl>
                                        <p:attrNameLst>
                                          <p:attrName>style.visibility</p:attrName>
                                        </p:attrNameLst>
                                      </p:cBhvr>
                                      <p:to>
                                        <p:strVal val="hidden"/>
                                      </p:to>
                                    </p:set>
                                  </p:childTnLst>
                                </p:cTn>
                              </p:par>
                              <p:par>
                                <p:cTn id="148" presetID="37" presetClass="exit" presetSubtype="0" fill="hold" grpId="1" nodeType="withEffect">
                                  <p:stCondLst>
                                    <p:cond delay="1000"/>
                                  </p:stCondLst>
                                  <p:childTnLst>
                                    <p:animEffect>
                                      <p:cBhvr>
                                        <p:cTn id="149" dur="1000"/>
                                        <p:tgtEl>
                                          <p:spTgt spid="18439"/>
                                        </p:tgtEl>
                                      </p:cBhvr>
                                    </p:animEffect>
                                    <p:anim calcmode="lin" valueType="num">
                                      <p:cBhvr>
                                        <p:cTn id="150" dur="1000"/>
                                        <p:tgtEl>
                                          <p:spTgt spid="18439"/>
                                        </p:tgtEl>
                                        <p:attrNameLst>
                                          <p:attrName>ppt_x</p:attrName>
                                        </p:attrNameLst>
                                      </p:cBhvr>
                                      <p:tavLst>
                                        <p:tav tm="0">
                                          <p:val>
                                            <p:strVal val="ppt_x"/>
                                          </p:val>
                                        </p:tav>
                                        <p:tav tm="100000">
                                          <p:val>
                                            <p:strVal val="ppt_x"/>
                                          </p:val>
                                        </p:tav>
                                      </p:tavLst>
                                    </p:anim>
                                    <p:anim calcmode="lin" valueType="num">
                                      <p:cBhvr>
                                        <p:cTn id="151" dur="100" decel="100000"/>
                                        <p:tgtEl>
                                          <p:spTgt spid="18439"/>
                                        </p:tgtEl>
                                        <p:attrNameLst>
                                          <p:attrName>ppt_y</p:attrName>
                                        </p:attrNameLst>
                                      </p:cBhvr>
                                      <p:tavLst>
                                        <p:tav tm="0">
                                          <p:val>
                                            <p:strVal val="ppt_y"/>
                                          </p:val>
                                        </p:tav>
                                        <p:tav tm="100000">
                                          <p:val>
                                            <p:strVal val="ppt_y-.03"/>
                                          </p:val>
                                        </p:tav>
                                      </p:tavLst>
                                    </p:anim>
                                    <p:anim calcmode="lin" valueType="num">
                                      <p:cBhvr>
                                        <p:cTn id="152" dur="900" accel="100000">
                                          <p:stCondLst>
                                            <p:cond delay="100"/>
                                          </p:stCondLst>
                                        </p:cTn>
                                        <p:tgtEl>
                                          <p:spTgt spid="18439"/>
                                        </p:tgtEl>
                                        <p:attrNameLst>
                                          <p:attrName>ppt_y</p:attrName>
                                        </p:attrNameLst>
                                      </p:cBhvr>
                                      <p:tavLst>
                                        <p:tav tm="0">
                                          <p:val>
                                            <p:strVal val="ppt_y"/>
                                          </p:val>
                                        </p:tav>
                                        <p:tav tm="100000">
                                          <p:val>
                                            <p:strVal val="ppt_y+1"/>
                                          </p:val>
                                        </p:tav>
                                      </p:tavLst>
                                    </p:anim>
                                    <p:set>
                                      <p:cBhvr>
                                        <p:cTn id="153" dur="1" fill="hold">
                                          <p:stCondLst>
                                            <p:cond delay="999"/>
                                          </p:stCondLst>
                                        </p:cTn>
                                        <p:tgtEl>
                                          <p:spTgt spid="18439"/>
                                        </p:tgtEl>
                                        <p:attrNameLst>
                                          <p:attrName>style.visibility</p:attrName>
                                        </p:attrNameLst>
                                      </p:cBhvr>
                                      <p:to>
                                        <p:strVal val="hidden"/>
                                      </p:to>
                                    </p:set>
                                  </p:childTnLst>
                                </p:cTn>
                              </p:par>
                              <p:par>
                                <p:cTn id="154" presetID="37" presetClass="exit" presetSubtype="0" fill="hold" grpId="1" nodeType="withEffect">
                                  <p:stCondLst>
                                    <p:cond delay="1000"/>
                                  </p:stCondLst>
                                  <p:iterate type="lt">
                                    <p:tmAbs val="0"/>
                                  </p:iterate>
                                  <p:childTnLst>
                                    <p:animEffect>
                                      <p:cBhvr>
                                        <p:cTn id="155" dur="1000"/>
                                        <p:tgtEl>
                                          <p:spTgt spid="18482"/>
                                        </p:tgtEl>
                                      </p:cBhvr>
                                    </p:animEffect>
                                    <p:anim calcmode="lin" valueType="num">
                                      <p:cBhvr>
                                        <p:cTn id="156" dur="1000"/>
                                        <p:tgtEl>
                                          <p:spTgt spid="18482"/>
                                        </p:tgtEl>
                                        <p:attrNameLst>
                                          <p:attrName>ppt_x</p:attrName>
                                        </p:attrNameLst>
                                      </p:cBhvr>
                                      <p:tavLst>
                                        <p:tav tm="0">
                                          <p:val>
                                            <p:strVal val="ppt_x"/>
                                          </p:val>
                                        </p:tav>
                                        <p:tav tm="100000">
                                          <p:val>
                                            <p:strVal val="ppt_x"/>
                                          </p:val>
                                        </p:tav>
                                      </p:tavLst>
                                    </p:anim>
                                    <p:anim calcmode="lin" valueType="num">
                                      <p:cBhvr>
                                        <p:cTn id="157" dur="100" decel="100000"/>
                                        <p:tgtEl>
                                          <p:spTgt spid="18482"/>
                                        </p:tgtEl>
                                        <p:attrNameLst>
                                          <p:attrName>ppt_y</p:attrName>
                                        </p:attrNameLst>
                                      </p:cBhvr>
                                      <p:tavLst>
                                        <p:tav tm="0">
                                          <p:val>
                                            <p:strVal val="ppt_y"/>
                                          </p:val>
                                        </p:tav>
                                        <p:tav tm="100000">
                                          <p:val>
                                            <p:strVal val="ppt_y-.03"/>
                                          </p:val>
                                        </p:tav>
                                      </p:tavLst>
                                    </p:anim>
                                    <p:anim calcmode="lin" valueType="num">
                                      <p:cBhvr>
                                        <p:cTn id="158" dur="900" accel="100000">
                                          <p:stCondLst>
                                            <p:cond delay="100"/>
                                          </p:stCondLst>
                                        </p:cTn>
                                        <p:tgtEl>
                                          <p:spTgt spid="18482"/>
                                        </p:tgtEl>
                                        <p:attrNameLst>
                                          <p:attrName>ppt_y</p:attrName>
                                        </p:attrNameLst>
                                      </p:cBhvr>
                                      <p:tavLst>
                                        <p:tav tm="0">
                                          <p:val>
                                            <p:strVal val="ppt_y"/>
                                          </p:val>
                                        </p:tav>
                                        <p:tav tm="100000">
                                          <p:val>
                                            <p:strVal val="ppt_y+1"/>
                                          </p:val>
                                        </p:tav>
                                      </p:tavLst>
                                    </p:anim>
                                    <p:set>
                                      <p:cBhvr>
                                        <p:cTn id="159" dur="1" fill="hold">
                                          <p:stCondLst>
                                            <p:cond delay="999"/>
                                          </p:stCondLst>
                                        </p:cTn>
                                        <p:tgtEl>
                                          <p:spTgt spid="18482"/>
                                        </p:tgtEl>
                                        <p:attrNameLst>
                                          <p:attrName>style.visibility</p:attrName>
                                        </p:attrNameLst>
                                      </p:cBhvr>
                                      <p:to>
                                        <p:strVal val="hidden"/>
                                      </p:to>
                                    </p:set>
                                  </p:childTnLst>
                                </p:cTn>
                              </p:par>
                              <p:par>
                                <p:cTn id="160" presetID="37" presetClass="exit" presetSubtype="0" fill="hold" nodeType="withEffect">
                                  <p:stCondLst>
                                    <p:cond delay="1000"/>
                                  </p:stCondLst>
                                  <p:childTnLst>
                                    <p:animEffect>
                                      <p:cBhvr>
                                        <p:cTn id="161" dur="1000"/>
                                        <p:tgtEl>
                                          <p:spTgt spid="18452"/>
                                        </p:tgtEl>
                                      </p:cBhvr>
                                    </p:animEffect>
                                    <p:anim calcmode="lin" valueType="num">
                                      <p:cBhvr>
                                        <p:cTn id="162" dur="1000"/>
                                        <p:tgtEl>
                                          <p:spTgt spid="18452"/>
                                        </p:tgtEl>
                                        <p:attrNameLst>
                                          <p:attrName>ppt_x</p:attrName>
                                        </p:attrNameLst>
                                      </p:cBhvr>
                                      <p:tavLst>
                                        <p:tav tm="0">
                                          <p:val>
                                            <p:strVal val="ppt_x"/>
                                          </p:val>
                                        </p:tav>
                                        <p:tav tm="100000">
                                          <p:val>
                                            <p:strVal val="ppt_x"/>
                                          </p:val>
                                        </p:tav>
                                      </p:tavLst>
                                    </p:anim>
                                    <p:anim calcmode="lin" valueType="num">
                                      <p:cBhvr>
                                        <p:cTn id="163" dur="100" decel="100000"/>
                                        <p:tgtEl>
                                          <p:spTgt spid="18452"/>
                                        </p:tgtEl>
                                        <p:attrNameLst>
                                          <p:attrName>ppt_y</p:attrName>
                                        </p:attrNameLst>
                                      </p:cBhvr>
                                      <p:tavLst>
                                        <p:tav tm="0">
                                          <p:val>
                                            <p:strVal val="ppt_y"/>
                                          </p:val>
                                        </p:tav>
                                        <p:tav tm="100000">
                                          <p:val>
                                            <p:strVal val="ppt_y-.03"/>
                                          </p:val>
                                        </p:tav>
                                      </p:tavLst>
                                    </p:anim>
                                    <p:anim calcmode="lin" valueType="num">
                                      <p:cBhvr>
                                        <p:cTn id="164" dur="900" accel="100000">
                                          <p:stCondLst>
                                            <p:cond delay="100"/>
                                          </p:stCondLst>
                                        </p:cTn>
                                        <p:tgtEl>
                                          <p:spTgt spid="18452"/>
                                        </p:tgtEl>
                                        <p:attrNameLst>
                                          <p:attrName>ppt_y</p:attrName>
                                        </p:attrNameLst>
                                      </p:cBhvr>
                                      <p:tavLst>
                                        <p:tav tm="0">
                                          <p:val>
                                            <p:strVal val="ppt_y"/>
                                          </p:val>
                                        </p:tav>
                                        <p:tav tm="100000">
                                          <p:val>
                                            <p:strVal val="ppt_y+1"/>
                                          </p:val>
                                        </p:tav>
                                      </p:tavLst>
                                    </p:anim>
                                    <p:set>
                                      <p:cBhvr>
                                        <p:cTn id="165" dur="1" fill="hold">
                                          <p:stCondLst>
                                            <p:cond delay="999"/>
                                          </p:stCondLst>
                                        </p:cTn>
                                        <p:tgtEl>
                                          <p:spTgt spid="18452"/>
                                        </p:tgtEl>
                                        <p:attrNameLst>
                                          <p:attrName>style.visibility</p:attrName>
                                        </p:attrNameLst>
                                      </p:cBhvr>
                                      <p:to>
                                        <p:strVal val="hidden"/>
                                      </p:to>
                                    </p:set>
                                  </p:childTnLst>
                                </p:cTn>
                              </p:par>
                              <p:par>
                                <p:cTn id="166" presetID="37" presetClass="exit" presetSubtype="0" fill="hold" grpId="1" nodeType="withEffect">
                                  <p:stCondLst>
                                    <p:cond delay="1000"/>
                                  </p:stCondLst>
                                  <p:childTnLst>
                                    <p:animEffect>
                                      <p:cBhvr>
                                        <p:cTn id="167" dur="1000"/>
                                        <p:tgtEl>
                                          <p:spTgt spid="18479"/>
                                        </p:tgtEl>
                                      </p:cBhvr>
                                    </p:animEffect>
                                    <p:anim calcmode="lin" valueType="num">
                                      <p:cBhvr>
                                        <p:cTn id="168" dur="1000"/>
                                        <p:tgtEl>
                                          <p:spTgt spid="18479"/>
                                        </p:tgtEl>
                                        <p:attrNameLst>
                                          <p:attrName>ppt_x</p:attrName>
                                        </p:attrNameLst>
                                      </p:cBhvr>
                                      <p:tavLst>
                                        <p:tav tm="0">
                                          <p:val>
                                            <p:strVal val="ppt_x"/>
                                          </p:val>
                                        </p:tav>
                                        <p:tav tm="100000">
                                          <p:val>
                                            <p:strVal val="ppt_x"/>
                                          </p:val>
                                        </p:tav>
                                      </p:tavLst>
                                    </p:anim>
                                    <p:anim calcmode="lin" valueType="num">
                                      <p:cBhvr>
                                        <p:cTn id="169" dur="100" decel="100000"/>
                                        <p:tgtEl>
                                          <p:spTgt spid="18479"/>
                                        </p:tgtEl>
                                        <p:attrNameLst>
                                          <p:attrName>ppt_y</p:attrName>
                                        </p:attrNameLst>
                                      </p:cBhvr>
                                      <p:tavLst>
                                        <p:tav tm="0">
                                          <p:val>
                                            <p:strVal val="ppt_y"/>
                                          </p:val>
                                        </p:tav>
                                        <p:tav tm="100000">
                                          <p:val>
                                            <p:strVal val="ppt_y-.03"/>
                                          </p:val>
                                        </p:tav>
                                      </p:tavLst>
                                    </p:anim>
                                    <p:anim calcmode="lin" valueType="num">
                                      <p:cBhvr>
                                        <p:cTn id="170" dur="900" accel="100000">
                                          <p:stCondLst>
                                            <p:cond delay="100"/>
                                          </p:stCondLst>
                                        </p:cTn>
                                        <p:tgtEl>
                                          <p:spTgt spid="18479"/>
                                        </p:tgtEl>
                                        <p:attrNameLst>
                                          <p:attrName>ppt_y</p:attrName>
                                        </p:attrNameLst>
                                      </p:cBhvr>
                                      <p:tavLst>
                                        <p:tav tm="0">
                                          <p:val>
                                            <p:strVal val="ppt_y"/>
                                          </p:val>
                                        </p:tav>
                                        <p:tav tm="100000">
                                          <p:val>
                                            <p:strVal val="ppt_y+1"/>
                                          </p:val>
                                        </p:tav>
                                      </p:tavLst>
                                    </p:anim>
                                    <p:set>
                                      <p:cBhvr>
                                        <p:cTn id="171" dur="1" fill="hold">
                                          <p:stCondLst>
                                            <p:cond delay="999"/>
                                          </p:stCondLst>
                                        </p:cTn>
                                        <p:tgtEl>
                                          <p:spTgt spid="18479"/>
                                        </p:tgtEl>
                                        <p:attrNameLst>
                                          <p:attrName>style.visibility</p:attrName>
                                        </p:attrNameLst>
                                      </p:cBhvr>
                                      <p:to>
                                        <p:strVal val="hidden"/>
                                      </p:to>
                                    </p:set>
                                  </p:childTnLst>
                                </p:cTn>
                              </p:par>
                              <p:par>
                                <p:cTn id="172" presetID="37" presetClass="exit" presetSubtype="0" fill="hold" grpId="1" nodeType="withEffect">
                                  <p:stCondLst>
                                    <p:cond delay="1000"/>
                                  </p:stCondLst>
                                  <p:childTnLst>
                                    <p:animEffect>
                                      <p:cBhvr>
                                        <p:cTn id="173" dur="1000"/>
                                        <p:tgtEl>
                                          <p:spTgt spid="18440"/>
                                        </p:tgtEl>
                                      </p:cBhvr>
                                    </p:animEffect>
                                    <p:anim calcmode="lin" valueType="num">
                                      <p:cBhvr>
                                        <p:cTn id="174" dur="1000"/>
                                        <p:tgtEl>
                                          <p:spTgt spid="18440"/>
                                        </p:tgtEl>
                                        <p:attrNameLst>
                                          <p:attrName>ppt_x</p:attrName>
                                        </p:attrNameLst>
                                      </p:cBhvr>
                                      <p:tavLst>
                                        <p:tav tm="0">
                                          <p:val>
                                            <p:strVal val="ppt_x"/>
                                          </p:val>
                                        </p:tav>
                                        <p:tav tm="100000">
                                          <p:val>
                                            <p:strVal val="ppt_x"/>
                                          </p:val>
                                        </p:tav>
                                      </p:tavLst>
                                    </p:anim>
                                    <p:anim calcmode="lin" valueType="num">
                                      <p:cBhvr>
                                        <p:cTn id="175" dur="100" decel="100000"/>
                                        <p:tgtEl>
                                          <p:spTgt spid="18440"/>
                                        </p:tgtEl>
                                        <p:attrNameLst>
                                          <p:attrName>ppt_y</p:attrName>
                                        </p:attrNameLst>
                                      </p:cBhvr>
                                      <p:tavLst>
                                        <p:tav tm="0">
                                          <p:val>
                                            <p:strVal val="ppt_y"/>
                                          </p:val>
                                        </p:tav>
                                        <p:tav tm="100000">
                                          <p:val>
                                            <p:strVal val="ppt_y-.03"/>
                                          </p:val>
                                        </p:tav>
                                      </p:tavLst>
                                    </p:anim>
                                    <p:anim calcmode="lin" valueType="num">
                                      <p:cBhvr>
                                        <p:cTn id="176" dur="900" accel="100000">
                                          <p:stCondLst>
                                            <p:cond delay="100"/>
                                          </p:stCondLst>
                                        </p:cTn>
                                        <p:tgtEl>
                                          <p:spTgt spid="18440"/>
                                        </p:tgtEl>
                                        <p:attrNameLst>
                                          <p:attrName>ppt_y</p:attrName>
                                        </p:attrNameLst>
                                      </p:cBhvr>
                                      <p:tavLst>
                                        <p:tav tm="0">
                                          <p:val>
                                            <p:strVal val="ppt_y"/>
                                          </p:val>
                                        </p:tav>
                                        <p:tav tm="100000">
                                          <p:val>
                                            <p:strVal val="ppt_y+1"/>
                                          </p:val>
                                        </p:tav>
                                      </p:tavLst>
                                    </p:anim>
                                    <p:set>
                                      <p:cBhvr>
                                        <p:cTn id="177" dur="1" fill="hold">
                                          <p:stCondLst>
                                            <p:cond delay="999"/>
                                          </p:stCondLst>
                                        </p:cTn>
                                        <p:tgtEl>
                                          <p:spTgt spid="18440"/>
                                        </p:tgtEl>
                                        <p:attrNameLst>
                                          <p:attrName>style.visibility</p:attrName>
                                        </p:attrNameLst>
                                      </p:cBhvr>
                                      <p:to>
                                        <p:strVal val="hidden"/>
                                      </p:to>
                                    </p:set>
                                  </p:childTnLst>
                                </p:cTn>
                              </p:par>
                              <p:par>
                                <p:cTn id="178" presetID="37" presetClass="exit" presetSubtype="0" fill="hold" grpId="1" nodeType="withEffect">
                                  <p:stCondLst>
                                    <p:cond delay="1000"/>
                                  </p:stCondLst>
                                  <p:iterate type="lt">
                                    <p:tmAbs val="0"/>
                                  </p:iterate>
                                  <p:childTnLst>
                                    <p:animEffect>
                                      <p:cBhvr>
                                        <p:cTn id="179" dur="1000"/>
                                        <p:tgtEl>
                                          <p:spTgt spid="18485"/>
                                        </p:tgtEl>
                                      </p:cBhvr>
                                    </p:animEffect>
                                    <p:anim calcmode="lin" valueType="num">
                                      <p:cBhvr>
                                        <p:cTn id="180" dur="1000"/>
                                        <p:tgtEl>
                                          <p:spTgt spid="18485"/>
                                        </p:tgtEl>
                                        <p:attrNameLst>
                                          <p:attrName>ppt_x</p:attrName>
                                        </p:attrNameLst>
                                      </p:cBhvr>
                                      <p:tavLst>
                                        <p:tav tm="0">
                                          <p:val>
                                            <p:strVal val="ppt_x"/>
                                          </p:val>
                                        </p:tav>
                                        <p:tav tm="100000">
                                          <p:val>
                                            <p:strVal val="ppt_x"/>
                                          </p:val>
                                        </p:tav>
                                      </p:tavLst>
                                    </p:anim>
                                    <p:anim calcmode="lin" valueType="num">
                                      <p:cBhvr>
                                        <p:cTn id="181" dur="100" decel="100000"/>
                                        <p:tgtEl>
                                          <p:spTgt spid="18485"/>
                                        </p:tgtEl>
                                        <p:attrNameLst>
                                          <p:attrName>ppt_y</p:attrName>
                                        </p:attrNameLst>
                                      </p:cBhvr>
                                      <p:tavLst>
                                        <p:tav tm="0">
                                          <p:val>
                                            <p:strVal val="ppt_y"/>
                                          </p:val>
                                        </p:tav>
                                        <p:tav tm="100000">
                                          <p:val>
                                            <p:strVal val="ppt_y-.03"/>
                                          </p:val>
                                        </p:tav>
                                      </p:tavLst>
                                    </p:anim>
                                    <p:anim calcmode="lin" valueType="num">
                                      <p:cBhvr>
                                        <p:cTn id="182" dur="900" accel="100000">
                                          <p:stCondLst>
                                            <p:cond delay="100"/>
                                          </p:stCondLst>
                                        </p:cTn>
                                        <p:tgtEl>
                                          <p:spTgt spid="18485"/>
                                        </p:tgtEl>
                                        <p:attrNameLst>
                                          <p:attrName>ppt_y</p:attrName>
                                        </p:attrNameLst>
                                      </p:cBhvr>
                                      <p:tavLst>
                                        <p:tav tm="0">
                                          <p:val>
                                            <p:strVal val="ppt_y"/>
                                          </p:val>
                                        </p:tav>
                                        <p:tav tm="100000">
                                          <p:val>
                                            <p:strVal val="ppt_y+1"/>
                                          </p:val>
                                        </p:tav>
                                      </p:tavLst>
                                    </p:anim>
                                    <p:set>
                                      <p:cBhvr>
                                        <p:cTn id="183" dur="1" fill="hold">
                                          <p:stCondLst>
                                            <p:cond delay="999"/>
                                          </p:stCondLst>
                                        </p:cTn>
                                        <p:tgtEl>
                                          <p:spTgt spid="18485"/>
                                        </p:tgtEl>
                                        <p:attrNameLst>
                                          <p:attrName>style.visibility</p:attrName>
                                        </p:attrNameLst>
                                      </p:cBhvr>
                                      <p:to>
                                        <p:strVal val="hidden"/>
                                      </p:to>
                                    </p:set>
                                  </p:childTnLst>
                                </p:cTn>
                              </p:par>
                              <p:par>
                                <p:cTn id="184" presetID="37" presetClass="exit" presetSubtype="0" fill="hold" nodeType="withEffect">
                                  <p:stCondLst>
                                    <p:cond delay="1000"/>
                                  </p:stCondLst>
                                  <p:childTnLst>
                                    <p:animEffect>
                                      <p:cBhvr>
                                        <p:cTn id="185" dur="1000"/>
                                        <p:tgtEl>
                                          <p:spTgt spid="18463"/>
                                        </p:tgtEl>
                                      </p:cBhvr>
                                    </p:animEffect>
                                    <p:anim calcmode="lin" valueType="num">
                                      <p:cBhvr>
                                        <p:cTn id="186" dur="1000"/>
                                        <p:tgtEl>
                                          <p:spTgt spid="18463"/>
                                        </p:tgtEl>
                                        <p:attrNameLst>
                                          <p:attrName>ppt_x</p:attrName>
                                        </p:attrNameLst>
                                      </p:cBhvr>
                                      <p:tavLst>
                                        <p:tav tm="0">
                                          <p:val>
                                            <p:strVal val="ppt_x"/>
                                          </p:val>
                                        </p:tav>
                                        <p:tav tm="100000">
                                          <p:val>
                                            <p:strVal val="ppt_x"/>
                                          </p:val>
                                        </p:tav>
                                      </p:tavLst>
                                    </p:anim>
                                    <p:anim calcmode="lin" valueType="num">
                                      <p:cBhvr>
                                        <p:cTn id="187" dur="100" decel="100000"/>
                                        <p:tgtEl>
                                          <p:spTgt spid="18463"/>
                                        </p:tgtEl>
                                        <p:attrNameLst>
                                          <p:attrName>ppt_y</p:attrName>
                                        </p:attrNameLst>
                                      </p:cBhvr>
                                      <p:tavLst>
                                        <p:tav tm="0">
                                          <p:val>
                                            <p:strVal val="ppt_y"/>
                                          </p:val>
                                        </p:tav>
                                        <p:tav tm="100000">
                                          <p:val>
                                            <p:strVal val="ppt_y-.03"/>
                                          </p:val>
                                        </p:tav>
                                      </p:tavLst>
                                    </p:anim>
                                    <p:anim calcmode="lin" valueType="num">
                                      <p:cBhvr>
                                        <p:cTn id="188" dur="900" accel="100000">
                                          <p:stCondLst>
                                            <p:cond delay="100"/>
                                          </p:stCondLst>
                                        </p:cTn>
                                        <p:tgtEl>
                                          <p:spTgt spid="18463"/>
                                        </p:tgtEl>
                                        <p:attrNameLst>
                                          <p:attrName>ppt_y</p:attrName>
                                        </p:attrNameLst>
                                      </p:cBhvr>
                                      <p:tavLst>
                                        <p:tav tm="0">
                                          <p:val>
                                            <p:strVal val="ppt_y"/>
                                          </p:val>
                                        </p:tav>
                                        <p:tav tm="100000">
                                          <p:val>
                                            <p:strVal val="ppt_y+1"/>
                                          </p:val>
                                        </p:tav>
                                      </p:tavLst>
                                    </p:anim>
                                    <p:set>
                                      <p:cBhvr>
                                        <p:cTn id="189" dur="1" fill="hold">
                                          <p:stCondLst>
                                            <p:cond delay="999"/>
                                          </p:stCondLst>
                                        </p:cTn>
                                        <p:tgtEl>
                                          <p:spTgt spid="18463"/>
                                        </p:tgtEl>
                                        <p:attrNameLst>
                                          <p:attrName>style.visibility</p:attrName>
                                        </p:attrNameLst>
                                      </p:cBhvr>
                                      <p:to>
                                        <p:strVal val="hidden"/>
                                      </p:to>
                                    </p:set>
                                  </p:childTnLst>
                                </p:cTn>
                              </p:par>
                              <p:par>
                                <p:cTn id="190" presetID="37" presetClass="exit" presetSubtype="0" fill="hold" grpId="1" nodeType="withEffect">
                                  <p:stCondLst>
                                    <p:cond delay="1000"/>
                                  </p:stCondLst>
                                  <p:childTnLst>
                                    <p:animEffect>
                                      <p:cBhvr>
                                        <p:cTn id="191" dur="1000"/>
                                        <p:tgtEl>
                                          <p:spTgt spid="18480"/>
                                        </p:tgtEl>
                                      </p:cBhvr>
                                    </p:animEffect>
                                    <p:anim calcmode="lin" valueType="num">
                                      <p:cBhvr>
                                        <p:cTn id="192" dur="1000"/>
                                        <p:tgtEl>
                                          <p:spTgt spid="18480"/>
                                        </p:tgtEl>
                                        <p:attrNameLst>
                                          <p:attrName>ppt_x</p:attrName>
                                        </p:attrNameLst>
                                      </p:cBhvr>
                                      <p:tavLst>
                                        <p:tav tm="0">
                                          <p:val>
                                            <p:strVal val="ppt_x"/>
                                          </p:val>
                                        </p:tav>
                                        <p:tav tm="100000">
                                          <p:val>
                                            <p:strVal val="ppt_x"/>
                                          </p:val>
                                        </p:tav>
                                      </p:tavLst>
                                    </p:anim>
                                    <p:anim calcmode="lin" valueType="num">
                                      <p:cBhvr>
                                        <p:cTn id="193" dur="100" decel="100000"/>
                                        <p:tgtEl>
                                          <p:spTgt spid="18480"/>
                                        </p:tgtEl>
                                        <p:attrNameLst>
                                          <p:attrName>ppt_y</p:attrName>
                                        </p:attrNameLst>
                                      </p:cBhvr>
                                      <p:tavLst>
                                        <p:tav tm="0">
                                          <p:val>
                                            <p:strVal val="ppt_y"/>
                                          </p:val>
                                        </p:tav>
                                        <p:tav tm="100000">
                                          <p:val>
                                            <p:strVal val="ppt_y-.03"/>
                                          </p:val>
                                        </p:tav>
                                      </p:tavLst>
                                    </p:anim>
                                    <p:anim calcmode="lin" valueType="num">
                                      <p:cBhvr>
                                        <p:cTn id="194" dur="900" accel="100000">
                                          <p:stCondLst>
                                            <p:cond delay="100"/>
                                          </p:stCondLst>
                                        </p:cTn>
                                        <p:tgtEl>
                                          <p:spTgt spid="18480"/>
                                        </p:tgtEl>
                                        <p:attrNameLst>
                                          <p:attrName>ppt_y</p:attrName>
                                        </p:attrNameLst>
                                      </p:cBhvr>
                                      <p:tavLst>
                                        <p:tav tm="0">
                                          <p:val>
                                            <p:strVal val="ppt_y"/>
                                          </p:val>
                                        </p:tav>
                                        <p:tav tm="100000">
                                          <p:val>
                                            <p:strVal val="ppt_y+1"/>
                                          </p:val>
                                        </p:tav>
                                      </p:tavLst>
                                    </p:anim>
                                    <p:set>
                                      <p:cBhvr>
                                        <p:cTn id="195" dur="1" fill="hold">
                                          <p:stCondLst>
                                            <p:cond delay="999"/>
                                          </p:stCondLst>
                                        </p:cTn>
                                        <p:tgtEl>
                                          <p:spTgt spid="18480"/>
                                        </p:tgtEl>
                                        <p:attrNameLst>
                                          <p:attrName>style.visibility</p:attrName>
                                        </p:attrNameLst>
                                      </p:cBhvr>
                                      <p:to>
                                        <p:strVal val="hidden"/>
                                      </p:to>
                                    </p:set>
                                  </p:childTnLst>
                                </p:cTn>
                              </p:par>
                              <p:par>
                                <p:cTn id="196" presetID="37" presetClass="exit" presetSubtype="0" fill="hold" grpId="1" nodeType="withEffect">
                                  <p:stCondLst>
                                    <p:cond delay="1000"/>
                                  </p:stCondLst>
                                  <p:childTnLst>
                                    <p:animEffect>
                                      <p:cBhvr>
                                        <p:cTn id="197" dur="1000"/>
                                        <p:tgtEl>
                                          <p:spTgt spid="18441"/>
                                        </p:tgtEl>
                                      </p:cBhvr>
                                    </p:animEffect>
                                    <p:anim calcmode="lin" valueType="num">
                                      <p:cBhvr>
                                        <p:cTn id="198" dur="1000"/>
                                        <p:tgtEl>
                                          <p:spTgt spid="18441"/>
                                        </p:tgtEl>
                                        <p:attrNameLst>
                                          <p:attrName>ppt_x</p:attrName>
                                        </p:attrNameLst>
                                      </p:cBhvr>
                                      <p:tavLst>
                                        <p:tav tm="0">
                                          <p:val>
                                            <p:strVal val="ppt_x"/>
                                          </p:val>
                                        </p:tav>
                                        <p:tav tm="100000">
                                          <p:val>
                                            <p:strVal val="ppt_x"/>
                                          </p:val>
                                        </p:tav>
                                      </p:tavLst>
                                    </p:anim>
                                    <p:anim calcmode="lin" valueType="num">
                                      <p:cBhvr>
                                        <p:cTn id="199" dur="100" decel="100000"/>
                                        <p:tgtEl>
                                          <p:spTgt spid="18441"/>
                                        </p:tgtEl>
                                        <p:attrNameLst>
                                          <p:attrName>ppt_y</p:attrName>
                                        </p:attrNameLst>
                                      </p:cBhvr>
                                      <p:tavLst>
                                        <p:tav tm="0">
                                          <p:val>
                                            <p:strVal val="ppt_y"/>
                                          </p:val>
                                        </p:tav>
                                        <p:tav tm="100000">
                                          <p:val>
                                            <p:strVal val="ppt_y-.03"/>
                                          </p:val>
                                        </p:tav>
                                      </p:tavLst>
                                    </p:anim>
                                    <p:anim calcmode="lin" valueType="num">
                                      <p:cBhvr>
                                        <p:cTn id="200" dur="900" accel="100000">
                                          <p:stCondLst>
                                            <p:cond delay="100"/>
                                          </p:stCondLst>
                                        </p:cTn>
                                        <p:tgtEl>
                                          <p:spTgt spid="18441"/>
                                        </p:tgtEl>
                                        <p:attrNameLst>
                                          <p:attrName>ppt_y</p:attrName>
                                        </p:attrNameLst>
                                      </p:cBhvr>
                                      <p:tavLst>
                                        <p:tav tm="0">
                                          <p:val>
                                            <p:strVal val="ppt_y"/>
                                          </p:val>
                                        </p:tav>
                                        <p:tav tm="100000">
                                          <p:val>
                                            <p:strVal val="ppt_y+1"/>
                                          </p:val>
                                        </p:tav>
                                      </p:tavLst>
                                    </p:anim>
                                    <p:set>
                                      <p:cBhvr>
                                        <p:cTn id="201" dur="1" fill="hold">
                                          <p:stCondLst>
                                            <p:cond delay="999"/>
                                          </p:stCondLst>
                                        </p:cTn>
                                        <p:tgtEl>
                                          <p:spTgt spid="18441"/>
                                        </p:tgtEl>
                                        <p:attrNameLst>
                                          <p:attrName>style.visibility</p:attrName>
                                        </p:attrNameLst>
                                      </p:cBhvr>
                                      <p:to>
                                        <p:strVal val="hidden"/>
                                      </p:to>
                                    </p:set>
                                  </p:childTnLst>
                                </p:cTn>
                              </p:par>
                              <p:par>
                                <p:cTn id="202" presetID="37" presetClass="exit" presetSubtype="0" fill="hold" grpId="1" nodeType="withEffect">
                                  <p:stCondLst>
                                    <p:cond delay="1000"/>
                                  </p:stCondLst>
                                  <p:iterate type="lt">
                                    <p:tmAbs val="0"/>
                                  </p:iterate>
                                  <p:childTnLst>
                                    <p:animEffect>
                                      <p:cBhvr>
                                        <p:cTn id="203" dur="1000"/>
                                        <p:tgtEl>
                                          <p:spTgt spid="18484"/>
                                        </p:tgtEl>
                                      </p:cBhvr>
                                    </p:animEffect>
                                    <p:anim calcmode="lin" valueType="num">
                                      <p:cBhvr>
                                        <p:cTn id="204" dur="1000"/>
                                        <p:tgtEl>
                                          <p:spTgt spid="18484"/>
                                        </p:tgtEl>
                                        <p:attrNameLst>
                                          <p:attrName>ppt_x</p:attrName>
                                        </p:attrNameLst>
                                      </p:cBhvr>
                                      <p:tavLst>
                                        <p:tav tm="0">
                                          <p:val>
                                            <p:strVal val="ppt_x"/>
                                          </p:val>
                                        </p:tav>
                                        <p:tav tm="100000">
                                          <p:val>
                                            <p:strVal val="ppt_x"/>
                                          </p:val>
                                        </p:tav>
                                      </p:tavLst>
                                    </p:anim>
                                    <p:anim calcmode="lin" valueType="num">
                                      <p:cBhvr>
                                        <p:cTn id="205" dur="100" decel="100000"/>
                                        <p:tgtEl>
                                          <p:spTgt spid="18484"/>
                                        </p:tgtEl>
                                        <p:attrNameLst>
                                          <p:attrName>ppt_y</p:attrName>
                                        </p:attrNameLst>
                                      </p:cBhvr>
                                      <p:tavLst>
                                        <p:tav tm="0">
                                          <p:val>
                                            <p:strVal val="ppt_y"/>
                                          </p:val>
                                        </p:tav>
                                        <p:tav tm="100000">
                                          <p:val>
                                            <p:strVal val="ppt_y-.03"/>
                                          </p:val>
                                        </p:tav>
                                      </p:tavLst>
                                    </p:anim>
                                    <p:anim calcmode="lin" valueType="num">
                                      <p:cBhvr>
                                        <p:cTn id="206" dur="900" accel="100000">
                                          <p:stCondLst>
                                            <p:cond delay="100"/>
                                          </p:stCondLst>
                                        </p:cTn>
                                        <p:tgtEl>
                                          <p:spTgt spid="18484"/>
                                        </p:tgtEl>
                                        <p:attrNameLst>
                                          <p:attrName>ppt_y</p:attrName>
                                        </p:attrNameLst>
                                      </p:cBhvr>
                                      <p:tavLst>
                                        <p:tav tm="0">
                                          <p:val>
                                            <p:strVal val="ppt_y"/>
                                          </p:val>
                                        </p:tav>
                                        <p:tav tm="100000">
                                          <p:val>
                                            <p:strVal val="ppt_y+1"/>
                                          </p:val>
                                        </p:tav>
                                      </p:tavLst>
                                    </p:anim>
                                    <p:set>
                                      <p:cBhvr>
                                        <p:cTn id="207" dur="1" fill="hold">
                                          <p:stCondLst>
                                            <p:cond delay="999"/>
                                          </p:stCondLst>
                                        </p:cTn>
                                        <p:tgtEl>
                                          <p:spTgt spid="18484"/>
                                        </p:tgtEl>
                                        <p:attrNameLst>
                                          <p:attrName>style.visibility</p:attrName>
                                        </p:attrNameLst>
                                      </p:cBhvr>
                                      <p:to>
                                        <p:strVal val="hidden"/>
                                      </p:to>
                                    </p:set>
                                  </p:childTnLst>
                                </p:cTn>
                              </p:par>
                              <p:par>
                                <p:cTn id="208" presetID="37" presetClass="exit" presetSubtype="0" fill="hold" nodeType="withEffect">
                                  <p:stCondLst>
                                    <p:cond delay="1000"/>
                                  </p:stCondLst>
                                  <p:childTnLst>
                                    <p:animEffect>
                                      <p:cBhvr>
                                        <p:cTn id="209" dur="1000"/>
                                        <p:tgtEl>
                                          <p:spTgt spid="18469"/>
                                        </p:tgtEl>
                                      </p:cBhvr>
                                    </p:animEffect>
                                    <p:anim calcmode="lin" valueType="num">
                                      <p:cBhvr>
                                        <p:cTn id="210" dur="1000"/>
                                        <p:tgtEl>
                                          <p:spTgt spid="18469"/>
                                        </p:tgtEl>
                                        <p:attrNameLst>
                                          <p:attrName>ppt_x</p:attrName>
                                        </p:attrNameLst>
                                      </p:cBhvr>
                                      <p:tavLst>
                                        <p:tav tm="0">
                                          <p:val>
                                            <p:strVal val="ppt_x"/>
                                          </p:val>
                                        </p:tav>
                                        <p:tav tm="100000">
                                          <p:val>
                                            <p:strVal val="ppt_x"/>
                                          </p:val>
                                        </p:tav>
                                      </p:tavLst>
                                    </p:anim>
                                    <p:anim calcmode="lin" valueType="num">
                                      <p:cBhvr>
                                        <p:cTn id="211" dur="100" decel="100000"/>
                                        <p:tgtEl>
                                          <p:spTgt spid="18469"/>
                                        </p:tgtEl>
                                        <p:attrNameLst>
                                          <p:attrName>ppt_y</p:attrName>
                                        </p:attrNameLst>
                                      </p:cBhvr>
                                      <p:tavLst>
                                        <p:tav tm="0">
                                          <p:val>
                                            <p:strVal val="ppt_y"/>
                                          </p:val>
                                        </p:tav>
                                        <p:tav tm="100000">
                                          <p:val>
                                            <p:strVal val="ppt_y-.03"/>
                                          </p:val>
                                        </p:tav>
                                      </p:tavLst>
                                    </p:anim>
                                    <p:anim calcmode="lin" valueType="num">
                                      <p:cBhvr>
                                        <p:cTn id="212" dur="900" accel="100000">
                                          <p:stCondLst>
                                            <p:cond delay="100"/>
                                          </p:stCondLst>
                                        </p:cTn>
                                        <p:tgtEl>
                                          <p:spTgt spid="18469"/>
                                        </p:tgtEl>
                                        <p:attrNameLst>
                                          <p:attrName>ppt_y</p:attrName>
                                        </p:attrNameLst>
                                      </p:cBhvr>
                                      <p:tavLst>
                                        <p:tav tm="0">
                                          <p:val>
                                            <p:strVal val="ppt_y"/>
                                          </p:val>
                                        </p:tav>
                                        <p:tav tm="100000">
                                          <p:val>
                                            <p:strVal val="ppt_y+1"/>
                                          </p:val>
                                        </p:tav>
                                      </p:tavLst>
                                    </p:anim>
                                    <p:set>
                                      <p:cBhvr>
                                        <p:cTn id="213" dur="1" fill="hold">
                                          <p:stCondLst>
                                            <p:cond delay="999"/>
                                          </p:stCondLst>
                                        </p:cTn>
                                        <p:tgtEl>
                                          <p:spTgt spid="18469"/>
                                        </p:tgtEl>
                                        <p:attrNameLst>
                                          <p:attrName>style.visibility</p:attrName>
                                        </p:attrNameLst>
                                      </p:cBhvr>
                                      <p:to>
                                        <p:strVal val="hidden"/>
                                      </p:to>
                                    </p:set>
                                  </p:childTnLst>
                                </p:cTn>
                              </p:par>
                              <p:par>
                                <p:cTn id="214" presetID="37" presetClass="exit" presetSubtype="0" fill="hold" grpId="1" nodeType="withEffect">
                                  <p:stCondLst>
                                    <p:cond delay="1000"/>
                                  </p:stCondLst>
                                  <p:childTnLst>
                                    <p:animEffect>
                                      <p:cBhvr>
                                        <p:cTn id="215" dur="1000"/>
                                        <p:tgtEl>
                                          <p:spTgt spid="18481"/>
                                        </p:tgtEl>
                                      </p:cBhvr>
                                    </p:animEffect>
                                    <p:anim calcmode="lin" valueType="num">
                                      <p:cBhvr>
                                        <p:cTn id="216" dur="1000"/>
                                        <p:tgtEl>
                                          <p:spTgt spid="18481"/>
                                        </p:tgtEl>
                                        <p:attrNameLst>
                                          <p:attrName>ppt_x</p:attrName>
                                        </p:attrNameLst>
                                      </p:cBhvr>
                                      <p:tavLst>
                                        <p:tav tm="0">
                                          <p:val>
                                            <p:strVal val="ppt_x"/>
                                          </p:val>
                                        </p:tav>
                                        <p:tav tm="100000">
                                          <p:val>
                                            <p:strVal val="ppt_x"/>
                                          </p:val>
                                        </p:tav>
                                      </p:tavLst>
                                    </p:anim>
                                    <p:anim calcmode="lin" valueType="num">
                                      <p:cBhvr>
                                        <p:cTn id="217" dur="100" decel="100000"/>
                                        <p:tgtEl>
                                          <p:spTgt spid="18481"/>
                                        </p:tgtEl>
                                        <p:attrNameLst>
                                          <p:attrName>ppt_y</p:attrName>
                                        </p:attrNameLst>
                                      </p:cBhvr>
                                      <p:tavLst>
                                        <p:tav tm="0">
                                          <p:val>
                                            <p:strVal val="ppt_y"/>
                                          </p:val>
                                        </p:tav>
                                        <p:tav tm="100000">
                                          <p:val>
                                            <p:strVal val="ppt_y-.03"/>
                                          </p:val>
                                        </p:tav>
                                      </p:tavLst>
                                    </p:anim>
                                    <p:anim calcmode="lin" valueType="num">
                                      <p:cBhvr>
                                        <p:cTn id="218" dur="900" accel="100000">
                                          <p:stCondLst>
                                            <p:cond delay="100"/>
                                          </p:stCondLst>
                                        </p:cTn>
                                        <p:tgtEl>
                                          <p:spTgt spid="18481"/>
                                        </p:tgtEl>
                                        <p:attrNameLst>
                                          <p:attrName>ppt_y</p:attrName>
                                        </p:attrNameLst>
                                      </p:cBhvr>
                                      <p:tavLst>
                                        <p:tav tm="0">
                                          <p:val>
                                            <p:strVal val="ppt_y"/>
                                          </p:val>
                                        </p:tav>
                                        <p:tav tm="100000">
                                          <p:val>
                                            <p:strVal val="ppt_y+1"/>
                                          </p:val>
                                        </p:tav>
                                      </p:tavLst>
                                    </p:anim>
                                    <p:set>
                                      <p:cBhvr>
                                        <p:cTn id="219" dur="1" fill="hold">
                                          <p:stCondLst>
                                            <p:cond delay="999"/>
                                          </p:stCondLst>
                                        </p:cTn>
                                        <p:tgtEl>
                                          <p:spTgt spid="18481"/>
                                        </p:tgtEl>
                                        <p:attrNameLst>
                                          <p:attrName>style.visibility</p:attrName>
                                        </p:attrNameLst>
                                      </p:cBhvr>
                                      <p:to>
                                        <p:strVal val="hidden"/>
                                      </p:to>
                                    </p:set>
                                  </p:childTnLst>
                                </p:cTn>
                              </p:par>
                              <p:par>
                                <p:cTn id="220" presetID="37" presetClass="exit" presetSubtype="0" fill="hold" grpId="1" nodeType="withEffect">
                                  <p:stCondLst>
                                    <p:cond delay="1000"/>
                                  </p:stCondLst>
                                  <p:childTnLst>
                                    <p:animEffect>
                                      <p:cBhvr>
                                        <p:cTn id="221" dur="1000"/>
                                        <p:tgtEl>
                                          <p:spTgt spid="18442"/>
                                        </p:tgtEl>
                                      </p:cBhvr>
                                    </p:animEffect>
                                    <p:anim calcmode="lin" valueType="num">
                                      <p:cBhvr>
                                        <p:cTn id="222" dur="1000"/>
                                        <p:tgtEl>
                                          <p:spTgt spid="18442"/>
                                        </p:tgtEl>
                                        <p:attrNameLst>
                                          <p:attrName>ppt_x</p:attrName>
                                        </p:attrNameLst>
                                      </p:cBhvr>
                                      <p:tavLst>
                                        <p:tav tm="0">
                                          <p:val>
                                            <p:strVal val="ppt_x"/>
                                          </p:val>
                                        </p:tav>
                                        <p:tav tm="100000">
                                          <p:val>
                                            <p:strVal val="ppt_x"/>
                                          </p:val>
                                        </p:tav>
                                      </p:tavLst>
                                    </p:anim>
                                    <p:anim calcmode="lin" valueType="num">
                                      <p:cBhvr>
                                        <p:cTn id="223" dur="100" decel="100000"/>
                                        <p:tgtEl>
                                          <p:spTgt spid="18442"/>
                                        </p:tgtEl>
                                        <p:attrNameLst>
                                          <p:attrName>ppt_y</p:attrName>
                                        </p:attrNameLst>
                                      </p:cBhvr>
                                      <p:tavLst>
                                        <p:tav tm="0">
                                          <p:val>
                                            <p:strVal val="ppt_y"/>
                                          </p:val>
                                        </p:tav>
                                        <p:tav tm="100000">
                                          <p:val>
                                            <p:strVal val="ppt_y-.03"/>
                                          </p:val>
                                        </p:tav>
                                      </p:tavLst>
                                    </p:anim>
                                    <p:anim calcmode="lin" valueType="num">
                                      <p:cBhvr>
                                        <p:cTn id="224" dur="900" accel="100000">
                                          <p:stCondLst>
                                            <p:cond delay="100"/>
                                          </p:stCondLst>
                                        </p:cTn>
                                        <p:tgtEl>
                                          <p:spTgt spid="18442"/>
                                        </p:tgtEl>
                                        <p:attrNameLst>
                                          <p:attrName>ppt_y</p:attrName>
                                        </p:attrNameLst>
                                      </p:cBhvr>
                                      <p:tavLst>
                                        <p:tav tm="0">
                                          <p:val>
                                            <p:strVal val="ppt_y"/>
                                          </p:val>
                                        </p:tav>
                                        <p:tav tm="100000">
                                          <p:val>
                                            <p:strVal val="ppt_y+1"/>
                                          </p:val>
                                        </p:tav>
                                      </p:tavLst>
                                    </p:anim>
                                    <p:set>
                                      <p:cBhvr>
                                        <p:cTn id="225" dur="1" fill="hold">
                                          <p:stCondLst>
                                            <p:cond delay="999"/>
                                          </p:stCondLst>
                                        </p:cTn>
                                        <p:tgtEl>
                                          <p:spTgt spid="18442"/>
                                        </p:tgtEl>
                                        <p:attrNameLst>
                                          <p:attrName>style.visibility</p:attrName>
                                        </p:attrNameLst>
                                      </p:cBhvr>
                                      <p:to>
                                        <p:strVal val="hidden"/>
                                      </p:to>
                                    </p:set>
                                  </p:childTnLst>
                                </p:cTn>
                              </p:par>
                              <p:par>
                                <p:cTn id="226" presetID="37" presetClass="exit" presetSubtype="0" fill="hold" grpId="1" nodeType="withEffect">
                                  <p:stCondLst>
                                    <p:cond delay="1000"/>
                                  </p:stCondLst>
                                  <p:iterate type="lt">
                                    <p:tmAbs val="0"/>
                                  </p:iterate>
                                  <p:childTnLst>
                                    <p:animEffect>
                                      <p:cBhvr>
                                        <p:cTn id="227" dur="1000"/>
                                        <p:tgtEl>
                                          <p:spTgt spid="18483"/>
                                        </p:tgtEl>
                                      </p:cBhvr>
                                    </p:animEffect>
                                    <p:anim calcmode="lin" valueType="num">
                                      <p:cBhvr>
                                        <p:cTn id="228" dur="1000"/>
                                        <p:tgtEl>
                                          <p:spTgt spid="18483"/>
                                        </p:tgtEl>
                                        <p:attrNameLst>
                                          <p:attrName>ppt_x</p:attrName>
                                        </p:attrNameLst>
                                      </p:cBhvr>
                                      <p:tavLst>
                                        <p:tav tm="0">
                                          <p:val>
                                            <p:strVal val="ppt_x"/>
                                          </p:val>
                                        </p:tav>
                                        <p:tav tm="100000">
                                          <p:val>
                                            <p:strVal val="ppt_x"/>
                                          </p:val>
                                        </p:tav>
                                      </p:tavLst>
                                    </p:anim>
                                    <p:anim calcmode="lin" valueType="num">
                                      <p:cBhvr>
                                        <p:cTn id="229" dur="100" decel="100000"/>
                                        <p:tgtEl>
                                          <p:spTgt spid="18483"/>
                                        </p:tgtEl>
                                        <p:attrNameLst>
                                          <p:attrName>ppt_y</p:attrName>
                                        </p:attrNameLst>
                                      </p:cBhvr>
                                      <p:tavLst>
                                        <p:tav tm="0">
                                          <p:val>
                                            <p:strVal val="ppt_y"/>
                                          </p:val>
                                        </p:tav>
                                        <p:tav tm="100000">
                                          <p:val>
                                            <p:strVal val="ppt_y-.03"/>
                                          </p:val>
                                        </p:tav>
                                      </p:tavLst>
                                    </p:anim>
                                    <p:anim calcmode="lin" valueType="num">
                                      <p:cBhvr>
                                        <p:cTn id="230" dur="900" accel="100000">
                                          <p:stCondLst>
                                            <p:cond delay="100"/>
                                          </p:stCondLst>
                                        </p:cTn>
                                        <p:tgtEl>
                                          <p:spTgt spid="18483"/>
                                        </p:tgtEl>
                                        <p:attrNameLst>
                                          <p:attrName>ppt_y</p:attrName>
                                        </p:attrNameLst>
                                      </p:cBhvr>
                                      <p:tavLst>
                                        <p:tav tm="0">
                                          <p:val>
                                            <p:strVal val="ppt_y"/>
                                          </p:val>
                                        </p:tav>
                                        <p:tav tm="100000">
                                          <p:val>
                                            <p:strVal val="ppt_y+1"/>
                                          </p:val>
                                        </p:tav>
                                      </p:tavLst>
                                    </p:anim>
                                    <p:set>
                                      <p:cBhvr>
                                        <p:cTn id="231" dur="1" fill="hold">
                                          <p:stCondLst>
                                            <p:cond delay="999"/>
                                          </p:stCondLst>
                                        </p:cTn>
                                        <p:tgtEl>
                                          <p:spTgt spid="1848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bldLvl="0" animBg="1" autoUpdateAnimBg="0"/>
      <p:bldP spid="18439" grpId="1" bldLvl="0" animBg="1" autoUpdateAnimBg="0"/>
      <p:bldP spid="18440" grpId="0" bldLvl="0" animBg="1" autoUpdateAnimBg="0"/>
      <p:bldP spid="18440" grpId="1" bldLvl="0" animBg="1" autoUpdateAnimBg="0"/>
      <p:bldP spid="18441" grpId="0" bldLvl="0" animBg="1" autoUpdateAnimBg="0"/>
      <p:bldP spid="18441" grpId="1" bldLvl="0" animBg="1" autoUpdateAnimBg="0"/>
      <p:bldP spid="18442" grpId="0" bldLvl="0" animBg="1" autoUpdateAnimBg="0"/>
      <p:bldP spid="18442" grpId="1" bldLvl="0" animBg="1" autoUpdateAnimBg="0"/>
      <p:bldP spid="18477" grpId="0" bldLvl="0" animBg="1" autoUpdateAnimBg="0"/>
      <p:bldP spid="18477" grpId="1" bldLvl="0" animBg="1" autoUpdateAnimBg="0"/>
      <p:bldP spid="18477" grpId="2" bldLvl="0" animBg="1" autoUpdateAnimBg="0"/>
      <p:bldP spid="18478" grpId="0" bldLvl="0" animBg="1" autoUpdateAnimBg="0"/>
      <p:bldP spid="18478" grpId="1" bldLvl="0" animBg="1" autoUpdateAnimBg="0"/>
      <p:bldP spid="18479" grpId="0" bldLvl="0" animBg="1" autoUpdateAnimBg="0"/>
      <p:bldP spid="18479" grpId="1" bldLvl="0" animBg="1" autoUpdateAnimBg="0"/>
      <p:bldP spid="18480" grpId="0" bldLvl="0" animBg="1" autoUpdateAnimBg="0"/>
      <p:bldP spid="18480" grpId="1" bldLvl="0" animBg="1" autoUpdateAnimBg="0"/>
      <p:bldP spid="18481" grpId="0" bldLvl="0" animBg="1" autoUpdateAnimBg="0"/>
      <p:bldP spid="18481" grpId="1" bldLvl="0" animBg="1" autoUpdateAnimBg="0"/>
      <p:bldP spid="18482" grpId="0" bldLvl="0" autoUpdateAnimBg="0"/>
      <p:bldP spid="18482" grpId="1" bldLvl="0" autoUpdateAnimBg="0"/>
      <p:bldP spid="18483" grpId="0" bldLvl="0" autoUpdateAnimBg="0"/>
      <p:bldP spid="18483" grpId="1" bldLvl="0" autoUpdateAnimBg="0"/>
      <p:bldP spid="18484" grpId="0" bldLvl="0" autoUpdateAnimBg="0"/>
      <p:bldP spid="18484" grpId="1" bldLvl="0" autoUpdateAnimBg="0"/>
      <p:bldP spid="18485" grpId="0" bldLvl="0" autoUpdateAnimBg="0"/>
      <p:bldP spid="18485" grpId="1" bldLvl="0" autoUpdateAnimBg="0"/>
      <p:bldP spid="18486" grpId="0" bldLvl="0" autoUpdateAnimBg="0"/>
      <p:bldP spid="18486" grpId="1"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42E5BA4C-9636-4663-9C76-A3A46D094CC1}" type="slidenum">
              <a:rPr lang="zh-CN" altLang="en-US" smtClean="0">
                <a:solidFill>
                  <a:srgbClr val="898989"/>
                </a:solidFill>
              </a:rPr>
              <a:pPr eaLnBrk="1" hangingPunct="1"/>
              <a:t>16</a:t>
            </a:fld>
            <a:endParaRPr lang="zh-CN" altLang="en-US" sz="1800" smtClean="0"/>
          </a:p>
        </p:txBody>
      </p:sp>
      <p:sp>
        <p:nvSpPr>
          <p:cNvPr id="17411"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7412"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9460" name="Group 4"/>
          <p:cNvGrpSpPr>
            <a:grpSpLocks/>
          </p:cNvGrpSpPr>
          <p:nvPr/>
        </p:nvGrpSpPr>
        <p:grpSpPr bwMode="auto">
          <a:xfrm>
            <a:off x="2074863" y="573088"/>
            <a:ext cx="6538912" cy="3952875"/>
            <a:chOff x="0" y="0"/>
            <a:chExt cx="6538912" cy="3952876"/>
          </a:xfrm>
        </p:grpSpPr>
        <p:sp>
          <p:nvSpPr>
            <p:cNvPr id="17428" name="Freeform 6"/>
            <p:cNvSpPr>
              <a:spLocks noChangeArrowheads="1"/>
            </p:cNvSpPr>
            <p:nvPr/>
          </p:nvSpPr>
          <p:spPr bwMode="auto">
            <a:xfrm>
              <a:off x="1527175" y="24669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3"/>
                    <a:pt x="9" y="25"/>
                    <a:pt x="12" y="25"/>
                  </a:cubicBezTo>
                  <a:cubicBezTo>
                    <a:pt x="15"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9" name="Freeform 7"/>
            <p:cNvSpPr>
              <a:spLocks noChangeArrowheads="1"/>
            </p:cNvSpPr>
            <p:nvPr/>
          </p:nvSpPr>
          <p:spPr bwMode="auto">
            <a:xfrm>
              <a:off x="1644650" y="2466976"/>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0" name="Freeform 8"/>
            <p:cNvSpPr>
              <a:spLocks noChangeArrowheads="1"/>
            </p:cNvSpPr>
            <p:nvPr/>
          </p:nvSpPr>
          <p:spPr bwMode="auto">
            <a:xfrm>
              <a:off x="1644650" y="25860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1" name="Freeform 9"/>
            <p:cNvSpPr>
              <a:spLocks noChangeArrowheads="1"/>
            </p:cNvSpPr>
            <p:nvPr/>
          </p:nvSpPr>
          <p:spPr bwMode="auto">
            <a:xfrm>
              <a:off x="1644650" y="2701926"/>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2" name="Freeform 10"/>
            <p:cNvSpPr>
              <a:spLocks noChangeArrowheads="1"/>
            </p:cNvSpPr>
            <p:nvPr/>
          </p:nvSpPr>
          <p:spPr bwMode="auto">
            <a:xfrm>
              <a:off x="1644650" y="2819401"/>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3" name="Freeform 11"/>
            <p:cNvSpPr>
              <a:spLocks noChangeArrowheads="1"/>
            </p:cNvSpPr>
            <p:nvPr/>
          </p:nvSpPr>
          <p:spPr bwMode="auto">
            <a:xfrm>
              <a:off x="1763713"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4" name="Freeform 12"/>
            <p:cNvSpPr>
              <a:spLocks noChangeArrowheads="1"/>
            </p:cNvSpPr>
            <p:nvPr/>
          </p:nvSpPr>
          <p:spPr bwMode="auto">
            <a:xfrm>
              <a:off x="1763713" y="2701926"/>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5" name="Freeform 13"/>
            <p:cNvSpPr>
              <a:spLocks noChangeArrowheads="1"/>
            </p:cNvSpPr>
            <p:nvPr/>
          </p:nvSpPr>
          <p:spPr bwMode="auto">
            <a:xfrm>
              <a:off x="1763713" y="2819401"/>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6" name="Freeform 14"/>
            <p:cNvSpPr>
              <a:spLocks noChangeArrowheads="1"/>
            </p:cNvSpPr>
            <p:nvPr/>
          </p:nvSpPr>
          <p:spPr bwMode="auto">
            <a:xfrm>
              <a:off x="1763713" y="29384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7" name="Freeform 15"/>
            <p:cNvSpPr>
              <a:spLocks noChangeArrowheads="1"/>
            </p:cNvSpPr>
            <p:nvPr/>
          </p:nvSpPr>
          <p:spPr bwMode="auto">
            <a:xfrm>
              <a:off x="1879600" y="25860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8" name="Freeform 16"/>
            <p:cNvSpPr>
              <a:spLocks noChangeArrowheads="1"/>
            </p:cNvSpPr>
            <p:nvPr/>
          </p:nvSpPr>
          <p:spPr bwMode="auto">
            <a:xfrm>
              <a:off x="1879600" y="2701926"/>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9" name="Freeform 17"/>
            <p:cNvSpPr>
              <a:spLocks noChangeArrowheads="1"/>
            </p:cNvSpPr>
            <p:nvPr/>
          </p:nvSpPr>
          <p:spPr bwMode="auto">
            <a:xfrm>
              <a:off x="1879600" y="2819401"/>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0" name="Freeform 18"/>
            <p:cNvSpPr>
              <a:spLocks noChangeArrowheads="1"/>
            </p:cNvSpPr>
            <p:nvPr/>
          </p:nvSpPr>
          <p:spPr bwMode="auto">
            <a:xfrm>
              <a:off x="1879600" y="293846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1" name="Freeform 19"/>
            <p:cNvSpPr>
              <a:spLocks noChangeArrowheads="1"/>
            </p:cNvSpPr>
            <p:nvPr/>
          </p:nvSpPr>
          <p:spPr bwMode="auto">
            <a:xfrm>
              <a:off x="1879600" y="3054351"/>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2" name="Freeform 20"/>
            <p:cNvSpPr>
              <a:spLocks noChangeArrowheads="1"/>
            </p:cNvSpPr>
            <p:nvPr/>
          </p:nvSpPr>
          <p:spPr bwMode="auto">
            <a:xfrm>
              <a:off x="1879600" y="317341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1"/>
                  </a:cubicBezTo>
                  <a:cubicBezTo>
                    <a:pt x="0" y="15"/>
                    <a:pt x="2" y="18"/>
                    <a:pt x="4" y="20"/>
                  </a:cubicBezTo>
                  <a:cubicBezTo>
                    <a:pt x="6" y="23"/>
                    <a:pt x="9" y="24"/>
                    <a:pt x="12" y="24"/>
                  </a:cubicBezTo>
                  <a:cubicBezTo>
                    <a:pt x="16" y="24"/>
                    <a:pt x="19" y="23"/>
                    <a:pt x="21" y="20"/>
                  </a:cubicBezTo>
                  <a:cubicBezTo>
                    <a:pt x="23" y="18"/>
                    <a:pt x="25" y="15"/>
                    <a:pt x="25" y="11"/>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Freeform 21"/>
            <p:cNvSpPr>
              <a:spLocks noChangeArrowheads="1"/>
            </p:cNvSpPr>
            <p:nvPr/>
          </p:nvSpPr>
          <p:spPr bwMode="auto">
            <a:xfrm>
              <a:off x="1879600" y="3289301"/>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4" name="Freeform 22"/>
            <p:cNvSpPr>
              <a:spLocks noChangeArrowheads="1"/>
            </p:cNvSpPr>
            <p:nvPr/>
          </p:nvSpPr>
          <p:spPr bwMode="auto">
            <a:xfrm>
              <a:off x="1879600" y="3406776"/>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5" name="Freeform 23"/>
            <p:cNvSpPr>
              <a:spLocks noChangeArrowheads="1"/>
            </p:cNvSpPr>
            <p:nvPr/>
          </p:nvSpPr>
          <p:spPr bwMode="auto">
            <a:xfrm>
              <a:off x="1644650" y="3525838"/>
              <a:ext cx="77788"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6" name="Freeform 24"/>
            <p:cNvSpPr>
              <a:spLocks noChangeArrowheads="1"/>
            </p:cNvSpPr>
            <p:nvPr/>
          </p:nvSpPr>
          <p:spPr bwMode="auto">
            <a:xfrm>
              <a:off x="1644650" y="3641726"/>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7" name="Freeform 25"/>
            <p:cNvSpPr>
              <a:spLocks noChangeArrowheads="1"/>
            </p:cNvSpPr>
            <p:nvPr/>
          </p:nvSpPr>
          <p:spPr bwMode="auto">
            <a:xfrm>
              <a:off x="1644650" y="3757613"/>
              <a:ext cx="77788" cy="79375"/>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8" name="Freeform 26"/>
            <p:cNvSpPr>
              <a:spLocks noChangeArrowheads="1"/>
            </p:cNvSpPr>
            <p:nvPr/>
          </p:nvSpPr>
          <p:spPr bwMode="auto">
            <a:xfrm>
              <a:off x="1998663" y="25860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9" name="Freeform 27"/>
            <p:cNvSpPr>
              <a:spLocks noChangeArrowheads="1"/>
            </p:cNvSpPr>
            <p:nvPr/>
          </p:nvSpPr>
          <p:spPr bwMode="auto">
            <a:xfrm>
              <a:off x="1998663" y="27019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5"/>
                    <a:pt x="1" y="18"/>
                    <a:pt x="3" y="21"/>
                  </a:cubicBezTo>
                  <a:cubicBezTo>
                    <a:pt x="6" y="23"/>
                    <a:pt x="9"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0" name="Freeform 28"/>
            <p:cNvSpPr>
              <a:spLocks noChangeArrowheads="1"/>
            </p:cNvSpPr>
            <p:nvPr/>
          </p:nvSpPr>
          <p:spPr bwMode="auto">
            <a:xfrm>
              <a:off x="1998663" y="28194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1" name="Freeform 29"/>
            <p:cNvSpPr>
              <a:spLocks noChangeArrowheads="1"/>
            </p:cNvSpPr>
            <p:nvPr/>
          </p:nvSpPr>
          <p:spPr bwMode="auto">
            <a:xfrm>
              <a:off x="1998663" y="29384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2" name="Freeform 30"/>
            <p:cNvSpPr>
              <a:spLocks noChangeArrowheads="1"/>
            </p:cNvSpPr>
            <p:nvPr/>
          </p:nvSpPr>
          <p:spPr bwMode="auto">
            <a:xfrm>
              <a:off x="1998663" y="3054351"/>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5"/>
                    <a:pt x="1" y="18"/>
                    <a:pt x="3" y="21"/>
                  </a:cubicBezTo>
                  <a:cubicBezTo>
                    <a:pt x="6" y="23"/>
                    <a:pt x="9"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3" name="Freeform 31"/>
            <p:cNvSpPr>
              <a:spLocks noChangeArrowheads="1"/>
            </p:cNvSpPr>
            <p:nvPr/>
          </p:nvSpPr>
          <p:spPr bwMode="auto">
            <a:xfrm>
              <a:off x="1998663" y="31734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1"/>
                  </a:cubicBezTo>
                  <a:cubicBezTo>
                    <a:pt x="0" y="15"/>
                    <a:pt x="1" y="18"/>
                    <a:pt x="3" y="20"/>
                  </a:cubicBezTo>
                  <a:cubicBezTo>
                    <a:pt x="6" y="23"/>
                    <a:pt x="9" y="24"/>
                    <a:pt x="12" y="24"/>
                  </a:cubicBezTo>
                  <a:cubicBezTo>
                    <a:pt x="15"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4" name="Freeform 32"/>
            <p:cNvSpPr>
              <a:spLocks noChangeArrowheads="1"/>
            </p:cNvSpPr>
            <p:nvPr/>
          </p:nvSpPr>
          <p:spPr bwMode="auto">
            <a:xfrm>
              <a:off x="1998663" y="328930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5" name="Freeform 33"/>
            <p:cNvSpPr>
              <a:spLocks noChangeArrowheads="1"/>
            </p:cNvSpPr>
            <p:nvPr/>
          </p:nvSpPr>
          <p:spPr bwMode="auto">
            <a:xfrm>
              <a:off x="2116138" y="2701926"/>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6" name="Freeform 34"/>
            <p:cNvSpPr>
              <a:spLocks noChangeArrowheads="1"/>
            </p:cNvSpPr>
            <p:nvPr/>
          </p:nvSpPr>
          <p:spPr bwMode="auto">
            <a:xfrm>
              <a:off x="2116138" y="2819401"/>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7" name="Freeform 35"/>
            <p:cNvSpPr>
              <a:spLocks noChangeArrowheads="1"/>
            </p:cNvSpPr>
            <p:nvPr/>
          </p:nvSpPr>
          <p:spPr bwMode="auto">
            <a:xfrm>
              <a:off x="2116138" y="29384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8" name="Freeform 36"/>
            <p:cNvSpPr>
              <a:spLocks noChangeArrowheads="1"/>
            </p:cNvSpPr>
            <p:nvPr/>
          </p:nvSpPr>
          <p:spPr bwMode="auto">
            <a:xfrm>
              <a:off x="2116138" y="3054351"/>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9" name="Freeform 37"/>
            <p:cNvSpPr>
              <a:spLocks noChangeArrowheads="1"/>
            </p:cNvSpPr>
            <p:nvPr/>
          </p:nvSpPr>
          <p:spPr bwMode="auto">
            <a:xfrm>
              <a:off x="2116138" y="31734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1"/>
                  </a:cubicBezTo>
                  <a:cubicBezTo>
                    <a:pt x="0" y="15"/>
                    <a:pt x="1" y="18"/>
                    <a:pt x="4" y="20"/>
                  </a:cubicBezTo>
                  <a:cubicBezTo>
                    <a:pt x="6" y="23"/>
                    <a:pt x="9" y="24"/>
                    <a:pt x="12" y="24"/>
                  </a:cubicBezTo>
                  <a:cubicBezTo>
                    <a:pt x="16" y="24"/>
                    <a:pt x="18" y="23"/>
                    <a:pt x="21" y="20"/>
                  </a:cubicBezTo>
                  <a:cubicBezTo>
                    <a:pt x="23" y="18"/>
                    <a:pt x="24" y="15"/>
                    <a:pt x="24" y="11"/>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0" name="Freeform 38"/>
            <p:cNvSpPr>
              <a:spLocks noChangeArrowheads="1"/>
            </p:cNvSpPr>
            <p:nvPr/>
          </p:nvSpPr>
          <p:spPr bwMode="auto">
            <a:xfrm>
              <a:off x="2232025" y="2819401"/>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1" name="Freeform 39"/>
            <p:cNvSpPr>
              <a:spLocks noChangeArrowheads="1"/>
            </p:cNvSpPr>
            <p:nvPr/>
          </p:nvSpPr>
          <p:spPr bwMode="auto">
            <a:xfrm>
              <a:off x="2232025" y="293846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2" name="Freeform 40"/>
            <p:cNvSpPr>
              <a:spLocks noChangeArrowheads="1"/>
            </p:cNvSpPr>
            <p:nvPr/>
          </p:nvSpPr>
          <p:spPr bwMode="auto">
            <a:xfrm>
              <a:off x="2232025" y="3054351"/>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3" name="Freeform 41"/>
            <p:cNvSpPr>
              <a:spLocks noChangeArrowheads="1"/>
            </p:cNvSpPr>
            <p:nvPr/>
          </p:nvSpPr>
          <p:spPr bwMode="auto">
            <a:xfrm>
              <a:off x="2351088" y="28194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4" name="Freeform 42"/>
            <p:cNvSpPr>
              <a:spLocks noChangeArrowheads="1"/>
            </p:cNvSpPr>
            <p:nvPr/>
          </p:nvSpPr>
          <p:spPr bwMode="auto">
            <a:xfrm>
              <a:off x="1763713" y="24669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5" name="Freeform 43"/>
            <p:cNvSpPr>
              <a:spLocks noChangeArrowheads="1"/>
            </p:cNvSpPr>
            <p:nvPr/>
          </p:nvSpPr>
          <p:spPr bwMode="auto">
            <a:xfrm>
              <a:off x="1879600" y="2466976"/>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6" name="Freeform 44"/>
            <p:cNvSpPr>
              <a:spLocks noChangeArrowheads="1"/>
            </p:cNvSpPr>
            <p:nvPr/>
          </p:nvSpPr>
          <p:spPr bwMode="auto">
            <a:xfrm>
              <a:off x="1998663" y="24669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7" name="Freeform 45"/>
            <p:cNvSpPr>
              <a:spLocks noChangeArrowheads="1"/>
            </p:cNvSpPr>
            <p:nvPr/>
          </p:nvSpPr>
          <p:spPr bwMode="auto">
            <a:xfrm>
              <a:off x="2116138"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8" name="Freeform 46"/>
            <p:cNvSpPr>
              <a:spLocks noChangeArrowheads="1"/>
            </p:cNvSpPr>
            <p:nvPr/>
          </p:nvSpPr>
          <p:spPr bwMode="auto">
            <a:xfrm>
              <a:off x="2232025" y="2701926"/>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69" name="Freeform 47"/>
            <p:cNvSpPr>
              <a:spLocks noChangeArrowheads="1"/>
            </p:cNvSpPr>
            <p:nvPr/>
          </p:nvSpPr>
          <p:spPr bwMode="auto">
            <a:xfrm>
              <a:off x="2351088" y="27019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5"/>
                    <a:pt x="1" y="18"/>
                    <a:pt x="3" y="21"/>
                  </a:cubicBezTo>
                  <a:cubicBezTo>
                    <a:pt x="6" y="23"/>
                    <a:pt x="9"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0" name="Freeform 48"/>
            <p:cNvSpPr>
              <a:spLocks noChangeArrowheads="1"/>
            </p:cNvSpPr>
            <p:nvPr/>
          </p:nvSpPr>
          <p:spPr bwMode="auto">
            <a:xfrm>
              <a:off x="1763713" y="3641726"/>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1" name="Freeform 49"/>
            <p:cNvSpPr>
              <a:spLocks noChangeArrowheads="1"/>
            </p:cNvSpPr>
            <p:nvPr/>
          </p:nvSpPr>
          <p:spPr bwMode="auto">
            <a:xfrm>
              <a:off x="1763713" y="3757613"/>
              <a:ext cx="74613" cy="79375"/>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2" name="Freeform 50"/>
            <p:cNvSpPr>
              <a:spLocks noChangeArrowheads="1"/>
            </p:cNvSpPr>
            <p:nvPr/>
          </p:nvSpPr>
          <p:spPr bwMode="auto">
            <a:xfrm>
              <a:off x="1763713" y="38782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3" name="Freeform 51"/>
            <p:cNvSpPr>
              <a:spLocks noChangeArrowheads="1"/>
            </p:cNvSpPr>
            <p:nvPr/>
          </p:nvSpPr>
          <p:spPr bwMode="auto">
            <a:xfrm>
              <a:off x="1763713" y="352583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4" name="Freeform 52"/>
            <p:cNvSpPr>
              <a:spLocks noChangeArrowheads="1"/>
            </p:cNvSpPr>
            <p:nvPr/>
          </p:nvSpPr>
          <p:spPr bwMode="auto">
            <a:xfrm>
              <a:off x="1763713" y="34067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5" name="Freeform 53"/>
            <p:cNvSpPr>
              <a:spLocks noChangeArrowheads="1"/>
            </p:cNvSpPr>
            <p:nvPr/>
          </p:nvSpPr>
          <p:spPr bwMode="auto">
            <a:xfrm>
              <a:off x="1763713" y="328930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6" name="Freeform 54"/>
            <p:cNvSpPr>
              <a:spLocks noChangeArrowheads="1"/>
            </p:cNvSpPr>
            <p:nvPr/>
          </p:nvSpPr>
          <p:spPr bwMode="auto">
            <a:xfrm>
              <a:off x="1763713" y="31734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1"/>
                  </a:cubicBezTo>
                  <a:cubicBezTo>
                    <a:pt x="0" y="15"/>
                    <a:pt x="1" y="18"/>
                    <a:pt x="4" y="20"/>
                  </a:cubicBezTo>
                  <a:cubicBezTo>
                    <a:pt x="6" y="23"/>
                    <a:pt x="9" y="24"/>
                    <a:pt x="12" y="24"/>
                  </a:cubicBezTo>
                  <a:cubicBezTo>
                    <a:pt x="16"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7" name="Freeform 55"/>
            <p:cNvSpPr>
              <a:spLocks noChangeArrowheads="1"/>
            </p:cNvSpPr>
            <p:nvPr/>
          </p:nvSpPr>
          <p:spPr bwMode="auto">
            <a:xfrm>
              <a:off x="1763713" y="3054351"/>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8" name="Freeform 56"/>
            <p:cNvSpPr>
              <a:spLocks noChangeArrowheads="1"/>
            </p:cNvSpPr>
            <p:nvPr/>
          </p:nvSpPr>
          <p:spPr bwMode="auto">
            <a:xfrm>
              <a:off x="1644650" y="2938463"/>
              <a:ext cx="77788"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79" name="Freeform 57"/>
            <p:cNvSpPr>
              <a:spLocks noChangeArrowheads="1"/>
            </p:cNvSpPr>
            <p:nvPr/>
          </p:nvSpPr>
          <p:spPr bwMode="auto">
            <a:xfrm>
              <a:off x="1527175" y="27019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2" y="6"/>
                    <a:pt x="0" y="9"/>
                    <a:pt x="0" y="12"/>
                  </a:cubicBezTo>
                  <a:cubicBezTo>
                    <a:pt x="0" y="15"/>
                    <a:pt x="2" y="18"/>
                    <a:pt x="4" y="21"/>
                  </a:cubicBezTo>
                  <a:cubicBezTo>
                    <a:pt x="6" y="23"/>
                    <a:pt x="9" y="24"/>
                    <a:pt x="12" y="24"/>
                  </a:cubicBezTo>
                  <a:cubicBezTo>
                    <a:pt x="15"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0" name="Freeform 58"/>
            <p:cNvSpPr>
              <a:spLocks noChangeArrowheads="1"/>
            </p:cNvSpPr>
            <p:nvPr/>
          </p:nvSpPr>
          <p:spPr bwMode="auto">
            <a:xfrm>
              <a:off x="1644650" y="3406776"/>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1" name="Freeform 59"/>
            <p:cNvSpPr>
              <a:spLocks noChangeArrowheads="1"/>
            </p:cNvSpPr>
            <p:nvPr/>
          </p:nvSpPr>
          <p:spPr bwMode="auto">
            <a:xfrm>
              <a:off x="1527175" y="28194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2" name="Freeform 60"/>
            <p:cNvSpPr>
              <a:spLocks noChangeArrowheads="1"/>
            </p:cNvSpPr>
            <p:nvPr/>
          </p:nvSpPr>
          <p:spPr bwMode="auto">
            <a:xfrm>
              <a:off x="2703513" y="23510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3" name="Freeform 61"/>
            <p:cNvSpPr>
              <a:spLocks noChangeArrowheads="1"/>
            </p:cNvSpPr>
            <p:nvPr/>
          </p:nvSpPr>
          <p:spPr bwMode="auto">
            <a:xfrm>
              <a:off x="2703513" y="24669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4" name="Freeform 62"/>
            <p:cNvSpPr>
              <a:spLocks noChangeArrowheads="1"/>
            </p:cNvSpPr>
            <p:nvPr/>
          </p:nvSpPr>
          <p:spPr bwMode="auto">
            <a:xfrm>
              <a:off x="2819400" y="2114551"/>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5" name="Freeform 63"/>
            <p:cNvSpPr>
              <a:spLocks noChangeArrowheads="1"/>
            </p:cNvSpPr>
            <p:nvPr/>
          </p:nvSpPr>
          <p:spPr bwMode="auto">
            <a:xfrm>
              <a:off x="2819400" y="2233613"/>
              <a:ext cx="79375" cy="76200"/>
            </a:xfrm>
            <a:custGeom>
              <a:avLst/>
              <a:gdLst>
                <a:gd name="T0" fmla="*/ 2147483647 w 25"/>
                <a:gd name="T1" fmla="*/ 2147483647 h 24"/>
                <a:gd name="T2" fmla="*/ 0 w 25"/>
                <a:gd name="T3" fmla="*/ 2147483647 h 24"/>
                <a:gd name="T4" fmla="*/ 2147483647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0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4" y="3"/>
                  </a:moveTo>
                  <a:cubicBezTo>
                    <a:pt x="2" y="5"/>
                    <a:pt x="0" y="8"/>
                    <a:pt x="0" y="11"/>
                  </a:cubicBezTo>
                  <a:cubicBezTo>
                    <a:pt x="0" y="15"/>
                    <a:pt x="2" y="18"/>
                    <a:pt x="4" y="20"/>
                  </a:cubicBezTo>
                  <a:cubicBezTo>
                    <a:pt x="6" y="23"/>
                    <a:pt x="9" y="24"/>
                    <a:pt x="12" y="24"/>
                  </a:cubicBezTo>
                  <a:cubicBezTo>
                    <a:pt x="16" y="24"/>
                    <a:pt x="19" y="23"/>
                    <a:pt x="21" y="20"/>
                  </a:cubicBezTo>
                  <a:cubicBezTo>
                    <a:pt x="23" y="18"/>
                    <a:pt x="25" y="15"/>
                    <a:pt x="25" y="11"/>
                  </a:cubicBezTo>
                  <a:cubicBezTo>
                    <a:pt x="25" y="8"/>
                    <a:pt x="23" y="5"/>
                    <a:pt x="21" y="3"/>
                  </a:cubicBezTo>
                  <a:cubicBezTo>
                    <a:pt x="19" y="1"/>
                    <a:pt x="16" y="0"/>
                    <a:pt x="12" y="0"/>
                  </a:cubicBezTo>
                  <a:cubicBezTo>
                    <a:pt x="9" y="0"/>
                    <a:pt x="6" y="1"/>
                    <a:pt x="4"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6" name="Freeform 64"/>
            <p:cNvSpPr>
              <a:spLocks noChangeArrowheads="1"/>
            </p:cNvSpPr>
            <p:nvPr/>
          </p:nvSpPr>
          <p:spPr bwMode="auto">
            <a:xfrm>
              <a:off x="2819400" y="2351088"/>
              <a:ext cx="79375" cy="74613"/>
            </a:xfrm>
            <a:custGeom>
              <a:avLst/>
              <a:gdLst>
                <a:gd name="T0" fmla="*/ 2147483647 w 25"/>
                <a:gd name="T1" fmla="*/ 2147483647 h 24"/>
                <a:gd name="T2" fmla="*/ 0 w 25"/>
                <a:gd name="T3" fmla="*/ 2147483647 h 24"/>
                <a:gd name="T4" fmla="*/ 2147483647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0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4" y="4"/>
                  </a:moveTo>
                  <a:cubicBezTo>
                    <a:pt x="2" y="6"/>
                    <a:pt x="0" y="9"/>
                    <a:pt x="0" y="12"/>
                  </a:cubicBezTo>
                  <a:cubicBezTo>
                    <a:pt x="0" y="16"/>
                    <a:pt x="2" y="18"/>
                    <a:pt x="4" y="20"/>
                  </a:cubicBezTo>
                  <a:cubicBezTo>
                    <a:pt x="6" y="23"/>
                    <a:pt x="9" y="24"/>
                    <a:pt x="12" y="24"/>
                  </a:cubicBezTo>
                  <a:cubicBezTo>
                    <a:pt x="16" y="24"/>
                    <a:pt x="19" y="23"/>
                    <a:pt x="21" y="20"/>
                  </a:cubicBezTo>
                  <a:cubicBezTo>
                    <a:pt x="23" y="18"/>
                    <a:pt x="25" y="16"/>
                    <a:pt x="25" y="12"/>
                  </a:cubicBezTo>
                  <a:cubicBezTo>
                    <a:pt x="25" y="9"/>
                    <a:pt x="23" y="6"/>
                    <a:pt x="21" y="4"/>
                  </a:cubicBezTo>
                  <a:cubicBezTo>
                    <a:pt x="19" y="1"/>
                    <a:pt x="16" y="0"/>
                    <a:pt x="12" y="0"/>
                  </a:cubicBezTo>
                  <a:cubicBezTo>
                    <a:pt x="9" y="0"/>
                    <a:pt x="6" y="1"/>
                    <a:pt x="4"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7" name="Freeform 65"/>
            <p:cNvSpPr>
              <a:spLocks noChangeArrowheads="1"/>
            </p:cNvSpPr>
            <p:nvPr/>
          </p:nvSpPr>
          <p:spPr bwMode="auto">
            <a:xfrm>
              <a:off x="2819400" y="2466976"/>
              <a:ext cx="79375" cy="77788"/>
            </a:xfrm>
            <a:custGeom>
              <a:avLst/>
              <a:gdLst>
                <a:gd name="T0" fmla="*/ 2147483647 w 25"/>
                <a:gd name="T1" fmla="*/ 2147483647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0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4" y="4"/>
                  </a:moveTo>
                  <a:cubicBezTo>
                    <a:pt x="2" y="6"/>
                    <a:pt x="0" y="9"/>
                    <a:pt x="0" y="12"/>
                  </a:cubicBezTo>
                  <a:cubicBezTo>
                    <a:pt x="0" y="16"/>
                    <a:pt x="2" y="19"/>
                    <a:pt x="4" y="21"/>
                  </a:cubicBezTo>
                  <a:cubicBezTo>
                    <a:pt x="6" y="23"/>
                    <a:pt x="9" y="25"/>
                    <a:pt x="12" y="25"/>
                  </a:cubicBezTo>
                  <a:cubicBezTo>
                    <a:pt x="16" y="25"/>
                    <a:pt x="19" y="23"/>
                    <a:pt x="21" y="21"/>
                  </a:cubicBezTo>
                  <a:cubicBezTo>
                    <a:pt x="23" y="19"/>
                    <a:pt x="25" y="16"/>
                    <a:pt x="25" y="12"/>
                  </a:cubicBezTo>
                  <a:cubicBezTo>
                    <a:pt x="25" y="9"/>
                    <a:pt x="23" y="6"/>
                    <a:pt x="21" y="4"/>
                  </a:cubicBezTo>
                  <a:cubicBezTo>
                    <a:pt x="19" y="2"/>
                    <a:pt x="16" y="0"/>
                    <a:pt x="12" y="0"/>
                  </a:cubicBezTo>
                  <a:cubicBezTo>
                    <a:pt x="9" y="0"/>
                    <a:pt x="6" y="2"/>
                    <a:pt x="4"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8" name="Freeform 66"/>
            <p:cNvSpPr>
              <a:spLocks noChangeArrowheads="1"/>
            </p:cNvSpPr>
            <p:nvPr/>
          </p:nvSpPr>
          <p:spPr bwMode="auto">
            <a:xfrm>
              <a:off x="2940050"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89" name="Freeform 67"/>
            <p:cNvSpPr>
              <a:spLocks noChangeArrowheads="1"/>
            </p:cNvSpPr>
            <p:nvPr/>
          </p:nvSpPr>
          <p:spPr bwMode="auto">
            <a:xfrm>
              <a:off x="2940050" y="211455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0" name="Freeform 68"/>
            <p:cNvSpPr>
              <a:spLocks noChangeArrowheads="1"/>
            </p:cNvSpPr>
            <p:nvPr/>
          </p:nvSpPr>
          <p:spPr bwMode="auto">
            <a:xfrm>
              <a:off x="2940050" y="22336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5"/>
                    <a:pt x="0" y="8"/>
                    <a:pt x="0" y="11"/>
                  </a:cubicBezTo>
                  <a:cubicBezTo>
                    <a:pt x="0" y="15"/>
                    <a:pt x="1" y="18"/>
                    <a:pt x="3" y="20"/>
                  </a:cubicBezTo>
                  <a:cubicBezTo>
                    <a:pt x="6" y="23"/>
                    <a:pt x="9" y="24"/>
                    <a:pt x="12" y="24"/>
                  </a:cubicBezTo>
                  <a:cubicBezTo>
                    <a:pt x="15"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1" name="Freeform 69"/>
            <p:cNvSpPr>
              <a:spLocks noChangeArrowheads="1"/>
            </p:cNvSpPr>
            <p:nvPr/>
          </p:nvSpPr>
          <p:spPr bwMode="auto">
            <a:xfrm>
              <a:off x="2940050" y="23510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2" name="Freeform 70"/>
            <p:cNvSpPr>
              <a:spLocks noChangeArrowheads="1"/>
            </p:cNvSpPr>
            <p:nvPr/>
          </p:nvSpPr>
          <p:spPr bwMode="auto">
            <a:xfrm>
              <a:off x="2940050" y="24669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3" name="Freeform 71"/>
            <p:cNvSpPr>
              <a:spLocks noChangeArrowheads="1"/>
            </p:cNvSpPr>
            <p:nvPr/>
          </p:nvSpPr>
          <p:spPr bwMode="auto">
            <a:xfrm>
              <a:off x="3055938"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4" name="Freeform 72"/>
            <p:cNvSpPr>
              <a:spLocks noChangeArrowheads="1"/>
            </p:cNvSpPr>
            <p:nvPr/>
          </p:nvSpPr>
          <p:spPr bwMode="auto">
            <a:xfrm>
              <a:off x="3055938" y="211455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5" name="Freeform 73"/>
            <p:cNvSpPr>
              <a:spLocks noChangeArrowheads="1"/>
            </p:cNvSpPr>
            <p:nvPr/>
          </p:nvSpPr>
          <p:spPr bwMode="auto">
            <a:xfrm>
              <a:off x="3055938" y="23510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6" name="Freeform 74"/>
            <p:cNvSpPr>
              <a:spLocks noChangeArrowheads="1"/>
            </p:cNvSpPr>
            <p:nvPr/>
          </p:nvSpPr>
          <p:spPr bwMode="auto">
            <a:xfrm>
              <a:off x="3055938" y="24669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7" name="Freeform 75"/>
            <p:cNvSpPr>
              <a:spLocks noChangeArrowheads="1"/>
            </p:cNvSpPr>
            <p:nvPr/>
          </p:nvSpPr>
          <p:spPr bwMode="auto">
            <a:xfrm>
              <a:off x="2819400" y="2586038"/>
              <a:ext cx="79375" cy="76200"/>
            </a:xfrm>
            <a:custGeom>
              <a:avLst/>
              <a:gdLst>
                <a:gd name="T0" fmla="*/ 2147483647 w 25"/>
                <a:gd name="T1" fmla="*/ 2147483647 h 24"/>
                <a:gd name="T2" fmla="*/ 0 w 25"/>
                <a:gd name="T3" fmla="*/ 2147483647 h 24"/>
                <a:gd name="T4" fmla="*/ 2147483647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0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4" y="3"/>
                  </a:move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cubicBezTo>
                    <a:pt x="19" y="1"/>
                    <a:pt x="16" y="0"/>
                    <a:pt x="12" y="0"/>
                  </a:cubicBezTo>
                  <a:cubicBezTo>
                    <a:pt x="9" y="0"/>
                    <a:pt x="6" y="1"/>
                    <a:pt x="4"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8" name="Freeform 76"/>
            <p:cNvSpPr>
              <a:spLocks noChangeArrowheads="1"/>
            </p:cNvSpPr>
            <p:nvPr/>
          </p:nvSpPr>
          <p:spPr bwMode="auto">
            <a:xfrm>
              <a:off x="2940050"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99" name="Freeform 77"/>
            <p:cNvSpPr>
              <a:spLocks noChangeArrowheads="1"/>
            </p:cNvSpPr>
            <p:nvPr/>
          </p:nvSpPr>
          <p:spPr bwMode="auto">
            <a:xfrm>
              <a:off x="3055938"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0" name="Freeform 78"/>
            <p:cNvSpPr>
              <a:spLocks noChangeArrowheads="1"/>
            </p:cNvSpPr>
            <p:nvPr/>
          </p:nvSpPr>
          <p:spPr bwMode="auto">
            <a:xfrm>
              <a:off x="3171825" y="199866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1" name="Freeform 79"/>
            <p:cNvSpPr>
              <a:spLocks noChangeArrowheads="1"/>
            </p:cNvSpPr>
            <p:nvPr/>
          </p:nvSpPr>
          <p:spPr bwMode="auto">
            <a:xfrm>
              <a:off x="3171825" y="2114551"/>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2" name="Freeform 80"/>
            <p:cNvSpPr>
              <a:spLocks noChangeArrowheads="1"/>
            </p:cNvSpPr>
            <p:nvPr/>
          </p:nvSpPr>
          <p:spPr bwMode="auto">
            <a:xfrm>
              <a:off x="3171825" y="23510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3" name="Freeform 81"/>
            <p:cNvSpPr>
              <a:spLocks noChangeArrowheads="1"/>
            </p:cNvSpPr>
            <p:nvPr/>
          </p:nvSpPr>
          <p:spPr bwMode="auto">
            <a:xfrm>
              <a:off x="3171825" y="2466976"/>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4" name="Freeform 82"/>
            <p:cNvSpPr>
              <a:spLocks noChangeArrowheads="1"/>
            </p:cNvSpPr>
            <p:nvPr/>
          </p:nvSpPr>
          <p:spPr bwMode="auto">
            <a:xfrm>
              <a:off x="3290888" y="211455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5" name="Freeform 83"/>
            <p:cNvSpPr>
              <a:spLocks noChangeArrowheads="1"/>
            </p:cNvSpPr>
            <p:nvPr/>
          </p:nvSpPr>
          <p:spPr bwMode="auto">
            <a:xfrm>
              <a:off x="3290888" y="22336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5"/>
                    <a:pt x="0" y="8"/>
                    <a:pt x="0" y="11"/>
                  </a:cubicBezTo>
                  <a:cubicBezTo>
                    <a:pt x="0" y="15"/>
                    <a:pt x="1" y="18"/>
                    <a:pt x="4" y="20"/>
                  </a:cubicBezTo>
                  <a:cubicBezTo>
                    <a:pt x="6" y="23"/>
                    <a:pt x="9" y="24"/>
                    <a:pt x="12" y="24"/>
                  </a:cubicBezTo>
                  <a:cubicBezTo>
                    <a:pt x="15"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6" name="Freeform 84"/>
            <p:cNvSpPr>
              <a:spLocks noChangeArrowheads="1"/>
            </p:cNvSpPr>
            <p:nvPr/>
          </p:nvSpPr>
          <p:spPr bwMode="auto">
            <a:xfrm>
              <a:off x="3290888" y="23510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7" name="Freeform 85"/>
            <p:cNvSpPr>
              <a:spLocks noChangeArrowheads="1"/>
            </p:cNvSpPr>
            <p:nvPr/>
          </p:nvSpPr>
          <p:spPr bwMode="auto">
            <a:xfrm>
              <a:off x="3290888" y="24669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8" name="Freeform 86"/>
            <p:cNvSpPr>
              <a:spLocks noChangeArrowheads="1"/>
            </p:cNvSpPr>
            <p:nvPr/>
          </p:nvSpPr>
          <p:spPr bwMode="auto">
            <a:xfrm>
              <a:off x="3408363" y="22336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5"/>
                    <a:pt x="0" y="8"/>
                    <a:pt x="0" y="11"/>
                  </a:cubicBezTo>
                  <a:cubicBezTo>
                    <a:pt x="0" y="15"/>
                    <a:pt x="2" y="18"/>
                    <a:pt x="4" y="20"/>
                  </a:cubicBezTo>
                  <a:cubicBezTo>
                    <a:pt x="6" y="23"/>
                    <a:pt x="9" y="24"/>
                    <a:pt x="12" y="24"/>
                  </a:cubicBezTo>
                  <a:cubicBezTo>
                    <a:pt x="16" y="24"/>
                    <a:pt x="18" y="23"/>
                    <a:pt x="21" y="20"/>
                  </a:cubicBezTo>
                  <a:cubicBezTo>
                    <a:pt x="23" y="18"/>
                    <a:pt x="24" y="15"/>
                    <a:pt x="24" y="11"/>
                  </a:cubicBezTo>
                  <a:cubicBezTo>
                    <a:pt x="24" y="8"/>
                    <a:pt x="23"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09" name="Freeform 87"/>
            <p:cNvSpPr>
              <a:spLocks noChangeArrowheads="1"/>
            </p:cNvSpPr>
            <p:nvPr/>
          </p:nvSpPr>
          <p:spPr bwMode="auto">
            <a:xfrm>
              <a:off x="3408363" y="23510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0" name="Freeform 88"/>
            <p:cNvSpPr>
              <a:spLocks noChangeArrowheads="1"/>
            </p:cNvSpPr>
            <p:nvPr/>
          </p:nvSpPr>
          <p:spPr bwMode="auto">
            <a:xfrm>
              <a:off x="3408363" y="24669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1" name="Freeform 89"/>
            <p:cNvSpPr>
              <a:spLocks noChangeArrowheads="1"/>
            </p:cNvSpPr>
            <p:nvPr/>
          </p:nvSpPr>
          <p:spPr bwMode="auto">
            <a:xfrm>
              <a:off x="3527425" y="211455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1" y="0"/>
                  </a:cubicBezTo>
                  <a:cubicBezTo>
                    <a:pt x="9" y="0"/>
                    <a:pt x="6" y="2"/>
                    <a:pt x="3" y="4"/>
                  </a:cubicBezTo>
                  <a:cubicBezTo>
                    <a:pt x="1" y="6"/>
                    <a:pt x="0" y="9"/>
                    <a:pt x="0" y="12"/>
                  </a:cubicBezTo>
                  <a:cubicBezTo>
                    <a:pt x="0" y="16"/>
                    <a:pt x="1" y="18"/>
                    <a:pt x="3" y="21"/>
                  </a:cubicBezTo>
                  <a:cubicBezTo>
                    <a:pt x="6" y="23"/>
                    <a:pt x="9" y="24"/>
                    <a:pt x="11"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2" name="Freeform 90"/>
            <p:cNvSpPr>
              <a:spLocks noChangeArrowheads="1"/>
            </p:cNvSpPr>
            <p:nvPr/>
          </p:nvSpPr>
          <p:spPr bwMode="auto">
            <a:xfrm>
              <a:off x="3527425" y="22336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1" y="0"/>
                  </a:cubicBezTo>
                  <a:cubicBezTo>
                    <a:pt x="9" y="0"/>
                    <a:pt x="6" y="1"/>
                    <a:pt x="3" y="3"/>
                  </a:cubicBezTo>
                  <a:cubicBezTo>
                    <a:pt x="1" y="5"/>
                    <a:pt x="0" y="8"/>
                    <a:pt x="0" y="11"/>
                  </a:cubicBezTo>
                  <a:cubicBezTo>
                    <a:pt x="0" y="15"/>
                    <a:pt x="1" y="18"/>
                    <a:pt x="3" y="20"/>
                  </a:cubicBezTo>
                  <a:cubicBezTo>
                    <a:pt x="6" y="23"/>
                    <a:pt x="9" y="24"/>
                    <a:pt x="11" y="24"/>
                  </a:cubicBezTo>
                  <a:cubicBezTo>
                    <a:pt x="15"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3" name="Freeform 91"/>
            <p:cNvSpPr>
              <a:spLocks noChangeArrowheads="1"/>
            </p:cNvSpPr>
            <p:nvPr/>
          </p:nvSpPr>
          <p:spPr bwMode="auto">
            <a:xfrm>
              <a:off x="3527425" y="23510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6"/>
                    <a:pt x="1" y="18"/>
                    <a:pt x="3" y="20"/>
                  </a:cubicBezTo>
                  <a:cubicBezTo>
                    <a:pt x="6" y="23"/>
                    <a:pt x="9" y="24"/>
                    <a:pt x="11"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4" name="Freeform 92"/>
            <p:cNvSpPr>
              <a:spLocks noChangeArrowheads="1"/>
            </p:cNvSpPr>
            <p:nvPr/>
          </p:nvSpPr>
          <p:spPr bwMode="auto">
            <a:xfrm>
              <a:off x="3527425" y="24669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9" y="0"/>
                    <a:pt x="6" y="2"/>
                    <a:pt x="3" y="4"/>
                  </a:cubicBezTo>
                  <a:cubicBezTo>
                    <a:pt x="1" y="6"/>
                    <a:pt x="0" y="9"/>
                    <a:pt x="0" y="12"/>
                  </a:cubicBezTo>
                  <a:cubicBezTo>
                    <a:pt x="0" y="16"/>
                    <a:pt x="1" y="19"/>
                    <a:pt x="3" y="21"/>
                  </a:cubicBezTo>
                  <a:cubicBezTo>
                    <a:pt x="6" y="23"/>
                    <a:pt x="9" y="25"/>
                    <a:pt x="11"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5" name="Freeform 93"/>
            <p:cNvSpPr>
              <a:spLocks noChangeArrowheads="1"/>
            </p:cNvSpPr>
            <p:nvPr/>
          </p:nvSpPr>
          <p:spPr bwMode="auto">
            <a:xfrm>
              <a:off x="3171825" y="25860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6" name="Freeform 94"/>
            <p:cNvSpPr>
              <a:spLocks noChangeArrowheads="1"/>
            </p:cNvSpPr>
            <p:nvPr/>
          </p:nvSpPr>
          <p:spPr bwMode="auto">
            <a:xfrm>
              <a:off x="3171825" y="2701926"/>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7" name="Freeform 95"/>
            <p:cNvSpPr>
              <a:spLocks noChangeArrowheads="1"/>
            </p:cNvSpPr>
            <p:nvPr/>
          </p:nvSpPr>
          <p:spPr bwMode="auto">
            <a:xfrm>
              <a:off x="3171825" y="2819401"/>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8" name="Freeform 96"/>
            <p:cNvSpPr>
              <a:spLocks noChangeArrowheads="1"/>
            </p:cNvSpPr>
            <p:nvPr/>
          </p:nvSpPr>
          <p:spPr bwMode="auto">
            <a:xfrm>
              <a:off x="3290888" y="25860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19" name="Freeform 97"/>
            <p:cNvSpPr>
              <a:spLocks noChangeArrowheads="1"/>
            </p:cNvSpPr>
            <p:nvPr/>
          </p:nvSpPr>
          <p:spPr bwMode="auto">
            <a:xfrm>
              <a:off x="3290888" y="27019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5"/>
                    <a:pt x="1" y="18"/>
                    <a:pt x="4" y="21"/>
                  </a:cubicBezTo>
                  <a:cubicBezTo>
                    <a:pt x="6" y="23"/>
                    <a:pt x="9"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0" name="Freeform 98"/>
            <p:cNvSpPr>
              <a:spLocks noChangeArrowheads="1"/>
            </p:cNvSpPr>
            <p:nvPr/>
          </p:nvSpPr>
          <p:spPr bwMode="auto">
            <a:xfrm>
              <a:off x="3290888" y="28194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1" name="Freeform 99"/>
            <p:cNvSpPr>
              <a:spLocks noChangeArrowheads="1"/>
            </p:cNvSpPr>
            <p:nvPr/>
          </p:nvSpPr>
          <p:spPr bwMode="auto">
            <a:xfrm>
              <a:off x="3290888" y="29384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2" name="Freeform 100"/>
            <p:cNvSpPr>
              <a:spLocks noChangeArrowheads="1"/>
            </p:cNvSpPr>
            <p:nvPr/>
          </p:nvSpPr>
          <p:spPr bwMode="auto">
            <a:xfrm>
              <a:off x="3290888" y="3054351"/>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5"/>
                    <a:pt x="1" y="18"/>
                    <a:pt x="4" y="21"/>
                  </a:cubicBezTo>
                  <a:cubicBezTo>
                    <a:pt x="6" y="23"/>
                    <a:pt x="9"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3" name="Freeform 101"/>
            <p:cNvSpPr>
              <a:spLocks noChangeArrowheads="1"/>
            </p:cNvSpPr>
            <p:nvPr/>
          </p:nvSpPr>
          <p:spPr bwMode="auto">
            <a:xfrm>
              <a:off x="3290888" y="31734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1"/>
                  </a:cubicBezTo>
                  <a:cubicBezTo>
                    <a:pt x="0" y="15"/>
                    <a:pt x="1" y="18"/>
                    <a:pt x="4" y="20"/>
                  </a:cubicBezTo>
                  <a:cubicBezTo>
                    <a:pt x="6" y="23"/>
                    <a:pt x="9" y="24"/>
                    <a:pt x="12" y="24"/>
                  </a:cubicBezTo>
                  <a:cubicBezTo>
                    <a:pt x="15"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4" name="Freeform 102"/>
            <p:cNvSpPr>
              <a:spLocks noChangeArrowheads="1"/>
            </p:cNvSpPr>
            <p:nvPr/>
          </p:nvSpPr>
          <p:spPr bwMode="auto">
            <a:xfrm>
              <a:off x="3290888" y="328930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5" name="Freeform 103"/>
            <p:cNvSpPr>
              <a:spLocks noChangeArrowheads="1"/>
            </p:cNvSpPr>
            <p:nvPr/>
          </p:nvSpPr>
          <p:spPr bwMode="auto">
            <a:xfrm>
              <a:off x="3408363"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6" name="Freeform 104"/>
            <p:cNvSpPr>
              <a:spLocks noChangeArrowheads="1"/>
            </p:cNvSpPr>
            <p:nvPr/>
          </p:nvSpPr>
          <p:spPr bwMode="auto">
            <a:xfrm>
              <a:off x="3408363" y="2701926"/>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7" name="Freeform 105"/>
            <p:cNvSpPr>
              <a:spLocks noChangeArrowheads="1"/>
            </p:cNvSpPr>
            <p:nvPr/>
          </p:nvSpPr>
          <p:spPr bwMode="auto">
            <a:xfrm>
              <a:off x="3408363" y="2819401"/>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8" name="Freeform 106"/>
            <p:cNvSpPr>
              <a:spLocks noChangeArrowheads="1"/>
            </p:cNvSpPr>
            <p:nvPr/>
          </p:nvSpPr>
          <p:spPr bwMode="auto">
            <a:xfrm>
              <a:off x="3408363" y="29384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29" name="Freeform 107"/>
            <p:cNvSpPr>
              <a:spLocks noChangeArrowheads="1"/>
            </p:cNvSpPr>
            <p:nvPr/>
          </p:nvSpPr>
          <p:spPr bwMode="auto">
            <a:xfrm>
              <a:off x="3408363" y="3054351"/>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5"/>
                    <a:pt x="2" y="18"/>
                    <a:pt x="4" y="21"/>
                  </a:cubicBezTo>
                  <a:cubicBezTo>
                    <a:pt x="6" y="23"/>
                    <a:pt x="9" y="24"/>
                    <a:pt x="12" y="24"/>
                  </a:cubicBezTo>
                  <a:cubicBezTo>
                    <a:pt x="16"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0" name="Freeform 108"/>
            <p:cNvSpPr>
              <a:spLocks noChangeArrowheads="1"/>
            </p:cNvSpPr>
            <p:nvPr/>
          </p:nvSpPr>
          <p:spPr bwMode="auto">
            <a:xfrm>
              <a:off x="3408363" y="31734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1"/>
                  </a:cubicBezTo>
                  <a:cubicBezTo>
                    <a:pt x="0" y="15"/>
                    <a:pt x="2" y="18"/>
                    <a:pt x="4" y="20"/>
                  </a:cubicBezTo>
                  <a:cubicBezTo>
                    <a:pt x="6" y="23"/>
                    <a:pt x="9" y="24"/>
                    <a:pt x="12" y="24"/>
                  </a:cubicBezTo>
                  <a:cubicBezTo>
                    <a:pt x="16" y="24"/>
                    <a:pt x="18" y="23"/>
                    <a:pt x="21" y="20"/>
                  </a:cubicBezTo>
                  <a:cubicBezTo>
                    <a:pt x="23" y="18"/>
                    <a:pt x="24" y="15"/>
                    <a:pt x="24" y="11"/>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1" name="Freeform 109"/>
            <p:cNvSpPr>
              <a:spLocks noChangeArrowheads="1"/>
            </p:cNvSpPr>
            <p:nvPr/>
          </p:nvSpPr>
          <p:spPr bwMode="auto">
            <a:xfrm>
              <a:off x="3527425"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1" y="0"/>
                  </a:cubicBezTo>
                  <a:cubicBezTo>
                    <a:pt x="9" y="0"/>
                    <a:pt x="6" y="1"/>
                    <a:pt x="3" y="3"/>
                  </a:cubicBezTo>
                  <a:cubicBezTo>
                    <a:pt x="1" y="6"/>
                    <a:pt x="0" y="9"/>
                    <a:pt x="0" y="12"/>
                  </a:cubicBezTo>
                  <a:cubicBezTo>
                    <a:pt x="0" y="15"/>
                    <a:pt x="1" y="18"/>
                    <a:pt x="3" y="20"/>
                  </a:cubicBezTo>
                  <a:cubicBezTo>
                    <a:pt x="6" y="23"/>
                    <a:pt x="9" y="24"/>
                    <a:pt x="11"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2" name="Freeform 110"/>
            <p:cNvSpPr>
              <a:spLocks noChangeArrowheads="1"/>
            </p:cNvSpPr>
            <p:nvPr/>
          </p:nvSpPr>
          <p:spPr bwMode="auto">
            <a:xfrm>
              <a:off x="3527425" y="2701926"/>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1" y="0"/>
                  </a:cubicBezTo>
                  <a:cubicBezTo>
                    <a:pt x="9" y="0"/>
                    <a:pt x="6" y="2"/>
                    <a:pt x="3" y="4"/>
                  </a:cubicBezTo>
                  <a:cubicBezTo>
                    <a:pt x="1" y="6"/>
                    <a:pt x="0" y="9"/>
                    <a:pt x="0" y="12"/>
                  </a:cubicBezTo>
                  <a:cubicBezTo>
                    <a:pt x="0" y="15"/>
                    <a:pt x="1" y="18"/>
                    <a:pt x="3" y="21"/>
                  </a:cubicBezTo>
                  <a:cubicBezTo>
                    <a:pt x="6" y="23"/>
                    <a:pt x="9" y="24"/>
                    <a:pt x="11"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3" name="Freeform 111"/>
            <p:cNvSpPr>
              <a:spLocks noChangeArrowheads="1"/>
            </p:cNvSpPr>
            <p:nvPr/>
          </p:nvSpPr>
          <p:spPr bwMode="auto">
            <a:xfrm>
              <a:off x="3527425" y="2819401"/>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9" y="0"/>
                    <a:pt x="6" y="2"/>
                    <a:pt x="3" y="4"/>
                  </a:cubicBezTo>
                  <a:cubicBezTo>
                    <a:pt x="1" y="6"/>
                    <a:pt x="0" y="9"/>
                    <a:pt x="0" y="12"/>
                  </a:cubicBezTo>
                  <a:cubicBezTo>
                    <a:pt x="0" y="16"/>
                    <a:pt x="1" y="19"/>
                    <a:pt x="3" y="21"/>
                  </a:cubicBezTo>
                  <a:cubicBezTo>
                    <a:pt x="6" y="24"/>
                    <a:pt x="9" y="25"/>
                    <a:pt x="11"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4" name="Freeform 112"/>
            <p:cNvSpPr>
              <a:spLocks noChangeArrowheads="1"/>
            </p:cNvSpPr>
            <p:nvPr/>
          </p:nvSpPr>
          <p:spPr bwMode="auto">
            <a:xfrm>
              <a:off x="3527425" y="29384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5"/>
                    <a:pt x="1" y="18"/>
                    <a:pt x="3" y="20"/>
                  </a:cubicBezTo>
                  <a:cubicBezTo>
                    <a:pt x="6" y="23"/>
                    <a:pt x="9" y="24"/>
                    <a:pt x="11"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5" name="Freeform 113"/>
            <p:cNvSpPr>
              <a:spLocks noChangeArrowheads="1"/>
            </p:cNvSpPr>
            <p:nvPr/>
          </p:nvSpPr>
          <p:spPr bwMode="auto">
            <a:xfrm>
              <a:off x="3643313" y="22336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5"/>
                    <a:pt x="0" y="8"/>
                    <a:pt x="0" y="11"/>
                  </a:cubicBezTo>
                  <a:cubicBezTo>
                    <a:pt x="0" y="15"/>
                    <a:pt x="1" y="18"/>
                    <a:pt x="4" y="20"/>
                  </a:cubicBezTo>
                  <a:cubicBezTo>
                    <a:pt x="6" y="23"/>
                    <a:pt x="9" y="24"/>
                    <a:pt x="12" y="24"/>
                  </a:cubicBezTo>
                  <a:cubicBezTo>
                    <a:pt x="16"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6" name="Freeform 114"/>
            <p:cNvSpPr>
              <a:spLocks noChangeArrowheads="1"/>
            </p:cNvSpPr>
            <p:nvPr/>
          </p:nvSpPr>
          <p:spPr bwMode="auto">
            <a:xfrm>
              <a:off x="3643313" y="23510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7" name="Freeform 115"/>
            <p:cNvSpPr>
              <a:spLocks noChangeArrowheads="1"/>
            </p:cNvSpPr>
            <p:nvPr/>
          </p:nvSpPr>
          <p:spPr bwMode="auto">
            <a:xfrm>
              <a:off x="3643313" y="24669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8" name="Freeform 116"/>
            <p:cNvSpPr>
              <a:spLocks noChangeArrowheads="1"/>
            </p:cNvSpPr>
            <p:nvPr/>
          </p:nvSpPr>
          <p:spPr bwMode="auto">
            <a:xfrm>
              <a:off x="3759200" y="2351088"/>
              <a:ext cx="79375" cy="74613"/>
            </a:xfrm>
            <a:custGeom>
              <a:avLst/>
              <a:gdLst>
                <a:gd name="T0" fmla="*/ 2147483647 w 25"/>
                <a:gd name="T1" fmla="*/ 0 h 24"/>
                <a:gd name="T2" fmla="*/ 2147483647 w 25"/>
                <a:gd name="T3" fmla="*/ 2147483647 h 24"/>
                <a:gd name="T4" fmla="*/ 0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12" y="0"/>
                  </a:move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5" y="16"/>
                    <a:pt x="25" y="12"/>
                  </a:cubicBezTo>
                  <a:cubicBezTo>
                    <a:pt x="25" y="9"/>
                    <a:pt x="23" y="6"/>
                    <a:pt x="21" y="4"/>
                  </a:cubicBezTo>
                  <a:cubicBezTo>
                    <a:pt x="19" y="1"/>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39" name="Freeform 117"/>
            <p:cNvSpPr>
              <a:spLocks noChangeArrowheads="1"/>
            </p:cNvSpPr>
            <p:nvPr/>
          </p:nvSpPr>
          <p:spPr bwMode="auto">
            <a:xfrm>
              <a:off x="3759200" y="2466976"/>
              <a:ext cx="79375" cy="77788"/>
            </a:xfrm>
            <a:custGeom>
              <a:avLst/>
              <a:gdLst>
                <a:gd name="T0" fmla="*/ 2147483647 w 25"/>
                <a:gd name="T1" fmla="*/ 0 h 25"/>
                <a:gd name="T2" fmla="*/ 2147483647 w 25"/>
                <a:gd name="T3" fmla="*/ 2147483647 h 25"/>
                <a:gd name="T4" fmla="*/ 0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12" y="0"/>
                  </a:move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5" y="16"/>
                    <a:pt x="25" y="12"/>
                  </a:cubicBezTo>
                  <a:cubicBezTo>
                    <a:pt x="25" y="9"/>
                    <a:pt x="23" y="6"/>
                    <a:pt x="21" y="4"/>
                  </a:cubicBezTo>
                  <a:cubicBezTo>
                    <a:pt x="19" y="2"/>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0" name="Freeform 118"/>
            <p:cNvSpPr>
              <a:spLocks noChangeArrowheads="1"/>
            </p:cNvSpPr>
            <p:nvPr/>
          </p:nvSpPr>
          <p:spPr bwMode="auto">
            <a:xfrm>
              <a:off x="3643313" y="25860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1" name="Freeform 119"/>
            <p:cNvSpPr>
              <a:spLocks noChangeArrowheads="1"/>
            </p:cNvSpPr>
            <p:nvPr/>
          </p:nvSpPr>
          <p:spPr bwMode="auto">
            <a:xfrm>
              <a:off x="3643313" y="27019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2" name="Freeform 120"/>
            <p:cNvSpPr>
              <a:spLocks noChangeArrowheads="1"/>
            </p:cNvSpPr>
            <p:nvPr/>
          </p:nvSpPr>
          <p:spPr bwMode="auto">
            <a:xfrm>
              <a:off x="3643313" y="28194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3" name="Freeform 121"/>
            <p:cNvSpPr>
              <a:spLocks noChangeArrowheads="1"/>
            </p:cNvSpPr>
            <p:nvPr/>
          </p:nvSpPr>
          <p:spPr bwMode="auto">
            <a:xfrm>
              <a:off x="3643313" y="3054351"/>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4" name="Freeform 122"/>
            <p:cNvSpPr>
              <a:spLocks noChangeArrowheads="1"/>
            </p:cNvSpPr>
            <p:nvPr/>
          </p:nvSpPr>
          <p:spPr bwMode="auto">
            <a:xfrm>
              <a:off x="3759200" y="3173413"/>
              <a:ext cx="79375" cy="76200"/>
            </a:xfrm>
            <a:custGeom>
              <a:avLst/>
              <a:gdLst>
                <a:gd name="T0" fmla="*/ 2147483647 w 25"/>
                <a:gd name="T1" fmla="*/ 2147483647 h 24"/>
                <a:gd name="T2" fmla="*/ 2147483647 w 25"/>
                <a:gd name="T3" fmla="*/ 2147483647 h 24"/>
                <a:gd name="T4" fmla="*/ 2147483647 w 25"/>
                <a:gd name="T5" fmla="*/ 2147483647 h 24"/>
                <a:gd name="T6" fmla="*/ 2147483647 w 25"/>
                <a:gd name="T7" fmla="*/ 0 h 24"/>
                <a:gd name="T8" fmla="*/ 2147483647 w 25"/>
                <a:gd name="T9" fmla="*/ 2147483647 h 24"/>
                <a:gd name="T10" fmla="*/ 0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20"/>
                  </a:moveTo>
                  <a:cubicBezTo>
                    <a:pt x="23" y="18"/>
                    <a:pt x="25" y="15"/>
                    <a:pt x="25" y="11"/>
                  </a:cubicBezTo>
                  <a:cubicBezTo>
                    <a:pt x="25" y="9"/>
                    <a:pt x="23" y="6"/>
                    <a:pt x="21" y="3"/>
                  </a:cubicBezTo>
                  <a:cubicBezTo>
                    <a:pt x="19" y="1"/>
                    <a:pt x="16" y="0"/>
                    <a:pt x="12" y="0"/>
                  </a:cubicBezTo>
                  <a:cubicBezTo>
                    <a:pt x="9" y="0"/>
                    <a:pt x="6" y="1"/>
                    <a:pt x="4" y="3"/>
                  </a:cubicBezTo>
                  <a:cubicBezTo>
                    <a:pt x="2" y="6"/>
                    <a:pt x="0" y="9"/>
                    <a:pt x="0" y="11"/>
                  </a:cubicBezTo>
                  <a:cubicBezTo>
                    <a:pt x="0" y="15"/>
                    <a:pt x="2" y="18"/>
                    <a:pt x="4" y="20"/>
                  </a:cubicBezTo>
                  <a:cubicBezTo>
                    <a:pt x="6" y="23"/>
                    <a:pt x="9" y="24"/>
                    <a:pt x="12" y="24"/>
                  </a:cubicBezTo>
                  <a:cubicBezTo>
                    <a:pt x="16" y="24"/>
                    <a:pt x="19" y="23"/>
                    <a:pt x="21"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5" name="Freeform 123"/>
            <p:cNvSpPr>
              <a:spLocks noChangeArrowheads="1"/>
            </p:cNvSpPr>
            <p:nvPr/>
          </p:nvSpPr>
          <p:spPr bwMode="auto">
            <a:xfrm>
              <a:off x="3759200" y="2586038"/>
              <a:ext cx="79375" cy="76200"/>
            </a:xfrm>
            <a:custGeom>
              <a:avLst/>
              <a:gdLst>
                <a:gd name="T0" fmla="*/ 2147483647 w 25"/>
                <a:gd name="T1" fmla="*/ 0 h 24"/>
                <a:gd name="T2" fmla="*/ 2147483647 w 25"/>
                <a:gd name="T3" fmla="*/ 2147483647 h 24"/>
                <a:gd name="T4" fmla="*/ 0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12" y="0"/>
                  </a:move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cubicBezTo>
                    <a:pt x="19" y="1"/>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6" name="Freeform 124"/>
            <p:cNvSpPr>
              <a:spLocks noChangeArrowheads="1"/>
            </p:cNvSpPr>
            <p:nvPr/>
          </p:nvSpPr>
          <p:spPr bwMode="auto">
            <a:xfrm>
              <a:off x="3290888" y="34067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7" name="Freeform 125"/>
            <p:cNvSpPr>
              <a:spLocks noChangeArrowheads="1"/>
            </p:cNvSpPr>
            <p:nvPr/>
          </p:nvSpPr>
          <p:spPr bwMode="auto">
            <a:xfrm>
              <a:off x="3408363" y="34067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8" name="Freeform 126"/>
            <p:cNvSpPr>
              <a:spLocks noChangeArrowheads="1"/>
            </p:cNvSpPr>
            <p:nvPr/>
          </p:nvSpPr>
          <p:spPr bwMode="auto">
            <a:xfrm>
              <a:off x="3408363" y="328930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49" name="Freeform 127"/>
            <p:cNvSpPr>
              <a:spLocks noChangeArrowheads="1"/>
            </p:cNvSpPr>
            <p:nvPr/>
          </p:nvSpPr>
          <p:spPr bwMode="auto">
            <a:xfrm>
              <a:off x="2703513" y="22336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5"/>
                    <a:pt x="0" y="8"/>
                    <a:pt x="0" y="11"/>
                  </a:cubicBezTo>
                  <a:cubicBezTo>
                    <a:pt x="0" y="15"/>
                    <a:pt x="1" y="18"/>
                    <a:pt x="4" y="20"/>
                  </a:cubicBezTo>
                  <a:cubicBezTo>
                    <a:pt x="6" y="23"/>
                    <a:pt x="9" y="24"/>
                    <a:pt x="12" y="24"/>
                  </a:cubicBezTo>
                  <a:cubicBezTo>
                    <a:pt x="16"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0" name="Freeform 128"/>
            <p:cNvSpPr>
              <a:spLocks noChangeArrowheads="1"/>
            </p:cNvSpPr>
            <p:nvPr/>
          </p:nvSpPr>
          <p:spPr bwMode="auto">
            <a:xfrm>
              <a:off x="3527425" y="3054351"/>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1" y="0"/>
                  </a:cubicBezTo>
                  <a:cubicBezTo>
                    <a:pt x="9" y="0"/>
                    <a:pt x="6" y="2"/>
                    <a:pt x="3" y="4"/>
                  </a:cubicBezTo>
                  <a:cubicBezTo>
                    <a:pt x="1" y="6"/>
                    <a:pt x="0" y="9"/>
                    <a:pt x="0" y="12"/>
                  </a:cubicBezTo>
                  <a:cubicBezTo>
                    <a:pt x="0" y="15"/>
                    <a:pt x="1" y="18"/>
                    <a:pt x="3" y="21"/>
                  </a:cubicBezTo>
                  <a:cubicBezTo>
                    <a:pt x="6" y="23"/>
                    <a:pt x="9" y="24"/>
                    <a:pt x="11"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1" name="Freeform 129"/>
            <p:cNvSpPr>
              <a:spLocks noChangeArrowheads="1"/>
            </p:cNvSpPr>
            <p:nvPr/>
          </p:nvSpPr>
          <p:spPr bwMode="auto">
            <a:xfrm>
              <a:off x="3527425" y="31734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1" y="0"/>
                  </a:cubicBezTo>
                  <a:cubicBezTo>
                    <a:pt x="9" y="0"/>
                    <a:pt x="6" y="1"/>
                    <a:pt x="3" y="3"/>
                  </a:cubicBezTo>
                  <a:cubicBezTo>
                    <a:pt x="1" y="6"/>
                    <a:pt x="0" y="9"/>
                    <a:pt x="0" y="11"/>
                  </a:cubicBezTo>
                  <a:cubicBezTo>
                    <a:pt x="0" y="15"/>
                    <a:pt x="1" y="18"/>
                    <a:pt x="3" y="20"/>
                  </a:cubicBezTo>
                  <a:cubicBezTo>
                    <a:pt x="6" y="23"/>
                    <a:pt x="9" y="24"/>
                    <a:pt x="11" y="24"/>
                  </a:cubicBezTo>
                  <a:cubicBezTo>
                    <a:pt x="15"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2" name="Freeform 130"/>
            <p:cNvSpPr>
              <a:spLocks noChangeArrowheads="1"/>
            </p:cNvSpPr>
            <p:nvPr/>
          </p:nvSpPr>
          <p:spPr bwMode="auto">
            <a:xfrm>
              <a:off x="3527425" y="328930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5"/>
                    <a:pt x="1" y="18"/>
                    <a:pt x="3" y="20"/>
                  </a:cubicBezTo>
                  <a:cubicBezTo>
                    <a:pt x="6" y="23"/>
                    <a:pt x="9" y="24"/>
                    <a:pt x="11"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3" name="Freeform 131"/>
            <p:cNvSpPr>
              <a:spLocks noChangeArrowheads="1"/>
            </p:cNvSpPr>
            <p:nvPr/>
          </p:nvSpPr>
          <p:spPr bwMode="auto">
            <a:xfrm>
              <a:off x="3643313" y="29384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4" name="Freeform 132"/>
            <p:cNvSpPr>
              <a:spLocks noChangeArrowheads="1"/>
            </p:cNvSpPr>
            <p:nvPr/>
          </p:nvSpPr>
          <p:spPr bwMode="auto">
            <a:xfrm>
              <a:off x="3759200" y="2701926"/>
              <a:ext cx="79375" cy="76200"/>
            </a:xfrm>
            <a:custGeom>
              <a:avLst/>
              <a:gdLst>
                <a:gd name="T0" fmla="*/ 2147483647 w 25"/>
                <a:gd name="T1" fmla="*/ 0 h 24"/>
                <a:gd name="T2" fmla="*/ 2147483647 w 25"/>
                <a:gd name="T3" fmla="*/ 2147483647 h 24"/>
                <a:gd name="T4" fmla="*/ 0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12" y="0"/>
                  </a:moveTo>
                  <a:cubicBezTo>
                    <a:pt x="9" y="0"/>
                    <a:pt x="6" y="2"/>
                    <a:pt x="4" y="4"/>
                  </a:cubicBezTo>
                  <a:cubicBezTo>
                    <a:pt x="2" y="6"/>
                    <a:pt x="0" y="9"/>
                    <a:pt x="0" y="12"/>
                  </a:cubicBezTo>
                  <a:cubicBezTo>
                    <a:pt x="0" y="15"/>
                    <a:pt x="2" y="18"/>
                    <a:pt x="4" y="21"/>
                  </a:cubicBezTo>
                  <a:cubicBezTo>
                    <a:pt x="6" y="23"/>
                    <a:pt x="9" y="24"/>
                    <a:pt x="12" y="24"/>
                  </a:cubicBezTo>
                  <a:cubicBezTo>
                    <a:pt x="16" y="24"/>
                    <a:pt x="19" y="23"/>
                    <a:pt x="21" y="21"/>
                  </a:cubicBezTo>
                  <a:cubicBezTo>
                    <a:pt x="23" y="18"/>
                    <a:pt x="25" y="15"/>
                    <a:pt x="25" y="12"/>
                  </a:cubicBezTo>
                  <a:cubicBezTo>
                    <a:pt x="25" y="9"/>
                    <a:pt x="23" y="6"/>
                    <a:pt x="21" y="4"/>
                  </a:cubicBezTo>
                  <a:cubicBezTo>
                    <a:pt x="19" y="2"/>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5" name="Freeform 133"/>
            <p:cNvSpPr>
              <a:spLocks noChangeArrowheads="1"/>
            </p:cNvSpPr>
            <p:nvPr/>
          </p:nvSpPr>
          <p:spPr bwMode="auto">
            <a:xfrm>
              <a:off x="3055938" y="22336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5"/>
                    <a:pt x="0" y="8"/>
                    <a:pt x="0" y="11"/>
                  </a:cubicBezTo>
                  <a:cubicBezTo>
                    <a:pt x="0" y="15"/>
                    <a:pt x="2" y="18"/>
                    <a:pt x="4" y="20"/>
                  </a:cubicBezTo>
                  <a:cubicBezTo>
                    <a:pt x="6" y="23"/>
                    <a:pt x="9" y="24"/>
                    <a:pt x="12" y="24"/>
                  </a:cubicBezTo>
                  <a:cubicBezTo>
                    <a:pt x="16" y="24"/>
                    <a:pt x="18" y="23"/>
                    <a:pt x="21" y="20"/>
                  </a:cubicBezTo>
                  <a:cubicBezTo>
                    <a:pt x="23" y="18"/>
                    <a:pt x="24" y="15"/>
                    <a:pt x="24" y="11"/>
                  </a:cubicBezTo>
                  <a:cubicBezTo>
                    <a:pt x="24" y="8"/>
                    <a:pt x="23"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6" name="Freeform 134"/>
            <p:cNvSpPr>
              <a:spLocks noChangeArrowheads="1"/>
            </p:cNvSpPr>
            <p:nvPr/>
          </p:nvSpPr>
          <p:spPr bwMode="auto">
            <a:xfrm>
              <a:off x="3171825" y="223361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5"/>
                    <a:pt x="0" y="8"/>
                    <a:pt x="0" y="11"/>
                  </a:cubicBezTo>
                  <a:cubicBezTo>
                    <a:pt x="0" y="15"/>
                    <a:pt x="2" y="18"/>
                    <a:pt x="4" y="20"/>
                  </a:cubicBezTo>
                  <a:cubicBezTo>
                    <a:pt x="6" y="23"/>
                    <a:pt x="9" y="24"/>
                    <a:pt x="12" y="24"/>
                  </a:cubicBezTo>
                  <a:cubicBezTo>
                    <a:pt x="16" y="24"/>
                    <a:pt x="19" y="23"/>
                    <a:pt x="21" y="20"/>
                  </a:cubicBezTo>
                  <a:cubicBezTo>
                    <a:pt x="24" y="18"/>
                    <a:pt x="25" y="15"/>
                    <a:pt x="25" y="11"/>
                  </a:cubicBezTo>
                  <a:cubicBezTo>
                    <a:pt x="25" y="8"/>
                    <a:pt x="24"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7" name="Freeform 135"/>
            <p:cNvSpPr>
              <a:spLocks noChangeArrowheads="1"/>
            </p:cNvSpPr>
            <p:nvPr/>
          </p:nvSpPr>
          <p:spPr bwMode="auto">
            <a:xfrm>
              <a:off x="3408363" y="211455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8" name="Freeform 136"/>
            <p:cNvSpPr>
              <a:spLocks noChangeArrowheads="1"/>
            </p:cNvSpPr>
            <p:nvPr/>
          </p:nvSpPr>
          <p:spPr bwMode="auto">
            <a:xfrm>
              <a:off x="3759200" y="3289301"/>
              <a:ext cx="79375" cy="76200"/>
            </a:xfrm>
            <a:custGeom>
              <a:avLst/>
              <a:gdLst>
                <a:gd name="T0" fmla="*/ 2147483647 w 25"/>
                <a:gd name="T1" fmla="*/ 0 h 24"/>
                <a:gd name="T2" fmla="*/ 2147483647 w 25"/>
                <a:gd name="T3" fmla="*/ 2147483647 h 24"/>
                <a:gd name="T4" fmla="*/ 0 w 25"/>
                <a:gd name="T5" fmla="*/ 2147483647 h 24"/>
                <a:gd name="T6" fmla="*/ 2147483647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12" y="0"/>
                  </a:moveTo>
                  <a:cubicBezTo>
                    <a:pt x="9" y="0"/>
                    <a:pt x="6" y="1"/>
                    <a:pt x="4" y="4"/>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4"/>
                  </a:cubicBezTo>
                  <a:cubicBezTo>
                    <a:pt x="19" y="1"/>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59" name="Freeform 137"/>
            <p:cNvSpPr>
              <a:spLocks noChangeArrowheads="1"/>
            </p:cNvSpPr>
            <p:nvPr/>
          </p:nvSpPr>
          <p:spPr bwMode="auto">
            <a:xfrm>
              <a:off x="3879850" y="24669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0" name="Freeform 138"/>
            <p:cNvSpPr>
              <a:spLocks noChangeArrowheads="1"/>
            </p:cNvSpPr>
            <p:nvPr/>
          </p:nvSpPr>
          <p:spPr bwMode="auto">
            <a:xfrm>
              <a:off x="3879850"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1" name="Freeform 139"/>
            <p:cNvSpPr>
              <a:spLocks noChangeArrowheads="1"/>
            </p:cNvSpPr>
            <p:nvPr/>
          </p:nvSpPr>
          <p:spPr bwMode="auto">
            <a:xfrm>
              <a:off x="3408363"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2" name="Freeform 140"/>
            <p:cNvSpPr>
              <a:spLocks noChangeArrowheads="1"/>
            </p:cNvSpPr>
            <p:nvPr/>
          </p:nvSpPr>
          <p:spPr bwMode="auto">
            <a:xfrm>
              <a:off x="3643313" y="211455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3" name="Freeform 141"/>
            <p:cNvSpPr>
              <a:spLocks noChangeArrowheads="1"/>
            </p:cNvSpPr>
            <p:nvPr/>
          </p:nvSpPr>
          <p:spPr bwMode="auto">
            <a:xfrm>
              <a:off x="2940050" y="14112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4" name="Freeform 142"/>
            <p:cNvSpPr>
              <a:spLocks noChangeArrowheads="1"/>
            </p:cNvSpPr>
            <p:nvPr/>
          </p:nvSpPr>
          <p:spPr bwMode="auto">
            <a:xfrm>
              <a:off x="3055938" y="129222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5" name="Freeform 143"/>
            <p:cNvSpPr>
              <a:spLocks noChangeArrowheads="1"/>
            </p:cNvSpPr>
            <p:nvPr/>
          </p:nvSpPr>
          <p:spPr bwMode="auto">
            <a:xfrm>
              <a:off x="2940050"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6" name="Freeform 144"/>
            <p:cNvSpPr>
              <a:spLocks noChangeArrowheads="1"/>
            </p:cNvSpPr>
            <p:nvPr/>
          </p:nvSpPr>
          <p:spPr bwMode="auto">
            <a:xfrm>
              <a:off x="2819400" y="1762126"/>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7" name="Freeform 145"/>
            <p:cNvSpPr>
              <a:spLocks noChangeArrowheads="1"/>
            </p:cNvSpPr>
            <p:nvPr/>
          </p:nvSpPr>
          <p:spPr bwMode="auto">
            <a:xfrm>
              <a:off x="2940050" y="1762126"/>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8" name="Freeform 146"/>
            <p:cNvSpPr>
              <a:spLocks noChangeArrowheads="1"/>
            </p:cNvSpPr>
            <p:nvPr/>
          </p:nvSpPr>
          <p:spPr bwMode="auto">
            <a:xfrm>
              <a:off x="3171825"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69" name="Freeform 147"/>
            <p:cNvSpPr>
              <a:spLocks noChangeArrowheads="1"/>
            </p:cNvSpPr>
            <p:nvPr/>
          </p:nvSpPr>
          <p:spPr bwMode="auto">
            <a:xfrm>
              <a:off x="3171825" y="1527176"/>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0" name="Freeform 148"/>
            <p:cNvSpPr>
              <a:spLocks noChangeArrowheads="1"/>
            </p:cNvSpPr>
            <p:nvPr/>
          </p:nvSpPr>
          <p:spPr bwMode="auto">
            <a:xfrm>
              <a:off x="3290888" y="9398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1" name="Freeform 149"/>
            <p:cNvSpPr>
              <a:spLocks noChangeArrowheads="1"/>
            </p:cNvSpPr>
            <p:nvPr/>
          </p:nvSpPr>
          <p:spPr bwMode="auto">
            <a:xfrm>
              <a:off x="3290888"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2" name="Freeform 150"/>
            <p:cNvSpPr>
              <a:spLocks noChangeArrowheads="1"/>
            </p:cNvSpPr>
            <p:nvPr/>
          </p:nvSpPr>
          <p:spPr bwMode="auto">
            <a:xfrm>
              <a:off x="3290888" y="15271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3" name="Freeform 151"/>
            <p:cNvSpPr>
              <a:spLocks noChangeArrowheads="1"/>
            </p:cNvSpPr>
            <p:nvPr/>
          </p:nvSpPr>
          <p:spPr bwMode="auto">
            <a:xfrm>
              <a:off x="3290888"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4" name="Freeform 152"/>
            <p:cNvSpPr>
              <a:spLocks noChangeArrowheads="1"/>
            </p:cNvSpPr>
            <p:nvPr/>
          </p:nvSpPr>
          <p:spPr bwMode="auto">
            <a:xfrm>
              <a:off x="3408363" y="82391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5" name="Freeform 153"/>
            <p:cNvSpPr>
              <a:spLocks noChangeArrowheads="1"/>
            </p:cNvSpPr>
            <p:nvPr/>
          </p:nvSpPr>
          <p:spPr bwMode="auto">
            <a:xfrm>
              <a:off x="3408363" y="105886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6" name="Freeform 154"/>
            <p:cNvSpPr>
              <a:spLocks noChangeArrowheads="1"/>
            </p:cNvSpPr>
            <p:nvPr/>
          </p:nvSpPr>
          <p:spPr bwMode="auto">
            <a:xfrm>
              <a:off x="3408363"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7" name="Freeform 155"/>
            <p:cNvSpPr>
              <a:spLocks noChangeArrowheads="1"/>
            </p:cNvSpPr>
            <p:nvPr/>
          </p:nvSpPr>
          <p:spPr bwMode="auto">
            <a:xfrm>
              <a:off x="3290888" y="17621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8" name="Freeform 156"/>
            <p:cNvSpPr>
              <a:spLocks noChangeArrowheads="1"/>
            </p:cNvSpPr>
            <p:nvPr/>
          </p:nvSpPr>
          <p:spPr bwMode="auto">
            <a:xfrm>
              <a:off x="3527425" y="82391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6"/>
                    <a:pt x="1" y="18"/>
                    <a:pt x="3" y="21"/>
                  </a:cubicBezTo>
                  <a:cubicBezTo>
                    <a:pt x="6" y="23"/>
                    <a:pt x="9" y="24"/>
                    <a:pt x="11"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79" name="Freeform 157"/>
            <p:cNvSpPr>
              <a:spLocks noChangeArrowheads="1"/>
            </p:cNvSpPr>
            <p:nvPr/>
          </p:nvSpPr>
          <p:spPr bwMode="auto">
            <a:xfrm>
              <a:off x="3527425" y="939801"/>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9" y="0"/>
                    <a:pt x="6" y="2"/>
                    <a:pt x="3" y="4"/>
                  </a:cubicBezTo>
                  <a:cubicBezTo>
                    <a:pt x="1" y="6"/>
                    <a:pt x="0" y="9"/>
                    <a:pt x="0" y="12"/>
                  </a:cubicBezTo>
                  <a:cubicBezTo>
                    <a:pt x="0" y="16"/>
                    <a:pt x="1" y="19"/>
                    <a:pt x="3" y="21"/>
                  </a:cubicBezTo>
                  <a:cubicBezTo>
                    <a:pt x="6" y="24"/>
                    <a:pt x="9" y="25"/>
                    <a:pt x="11"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0" name="Freeform 158"/>
            <p:cNvSpPr>
              <a:spLocks noChangeArrowheads="1"/>
            </p:cNvSpPr>
            <p:nvPr/>
          </p:nvSpPr>
          <p:spPr bwMode="auto">
            <a:xfrm>
              <a:off x="3527425" y="15271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9" y="0"/>
                    <a:pt x="6" y="2"/>
                    <a:pt x="3" y="4"/>
                  </a:cubicBezTo>
                  <a:cubicBezTo>
                    <a:pt x="1" y="6"/>
                    <a:pt x="0" y="9"/>
                    <a:pt x="0" y="12"/>
                  </a:cubicBezTo>
                  <a:cubicBezTo>
                    <a:pt x="0" y="16"/>
                    <a:pt x="1" y="19"/>
                    <a:pt x="3" y="21"/>
                  </a:cubicBezTo>
                  <a:cubicBezTo>
                    <a:pt x="6" y="23"/>
                    <a:pt x="9" y="25"/>
                    <a:pt x="11"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1" name="Freeform 159"/>
            <p:cNvSpPr>
              <a:spLocks noChangeArrowheads="1"/>
            </p:cNvSpPr>
            <p:nvPr/>
          </p:nvSpPr>
          <p:spPr bwMode="auto">
            <a:xfrm>
              <a:off x="3527425"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1" y="0"/>
                  </a:cubicBezTo>
                  <a:cubicBezTo>
                    <a:pt x="9" y="0"/>
                    <a:pt x="6" y="1"/>
                    <a:pt x="3" y="3"/>
                  </a:cubicBezTo>
                  <a:cubicBezTo>
                    <a:pt x="1" y="6"/>
                    <a:pt x="0" y="9"/>
                    <a:pt x="0" y="12"/>
                  </a:cubicBezTo>
                  <a:cubicBezTo>
                    <a:pt x="0" y="15"/>
                    <a:pt x="1" y="18"/>
                    <a:pt x="3" y="20"/>
                  </a:cubicBezTo>
                  <a:cubicBezTo>
                    <a:pt x="6" y="23"/>
                    <a:pt x="9" y="24"/>
                    <a:pt x="11"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2" name="Freeform 160"/>
            <p:cNvSpPr>
              <a:spLocks noChangeArrowheads="1"/>
            </p:cNvSpPr>
            <p:nvPr/>
          </p:nvSpPr>
          <p:spPr bwMode="auto">
            <a:xfrm>
              <a:off x="3643313" y="9398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3" name="Freeform 161"/>
            <p:cNvSpPr>
              <a:spLocks noChangeArrowheads="1"/>
            </p:cNvSpPr>
            <p:nvPr/>
          </p:nvSpPr>
          <p:spPr bwMode="auto">
            <a:xfrm>
              <a:off x="3643313"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4" name="Freeform 162"/>
            <p:cNvSpPr>
              <a:spLocks noChangeArrowheads="1"/>
            </p:cNvSpPr>
            <p:nvPr/>
          </p:nvSpPr>
          <p:spPr bwMode="auto">
            <a:xfrm>
              <a:off x="3643313" y="15271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5" name="Freeform 163"/>
            <p:cNvSpPr>
              <a:spLocks noChangeArrowheads="1"/>
            </p:cNvSpPr>
            <p:nvPr/>
          </p:nvSpPr>
          <p:spPr bwMode="auto">
            <a:xfrm>
              <a:off x="3643313"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6" name="Freeform 164"/>
            <p:cNvSpPr>
              <a:spLocks noChangeArrowheads="1"/>
            </p:cNvSpPr>
            <p:nvPr/>
          </p:nvSpPr>
          <p:spPr bwMode="auto">
            <a:xfrm>
              <a:off x="3759200" y="939801"/>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7" name="Freeform 165"/>
            <p:cNvSpPr>
              <a:spLocks noChangeArrowheads="1"/>
            </p:cNvSpPr>
            <p:nvPr/>
          </p:nvSpPr>
          <p:spPr bwMode="auto">
            <a:xfrm>
              <a:off x="3759200"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8" name="Freeform 166"/>
            <p:cNvSpPr>
              <a:spLocks noChangeArrowheads="1"/>
            </p:cNvSpPr>
            <p:nvPr/>
          </p:nvSpPr>
          <p:spPr bwMode="auto">
            <a:xfrm>
              <a:off x="3759200" y="1527176"/>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89" name="Freeform 167"/>
            <p:cNvSpPr>
              <a:spLocks noChangeArrowheads="1"/>
            </p:cNvSpPr>
            <p:nvPr/>
          </p:nvSpPr>
          <p:spPr bwMode="auto">
            <a:xfrm>
              <a:off x="3879850" y="939801"/>
              <a:ext cx="74613"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0" name="Freeform 168"/>
            <p:cNvSpPr>
              <a:spLocks noChangeArrowheads="1"/>
            </p:cNvSpPr>
            <p:nvPr/>
          </p:nvSpPr>
          <p:spPr bwMode="auto">
            <a:xfrm>
              <a:off x="3879850" y="1058863"/>
              <a:ext cx="74613"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1" name="Freeform 169"/>
            <p:cNvSpPr>
              <a:spLocks noChangeArrowheads="1"/>
            </p:cNvSpPr>
            <p:nvPr/>
          </p:nvSpPr>
          <p:spPr bwMode="auto">
            <a:xfrm>
              <a:off x="3879850" y="1527176"/>
              <a:ext cx="74613" cy="77788"/>
            </a:xfrm>
            <a:custGeom>
              <a:avLst/>
              <a:gdLst>
                <a:gd name="T0" fmla="*/ 2147483647 w 24"/>
                <a:gd name="T1" fmla="*/ 2147483647 h 25"/>
                <a:gd name="T2" fmla="*/ 2147483647 w 24"/>
                <a:gd name="T3" fmla="*/ 2147483647 h 25"/>
                <a:gd name="T4" fmla="*/ 2147483647 w 24"/>
                <a:gd name="T5" fmla="*/ 2147483647 h 25"/>
                <a:gd name="T6" fmla="*/ 2147483647 w 24"/>
                <a:gd name="T7" fmla="*/ 0 h 25"/>
                <a:gd name="T8" fmla="*/ 2147483647 w 24"/>
                <a:gd name="T9" fmla="*/ 2147483647 h 25"/>
                <a:gd name="T10" fmla="*/ 0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21"/>
                  </a:moveTo>
                  <a:cubicBezTo>
                    <a:pt x="23" y="19"/>
                    <a:pt x="24" y="16"/>
                    <a:pt x="24" y="12"/>
                  </a:cubicBezTo>
                  <a:cubicBezTo>
                    <a:pt x="24" y="9"/>
                    <a:pt x="23" y="6"/>
                    <a:pt x="20" y="4"/>
                  </a:cubicBez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2" name="Freeform 170"/>
            <p:cNvSpPr>
              <a:spLocks noChangeArrowheads="1"/>
            </p:cNvSpPr>
            <p:nvPr/>
          </p:nvSpPr>
          <p:spPr bwMode="auto">
            <a:xfrm>
              <a:off x="3879850" y="1646238"/>
              <a:ext cx="74613"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5"/>
                    <a:pt x="24" y="12"/>
                  </a:cubicBezTo>
                  <a:cubicBezTo>
                    <a:pt x="24" y="9"/>
                    <a:pt x="23" y="6"/>
                    <a:pt x="20" y="3"/>
                  </a:cubicBez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3" name="Freeform 171"/>
            <p:cNvSpPr>
              <a:spLocks noChangeArrowheads="1"/>
            </p:cNvSpPr>
            <p:nvPr/>
          </p:nvSpPr>
          <p:spPr bwMode="auto">
            <a:xfrm>
              <a:off x="3879850" y="1762126"/>
              <a:ext cx="74613"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8"/>
                    <a:pt x="24" y="16"/>
                    <a:pt x="24" y="12"/>
                  </a:cubicBezTo>
                  <a:cubicBezTo>
                    <a:pt x="24" y="9"/>
                    <a:pt x="23" y="6"/>
                    <a:pt x="20" y="4"/>
                  </a:cubicBez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4" name="Freeform 172"/>
            <p:cNvSpPr>
              <a:spLocks noChangeArrowheads="1"/>
            </p:cNvSpPr>
            <p:nvPr/>
          </p:nvSpPr>
          <p:spPr bwMode="auto">
            <a:xfrm>
              <a:off x="3995738" y="939801"/>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5" name="Freeform 173"/>
            <p:cNvSpPr>
              <a:spLocks noChangeArrowheads="1"/>
            </p:cNvSpPr>
            <p:nvPr/>
          </p:nvSpPr>
          <p:spPr bwMode="auto">
            <a:xfrm>
              <a:off x="3995738"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6" name="Freeform 174"/>
            <p:cNvSpPr>
              <a:spLocks noChangeArrowheads="1"/>
            </p:cNvSpPr>
            <p:nvPr/>
          </p:nvSpPr>
          <p:spPr bwMode="auto">
            <a:xfrm>
              <a:off x="3995738" y="152717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7" name="Freeform 175"/>
            <p:cNvSpPr>
              <a:spLocks noChangeArrowheads="1"/>
            </p:cNvSpPr>
            <p:nvPr/>
          </p:nvSpPr>
          <p:spPr bwMode="auto">
            <a:xfrm>
              <a:off x="3995738"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8" name="Freeform 176"/>
            <p:cNvSpPr>
              <a:spLocks noChangeArrowheads="1"/>
            </p:cNvSpPr>
            <p:nvPr/>
          </p:nvSpPr>
          <p:spPr bwMode="auto">
            <a:xfrm>
              <a:off x="3995738" y="1762126"/>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599" name="Freeform 177"/>
            <p:cNvSpPr>
              <a:spLocks noChangeArrowheads="1"/>
            </p:cNvSpPr>
            <p:nvPr/>
          </p:nvSpPr>
          <p:spPr bwMode="auto">
            <a:xfrm>
              <a:off x="4111625" y="82391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0" name="Freeform 178"/>
            <p:cNvSpPr>
              <a:spLocks noChangeArrowheads="1"/>
            </p:cNvSpPr>
            <p:nvPr/>
          </p:nvSpPr>
          <p:spPr bwMode="auto">
            <a:xfrm>
              <a:off x="4111625" y="939801"/>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1" name="Freeform 179"/>
            <p:cNvSpPr>
              <a:spLocks noChangeArrowheads="1"/>
            </p:cNvSpPr>
            <p:nvPr/>
          </p:nvSpPr>
          <p:spPr bwMode="auto">
            <a:xfrm>
              <a:off x="3171825" y="16462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2" name="Freeform 180"/>
            <p:cNvSpPr>
              <a:spLocks noChangeArrowheads="1"/>
            </p:cNvSpPr>
            <p:nvPr/>
          </p:nvSpPr>
          <p:spPr bwMode="auto">
            <a:xfrm>
              <a:off x="3055938" y="15271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3" name="Freeform 181"/>
            <p:cNvSpPr>
              <a:spLocks noChangeArrowheads="1"/>
            </p:cNvSpPr>
            <p:nvPr/>
          </p:nvSpPr>
          <p:spPr bwMode="auto">
            <a:xfrm>
              <a:off x="3055938" y="14112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4" name="Freeform 182"/>
            <p:cNvSpPr>
              <a:spLocks noChangeArrowheads="1"/>
            </p:cNvSpPr>
            <p:nvPr/>
          </p:nvSpPr>
          <p:spPr bwMode="auto">
            <a:xfrm>
              <a:off x="3408363" y="152717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5" name="Freeform 183"/>
            <p:cNvSpPr>
              <a:spLocks noChangeArrowheads="1"/>
            </p:cNvSpPr>
            <p:nvPr/>
          </p:nvSpPr>
          <p:spPr bwMode="auto">
            <a:xfrm>
              <a:off x="2703513"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6" name="Freeform 184"/>
            <p:cNvSpPr>
              <a:spLocks noChangeArrowheads="1"/>
            </p:cNvSpPr>
            <p:nvPr/>
          </p:nvSpPr>
          <p:spPr bwMode="auto">
            <a:xfrm>
              <a:off x="2819400"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7" name="Freeform 185"/>
            <p:cNvSpPr>
              <a:spLocks noChangeArrowheads="1"/>
            </p:cNvSpPr>
            <p:nvPr/>
          </p:nvSpPr>
          <p:spPr bwMode="auto">
            <a:xfrm>
              <a:off x="3171825" y="1174751"/>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8" name="Freeform 186"/>
            <p:cNvSpPr>
              <a:spLocks noChangeArrowheads="1"/>
            </p:cNvSpPr>
            <p:nvPr/>
          </p:nvSpPr>
          <p:spPr bwMode="auto">
            <a:xfrm>
              <a:off x="3290888" y="117475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09" name="Freeform 187"/>
            <p:cNvSpPr>
              <a:spLocks noChangeArrowheads="1"/>
            </p:cNvSpPr>
            <p:nvPr/>
          </p:nvSpPr>
          <p:spPr bwMode="auto">
            <a:xfrm>
              <a:off x="3408363" y="1174751"/>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0" name="Freeform 188"/>
            <p:cNvSpPr>
              <a:spLocks noChangeArrowheads="1"/>
            </p:cNvSpPr>
            <p:nvPr/>
          </p:nvSpPr>
          <p:spPr bwMode="auto">
            <a:xfrm>
              <a:off x="3643313" y="117475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1" name="Freeform 189"/>
            <p:cNvSpPr>
              <a:spLocks noChangeArrowheads="1"/>
            </p:cNvSpPr>
            <p:nvPr/>
          </p:nvSpPr>
          <p:spPr bwMode="auto">
            <a:xfrm>
              <a:off x="3759200" y="1174751"/>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2" name="Freeform 190"/>
            <p:cNvSpPr>
              <a:spLocks noChangeArrowheads="1"/>
            </p:cNvSpPr>
            <p:nvPr/>
          </p:nvSpPr>
          <p:spPr bwMode="auto">
            <a:xfrm>
              <a:off x="3879850" y="1174751"/>
              <a:ext cx="74613"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3" name="Freeform 191"/>
            <p:cNvSpPr>
              <a:spLocks noChangeArrowheads="1"/>
            </p:cNvSpPr>
            <p:nvPr/>
          </p:nvSpPr>
          <p:spPr bwMode="auto">
            <a:xfrm>
              <a:off x="3995738" y="1174751"/>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4" name="Freeform 192"/>
            <p:cNvSpPr>
              <a:spLocks noChangeArrowheads="1"/>
            </p:cNvSpPr>
            <p:nvPr/>
          </p:nvSpPr>
          <p:spPr bwMode="auto">
            <a:xfrm>
              <a:off x="3290888" y="129222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5" name="Freeform 193"/>
            <p:cNvSpPr>
              <a:spLocks noChangeArrowheads="1"/>
            </p:cNvSpPr>
            <p:nvPr/>
          </p:nvSpPr>
          <p:spPr bwMode="auto">
            <a:xfrm>
              <a:off x="3527425" y="1292226"/>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9" y="0"/>
                    <a:pt x="6" y="2"/>
                    <a:pt x="3" y="4"/>
                  </a:cubicBezTo>
                  <a:cubicBezTo>
                    <a:pt x="1" y="6"/>
                    <a:pt x="0" y="9"/>
                    <a:pt x="0" y="12"/>
                  </a:cubicBezTo>
                  <a:cubicBezTo>
                    <a:pt x="0" y="16"/>
                    <a:pt x="1" y="19"/>
                    <a:pt x="3" y="21"/>
                  </a:cubicBezTo>
                  <a:cubicBezTo>
                    <a:pt x="6" y="24"/>
                    <a:pt x="9" y="25"/>
                    <a:pt x="11"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6" name="Freeform 194"/>
            <p:cNvSpPr>
              <a:spLocks noChangeArrowheads="1"/>
            </p:cNvSpPr>
            <p:nvPr/>
          </p:nvSpPr>
          <p:spPr bwMode="auto">
            <a:xfrm>
              <a:off x="3643313" y="129222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7" name="Freeform 195"/>
            <p:cNvSpPr>
              <a:spLocks noChangeArrowheads="1"/>
            </p:cNvSpPr>
            <p:nvPr/>
          </p:nvSpPr>
          <p:spPr bwMode="auto">
            <a:xfrm>
              <a:off x="3759200" y="1292226"/>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8" name="Freeform 196"/>
            <p:cNvSpPr>
              <a:spLocks noChangeArrowheads="1"/>
            </p:cNvSpPr>
            <p:nvPr/>
          </p:nvSpPr>
          <p:spPr bwMode="auto">
            <a:xfrm>
              <a:off x="3879850" y="1292226"/>
              <a:ext cx="74613" cy="77788"/>
            </a:xfrm>
            <a:custGeom>
              <a:avLst/>
              <a:gdLst>
                <a:gd name="T0" fmla="*/ 2147483647 w 24"/>
                <a:gd name="T1" fmla="*/ 2147483647 h 25"/>
                <a:gd name="T2" fmla="*/ 2147483647 w 24"/>
                <a:gd name="T3" fmla="*/ 2147483647 h 25"/>
                <a:gd name="T4" fmla="*/ 2147483647 w 24"/>
                <a:gd name="T5" fmla="*/ 2147483647 h 25"/>
                <a:gd name="T6" fmla="*/ 2147483647 w 24"/>
                <a:gd name="T7" fmla="*/ 0 h 25"/>
                <a:gd name="T8" fmla="*/ 2147483647 w 24"/>
                <a:gd name="T9" fmla="*/ 2147483647 h 25"/>
                <a:gd name="T10" fmla="*/ 0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21"/>
                  </a:moveTo>
                  <a:cubicBezTo>
                    <a:pt x="23" y="19"/>
                    <a:pt x="24" y="16"/>
                    <a:pt x="24" y="12"/>
                  </a:cubicBezTo>
                  <a:cubicBezTo>
                    <a:pt x="24" y="9"/>
                    <a:pt x="23" y="6"/>
                    <a:pt x="20" y="4"/>
                  </a:cubicBez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19" name="Freeform 197"/>
            <p:cNvSpPr>
              <a:spLocks noChangeArrowheads="1"/>
            </p:cNvSpPr>
            <p:nvPr/>
          </p:nvSpPr>
          <p:spPr bwMode="auto">
            <a:xfrm>
              <a:off x="3995738" y="1292226"/>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0" name="Freeform 198"/>
            <p:cNvSpPr>
              <a:spLocks noChangeArrowheads="1"/>
            </p:cNvSpPr>
            <p:nvPr/>
          </p:nvSpPr>
          <p:spPr bwMode="auto">
            <a:xfrm>
              <a:off x="3171825" y="14112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1" name="Freeform 199"/>
            <p:cNvSpPr>
              <a:spLocks noChangeArrowheads="1"/>
            </p:cNvSpPr>
            <p:nvPr/>
          </p:nvSpPr>
          <p:spPr bwMode="auto">
            <a:xfrm>
              <a:off x="3290888"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2" name="Freeform 200"/>
            <p:cNvSpPr>
              <a:spLocks noChangeArrowheads="1"/>
            </p:cNvSpPr>
            <p:nvPr/>
          </p:nvSpPr>
          <p:spPr bwMode="auto">
            <a:xfrm>
              <a:off x="3408363" y="14112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3" name="Freeform 201"/>
            <p:cNvSpPr>
              <a:spLocks noChangeArrowheads="1"/>
            </p:cNvSpPr>
            <p:nvPr/>
          </p:nvSpPr>
          <p:spPr bwMode="auto">
            <a:xfrm>
              <a:off x="3527425" y="14112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6"/>
                    <a:pt x="1" y="18"/>
                    <a:pt x="3" y="20"/>
                  </a:cubicBezTo>
                  <a:cubicBezTo>
                    <a:pt x="6" y="23"/>
                    <a:pt x="9" y="24"/>
                    <a:pt x="11"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4" name="Freeform 202"/>
            <p:cNvSpPr>
              <a:spLocks noChangeArrowheads="1"/>
            </p:cNvSpPr>
            <p:nvPr/>
          </p:nvSpPr>
          <p:spPr bwMode="auto">
            <a:xfrm>
              <a:off x="3643313"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5" name="Freeform 203"/>
            <p:cNvSpPr>
              <a:spLocks noChangeArrowheads="1"/>
            </p:cNvSpPr>
            <p:nvPr/>
          </p:nvSpPr>
          <p:spPr bwMode="auto">
            <a:xfrm>
              <a:off x="3759200" y="14112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6" name="Freeform 204"/>
            <p:cNvSpPr>
              <a:spLocks noChangeArrowheads="1"/>
            </p:cNvSpPr>
            <p:nvPr/>
          </p:nvSpPr>
          <p:spPr bwMode="auto">
            <a:xfrm>
              <a:off x="3879850" y="1411288"/>
              <a:ext cx="74613" cy="74613"/>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6"/>
                    <a:pt x="24" y="12"/>
                  </a:cubicBezTo>
                  <a:cubicBezTo>
                    <a:pt x="24" y="9"/>
                    <a:pt x="23" y="6"/>
                    <a:pt x="20" y="4"/>
                  </a:cubicBez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7" name="Freeform 205"/>
            <p:cNvSpPr>
              <a:spLocks noChangeArrowheads="1"/>
            </p:cNvSpPr>
            <p:nvPr/>
          </p:nvSpPr>
          <p:spPr bwMode="auto">
            <a:xfrm>
              <a:off x="3995738"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8" name="Freeform 207"/>
            <p:cNvSpPr>
              <a:spLocks noChangeArrowheads="1"/>
            </p:cNvSpPr>
            <p:nvPr/>
          </p:nvSpPr>
          <p:spPr bwMode="auto">
            <a:xfrm>
              <a:off x="4111625" y="14112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29" name="Freeform 208"/>
            <p:cNvSpPr>
              <a:spLocks noChangeArrowheads="1"/>
            </p:cNvSpPr>
            <p:nvPr/>
          </p:nvSpPr>
          <p:spPr bwMode="auto">
            <a:xfrm>
              <a:off x="3408363" y="9398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0" name="Freeform 209"/>
            <p:cNvSpPr>
              <a:spLocks noChangeArrowheads="1"/>
            </p:cNvSpPr>
            <p:nvPr/>
          </p:nvSpPr>
          <p:spPr bwMode="auto">
            <a:xfrm>
              <a:off x="3643313"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1" name="Freeform 210"/>
            <p:cNvSpPr>
              <a:spLocks noChangeArrowheads="1"/>
            </p:cNvSpPr>
            <p:nvPr/>
          </p:nvSpPr>
          <p:spPr bwMode="auto">
            <a:xfrm>
              <a:off x="3643313"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2" name="Freeform 211"/>
            <p:cNvSpPr>
              <a:spLocks noChangeArrowheads="1"/>
            </p:cNvSpPr>
            <p:nvPr/>
          </p:nvSpPr>
          <p:spPr bwMode="auto">
            <a:xfrm>
              <a:off x="3759200" y="82391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3" name="Freeform 212"/>
            <p:cNvSpPr>
              <a:spLocks noChangeArrowheads="1"/>
            </p:cNvSpPr>
            <p:nvPr/>
          </p:nvSpPr>
          <p:spPr bwMode="auto">
            <a:xfrm>
              <a:off x="3527425" y="7064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1" y="0"/>
                  </a:cubicBezTo>
                  <a:cubicBezTo>
                    <a:pt x="9" y="0"/>
                    <a:pt x="6" y="1"/>
                    <a:pt x="3" y="3"/>
                  </a:cubicBezTo>
                  <a:cubicBezTo>
                    <a:pt x="1" y="6"/>
                    <a:pt x="0" y="9"/>
                    <a:pt x="0" y="12"/>
                  </a:cubicBezTo>
                  <a:cubicBezTo>
                    <a:pt x="0" y="15"/>
                    <a:pt x="1" y="18"/>
                    <a:pt x="3" y="20"/>
                  </a:cubicBezTo>
                  <a:cubicBezTo>
                    <a:pt x="6" y="23"/>
                    <a:pt x="9" y="24"/>
                    <a:pt x="11"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4" name="Freeform 213"/>
            <p:cNvSpPr>
              <a:spLocks noChangeArrowheads="1"/>
            </p:cNvSpPr>
            <p:nvPr/>
          </p:nvSpPr>
          <p:spPr bwMode="auto">
            <a:xfrm>
              <a:off x="2819400" y="16462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5" name="Freeform 214"/>
            <p:cNvSpPr>
              <a:spLocks noChangeArrowheads="1"/>
            </p:cNvSpPr>
            <p:nvPr/>
          </p:nvSpPr>
          <p:spPr bwMode="auto">
            <a:xfrm>
              <a:off x="3055938"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6" name="Freeform 215"/>
            <p:cNvSpPr>
              <a:spLocks noChangeArrowheads="1"/>
            </p:cNvSpPr>
            <p:nvPr/>
          </p:nvSpPr>
          <p:spPr bwMode="auto">
            <a:xfrm>
              <a:off x="2940050" y="12922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7" name="Freeform 216"/>
            <p:cNvSpPr>
              <a:spLocks noChangeArrowheads="1"/>
            </p:cNvSpPr>
            <p:nvPr/>
          </p:nvSpPr>
          <p:spPr bwMode="auto">
            <a:xfrm>
              <a:off x="3759200" y="16462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8" name="Freeform 217"/>
            <p:cNvSpPr>
              <a:spLocks noChangeArrowheads="1"/>
            </p:cNvSpPr>
            <p:nvPr/>
          </p:nvSpPr>
          <p:spPr bwMode="auto">
            <a:xfrm>
              <a:off x="4111625" y="152717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39" name="Freeform 218"/>
            <p:cNvSpPr>
              <a:spLocks noChangeArrowheads="1"/>
            </p:cNvSpPr>
            <p:nvPr/>
          </p:nvSpPr>
          <p:spPr bwMode="auto">
            <a:xfrm>
              <a:off x="3527425" y="4714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6"/>
                    <a:pt x="1" y="18"/>
                    <a:pt x="3" y="20"/>
                  </a:cubicBezTo>
                  <a:cubicBezTo>
                    <a:pt x="6" y="23"/>
                    <a:pt x="9" y="24"/>
                    <a:pt x="11"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0" name="Freeform 219"/>
            <p:cNvSpPr>
              <a:spLocks noChangeArrowheads="1"/>
            </p:cNvSpPr>
            <p:nvPr/>
          </p:nvSpPr>
          <p:spPr bwMode="auto">
            <a:xfrm>
              <a:off x="3995738"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1" name="Freeform 220"/>
            <p:cNvSpPr>
              <a:spLocks noChangeArrowheads="1"/>
            </p:cNvSpPr>
            <p:nvPr/>
          </p:nvSpPr>
          <p:spPr bwMode="auto">
            <a:xfrm>
              <a:off x="4111625" y="587375"/>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4"/>
                    <a:pt x="12" y="24"/>
                  </a:cubicBezTo>
                  <a:cubicBezTo>
                    <a:pt x="16" y="24"/>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2" name="Freeform 221"/>
            <p:cNvSpPr>
              <a:spLocks noChangeArrowheads="1"/>
            </p:cNvSpPr>
            <p:nvPr/>
          </p:nvSpPr>
          <p:spPr bwMode="auto">
            <a:xfrm>
              <a:off x="4232275" y="587375"/>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4"/>
                    <a:pt x="12" y="24"/>
                  </a:cubicBezTo>
                  <a:cubicBezTo>
                    <a:pt x="16"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3" name="Freeform 222"/>
            <p:cNvSpPr>
              <a:spLocks noChangeArrowheads="1"/>
            </p:cNvSpPr>
            <p:nvPr/>
          </p:nvSpPr>
          <p:spPr bwMode="auto">
            <a:xfrm>
              <a:off x="3527425" y="1762125"/>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9" y="0"/>
                    <a:pt x="6" y="1"/>
                    <a:pt x="3" y="4"/>
                  </a:cubicBezTo>
                  <a:cubicBezTo>
                    <a:pt x="1" y="6"/>
                    <a:pt x="0" y="9"/>
                    <a:pt x="0" y="12"/>
                  </a:cubicBezTo>
                  <a:cubicBezTo>
                    <a:pt x="0" y="16"/>
                    <a:pt x="1" y="18"/>
                    <a:pt x="3" y="21"/>
                  </a:cubicBezTo>
                  <a:cubicBezTo>
                    <a:pt x="6" y="23"/>
                    <a:pt x="9" y="24"/>
                    <a:pt x="11"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4" name="Freeform 223"/>
            <p:cNvSpPr>
              <a:spLocks noChangeArrowheads="1"/>
            </p:cNvSpPr>
            <p:nvPr/>
          </p:nvSpPr>
          <p:spPr bwMode="auto">
            <a:xfrm>
              <a:off x="3643313"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5" name="Freeform 224"/>
            <p:cNvSpPr>
              <a:spLocks noChangeArrowheads="1"/>
            </p:cNvSpPr>
            <p:nvPr/>
          </p:nvSpPr>
          <p:spPr bwMode="auto">
            <a:xfrm>
              <a:off x="3759200" y="21145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6" name="Freeform 225"/>
            <p:cNvSpPr>
              <a:spLocks noChangeArrowheads="1"/>
            </p:cNvSpPr>
            <p:nvPr/>
          </p:nvSpPr>
          <p:spPr bwMode="auto">
            <a:xfrm>
              <a:off x="3879850"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7" name="Freeform 226"/>
            <p:cNvSpPr>
              <a:spLocks noChangeArrowheads="1"/>
            </p:cNvSpPr>
            <p:nvPr/>
          </p:nvSpPr>
          <p:spPr bwMode="auto">
            <a:xfrm>
              <a:off x="3879850" y="21145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8" name="Freeform 227"/>
            <p:cNvSpPr>
              <a:spLocks noChangeArrowheads="1"/>
            </p:cNvSpPr>
            <p:nvPr/>
          </p:nvSpPr>
          <p:spPr bwMode="auto">
            <a:xfrm>
              <a:off x="3879850" y="22336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5"/>
                    <a:pt x="0" y="8"/>
                    <a:pt x="0" y="11"/>
                  </a:cubicBezTo>
                  <a:cubicBezTo>
                    <a:pt x="0" y="15"/>
                    <a:pt x="1" y="18"/>
                    <a:pt x="3" y="20"/>
                  </a:cubicBezTo>
                  <a:cubicBezTo>
                    <a:pt x="6" y="23"/>
                    <a:pt x="9" y="24"/>
                    <a:pt x="12" y="24"/>
                  </a:cubicBezTo>
                  <a:cubicBezTo>
                    <a:pt x="15"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49" name="Freeform 228"/>
            <p:cNvSpPr>
              <a:spLocks noChangeArrowheads="1"/>
            </p:cNvSpPr>
            <p:nvPr/>
          </p:nvSpPr>
          <p:spPr bwMode="auto">
            <a:xfrm>
              <a:off x="4111625"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0" name="Freeform 229"/>
            <p:cNvSpPr>
              <a:spLocks noChangeArrowheads="1"/>
            </p:cNvSpPr>
            <p:nvPr/>
          </p:nvSpPr>
          <p:spPr bwMode="auto">
            <a:xfrm>
              <a:off x="4111625" y="1762125"/>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1" name="Freeform 230"/>
            <p:cNvSpPr>
              <a:spLocks noChangeArrowheads="1"/>
            </p:cNvSpPr>
            <p:nvPr/>
          </p:nvSpPr>
          <p:spPr bwMode="auto">
            <a:xfrm>
              <a:off x="3879850"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2" name="Freeform 231"/>
            <p:cNvSpPr>
              <a:spLocks noChangeArrowheads="1"/>
            </p:cNvSpPr>
            <p:nvPr/>
          </p:nvSpPr>
          <p:spPr bwMode="auto">
            <a:xfrm>
              <a:off x="3995738"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3" name="Freeform 232"/>
            <p:cNvSpPr>
              <a:spLocks noChangeArrowheads="1"/>
            </p:cNvSpPr>
            <p:nvPr/>
          </p:nvSpPr>
          <p:spPr bwMode="auto">
            <a:xfrm>
              <a:off x="3995738" y="21145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4" name="Freeform 233"/>
            <p:cNvSpPr>
              <a:spLocks noChangeArrowheads="1"/>
            </p:cNvSpPr>
            <p:nvPr/>
          </p:nvSpPr>
          <p:spPr bwMode="auto">
            <a:xfrm>
              <a:off x="3995738" y="22336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5"/>
                    <a:pt x="0" y="8"/>
                    <a:pt x="0" y="11"/>
                  </a:cubicBezTo>
                  <a:cubicBezTo>
                    <a:pt x="0" y="15"/>
                    <a:pt x="2" y="18"/>
                    <a:pt x="4" y="20"/>
                  </a:cubicBezTo>
                  <a:cubicBezTo>
                    <a:pt x="6" y="23"/>
                    <a:pt x="9" y="24"/>
                    <a:pt x="12" y="24"/>
                  </a:cubicBezTo>
                  <a:cubicBezTo>
                    <a:pt x="16" y="24"/>
                    <a:pt x="18" y="23"/>
                    <a:pt x="21" y="20"/>
                  </a:cubicBezTo>
                  <a:cubicBezTo>
                    <a:pt x="23" y="18"/>
                    <a:pt x="24" y="15"/>
                    <a:pt x="24" y="11"/>
                  </a:cubicBezTo>
                  <a:cubicBezTo>
                    <a:pt x="24" y="8"/>
                    <a:pt x="23"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5" name="Freeform 234"/>
            <p:cNvSpPr>
              <a:spLocks noChangeArrowheads="1"/>
            </p:cNvSpPr>
            <p:nvPr/>
          </p:nvSpPr>
          <p:spPr bwMode="auto">
            <a:xfrm>
              <a:off x="4111625" y="11747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6" name="Freeform 235"/>
            <p:cNvSpPr>
              <a:spLocks noChangeArrowheads="1"/>
            </p:cNvSpPr>
            <p:nvPr/>
          </p:nvSpPr>
          <p:spPr bwMode="auto">
            <a:xfrm>
              <a:off x="4111625" y="129222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7" name="Freeform 236"/>
            <p:cNvSpPr>
              <a:spLocks noChangeArrowheads="1"/>
            </p:cNvSpPr>
            <p:nvPr/>
          </p:nvSpPr>
          <p:spPr bwMode="auto">
            <a:xfrm>
              <a:off x="4111625" y="21145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8" name="Freeform 237"/>
            <p:cNvSpPr>
              <a:spLocks noChangeArrowheads="1"/>
            </p:cNvSpPr>
            <p:nvPr/>
          </p:nvSpPr>
          <p:spPr bwMode="auto">
            <a:xfrm>
              <a:off x="3527425"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9" y="0"/>
                    <a:pt x="6" y="2"/>
                    <a:pt x="3" y="4"/>
                  </a:cubicBezTo>
                  <a:cubicBezTo>
                    <a:pt x="1" y="6"/>
                    <a:pt x="0" y="9"/>
                    <a:pt x="0" y="12"/>
                  </a:cubicBezTo>
                  <a:cubicBezTo>
                    <a:pt x="0" y="16"/>
                    <a:pt x="1" y="19"/>
                    <a:pt x="3" y="21"/>
                  </a:cubicBezTo>
                  <a:cubicBezTo>
                    <a:pt x="6" y="24"/>
                    <a:pt x="9" y="25"/>
                    <a:pt x="11"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59" name="Freeform 238"/>
            <p:cNvSpPr>
              <a:spLocks noChangeArrowheads="1"/>
            </p:cNvSpPr>
            <p:nvPr/>
          </p:nvSpPr>
          <p:spPr bwMode="auto">
            <a:xfrm>
              <a:off x="3995738" y="23510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0" name="Freeform 239"/>
            <p:cNvSpPr>
              <a:spLocks noChangeArrowheads="1"/>
            </p:cNvSpPr>
            <p:nvPr/>
          </p:nvSpPr>
          <p:spPr bwMode="auto">
            <a:xfrm>
              <a:off x="4111625" y="223361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5"/>
                    <a:pt x="0" y="8"/>
                    <a:pt x="0" y="11"/>
                  </a:cubicBezTo>
                  <a:cubicBezTo>
                    <a:pt x="0" y="15"/>
                    <a:pt x="2" y="18"/>
                    <a:pt x="4" y="20"/>
                  </a:cubicBezTo>
                  <a:cubicBezTo>
                    <a:pt x="6" y="23"/>
                    <a:pt x="9" y="24"/>
                    <a:pt x="12" y="24"/>
                  </a:cubicBezTo>
                  <a:cubicBezTo>
                    <a:pt x="16" y="24"/>
                    <a:pt x="19" y="23"/>
                    <a:pt x="21" y="20"/>
                  </a:cubicBezTo>
                  <a:cubicBezTo>
                    <a:pt x="24" y="18"/>
                    <a:pt x="25" y="15"/>
                    <a:pt x="25" y="11"/>
                  </a:cubicBezTo>
                  <a:cubicBezTo>
                    <a:pt x="25" y="8"/>
                    <a:pt x="24"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1" name="Freeform 240"/>
            <p:cNvSpPr>
              <a:spLocks noChangeArrowheads="1"/>
            </p:cNvSpPr>
            <p:nvPr/>
          </p:nvSpPr>
          <p:spPr bwMode="auto">
            <a:xfrm>
              <a:off x="3759200" y="199866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2" name="Freeform 241"/>
            <p:cNvSpPr>
              <a:spLocks noChangeArrowheads="1"/>
            </p:cNvSpPr>
            <p:nvPr/>
          </p:nvSpPr>
          <p:spPr bwMode="auto">
            <a:xfrm>
              <a:off x="3759200" y="18796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3" name="Freeform 242"/>
            <p:cNvSpPr>
              <a:spLocks noChangeArrowheads="1"/>
            </p:cNvSpPr>
            <p:nvPr/>
          </p:nvSpPr>
          <p:spPr bwMode="auto">
            <a:xfrm>
              <a:off x="4111625" y="18796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4" name="Freeform 243"/>
            <p:cNvSpPr>
              <a:spLocks noChangeArrowheads="1"/>
            </p:cNvSpPr>
            <p:nvPr/>
          </p:nvSpPr>
          <p:spPr bwMode="auto">
            <a:xfrm>
              <a:off x="4232275" y="9398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5" name="Freeform 244"/>
            <p:cNvSpPr>
              <a:spLocks noChangeArrowheads="1"/>
            </p:cNvSpPr>
            <p:nvPr/>
          </p:nvSpPr>
          <p:spPr bwMode="auto">
            <a:xfrm>
              <a:off x="4232275" y="105886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6" name="Freeform 245"/>
            <p:cNvSpPr>
              <a:spLocks noChangeArrowheads="1"/>
            </p:cNvSpPr>
            <p:nvPr/>
          </p:nvSpPr>
          <p:spPr bwMode="auto">
            <a:xfrm>
              <a:off x="4232275" y="11747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7" name="Freeform 246"/>
            <p:cNvSpPr>
              <a:spLocks noChangeArrowheads="1"/>
            </p:cNvSpPr>
            <p:nvPr/>
          </p:nvSpPr>
          <p:spPr bwMode="auto">
            <a:xfrm>
              <a:off x="4232275"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8" name="Freeform 247"/>
            <p:cNvSpPr>
              <a:spLocks noChangeArrowheads="1"/>
            </p:cNvSpPr>
            <p:nvPr/>
          </p:nvSpPr>
          <p:spPr bwMode="auto">
            <a:xfrm>
              <a:off x="4232275" y="1762125"/>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69" name="Freeform 248"/>
            <p:cNvSpPr>
              <a:spLocks noChangeArrowheads="1"/>
            </p:cNvSpPr>
            <p:nvPr/>
          </p:nvSpPr>
          <p:spPr bwMode="auto">
            <a:xfrm>
              <a:off x="4232275"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0" name="Freeform 249"/>
            <p:cNvSpPr>
              <a:spLocks noChangeArrowheads="1"/>
            </p:cNvSpPr>
            <p:nvPr/>
          </p:nvSpPr>
          <p:spPr bwMode="auto">
            <a:xfrm>
              <a:off x="4232275" y="12922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1" name="Freeform 250"/>
            <p:cNvSpPr>
              <a:spLocks noChangeArrowheads="1"/>
            </p:cNvSpPr>
            <p:nvPr/>
          </p:nvSpPr>
          <p:spPr bwMode="auto">
            <a:xfrm>
              <a:off x="4232275" y="14112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2" name="Freeform 251"/>
            <p:cNvSpPr>
              <a:spLocks noChangeArrowheads="1"/>
            </p:cNvSpPr>
            <p:nvPr/>
          </p:nvSpPr>
          <p:spPr bwMode="auto">
            <a:xfrm>
              <a:off x="4232275" y="152717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3" name="Freeform 252"/>
            <p:cNvSpPr>
              <a:spLocks noChangeArrowheads="1"/>
            </p:cNvSpPr>
            <p:nvPr/>
          </p:nvSpPr>
          <p:spPr bwMode="auto">
            <a:xfrm>
              <a:off x="4232275" y="21145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4" name="Freeform 253"/>
            <p:cNvSpPr>
              <a:spLocks noChangeArrowheads="1"/>
            </p:cNvSpPr>
            <p:nvPr/>
          </p:nvSpPr>
          <p:spPr bwMode="auto">
            <a:xfrm>
              <a:off x="4232275"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5" name="Freeform 254"/>
            <p:cNvSpPr>
              <a:spLocks noChangeArrowheads="1"/>
            </p:cNvSpPr>
            <p:nvPr/>
          </p:nvSpPr>
          <p:spPr bwMode="auto">
            <a:xfrm>
              <a:off x="4348163" y="105886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6" name="Freeform 255"/>
            <p:cNvSpPr>
              <a:spLocks noChangeArrowheads="1"/>
            </p:cNvSpPr>
            <p:nvPr/>
          </p:nvSpPr>
          <p:spPr bwMode="auto">
            <a:xfrm>
              <a:off x="4348163" y="11747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7" name="Freeform 256"/>
            <p:cNvSpPr>
              <a:spLocks noChangeArrowheads="1"/>
            </p:cNvSpPr>
            <p:nvPr/>
          </p:nvSpPr>
          <p:spPr bwMode="auto">
            <a:xfrm>
              <a:off x="4348163" y="12922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8" name="Freeform 257"/>
            <p:cNvSpPr>
              <a:spLocks noChangeArrowheads="1"/>
            </p:cNvSpPr>
            <p:nvPr/>
          </p:nvSpPr>
          <p:spPr bwMode="auto">
            <a:xfrm>
              <a:off x="4348163" y="1762125"/>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79" name="Freeform 258"/>
            <p:cNvSpPr>
              <a:spLocks noChangeArrowheads="1"/>
            </p:cNvSpPr>
            <p:nvPr/>
          </p:nvSpPr>
          <p:spPr bwMode="auto">
            <a:xfrm>
              <a:off x="4348163"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0" name="Freeform 259"/>
            <p:cNvSpPr>
              <a:spLocks noChangeArrowheads="1"/>
            </p:cNvSpPr>
            <p:nvPr/>
          </p:nvSpPr>
          <p:spPr bwMode="auto">
            <a:xfrm>
              <a:off x="4348163"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1" name="Freeform 260"/>
            <p:cNvSpPr>
              <a:spLocks noChangeArrowheads="1"/>
            </p:cNvSpPr>
            <p:nvPr/>
          </p:nvSpPr>
          <p:spPr bwMode="auto">
            <a:xfrm>
              <a:off x="4348163" y="14112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2" name="Freeform 261"/>
            <p:cNvSpPr>
              <a:spLocks noChangeArrowheads="1"/>
            </p:cNvSpPr>
            <p:nvPr/>
          </p:nvSpPr>
          <p:spPr bwMode="auto">
            <a:xfrm>
              <a:off x="4348163" y="152717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3" name="Freeform 262"/>
            <p:cNvSpPr>
              <a:spLocks noChangeArrowheads="1"/>
            </p:cNvSpPr>
            <p:nvPr/>
          </p:nvSpPr>
          <p:spPr bwMode="auto">
            <a:xfrm>
              <a:off x="4348163"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4" name="Freeform 263"/>
            <p:cNvSpPr>
              <a:spLocks noChangeArrowheads="1"/>
            </p:cNvSpPr>
            <p:nvPr/>
          </p:nvSpPr>
          <p:spPr bwMode="auto">
            <a:xfrm>
              <a:off x="3643313"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5" name="Freeform 264"/>
            <p:cNvSpPr>
              <a:spLocks noChangeArrowheads="1"/>
            </p:cNvSpPr>
            <p:nvPr/>
          </p:nvSpPr>
          <p:spPr bwMode="auto">
            <a:xfrm>
              <a:off x="4467225"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6" name="Freeform 265"/>
            <p:cNvSpPr>
              <a:spLocks noChangeArrowheads="1"/>
            </p:cNvSpPr>
            <p:nvPr/>
          </p:nvSpPr>
          <p:spPr bwMode="auto">
            <a:xfrm>
              <a:off x="4467225"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7" name="Freeform 266"/>
            <p:cNvSpPr>
              <a:spLocks noChangeArrowheads="1"/>
            </p:cNvSpPr>
            <p:nvPr/>
          </p:nvSpPr>
          <p:spPr bwMode="auto">
            <a:xfrm>
              <a:off x="4467225" y="939800"/>
              <a:ext cx="76200" cy="77788"/>
            </a:xfrm>
            <a:custGeom>
              <a:avLst/>
              <a:gdLst>
                <a:gd name="T0" fmla="*/ 2147483647 w 24"/>
                <a:gd name="T1" fmla="*/ 2147483647 h 25"/>
                <a:gd name="T2" fmla="*/ 0 w 24"/>
                <a:gd name="T3" fmla="*/ 2147483647 h 25"/>
                <a:gd name="T4" fmla="*/ 2147483647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0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3" y="4"/>
                  </a:move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cubicBezTo>
                    <a:pt x="18" y="2"/>
                    <a:pt x="15" y="0"/>
                    <a:pt x="12" y="0"/>
                  </a:cubicBezTo>
                  <a:cubicBezTo>
                    <a:pt x="9" y="0"/>
                    <a:pt x="6" y="2"/>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8" name="Freeform 267"/>
            <p:cNvSpPr>
              <a:spLocks noChangeArrowheads="1"/>
            </p:cNvSpPr>
            <p:nvPr/>
          </p:nvSpPr>
          <p:spPr bwMode="auto">
            <a:xfrm>
              <a:off x="4467225" y="1058863"/>
              <a:ext cx="76200" cy="76200"/>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3"/>
                  </a:move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cubicBezTo>
                    <a:pt x="18" y="1"/>
                    <a:pt x="15" y="0"/>
                    <a:pt x="12" y="0"/>
                  </a:cubicBezTo>
                  <a:cubicBezTo>
                    <a:pt x="9" y="0"/>
                    <a:pt x="6" y="1"/>
                    <a:pt x="3"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89" name="Freeform 268"/>
            <p:cNvSpPr>
              <a:spLocks noChangeArrowheads="1"/>
            </p:cNvSpPr>
            <p:nvPr/>
          </p:nvSpPr>
          <p:spPr bwMode="auto">
            <a:xfrm>
              <a:off x="4467225"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0" name="Freeform 269"/>
            <p:cNvSpPr>
              <a:spLocks noChangeArrowheads="1"/>
            </p:cNvSpPr>
            <p:nvPr/>
          </p:nvSpPr>
          <p:spPr bwMode="auto">
            <a:xfrm>
              <a:off x="4467225"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1" name="Freeform 270"/>
            <p:cNvSpPr>
              <a:spLocks noChangeArrowheads="1"/>
            </p:cNvSpPr>
            <p:nvPr/>
          </p:nvSpPr>
          <p:spPr bwMode="auto">
            <a:xfrm>
              <a:off x="4467225"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2" name="Freeform 271"/>
            <p:cNvSpPr>
              <a:spLocks noChangeArrowheads="1"/>
            </p:cNvSpPr>
            <p:nvPr/>
          </p:nvSpPr>
          <p:spPr bwMode="auto">
            <a:xfrm>
              <a:off x="4467225"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3" name="Freeform 272"/>
            <p:cNvSpPr>
              <a:spLocks noChangeArrowheads="1"/>
            </p:cNvSpPr>
            <p:nvPr/>
          </p:nvSpPr>
          <p:spPr bwMode="auto">
            <a:xfrm>
              <a:off x="4467225"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4" name="Freeform 273"/>
            <p:cNvSpPr>
              <a:spLocks noChangeArrowheads="1"/>
            </p:cNvSpPr>
            <p:nvPr/>
          </p:nvSpPr>
          <p:spPr bwMode="auto">
            <a:xfrm>
              <a:off x="4467225" y="2114550"/>
              <a:ext cx="76200" cy="76200"/>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4"/>
                  </a:move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cubicBezTo>
                    <a:pt x="18" y="2"/>
                    <a:pt x="15" y="0"/>
                    <a:pt x="12" y="0"/>
                  </a:cubicBezTo>
                  <a:cubicBezTo>
                    <a:pt x="9" y="0"/>
                    <a:pt x="6" y="2"/>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5" name="Freeform 274"/>
            <p:cNvSpPr>
              <a:spLocks noChangeArrowheads="1"/>
            </p:cNvSpPr>
            <p:nvPr/>
          </p:nvSpPr>
          <p:spPr bwMode="auto">
            <a:xfrm>
              <a:off x="4935538" y="4714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6" name="Freeform 275"/>
            <p:cNvSpPr>
              <a:spLocks noChangeArrowheads="1"/>
            </p:cNvSpPr>
            <p:nvPr/>
          </p:nvSpPr>
          <p:spPr bwMode="auto">
            <a:xfrm>
              <a:off x="4583113"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7" name="Freeform 276"/>
            <p:cNvSpPr>
              <a:spLocks noChangeArrowheads="1"/>
            </p:cNvSpPr>
            <p:nvPr/>
          </p:nvSpPr>
          <p:spPr bwMode="auto">
            <a:xfrm>
              <a:off x="4583113"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8" name="Freeform 277"/>
            <p:cNvSpPr>
              <a:spLocks noChangeArrowheads="1"/>
            </p:cNvSpPr>
            <p:nvPr/>
          </p:nvSpPr>
          <p:spPr bwMode="auto">
            <a:xfrm>
              <a:off x="4583113"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699" name="Freeform 278"/>
            <p:cNvSpPr>
              <a:spLocks noChangeArrowheads="1"/>
            </p:cNvSpPr>
            <p:nvPr/>
          </p:nvSpPr>
          <p:spPr bwMode="auto">
            <a:xfrm>
              <a:off x="4583113"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0" name="Freeform 279"/>
            <p:cNvSpPr>
              <a:spLocks noChangeArrowheads="1"/>
            </p:cNvSpPr>
            <p:nvPr/>
          </p:nvSpPr>
          <p:spPr bwMode="auto">
            <a:xfrm>
              <a:off x="4583113"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1" name="Freeform 280"/>
            <p:cNvSpPr>
              <a:spLocks noChangeArrowheads="1"/>
            </p:cNvSpPr>
            <p:nvPr/>
          </p:nvSpPr>
          <p:spPr bwMode="auto">
            <a:xfrm>
              <a:off x="4583113"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2" name="Freeform 281"/>
            <p:cNvSpPr>
              <a:spLocks noChangeArrowheads="1"/>
            </p:cNvSpPr>
            <p:nvPr/>
          </p:nvSpPr>
          <p:spPr bwMode="auto">
            <a:xfrm>
              <a:off x="4583113"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3" name="Freeform 282"/>
            <p:cNvSpPr>
              <a:spLocks noChangeArrowheads="1"/>
            </p:cNvSpPr>
            <p:nvPr/>
          </p:nvSpPr>
          <p:spPr bwMode="auto">
            <a:xfrm>
              <a:off x="4583113"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4" name="Freeform 283"/>
            <p:cNvSpPr>
              <a:spLocks noChangeArrowheads="1"/>
            </p:cNvSpPr>
            <p:nvPr/>
          </p:nvSpPr>
          <p:spPr bwMode="auto">
            <a:xfrm>
              <a:off x="4583113"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5" name="Freeform 284"/>
            <p:cNvSpPr>
              <a:spLocks noChangeArrowheads="1"/>
            </p:cNvSpPr>
            <p:nvPr/>
          </p:nvSpPr>
          <p:spPr bwMode="auto">
            <a:xfrm>
              <a:off x="4583113" y="21145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6" name="Freeform 285"/>
            <p:cNvSpPr>
              <a:spLocks noChangeArrowheads="1"/>
            </p:cNvSpPr>
            <p:nvPr/>
          </p:nvSpPr>
          <p:spPr bwMode="auto">
            <a:xfrm>
              <a:off x="4583113" y="22336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5"/>
                    <a:pt x="0" y="8"/>
                    <a:pt x="0" y="11"/>
                  </a:cubicBezTo>
                  <a:cubicBezTo>
                    <a:pt x="0" y="15"/>
                    <a:pt x="1" y="18"/>
                    <a:pt x="4" y="20"/>
                  </a:cubicBezTo>
                  <a:cubicBezTo>
                    <a:pt x="6" y="23"/>
                    <a:pt x="9" y="24"/>
                    <a:pt x="12" y="24"/>
                  </a:cubicBezTo>
                  <a:cubicBezTo>
                    <a:pt x="16" y="24"/>
                    <a:pt x="18" y="23"/>
                    <a:pt x="21" y="20"/>
                  </a:cubicBezTo>
                  <a:cubicBezTo>
                    <a:pt x="23" y="18"/>
                    <a:pt x="24" y="15"/>
                    <a:pt x="24" y="11"/>
                  </a:cubicBezTo>
                  <a:cubicBezTo>
                    <a:pt x="24" y="8"/>
                    <a:pt x="23"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7" name="Freeform 286"/>
            <p:cNvSpPr>
              <a:spLocks noChangeArrowheads="1"/>
            </p:cNvSpPr>
            <p:nvPr/>
          </p:nvSpPr>
          <p:spPr bwMode="auto">
            <a:xfrm>
              <a:off x="5051425" y="2349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2" y="6"/>
                    <a:pt x="0" y="9"/>
                    <a:pt x="0" y="12"/>
                  </a:cubicBezTo>
                  <a:cubicBezTo>
                    <a:pt x="0" y="16"/>
                    <a:pt x="2"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8" name="Freeform 287"/>
            <p:cNvSpPr>
              <a:spLocks noChangeArrowheads="1"/>
            </p:cNvSpPr>
            <p:nvPr/>
          </p:nvSpPr>
          <p:spPr bwMode="auto">
            <a:xfrm>
              <a:off x="5051425" y="35242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09" name="Freeform 288"/>
            <p:cNvSpPr>
              <a:spLocks noChangeArrowheads="1"/>
            </p:cNvSpPr>
            <p:nvPr/>
          </p:nvSpPr>
          <p:spPr bwMode="auto">
            <a:xfrm>
              <a:off x="5051425" y="4714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0"/>
                  </a:cubicBezTo>
                  <a:cubicBezTo>
                    <a:pt x="6" y="23"/>
                    <a:pt x="9" y="24"/>
                    <a:pt x="13"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0" name="Freeform 289"/>
            <p:cNvSpPr>
              <a:spLocks noChangeArrowheads="1"/>
            </p:cNvSpPr>
            <p:nvPr/>
          </p:nvSpPr>
          <p:spPr bwMode="auto">
            <a:xfrm>
              <a:off x="4700588" y="7064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1" name="Freeform 290"/>
            <p:cNvSpPr>
              <a:spLocks noChangeArrowheads="1"/>
            </p:cNvSpPr>
            <p:nvPr/>
          </p:nvSpPr>
          <p:spPr bwMode="auto">
            <a:xfrm>
              <a:off x="4700588" y="823913"/>
              <a:ext cx="77788"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2" name="Freeform 291"/>
            <p:cNvSpPr>
              <a:spLocks noChangeArrowheads="1"/>
            </p:cNvSpPr>
            <p:nvPr/>
          </p:nvSpPr>
          <p:spPr bwMode="auto">
            <a:xfrm>
              <a:off x="4700588" y="939800"/>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3" name="Freeform 292"/>
            <p:cNvSpPr>
              <a:spLocks noChangeArrowheads="1"/>
            </p:cNvSpPr>
            <p:nvPr/>
          </p:nvSpPr>
          <p:spPr bwMode="auto">
            <a:xfrm>
              <a:off x="4700588" y="1058863"/>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4" name="Freeform 293"/>
            <p:cNvSpPr>
              <a:spLocks noChangeArrowheads="1"/>
            </p:cNvSpPr>
            <p:nvPr/>
          </p:nvSpPr>
          <p:spPr bwMode="auto">
            <a:xfrm>
              <a:off x="4700588" y="1527175"/>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5" name="Freeform 294"/>
            <p:cNvSpPr>
              <a:spLocks noChangeArrowheads="1"/>
            </p:cNvSpPr>
            <p:nvPr/>
          </p:nvSpPr>
          <p:spPr bwMode="auto">
            <a:xfrm>
              <a:off x="4700588" y="16462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6" name="Freeform 295"/>
            <p:cNvSpPr>
              <a:spLocks noChangeArrowheads="1"/>
            </p:cNvSpPr>
            <p:nvPr/>
          </p:nvSpPr>
          <p:spPr bwMode="auto">
            <a:xfrm>
              <a:off x="4700588" y="1762125"/>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7" name="Freeform 296"/>
            <p:cNvSpPr>
              <a:spLocks noChangeArrowheads="1"/>
            </p:cNvSpPr>
            <p:nvPr/>
          </p:nvSpPr>
          <p:spPr bwMode="auto">
            <a:xfrm>
              <a:off x="4700588" y="1879600"/>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8" name="Freeform 297"/>
            <p:cNvSpPr>
              <a:spLocks noChangeArrowheads="1"/>
            </p:cNvSpPr>
            <p:nvPr/>
          </p:nvSpPr>
          <p:spPr bwMode="auto">
            <a:xfrm>
              <a:off x="4700588" y="1998663"/>
              <a:ext cx="77788"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19" name="Freeform 298"/>
            <p:cNvSpPr>
              <a:spLocks noChangeArrowheads="1"/>
            </p:cNvSpPr>
            <p:nvPr/>
          </p:nvSpPr>
          <p:spPr bwMode="auto">
            <a:xfrm>
              <a:off x="4700588" y="2114550"/>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0" name="Freeform 299"/>
            <p:cNvSpPr>
              <a:spLocks noChangeArrowheads="1"/>
            </p:cNvSpPr>
            <p:nvPr/>
          </p:nvSpPr>
          <p:spPr bwMode="auto">
            <a:xfrm>
              <a:off x="5172075" y="3524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4"/>
                    <a:pt x="8"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1" name="Freeform 300"/>
            <p:cNvSpPr>
              <a:spLocks noChangeArrowheads="1"/>
            </p:cNvSpPr>
            <p:nvPr/>
          </p:nvSpPr>
          <p:spPr bwMode="auto">
            <a:xfrm>
              <a:off x="5172075" y="4714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6"/>
                    <a:pt x="1" y="18"/>
                    <a:pt x="4" y="20"/>
                  </a:cubicBezTo>
                  <a:cubicBezTo>
                    <a:pt x="6" y="23"/>
                    <a:pt x="8"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2" name="Freeform 301"/>
            <p:cNvSpPr>
              <a:spLocks noChangeArrowheads="1"/>
            </p:cNvSpPr>
            <p:nvPr/>
          </p:nvSpPr>
          <p:spPr bwMode="auto">
            <a:xfrm>
              <a:off x="4819650" y="7064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3" name="Freeform 302"/>
            <p:cNvSpPr>
              <a:spLocks noChangeArrowheads="1"/>
            </p:cNvSpPr>
            <p:nvPr/>
          </p:nvSpPr>
          <p:spPr bwMode="auto">
            <a:xfrm>
              <a:off x="4819650" y="82391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4" name="Freeform 303"/>
            <p:cNvSpPr>
              <a:spLocks noChangeArrowheads="1"/>
            </p:cNvSpPr>
            <p:nvPr/>
          </p:nvSpPr>
          <p:spPr bwMode="auto">
            <a:xfrm>
              <a:off x="4819650" y="9398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5" name="Freeform 304"/>
            <p:cNvSpPr>
              <a:spLocks noChangeArrowheads="1"/>
            </p:cNvSpPr>
            <p:nvPr/>
          </p:nvSpPr>
          <p:spPr bwMode="auto">
            <a:xfrm>
              <a:off x="4819650" y="105886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6" name="Freeform 305"/>
            <p:cNvSpPr>
              <a:spLocks noChangeArrowheads="1"/>
            </p:cNvSpPr>
            <p:nvPr/>
          </p:nvSpPr>
          <p:spPr bwMode="auto">
            <a:xfrm>
              <a:off x="4819650" y="152717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3"/>
                    <a:pt x="8"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7" name="Freeform 306"/>
            <p:cNvSpPr>
              <a:spLocks noChangeArrowheads="1"/>
            </p:cNvSpPr>
            <p:nvPr/>
          </p:nvSpPr>
          <p:spPr bwMode="auto">
            <a:xfrm>
              <a:off x="4819650"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8" name="Freeform 307"/>
            <p:cNvSpPr>
              <a:spLocks noChangeArrowheads="1"/>
            </p:cNvSpPr>
            <p:nvPr/>
          </p:nvSpPr>
          <p:spPr bwMode="auto">
            <a:xfrm>
              <a:off x="4819650" y="1762125"/>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29" name="Freeform 308"/>
            <p:cNvSpPr>
              <a:spLocks noChangeArrowheads="1"/>
            </p:cNvSpPr>
            <p:nvPr/>
          </p:nvSpPr>
          <p:spPr bwMode="auto">
            <a:xfrm>
              <a:off x="4819650"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0" name="Freeform 309"/>
            <p:cNvSpPr>
              <a:spLocks noChangeArrowheads="1"/>
            </p:cNvSpPr>
            <p:nvPr/>
          </p:nvSpPr>
          <p:spPr bwMode="auto">
            <a:xfrm>
              <a:off x="4819650"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1" name="Freeform 310"/>
            <p:cNvSpPr>
              <a:spLocks noChangeArrowheads="1"/>
            </p:cNvSpPr>
            <p:nvPr/>
          </p:nvSpPr>
          <p:spPr bwMode="auto">
            <a:xfrm>
              <a:off x="5051425" y="223361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5"/>
                    <a:pt x="0" y="8"/>
                    <a:pt x="0" y="11"/>
                  </a:cubicBezTo>
                  <a:cubicBezTo>
                    <a:pt x="0" y="15"/>
                    <a:pt x="2" y="18"/>
                    <a:pt x="4" y="20"/>
                  </a:cubicBezTo>
                  <a:cubicBezTo>
                    <a:pt x="6" y="23"/>
                    <a:pt x="9" y="24"/>
                    <a:pt x="13" y="24"/>
                  </a:cubicBezTo>
                  <a:cubicBezTo>
                    <a:pt x="16" y="24"/>
                    <a:pt x="19" y="23"/>
                    <a:pt x="21" y="20"/>
                  </a:cubicBezTo>
                  <a:cubicBezTo>
                    <a:pt x="24" y="18"/>
                    <a:pt x="25" y="15"/>
                    <a:pt x="25" y="11"/>
                  </a:cubicBezTo>
                  <a:cubicBezTo>
                    <a:pt x="25" y="8"/>
                    <a:pt x="24"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2" name="Freeform 311"/>
            <p:cNvSpPr>
              <a:spLocks noChangeArrowheads="1"/>
            </p:cNvSpPr>
            <p:nvPr/>
          </p:nvSpPr>
          <p:spPr bwMode="auto">
            <a:xfrm>
              <a:off x="5051425" y="23510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0"/>
                  </a:cubicBezTo>
                  <a:cubicBezTo>
                    <a:pt x="6" y="23"/>
                    <a:pt x="9" y="24"/>
                    <a:pt x="13"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3" name="Freeform 312"/>
            <p:cNvSpPr>
              <a:spLocks noChangeArrowheads="1"/>
            </p:cNvSpPr>
            <p:nvPr/>
          </p:nvSpPr>
          <p:spPr bwMode="auto">
            <a:xfrm>
              <a:off x="4935538"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4" name="Freeform 313"/>
            <p:cNvSpPr>
              <a:spLocks noChangeArrowheads="1"/>
            </p:cNvSpPr>
            <p:nvPr/>
          </p:nvSpPr>
          <p:spPr bwMode="auto">
            <a:xfrm>
              <a:off x="4935538"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5" name="Freeform 314"/>
            <p:cNvSpPr>
              <a:spLocks noChangeArrowheads="1"/>
            </p:cNvSpPr>
            <p:nvPr/>
          </p:nvSpPr>
          <p:spPr bwMode="auto">
            <a:xfrm>
              <a:off x="4935538"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6" name="Freeform 315"/>
            <p:cNvSpPr>
              <a:spLocks noChangeArrowheads="1"/>
            </p:cNvSpPr>
            <p:nvPr/>
          </p:nvSpPr>
          <p:spPr bwMode="auto">
            <a:xfrm>
              <a:off x="4935538"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7" name="Freeform 316"/>
            <p:cNvSpPr>
              <a:spLocks noChangeArrowheads="1"/>
            </p:cNvSpPr>
            <p:nvPr/>
          </p:nvSpPr>
          <p:spPr bwMode="auto">
            <a:xfrm>
              <a:off x="4935538"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8" name="Freeform 317"/>
            <p:cNvSpPr>
              <a:spLocks noChangeArrowheads="1"/>
            </p:cNvSpPr>
            <p:nvPr/>
          </p:nvSpPr>
          <p:spPr bwMode="auto">
            <a:xfrm>
              <a:off x="4935538"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39" name="Freeform 318"/>
            <p:cNvSpPr>
              <a:spLocks noChangeArrowheads="1"/>
            </p:cNvSpPr>
            <p:nvPr/>
          </p:nvSpPr>
          <p:spPr bwMode="auto">
            <a:xfrm>
              <a:off x="4935538"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0" name="Freeform 319"/>
            <p:cNvSpPr>
              <a:spLocks noChangeArrowheads="1"/>
            </p:cNvSpPr>
            <p:nvPr/>
          </p:nvSpPr>
          <p:spPr bwMode="auto">
            <a:xfrm>
              <a:off x="4935538"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1" name="Freeform 320"/>
            <p:cNvSpPr>
              <a:spLocks noChangeArrowheads="1"/>
            </p:cNvSpPr>
            <p:nvPr/>
          </p:nvSpPr>
          <p:spPr bwMode="auto">
            <a:xfrm>
              <a:off x="4935538"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2" name="Freeform 321"/>
            <p:cNvSpPr>
              <a:spLocks noChangeArrowheads="1"/>
            </p:cNvSpPr>
            <p:nvPr/>
          </p:nvSpPr>
          <p:spPr bwMode="auto">
            <a:xfrm>
              <a:off x="5172075" y="223361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5"/>
                    <a:pt x="0" y="8"/>
                    <a:pt x="0" y="11"/>
                  </a:cubicBezTo>
                  <a:cubicBezTo>
                    <a:pt x="0" y="15"/>
                    <a:pt x="1" y="18"/>
                    <a:pt x="4" y="20"/>
                  </a:cubicBezTo>
                  <a:cubicBezTo>
                    <a:pt x="6" y="23"/>
                    <a:pt x="8" y="24"/>
                    <a:pt x="12" y="24"/>
                  </a:cubicBezTo>
                  <a:cubicBezTo>
                    <a:pt x="16" y="24"/>
                    <a:pt x="18" y="23"/>
                    <a:pt x="20" y="20"/>
                  </a:cubicBezTo>
                  <a:cubicBezTo>
                    <a:pt x="23" y="18"/>
                    <a:pt x="24" y="15"/>
                    <a:pt x="24" y="11"/>
                  </a:cubicBezTo>
                  <a:cubicBezTo>
                    <a:pt x="24" y="8"/>
                    <a:pt x="23" y="5"/>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3" name="Freeform 322"/>
            <p:cNvSpPr>
              <a:spLocks noChangeArrowheads="1"/>
            </p:cNvSpPr>
            <p:nvPr/>
          </p:nvSpPr>
          <p:spPr bwMode="auto">
            <a:xfrm>
              <a:off x="5172075" y="2351088"/>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6"/>
                    <a:pt x="1" y="18"/>
                    <a:pt x="4" y="20"/>
                  </a:cubicBezTo>
                  <a:cubicBezTo>
                    <a:pt x="6" y="23"/>
                    <a:pt x="8"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4" name="Freeform 323"/>
            <p:cNvSpPr>
              <a:spLocks noChangeArrowheads="1"/>
            </p:cNvSpPr>
            <p:nvPr/>
          </p:nvSpPr>
          <p:spPr bwMode="auto">
            <a:xfrm>
              <a:off x="5051425" y="7064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5" name="Freeform 324"/>
            <p:cNvSpPr>
              <a:spLocks noChangeArrowheads="1"/>
            </p:cNvSpPr>
            <p:nvPr/>
          </p:nvSpPr>
          <p:spPr bwMode="auto">
            <a:xfrm>
              <a:off x="5051425" y="82391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6" name="Freeform 325"/>
            <p:cNvSpPr>
              <a:spLocks noChangeArrowheads="1"/>
            </p:cNvSpPr>
            <p:nvPr/>
          </p:nvSpPr>
          <p:spPr bwMode="auto">
            <a:xfrm>
              <a:off x="5051425" y="9398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7" name="Freeform 326"/>
            <p:cNvSpPr>
              <a:spLocks noChangeArrowheads="1"/>
            </p:cNvSpPr>
            <p:nvPr/>
          </p:nvSpPr>
          <p:spPr bwMode="auto">
            <a:xfrm>
              <a:off x="5051425"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8" name="Freeform 327"/>
            <p:cNvSpPr>
              <a:spLocks noChangeArrowheads="1"/>
            </p:cNvSpPr>
            <p:nvPr/>
          </p:nvSpPr>
          <p:spPr bwMode="auto">
            <a:xfrm>
              <a:off x="5051425" y="152717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3"/>
                    <a:pt x="9" y="25"/>
                    <a:pt x="13"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49" name="Freeform 328"/>
            <p:cNvSpPr>
              <a:spLocks noChangeArrowheads="1"/>
            </p:cNvSpPr>
            <p:nvPr/>
          </p:nvSpPr>
          <p:spPr bwMode="auto">
            <a:xfrm>
              <a:off x="5051425" y="16462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0" name="Freeform 329"/>
            <p:cNvSpPr>
              <a:spLocks noChangeArrowheads="1"/>
            </p:cNvSpPr>
            <p:nvPr/>
          </p:nvSpPr>
          <p:spPr bwMode="auto">
            <a:xfrm>
              <a:off x="5051425" y="1762125"/>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1" name="Freeform 330"/>
            <p:cNvSpPr>
              <a:spLocks noChangeArrowheads="1"/>
            </p:cNvSpPr>
            <p:nvPr/>
          </p:nvSpPr>
          <p:spPr bwMode="auto">
            <a:xfrm>
              <a:off x="5051425" y="18796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2" name="Freeform 331"/>
            <p:cNvSpPr>
              <a:spLocks noChangeArrowheads="1"/>
            </p:cNvSpPr>
            <p:nvPr/>
          </p:nvSpPr>
          <p:spPr bwMode="auto">
            <a:xfrm>
              <a:off x="5051425" y="199866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3" name="Freeform 332"/>
            <p:cNvSpPr>
              <a:spLocks noChangeArrowheads="1"/>
            </p:cNvSpPr>
            <p:nvPr/>
          </p:nvSpPr>
          <p:spPr bwMode="auto">
            <a:xfrm>
              <a:off x="5051425" y="21145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2" y="6"/>
                    <a:pt x="0" y="9"/>
                    <a:pt x="0" y="12"/>
                  </a:cubicBezTo>
                  <a:cubicBezTo>
                    <a:pt x="0" y="16"/>
                    <a:pt x="2"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4" name="Freeform 333"/>
            <p:cNvSpPr>
              <a:spLocks noChangeArrowheads="1"/>
            </p:cNvSpPr>
            <p:nvPr/>
          </p:nvSpPr>
          <p:spPr bwMode="auto">
            <a:xfrm>
              <a:off x="5172075" y="7064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5" name="Freeform 334"/>
            <p:cNvSpPr>
              <a:spLocks noChangeArrowheads="1"/>
            </p:cNvSpPr>
            <p:nvPr/>
          </p:nvSpPr>
          <p:spPr bwMode="auto">
            <a:xfrm>
              <a:off x="5172075" y="82391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6"/>
                    <a:pt x="1" y="18"/>
                    <a:pt x="4" y="21"/>
                  </a:cubicBezTo>
                  <a:cubicBezTo>
                    <a:pt x="6" y="23"/>
                    <a:pt x="8"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6" name="Freeform 335"/>
            <p:cNvSpPr>
              <a:spLocks noChangeArrowheads="1"/>
            </p:cNvSpPr>
            <p:nvPr/>
          </p:nvSpPr>
          <p:spPr bwMode="auto">
            <a:xfrm>
              <a:off x="5172075" y="9398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4"/>
                    <a:pt x="8"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7" name="Freeform 336"/>
            <p:cNvSpPr>
              <a:spLocks noChangeArrowheads="1"/>
            </p:cNvSpPr>
            <p:nvPr/>
          </p:nvSpPr>
          <p:spPr bwMode="auto">
            <a:xfrm>
              <a:off x="5172075" y="1058863"/>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8" name="Freeform 337"/>
            <p:cNvSpPr>
              <a:spLocks noChangeArrowheads="1"/>
            </p:cNvSpPr>
            <p:nvPr/>
          </p:nvSpPr>
          <p:spPr bwMode="auto">
            <a:xfrm>
              <a:off x="5172075" y="152717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3"/>
                    <a:pt x="8"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59" name="Freeform 338"/>
            <p:cNvSpPr>
              <a:spLocks noChangeArrowheads="1"/>
            </p:cNvSpPr>
            <p:nvPr/>
          </p:nvSpPr>
          <p:spPr bwMode="auto">
            <a:xfrm>
              <a:off x="5172075" y="16462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0" name="Freeform 339"/>
            <p:cNvSpPr>
              <a:spLocks noChangeArrowheads="1"/>
            </p:cNvSpPr>
            <p:nvPr/>
          </p:nvSpPr>
          <p:spPr bwMode="auto">
            <a:xfrm>
              <a:off x="5172075" y="1762125"/>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6"/>
                    <a:pt x="1" y="18"/>
                    <a:pt x="4" y="21"/>
                  </a:cubicBezTo>
                  <a:cubicBezTo>
                    <a:pt x="6" y="23"/>
                    <a:pt x="8"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1" name="Freeform 340"/>
            <p:cNvSpPr>
              <a:spLocks noChangeArrowheads="1"/>
            </p:cNvSpPr>
            <p:nvPr/>
          </p:nvSpPr>
          <p:spPr bwMode="auto">
            <a:xfrm>
              <a:off x="5172075"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4"/>
                    <a:pt x="8"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2" name="Freeform 341"/>
            <p:cNvSpPr>
              <a:spLocks noChangeArrowheads="1"/>
            </p:cNvSpPr>
            <p:nvPr/>
          </p:nvSpPr>
          <p:spPr bwMode="auto">
            <a:xfrm>
              <a:off x="5172075" y="1998663"/>
              <a:ext cx="74613"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3" name="Freeform 342"/>
            <p:cNvSpPr>
              <a:spLocks noChangeArrowheads="1"/>
            </p:cNvSpPr>
            <p:nvPr/>
          </p:nvSpPr>
          <p:spPr bwMode="auto">
            <a:xfrm>
              <a:off x="5287963" y="25860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4" name="Freeform 343"/>
            <p:cNvSpPr>
              <a:spLocks noChangeArrowheads="1"/>
            </p:cNvSpPr>
            <p:nvPr/>
          </p:nvSpPr>
          <p:spPr bwMode="auto">
            <a:xfrm>
              <a:off x="5172075" y="2586038"/>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5" name="Freeform 344"/>
            <p:cNvSpPr>
              <a:spLocks noChangeArrowheads="1"/>
            </p:cNvSpPr>
            <p:nvPr/>
          </p:nvSpPr>
          <p:spPr bwMode="auto">
            <a:xfrm>
              <a:off x="5407025" y="2586038"/>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6" name="Freeform 345"/>
            <p:cNvSpPr>
              <a:spLocks noChangeArrowheads="1"/>
            </p:cNvSpPr>
            <p:nvPr/>
          </p:nvSpPr>
          <p:spPr bwMode="auto">
            <a:xfrm>
              <a:off x="5287963" y="2701925"/>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5"/>
                    <a:pt x="1" y="18"/>
                    <a:pt x="4" y="21"/>
                  </a:cubicBezTo>
                  <a:cubicBezTo>
                    <a:pt x="6" y="23"/>
                    <a:pt x="9" y="24"/>
                    <a:pt x="13" y="24"/>
                  </a:cubicBezTo>
                  <a:cubicBezTo>
                    <a:pt x="16" y="24"/>
                    <a:pt x="19" y="23"/>
                    <a:pt x="21" y="21"/>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7" name="Freeform 346"/>
            <p:cNvSpPr>
              <a:spLocks noChangeArrowheads="1"/>
            </p:cNvSpPr>
            <p:nvPr/>
          </p:nvSpPr>
          <p:spPr bwMode="auto">
            <a:xfrm>
              <a:off x="5287963" y="587375"/>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6"/>
                    <a:pt x="1" y="19"/>
                    <a:pt x="4" y="21"/>
                  </a:cubicBezTo>
                  <a:cubicBezTo>
                    <a:pt x="6" y="23"/>
                    <a:pt x="9" y="24"/>
                    <a:pt x="13" y="24"/>
                  </a:cubicBezTo>
                  <a:cubicBezTo>
                    <a:pt x="16" y="24"/>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8" name="Freeform 347"/>
            <p:cNvSpPr>
              <a:spLocks noChangeArrowheads="1"/>
            </p:cNvSpPr>
            <p:nvPr/>
          </p:nvSpPr>
          <p:spPr bwMode="auto">
            <a:xfrm>
              <a:off x="5287963" y="7064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69" name="Freeform 348"/>
            <p:cNvSpPr>
              <a:spLocks noChangeArrowheads="1"/>
            </p:cNvSpPr>
            <p:nvPr/>
          </p:nvSpPr>
          <p:spPr bwMode="auto">
            <a:xfrm>
              <a:off x="5287963" y="823913"/>
              <a:ext cx="77788"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6"/>
                    <a:pt x="1" y="18"/>
                    <a:pt x="4" y="21"/>
                  </a:cubicBezTo>
                  <a:cubicBezTo>
                    <a:pt x="6" y="23"/>
                    <a:pt x="9" y="24"/>
                    <a:pt x="13"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0" name="Freeform 349"/>
            <p:cNvSpPr>
              <a:spLocks noChangeArrowheads="1"/>
            </p:cNvSpPr>
            <p:nvPr/>
          </p:nvSpPr>
          <p:spPr bwMode="auto">
            <a:xfrm>
              <a:off x="5287963" y="939800"/>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1" name="Freeform 350"/>
            <p:cNvSpPr>
              <a:spLocks noChangeArrowheads="1"/>
            </p:cNvSpPr>
            <p:nvPr/>
          </p:nvSpPr>
          <p:spPr bwMode="auto">
            <a:xfrm>
              <a:off x="5287963" y="1058863"/>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2" name="Freeform 351"/>
            <p:cNvSpPr>
              <a:spLocks noChangeArrowheads="1"/>
            </p:cNvSpPr>
            <p:nvPr/>
          </p:nvSpPr>
          <p:spPr bwMode="auto">
            <a:xfrm>
              <a:off x="5287963" y="1527175"/>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3"/>
                    <a:pt x="9" y="25"/>
                    <a:pt x="13" y="25"/>
                  </a:cubicBezTo>
                  <a:cubicBezTo>
                    <a:pt x="16" y="25"/>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3" name="Freeform 352"/>
            <p:cNvSpPr>
              <a:spLocks noChangeArrowheads="1"/>
            </p:cNvSpPr>
            <p:nvPr/>
          </p:nvSpPr>
          <p:spPr bwMode="auto">
            <a:xfrm>
              <a:off x="5287963" y="16462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4" name="Freeform 353"/>
            <p:cNvSpPr>
              <a:spLocks noChangeArrowheads="1"/>
            </p:cNvSpPr>
            <p:nvPr/>
          </p:nvSpPr>
          <p:spPr bwMode="auto">
            <a:xfrm>
              <a:off x="5287963" y="1762125"/>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6"/>
                    <a:pt x="1" y="18"/>
                    <a:pt x="4" y="21"/>
                  </a:cubicBezTo>
                  <a:cubicBezTo>
                    <a:pt x="6" y="23"/>
                    <a:pt x="9" y="24"/>
                    <a:pt x="13"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5" name="Freeform 354"/>
            <p:cNvSpPr>
              <a:spLocks noChangeArrowheads="1"/>
            </p:cNvSpPr>
            <p:nvPr/>
          </p:nvSpPr>
          <p:spPr bwMode="auto">
            <a:xfrm>
              <a:off x="5287963" y="1879600"/>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6" name="Freeform 355"/>
            <p:cNvSpPr>
              <a:spLocks noChangeArrowheads="1"/>
            </p:cNvSpPr>
            <p:nvPr/>
          </p:nvSpPr>
          <p:spPr bwMode="auto">
            <a:xfrm>
              <a:off x="5287963" y="2114550"/>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6"/>
                    <a:pt x="1" y="18"/>
                    <a:pt x="4" y="21"/>
                  </a:cubicBezTo>
                  <a:cubicBezTo>
                    <a:pt x="6" y="23"/>
                    <a:pt x="9" y="24"/>
                    <a:pt x="13"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7" name="Freeform 356"/>
            <p:cNvSpPr>
              <a:spLocks noChangeArrowheads="1"/>
            </p:cNvSpPr>
            <p:nvPr/>
          </p:nvSpPr>
          <p:spPr bwMode="auto">
            <a:xfrm>
              <a:off x="5407025" y="823913"/>
              <a:ext cx="76200" cy="74613"/>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8"/>
                    <a:pt x="24" y="16"/>
                    <a:pt x="24" y="12"/>
                  </a:cubicBezTo>
                  <a:cubicBezTo>
                    <a:pt x="24" y="9"/>
                    <a:pt x="23" y="6"/>
                    <a:pt x="20" y="4"/>
                  </a:cubicBez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8" name="Freeform 357"/>
            <p:cNvSpPr>
              <a:spLocks noChangeArrowheads="1"/>
            </p:cNvSpPr>
            <p:nvPr/>
          </p:nvSpPr>
          <p:spPr bwMode="auto">
            <a:xfrm>
              <a:off x="5407025" y="939800"/>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79" name="Freeform 358"/>
            <p:cNvSpPr>
              <a:spLocks noChangeArrowheads="1"/>
            </p:cNvSpPr>
            <p:nvPr/>
          </p:nvSpPr>
          <p:spPr bwMode="auto">
            <a:xfrm>
              <a:off x="5407025" y="1058863"/>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0" name="Freeform 359"/>
            <p:cNvSpPr>
              <a:spLocks noChangeArrowheads="1"/>
            </p:cNvSpPr>
            <p:nvPr/>
          </p:nvSpPr>
          <p:spPr bwMode="auto">
            <a:xfrm>
              <a:off x="5407025" y="1527175"/>
              <a:ext cx="76200" cy="77788"/>
            </a:xfrm>
            <a:custGeom>
              <a:avLst/>
              <a:gdLst>
                <a:gd name="T0" fmla="*/ 2147483647 w 24"/>
                <a:gd name="T1" fmla="*/ 2147483647 h 25"/>
                <a:gd name="T2" fmla="*/ 2147483647 w 24"/>
                <a:gd name="T3" fmla="*/ 2147483647 h 25"/>
                <a:gd name="T4" fmla="*/ 2147483647 w 24"/>
                <a:gd name="T5" fmla="*/ 2147483647 h 25"/>
                <a:gd name="T6" fmla="*/ 2147483647 w 24"/>
                <a:gd name="T7" fmla="*/ 0 h 25"/>
                <a:gd name="T8" fmla="*/ 2147483647 w 24"/>
                <a:gd name="T9" fmla="*/ 2147483647 h 25"/>
                <a:gd name="T10" fmla="*/ 0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21"/>
                  </a:moveTo>
                  <a:cubicBezTo>
                    <a:pt x="23" y="19"/>
                    <a:pt x="24" y="16"/>
                    <a:pt x="24" y="12"/>
                  </a:cubicBezTo>
                  <a:cubicBezTo>
                    <a:pt x="24" y="9"/>
                    <a:pt x="23" y="6"/>
                    <a:pt x="20" y="4"/>
                  </a:cubicBezTo>
                  <a:cubicBezTo>
                    <a:pt x="18" y="2"/>
                    <a:pt x="15" y="0"/>
                    <a:pt x="12" y="0"/>
                  </a:cubicBezTo>
                  <a:cubicBezTo>
                    <a:pt x="8" y="0"/>
                    <a:pt x="6" y="2"/>
                    <a:pt x="3" y="4"/>
                  </a:cubicBezTo>
                  <a:cubicBezTo>
                    <a:pt x="1" y="6"/>
                    <a:pt x="0" y="9"/>
                    <a:pt x="0" y="12"/>
                  </a:cubicBezTo>
                  <a:cubicBezTo>
                    <a:pt x="0" y="16"/>
                    <a:pt x="1" y="19"/>
                    <a:pt x="3" y="21"/>
                  </a:cubicBezTo>
                  <a:cubicBezTo>
                    <a:pt x="6" y="23"/>
                    <a:pt x="8" y="25"/>
                    <a:pt x="12" y="25"/>
                  </a:cubicBezTo>
                  <a:cubicBezTo>
                    <a:pt x="15" y="25"/>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1" name="Freeform 360"/>
            <p:cNvSpPr>
              <a:spLocks noChangeArrowheads="1"/>
            </p:cNvSpPr>
            <p:nvPr/>
          </p:nvSpPr>
          <p:spPr bwMode="auto">
            <a:xfrm>
              <a:off x="5522913"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2" name="Freeform 361"/>
            <p:cNvSpPr>
              <a:spLocks noChangeArrowheads="1"/>
            </p:cNvSpPr>
            <p:nvPr/>
          </p:nvSpPr>
          <p:spPr bwMode="auto">
            <a:xfrm>
              <a:off x="5522913"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3" name="Freeform 362"/>
            <p:cNvSpPr>
              <a:spLocks noChangeArrowheads="1"/>
            </p:cNvSpPr>
            <p:nvPr/>
          </p:nvSpPr>
          <p:spPr bwMode="auto">
            <a:xfrm>
              <a:off x="5522913"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4" name="Freeform 363"/>
            <p:cNvSpPr>
              <a:spLocks noChangeArrowheads="1"/>
            </p:cNvSpPr>
            <p:nvPr/>
          </p:nvSpPr>
          <p:spPr bwMode="auto">
            <a:xfrm>
              <a:off x="5522913"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5" name="Freeform 364"/>
            <p:cNvSpPr>
              <a:spLocks noChangeArrowheads="1"/>
            </p:cNvSpPr>
            <p:nvPr/>
          </p:nvSpPr>
          <p:spPr bwMode="auto">
            <a:xfrm>
              <a:off x="5640388" y="939800"/>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6" name="Freeform 365"/>
            <p:cNvSpPr>
              <a:spLocks noChangeArrowheads="1"/>
            </p:cNvSpPr>
            <p:nvPr/>
          </p:nvSpPr>
          <p:spPr bwMode="auto">
            <a:xfrm>
              <a:off x="5640388" y="1058863"/>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7" name="Freeform 366"/>
            <p:cNvSpPr>
              <a:spLocks noChangeArrowheads="1"/>
            </p:cNvSpPr>
            <p:nvPr/>
          </p:nvSpPr>
          <p:spPr bwMode="auto">
            <a:xfrm>
              <a:off x="5640388" y="1646238"/>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8" name="Freeform 367"/>
            <p:cNvSpPr>
              <a:spLocks noChangeArrowheads="1"/>
            </p:cNvSpPr>
            <p:nvPr/>
          </p:nvSpPr>
          <p:spPr bwMode="auto">
            <a:xfrm>
              <a:off x="5522913"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89" name="Freeform 368"/>
            <p:cNvSpPr>
              <a:spLocks noChangeArrowheads="1"/>
            </p:cNvSpPr>
            <p:nvPr/>
          </p:nvSpPr>
          <p:spPr bwMode="auto">
            <a:xfrm>
              <a:off x="5991225" y="129222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0" name="Freeform 369"/>
            <p:cNvSpPr>
              <a:spLocks noChangeArrowheads="1"/>
            </p:cNvSpPr>
            <p:nvPr/>
          </p:nvSpPr>
          <p:spPr bwMode="auto">
            <a:xfrm>
              <a:off x="5991225" y="14112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0"/>
                  </a:cubicBezTo>
                  <a:cubicBezTo>
                    <a:pt x="6" y="23"/>
                    <a:pt x="9" y="24"/>
                    <a:pt x="13"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1" name="Freeform 370"/>
            <p:cNvSpPr>
              <a:spLocks noChangeArrowheads="1"/>
            </p:cNvSpPr>
            <p:nvPr/>
          </p:nvSpPr>
          <p:spPr bwMode="auto">
            <a:xfrm>
              <a:off x="6111875" y="11747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8" y="0"/>
                    <a:pt x="6" y="2"/>
                    <a:pt x="4" y="4"/>
                  </a:cubicBezTo>
                  <a:cubicBezTo>
                    <a:pt x="1" y="6"/>
                    <a:pt x="0" y="9"/>
                    <a:pt x="0" y="12"/>
                  </a:cubicBezTo>
                  <a:cubicBezTo>
                    <a:pt x="0" y="16"/>
                    <a:pt x="1" y="18"/>
                    <a:pt x="4" y="21"/>
                  </a:cubicBezTo>
                  <a:cubicBezTo>
                    <a:pt x="6" y="23"/>
                    <a:pt x="8"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2" name="Freeform 371"/>
            <p:cNvSpPr>
              <a:spLocks noChangeArrowheads="1"/>
            </p:cNvSpPr>
            <p:nvPr/>
          </p:nvSpPr>
          <p:spPr bwMode="auto">
            <a:xfrm>
              <a:off x="6111875" y="12922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4"/>
                    <a:pt x="8"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3" name="Freeform 372"/>
            <p:cNvSpPr>
              <a:spLocks noChangeArrowheads="1"/>
            </p:cNvSpPr>
            <p:nvPr/>
          </p:nvSpPr>
          <p:spPr bwMode="auto">
            <a:xfrm>
              <a:off x="6227763"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4" name="Freeform 373"/>
            <p:cNvSpPr>
              <a:spLocks noChangeArrowheads="1"/>
            </p:cNvSpPr>
            <p:nvPr/>
          </p:nvSpPr>
          <p:spPr bwMode="auto">
            <a:xfrm>
              <a:off x="6346825" y="1058863"/>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5" name="Freeform 374"/>
            <p:cNvSpPr>
              <a:spLocks noChangeArrowheads="1"/>
            </p:cNvSpPr>
            <p:nvPr/>
          </p:nvSpPr>
          <p:spPr bwMode="auto">
            <a:xfrm>
              <a:off x="5172075" y="246697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3"/>
                    <a:pt x="8"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6" name="Freeform 375"/>
            <p:cNvSpPr>
              <a:spLocks noChangeArrowheads="1"/>
            </p:cNvSpPr>
            <p:nvPr/>
          </p:nvSpPr>
          <p:spPr bwMode="auto">
            <a:xfrm>
              <a:off x="5172075" y="21145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8" y="0"/>
                    <a:pt x="6" y="2"/>
                    <a:pt x="4" y="4"/>
                  </a:cubicBezTo>
                  <a:cubicBezTo>
                    <a:pt x="1" y="6"/>
                    <a:pt x="0" y="9"/>
                    <a:pt x="0" y="12"/>
                  </a:cubicBezTo>
                  <a:cubicBezTo>
                    <a:pt x="0" y="16"/>
                    <a:pt x="1" y="18"/>
                    <a:pt x="4" y="21"/>
                  </a:cubicBezTo>
                  <a:cubicBezTo>
                    <a:pt x="6" y="23"/>
                    <a:pt x="8"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7" name="Freeform 376"/>
            <p:cNvSpPr>
              <a:spLocks noChangeArrowheads="1"/>
            </p:cNvSpPr>
            <p:nvPr/>
          </p:nvSpPr>
          <p:spPr bwMode="auto">
            <a:xfrm>
              <a:off x="5287963" y="1998663"/>
              <a:ext cx="77788"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8" name="Freeform 377"/>
            <p:cNvSpPr>
              <a:spLocks noChangeArrowheads="1"/>
            </p:cNvSpPr>
            <p:nvPr/>
          </p:nvSpPr>
          <p:spPr bwMode="auto">
            <a:xfrm>
              <a:off x="5522913" y="24669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799" name="Freeform 378"/>
            <p:cNvSpPr>
              <a:spLocks noChangeArrowheads="1"/>
            </p:cNvSpPr>
            <p:nvPr/>
          </p:nvSpPr>
          <p:spPr bwMode="auto">
            <a:xfrm>
              <a:off x="5759450" y="1879600"/>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0" name="Freeform 379"/>
            <p:cNvSpPr>
              <a:spLocks noChangeArrowheads="1"/>
            </p:cNvSpPr>
            <p:nvPr/>
          </p:nvSpPr>
          <p:spPr bwMode="auto">
            <a:xfrm>
              <a:off x="6227763" y="9398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1" name="Freeform 380"/>
            <p:cNvSpPr>
              <a:spLocks noChangeArrowheads="1"/>
            </p:cNvSpPr>
            <p:nvPr/>
          </p:nvSpPr>
          <p:spPr bwMode="auto">
            <a:xfrm>
              <a:off x="6346825" y="939800"/>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2" name="Freeform 381"/>
            <p:cNvSpPr>
              <a:spLocks noChangeArrowheads="1"/>
            </p:cNvSpPr>
            <p:nvPr/>
          </p:nvSpPr>
          <p:spPr bwMode="auto">
            <a:xfrm>
              <a:off x="6227763" y="82391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6"/>
                    <a:pt x="1" y="18"/>
                    <a:pt x="4" y="21"/>
                  </a:cubicBezTo>
                  <a:cubicBezTo>
                    <a:pt x="6" y="23"/>
                    <a:pt x="9" y="24"/>
                    <a:pt x="13"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3" name="Freeform 382"/>
            <p:cNvSpPr>
              <a:spLocks noChangeArrowheads="1"/>
            </p:cNvSpPr>
            <p:nvPr/>
          </p:nvSpPr>
          <p:spPr bwMode="auto">
            <a:xfrm>
              <a:off x="6346825" y="823913"/>
              <a:ext cx="76200" cy="74613"/>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8"/>
                    <a:pt x="24" y="16"/>
                    <a:pt x="24" y="12"/>
                  </a:cubicBezTo>
                  <a:cubicBezTo>
                    <a:pt x="24" y="9"/>
                    <a:pt x="23" y="6"/>
                    <a:pt x="20" y="4"/>
                  </a:cubicBez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4" name="Freeform 383"/>
            <p:cNvSpPr>
              <a:spLocks noChangeArrowheads="1"/>
            </p:cNvSpPr>
            <p:nvPr/>
          </p:nvSpPr>
          <p:spPr bwMode="auto">
            <a:xfrm>
              <a:off x="4467225" y="1174750"/>
              <a:ext cx="76200" cy="76200"/>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4"/>
                  </a:move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cubicBezTo>
                    <a:pt x="18" y="2"/>
                    <a:pt x="15" y="0"/>
                    <a:pt x="12" y="0"/>
                  </a:cubicBezTo>
                  <a:cubicBezTo>
                    <a:pt x="9" y="0"/>
                    <a:pt x="6" y="2"/>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5" name="Freeform 384"/>
            <p:cNvSpPr>
              <a:spLocks noChangeArrowheads="1"/>
            </p:cNvSpPr>
            <p:nvPr/>
          </p:nvSpPr>
          <p:spPr bwMode="auto">
            <a:xfrm>
              <a:off x="4583113"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6" name="Freeform 385"/>
            <p:cNvSpPr>
              <a:spLocks noChangeArrowheads="1"/>
            </p:cNvSpPr>
            <p:nvPr/>
          </p:nvSpPr>
          <p:spPr bwMode="auto">
            <a:xfrm>
              <a:off x="4700588" y="1174750"/>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7" name="Freeform 386"/>
            <p:cNvSpPr>
              <a:spLocks noChangeArrowheads="1"/>
            </p:cNvSpPr>
            <p:nvPr/>
          </p:nvSpPr>
          <p:spPr bwMode="auto">
            <a:xfrm>
              <a:off x="4819650" y="11747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8" name="Freeform 387"/>
            <p:cNvSpPr>
              <a:spLocks noChangeArrowheads="1"/>
            </p:cNvSpPr>
            <p:nvPr/>
          </p:nvSpPr>
          <p:spPr bwMode="auto">
            <a:xfrm>
              <a:off x="4935538"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09" name="Freeform 388"/>
            <p:cNvSpPr>
              <a:spLocks noChangeArrowheads="1"/>
            </p:cNvSpPr>
            <p:nvPr/>
          </p:nvSpPr>
          <p:spPr bwMode="auto">
            <a:xfrm>
              <a:off x="5051425" y="11747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2" y="6"/>
                    <a:pt x="0" y="9"/>
                    <a:pt x="0" y="12"/>
                  </a:cubicBezTo>
                  <a:cubicBezTo>
                    <a:pt x="0" y="16"/>
                    <a:pt x="2"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0" name="Freeform 389"/>
            <p:cNvSpPr>
              <a:spLocks noChangeArrowheads="1"/>
            </p:cNvSpPr>
            <p:nvPr/>
          </p:nvSpPr>
          <p:spPr bwMode="auto">
            <a:xfrm>
              <a:off x="5172075" y="1174750"/>
              <a:ext cx="74613"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8" y="0"/>
                    <a:pt x="6" y="2"/>
                    <a:pt x="4" y="4"/>
                  </a:cubicBezTo>
                  <a:cubicBezTo>
                    <a:pt x="1" y="6"/>
                    <a:pt x="0" y="9"/>
                    <a:pt x="0" y="12"/>
                  </a:cubicBezTo>
                  <a:cubicBezTo>
                    <a:pt x="0" y="16"/>
                    <a:pt x="1" y="18"/>
                    <a:pt x="4" y="21"/>
                  </a:cubicBezTo>
                  <a:cubicBezTo>
                    <a:pt x="6" y="23"/>
                    <a:pt x="8"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1" name="Freeform 390"/>
            <p:cNvSpPr>
              <a:spLocks noChangeArrowheads="1"/>
            </p:cNvSpPr>
            <p:nvPr/>
          </p:nvSpPr>
          <p:spPr bwMode="auto">
            <a:xfrm>
              <a:off x="5287963" y="1174750"/>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6"/>
                    <a:pt x="1" y="18"/>
                    <a:pt x="4" y="21"/>
                  </a:cubicBezTo>
                  <a:cubicBezTo>
                    <a:pt x="6" y="23"/>
                    <a:pt x="9" y="24"/>
                    <a:pt x="13"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2" name="Freeform 391"/>
            <p:cNvSpPr>
              <a:spLocks noChangeArrowheads="1"/>
            </p:cNvSpPr>
            <p:nvPr/>
          </p:nvSpPr>
          <p:spPr bwMode="auto">
            <a:xfrm>
              <a:off x="5407025" y="1174750"/>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8" y="0"/>
                    <a:pt x="6" y="2"/>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3" name="Freeform 392"/>
            <p:cNvSpPr>
              <a:spLocks noChangeArrowheads="1"/>
            </p:cNvSpPr>
            <p:nvPr/>
          </p:nvSpPr>
          <p:spPr bwMode="auto">
            <a:xfrm>
              <a:off x="5522913"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4" name="Freeform 393"/>
            <p:cNvSpPr>
              <a:spLocks noChangeArrowheads="1"/>
            </p:cNvSpPr>
            <p:nvPr/>
          </p:nvSpPr>
          <p:spPr bwMode="auto">
            <a:xfrm>
              <a:off x="5640388" y="1174750"/>
              <a:ext cx="77788"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6"/>
                    <a:pt x="1"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5" name="Freeform 394"/>
            <p:cNvSpPr>
              <a:spLocks noChangeArrowheads="1"/>
            </p:cNvSpPr>
            <p:nvPr/>
          </p:nvSpPr>
          <p:spPr bwMode="auto">
            <a:xfrm>
              <a:off x="4467225" y="1292225"/>
              <a:ext cx="76200" cy="77788"/>
            </a:xfrm>
            <a:custGeom>
              <a:avLst/>
              <a:gdLst>
                <a:gd name="T0" fmla="*/ 2147483647 w 24"/>
                <a:gd name="T1" fmla="*/ 2147483647 h 25"/>
                <a:gd name="T2" fmla="*/ 0 w 24"/>
                <a:gd name="T3" fmla="*/ 2147483647 h 25"/>
                <a:gd name="T4" fmla="*/ 2147483647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0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3" y="4"/>
                  </a:move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cubicBezTo>
                    <a:pt x="18" y="2"/>
                    <a:pt x="15" y="0"/>
                    <a:pt x="12" y="0"/>
                  </a:cubicBezTo>
                  <a:cubicBezTo>
                    <a:pt x="9" y="0"/>
                    <a:pt x="6" y="2"/>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6" name="Freeform 395"/>
            <p:cNvSpPr>
              <a:spLocks noChangeArrowheads="1"/>
            </p:cNvSpPr>
            <p:nvPr/>
          </p:nvSpPr>
          <p:spPr bwMode="auto">
            <a:xfrm>
              <a:off x="4583113"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7" name="Freeform 396"/>
            <p:cNvSpPr>
              <a:spLocks noChangeArrowheads="1"/>
            </p:cNvSpPr>
            <p:nvPr/>
          </p:nvSpPr>
          <p:spPr bwMode="auto">
            <a:xfrm>
              <a:off x="4700588" y="1292225"/>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8" name="Freeform 397"/>
            <p:cNvSpPr>
              <a:spLocks noChangeArrowheads="1"/>
            </p:cNvSpPr>
            <p:nvPr/>
          </p:nvSpPr>
          <p:spPr bwMode="auto">
            <a:xfrm>
              <a:off x="4819650" y="12922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19" name="Freeform 398"/>
            <p:cNvSpPr>
              <a:spLocks noChangeArrowheads="1"/>
            </p:cNvSpPr>
            <p:nvPr/>
          </p:nvSpPr>
          <p:spPr bwMode="auto">
            <a:xfrm>
              <a:off x="4935538"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0" name="Freeform 399"/>
            <p:cNvSpPr>
              <a:spLocks noChangeArrowheads="1"/>
            </p:cNvSpPr>
            <p:nvPr/>
          </p:nvSpPr>
          <p:spPr bwMode="auto">
            <a:xfrm>
              <a:off x="5051425" y="129222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1" name="Freeform 400"/>
            <p:cNvSpPr>
              <a:spLocks noChangeArrowheads="1"/>
            </p:cNvSpPr>
            <p:nvPr/>
          </p:nvSpPr>
          <p:spPr bwMode="auto">
            <a:xfrm>
              <a:off x="5172075" y="1292225"/>
              <a:ext cx="74613"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4"/>
                    <a:pt x="8"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2" name="Freeform 401"/>
            <p:cNvSpPr>
              <a:spLocks noChangeArrowheads="1"/>
            </p:cNvSpPr>
            <p:nvPr/>
          </p:nvSpPr>
          <p:spPr bwMode="auto">
            <a:xfrm>
              <a:off x="5287963" y="1292225"/>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3" name="Freeform 402"/>
            <p:cNvSpPr>
              <a:spLocks noChangeArrowheads="1"/>
            </p:cNvSpPr>
            <p:nvPr/>
          </p:nvSpPr>
          <p:spPr bwMode="auto">
            <a:xfrm>
              <a:off x="5407025" y="1292225"/>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4" name="Freeform 403"/>
            <p:cNvSpPr>
              <a:spLocks noChangeArrowheads="1"/>
            </p:cNvSpPr>
            <p:nvPr/>
          </p:nvSpPr>
          <p:spPr bwMode="auto">
            <a:xfrm>
              <a:off x="5522913"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5" name="Freeform 404"/>
            <p:cNvSpPr>
              <a:spLocks noChangeArrowheads="1"/>
            </p:cNvSpPr>
            <p:nvPr/>
          </p:nvSpPr>
          <p:spPr bwMode="auto">
            <a:xfrm>
              <a:off x="5640388" y="1292225"/>
              <a:ext cx="77788"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6" name="Freeform 405"/>
            <p:cNvSpPr>
              <a:spLocks noChangeArrowheads="1"/>
            </p:cNvSpPr>
            <p:nvPr/>
          </p:nvSpPr>
          <p:spPr bwMode="auto">
            <a:xfrm>
              <a:off x="4467225" y="1411288"/>
              <a:ext cx="76200" cy="74613"/>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4"/>
                  </a:move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cubicBezTo>
                    <a:pt x="18" y="1"/>
                    <a:pt x="15" y="0"/>
                    <a:pt x="12" y="0"/>
                  </a:cubicBezTo>
                  <a:cubicBezTo>
                    <a:pt x="9" y="0"/>
                    <a:pt x="6" y="1"/>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7" name="Freeform 406"/>
            <p:cNvSpPr>
              <a:spLocks noChangeArrowheads="1"/>
            </p:cNvSpPr>
            <p:nvPr/>
          </p:nvSpPr>
          <p:spPr bwMode="auto">
            <a:xfrm>
              <a:off x="4583113"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8" name="Freeform 408"/>
            <p:cNvSpPr>
              <a:spLocks noChangeArrowheads="1"/>
            </p:cNvSpPr>
            <p:nvPr/>
          </p:nvSpPr>
          <p:spPr bwMode="auto">
            <a:xfrm>
              <a:off x="4700587" y="14112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29" name="Freeform 409"/>
            <p:cNvSpPr>
              <a:spLocks noChangeArrowheads="1"/>
            </p:cNvSpPr>
            <p:nvPr/>
          </p:nvSpPr>
          <p:spPr bwMode="auto">
            <a:xfrm>
              <a:off x="4819650" y="14112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6"/>
                    <a:pt x="1" y="18"/>
                    <a:pt x="3" y="20"/>
                  </a:cubicBezTo>
                  <a:cubicBezTo>
                    <a:pt x="6" y="23"/>
                    <a:pt x="8"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0" name="Freeform 410"/>
            <p:cNvSpPr>
              <a:spLocks noChangeArrowheads="1"/>
            </p:cNvSpPr>
            <p:nvPr/>
          </p:nvSpPr>
          <p:spPr bwMode="auto">
            <a:xfrm>
              <a:off x="4935537"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1" name="Freeform 411"/>
            <p:cNvSpPr>
              <a:spLocks noChangeArrowheads="1"/>
            </p:cNvSpPr>
            <p:nvPr/>
          </p:nvSpPr>
          <p:spPr bwMode="auto">
            <a:xfrm>
              <a:off x="5051425" y="14112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0"/>
                  </a:cubicBezTo>
                  <a:cubicBezTo>
                    <a:pt x="6" y="23"/>
                    <a:pt x="9" y="24"/>
                    <a:pt x="13"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2" name="Freeform 412"/>
            <p:cNvSpPr>
              <a:spLocks noChangeArrowheads="1"/>
            </p:cNvSpPr>
            <p:nvPr/>
          </p:nvSpPr>
          <p:spPr bwMode="auto">
            <a:xfrm>
              <a:off x="5172075" y="14112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6"/>
                    <a:pt x="1" y="18"/>
                    <a:pt x="4" y="20"/>
                  </a:cubicBezTo>
                  <a:cubicBezTo>
                    <a:pt x="6" y="23"/>
                    <a:pt x="8"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3" name="Freeform 413"/>
            <p:cNvSpPr>
              <a:spLocks noChangeArrowheads="1"/>
            </p:cNvSpPr>
            <p:nvPr/>
          </p:nvSpPr>
          <p:spPr bwMode="auto">
            <a:xfrm>
              <a:off x="5287962" y="14112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6"/>
                    <a:pt x="1" y="18"/>
                    <a:pt x="4" y="20"/>
                  </a:cubicBezTo>
                  <a:cubicBezTo>
                    <a:pt x="6" y="23"/>
                    <a:pt x="9" y="24"/>
                    <a:pt x="13" y="24"/>
                  </a:cubicBezTo>
                  <a:cubicBezTo>
                    <a:pt x="16" y="24"/>
                    <a:pt x="19" y="23"/>
                    <a:pt x="21" y="20"/>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4" name="Freeform 414"/>
            <p:cNvSpPr>
              <a:spLocks noChangeArrowheads="1"/>
            </p:cNvSpPr>
            <p:nvPr/>
          </p:nvSpPr>
          <p:spPr bwMode="auto">
            <a:xfrm>
              <a:off x="5407025" y="1411288"/>
              <a:ext cx="76200" cy="74613"/>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8" y="0"/>
                    <a:pt x="6" y="1"/>
                    <a:pt x="3" y="4"/>
                  </a:cubicBezTo>
                  <a:cubicBezTo>
                    <a:pt x="1" y="6"/>
                    <a:pt x="0" y="9"/>
                    <a:pt x="0" y="12"/>
                  </a:cubicBezTo>
                  <a:cubicBezTo>
                    <a:pt x="0" y="16"/>
                    <a:pt x="1" y="18"/>
                    <a:pt x="3" y="20"/>
                  </a:cubicBezTo>
                  <a:cubicBezTo>
                    <a:pt x="6" y="23"/>
                    <a:pt x="8" y="24"/>
                    <a:pt x="12" y="24"/>
                  </a:cubicBezTo>
                  <a:cubicBezTo>
                    <a:pt x="15" y="24"/>
                    <a:pt x="18" y="23"/>
                    <a:pt x="20" y="20"/>
                  </a:cubicBezTo>
                  <a:cubicBezTo>
                    <a:pt x="23" y="18"/>
                    <a:pt x="24" y="16"/>
                    <a:pt x="24" y="12"/>
                  </a:cubicBezTo>
                  <a:cubicBezTo>
                    <a:pt x="24" y="9"/>
                    <a:pt x="23" y="6"/>
                    <a:pt x="20" y="4"/>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5" name="Freeform 415"/>
            <p:cNvSpPr>
              <a:spLocks noChangeArrowheads="1"/>
            </p:cNvSpPr>
            <p:nvPr/>
          </p:nvSpPr>
          <p:spPr bwMode="auto">
            <a:xfrm>
              <a:off x="5522912"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6" name="Freeform 416"/>
            <p:cNvSpPr>
              <a:spLocks noChangeArrowheads="1"/>
            </p:cNvSpPr>
            <p:nvPr/>
          </p:nvSpPr>
          <p:spPr bwMode="auto">
            <a:xfrm>
              <a:off x="5640387" y="14112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6"/>
                    <a:pt x="1" y="18"/>
                    <a:pt x="4" y="20"/>
                  </a:cubicBezTo>
                  <a:cubicBezTo>
                    <a:pt x="6" y="23"/>
                    <a:pt x="9" y="24"/>
                    <a:pt x="13"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7" name="Freeform 417"/>
            <p:cNvSpPr>
              <a:spLocks noChangeArrowheads="1"/>
            </p:cNvSpPr>
            <p:nvPr/>
          </p:nvSpPr>
          <p:spPr bwMode="auto">
            <a:xfrm>
              <a:off x="4467225"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8" name="Freeform 418"/>
            <p:cNvSpPr>
              <a:spLocks noChangeArrowheads="1"/>
            </p:cNvSpPr>
            <p:nvPr/>
          </p:nvSpPr>
          <p:spPr bwMode="auto">
            <a:xfrm>
              <a:off x="4583112"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4"/>
                    <a:pt x="12" y="24"/>
                  </a:cubicBezTo>
                  <a:cubicBezTo>
                    <a:pt x="16"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39" name="Freeform 419"/>
            <p:cNvSpPr>
              <a:spLocks noChangeArrowheads="1"/>
            </p:cNvSpPr>
            <p:nvPr/>
          </p:nvSpPr>
          <p:spPr bwMode="auto">
            <a:xfrm>
              <a:off x="4700587" y="587375"/>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4"/>
                    <a:pt x="12" y="24"/>
                  </a:cubicBezTo>
                  <a:cubicBezTo>
                    <a:pt x="16" y="24"/>
                    <a:pt x="19" y="23"/>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0" name="Freeform 420"/>
            <p:cNvSpPr>
              <a:spLocks noChangeArrowheads="1"/>
            </p:cNvSpPr>
            <p:nvPr/>
          </p:nvSpPr>
          <p:spPr bwMode="auto">
            <a:xfrm>
              <a:off x="4819650"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6"/>
                    <a:pt x="1" y="19"/>
                    <a:pt x="3" y="21"/>
                  </a:cubicBezTo>
                  <a:cubicBezTo>
                    <a:pt x="6" y="23"/>
                    <a:pt x="8"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1" name="Freeform 421"/>
            <p:cNvSpPr>
              <a:spLocks noChangeArrowheads="1"/>
            </p:cNvSpPr>
            <p:nvPr/>
          </p:nvSpPr>
          <p:spPr bwMode="auto">
            <a:xfrm>
              <a:off x="4935537"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4"/>
                    <a:pt x="12" y="24"/>
                  </a:cubicBezTo>
                  <a:cubicBezTo>
                    <a:pt x="16"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2" name="Freeform 422"/>
            <p:cNvSpPr>
              <a:spLocks noChangeArrowheads="1"/>
            </p:cNvSpPr>
            <p:nvPr/>
          </p:nvSpPr>
          <p:spPr bwMode="auto">
            <a:xfrm>
              <a:off x="5051425" y="587375"/>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2" y="6"/>
                    <a:pt x="0" y="9"/>
                    <a:pt x="0" y="12"/>
                  </a:cubicBezTo>
                  <a:cubicBezTo>
                    <a:pt x="0" y="16"/>
                    <a:pt x="2" y="19"/>
                    <a:pt x="4" y="21"/>
                  </a:cubicBezTo>
                  <a:cubicBezTo>
                    <a:pt x="6" y="23"/>
                    <a:pt x="9" y="24"/>
                    <a:pt x="13" y="24"/>
                  </a:cubicBezTo>
                  <a:cubicBezTo>
                    <a:pt x="16" y="24"/>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3" name="Freeform 423"/>
            <p:cNvSpPr>
              <a:spLocks noChangeArrowheads="1"/>
            </p:cNvSpPr>
            <p:nvPr/>
          </p:nvSpPr>
          <p:spPr bwMode="auto">
            <a:xfrm>
              <a:off x="5172075"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8" y="0"/>
                    <a:pt x="6" y="2"/>
                    <a:pt x="4" y="4"/>
                  </a:cubicBezTo>
                  <a:cubicBezTo>
                    <a:pt x="1" y="6"/>
                    <a:pt x="0" y="9"/>
                    <a:pt x="0" y="12"/>
                  </a:cubicBezTo>
                  <a:cubicBezTo>
                    <a:pt x="0" y="16"/>
                    <a:pt x="1" y="19"/>
                    <a:pt x="4" y="21"/>
                  </a:cubicBezTo>
                  <a:cubicBezTo>
                    <a:pt x="6" y="23"/>
                    <a:pt x="8" y="24"/>
                    <a:pt x="12" y="24"/>
                  </a:cubicBezTo>
                  <a:cubicBezTo>
                    <a:pt x="16"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4" name="Freeform 424"/>
            <p:cNvSpPr>
              <a:spLocks noChangeArrowheads="1"/>
            </p:cNvSpPr>
            <p:nvPr/>
          </p:nvSpPr>
          <p:spPr bwMode="auto">
            <a:xfrm>
              <a:off x="5759450"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6"/>
                    <a:pt x="1" y="19"/>
                    <a:pt x="3" y="21"/>
                  </a:cubicBezTo>
                  <a:cubicBezTo>
                    <a:pt x="6" y="23"/>
                    <a:pt x="8"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5" name="Freeform 425"/>
            <p:cNvSpPr>
              <a:spLocks noChangeArrowheads="1"/>
            </p:cNvSpPr>
            <p:nvPr/>
          </p:nvSpPr>
          <p:spPr bwMode="auto">
            <a:xfrm>
              <a:off x="5759450" y="7064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6" name="Freeform 426"/>
            <p:cNvSpPr>
              <a:spLocks noChangeArrowheads="1"/>
            </p:cNvSpPr>
            <p:nvPr/>
          </p:nvSpPr>
          <p:spPr bwMode="auto">
            <a:xfrm>
              <a:off x="5759450"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7" name="Freeform 427"/>
            <p:cNvSpPr>
              <a:spLocks noChangeArrowheads="1"/>
            </p:cNvSpPr>
            <p:nvPr/>
          </p:nvSpPr>
          <p:spPr bwMode="auto">
            <a:xfrm>
              <a:off x="5875337" y="587375"/>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2"/>
                    <a:pt x="4" y="4"/>
                  </a:cubicBezTo>
                  <a:cubicBezTo>
                    <a:pt x="1" y="6"/>
                    <a:pt x="0" y="9"/>
                    <a:pt x="0" y="12"/>
                  </a:cubicBezTo>
                  <a:cubicBezTo>
                    <a:pt x="0" y="16"/>
                    <a:pt x="1" y="19"/>
                    <a:pt x="4" y="21"/>
                  </a:cubicBezTo>
                  <a:cubicBezTo>
                    <a:pt x="6" y="23"/>
                    <a:pt x="9" y="24"/>
                    <a:pt x="12" y="24"/>
                  </a:cubicBezTo>
                  <a:cubicBezTo>
                    <a:pt x="16" y="24"/>
                    <a:pt x="18" y="23"/>
                    <a:pt x="21" y="21"/>
                  </a:cubicBezTo>
                  <a:cubicBezTo>
                    <a:pt x="23" y="19"/>
                    <a:pt x="24" y="16"/>
                    <a:pt x="24" y="12"/>
                  </a:cubicBezTo>
                  <a:cubicBezTo>
                    <a:pt x="24" y="9"/>
                    <a:pt x="23" y="6"/>
                    <a:pt x="21" y="4"/>
                  </a:cubicBezTo>
                  <a:cubicBezTo>
                    <a:pt x="18" y="2"/>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8" name="Freeform 428"/>
            <p:cNvSpPr>
              <a:spLocks noChangeArrowheads="1"/>
            </p:cNvSpPr>
            <p:nvPr/>
          </p:nvSpPr>
          <p:spPr bwMode="auto">
            <a:xfrm>
              <a:off x="5875337" y="706438"/>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cubicBezTo>
                    <a:pt x="18" y="1"/>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49" name="Freeform 429"/>
            <p:cNvSpPr>
              <a:spLocks noChangeArrowheads="1"/>
            </p:cNvSpPr>
            <p:nvPr/>
          </p:nvSpPr>
          <p:spPr bwMode="auto">
            <a:xfrm>
              <a:off x="5875337" y="823913"/>
              <a:ext cx="76200" cy="74613"/>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cubicBezTo>
                    <a:pt x="18" y="1"/>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0" name="Freeform 430"/>
            <p:cNvSpPr>
              <a:spLocks noChangeArrowheads="1"/>
            </p:cNvSpPr>
            <p:nvPr/>
          </p:nvSpPr>
          <p:spPr bwMode="auto">
            <a:xfrm>
              <a:off x="5991225" y="7064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1" name="Freeform 431"/>
            <p:cNvSpPr>
              <a:spLocks noChangeArrowheads="1"/>
            </p:cNvSpPr>
            <p:nvPr/>
          </p:nvSpPr>
          <p:spPr bwMode="auto">
            <a:xfrm>
              <a:off x="5991225" y="82391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6"/>
                    <a:pt x="2"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2" name="Freeform 432"/>
            <p:cNvSpPr>
              <a:spLocks noChangeArrowheads="1"/>
            </p:cNvSpPr>
            <p:nvPr/>
          </p:nvSpPr>
          <p:spPr bwMode="auto">
            <a:xfrm>
              <a:off x="5759450"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3" name="Freeform 433"/>
            <p:cNvSpPr>
              <a:spLocks noChangeArrowheads="1"/>
            </p:cNvSpPr>
            <p:nvPr/>
          </p:nvSpPr>
          <p:spPr bwMode="auto">
            <a:xfrm>
              <a:off x="5759450"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4" name="Freeform 434"/>
            <p:cNvSpPr>
              <a:spLocks noChangeArrowheads="1"/>
            </p:cNvSpPr>
            <p:nvPr/>
          </p:nvSpPr>
          <p:spPr bwMode="auto">
            <a:xfrm>
              <a:off x="5875337" y="939800"/>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cubicBezTo>
                    <a:pt x="18" y="2"/>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5" name="Freeform 435"/>
            <p:cNvSpPr>
              <a:spLocks noChangeArrowheads="1"/>
            </p:cNvSpPr>
            <p:nvPr/>
          </p:nvSpPr>
          <p:spPr bwMode="auto">
            <a:xfrm>
              <a:off x="5875337" y="1058863"/>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cubicBezTo>
                    <a:pt x="18" y="1"/>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6" name="Freeform 436"/>
            <p:cNvSpPr>
              <a:spLocks noChangeArrowheads="1"/>
            </p:cNvSpPr>
            <p:nvPr/>
          </p:nvSpPr>
          <p:spPr bwMode="auto">
            <a:xfrm>
              <a:off x="5991225" y="9398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7" name="Freeform 437"/>
            <p:cNvSpPr>
              <a:spLocks noChangeArrowheads="1"/>
            </p:cNvSpPr>
            <p:nvPr/>
          </p:nvSpPr>
          <p:spPr bwMode="auto">
            <a:xfrm>
              <a:off x="5991225" y="10588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8" name="Freeform 438"/>
            <p:cNvSpPr>
              <a:spLocks noChangeArrowheads="1"/>
            </p:cNvSpPr>
            <p:nvPr/>
          </p:nvSpPr>
          <p:spPr bwMode="auto">
            <a:xfrm>
              <a:off x="5759450" y="11747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59" name="Freeform 439"/>
            <p:cNvSpPr>
              <a:spLocks noChangeArrowheads="1"/>
            </p:cNvSpPr>
            <p:nvPr/>
          </p:nvSpPr>
          <p:spPr bwMode="auto">
            <a:xfrm>
              <a:off x="5875337" y="1174750"/>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2"/>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cubicBezTo>
                    <a:pt x="18" y="2"/>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0" name="Freeform 440"/>
            <p:cNvSpPr>
              <a:spLocks noChangeArrowheads="1"/>
            </p:cNvSpPr>
            <p:nvPr/>
          </p:nvSpPr>
          <p:spPr bwMode="auto">
            <a:xfrm>
              <a:off x="6111875"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6"/>
                    <a:pt x="1" y="18"/>
                    <a:pt x="4" y="21"/>
                  </a:cubicBezTo>
                  <a:cubicBezTo>
                    <a:pt x="6" y="23"/>
                    <a:pt x="8"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1" name="Freeform 441"/>
            <p:cNvSpPr>
              <a:spLocks noChangeArrowheads="1"/>
            </p:cNvSpPr>
            <p:nvPr/>
          </p:nvSpPr>
          <p:spPr bwMode="auto">
            <a:xfrm>
              <a:off x="6111875"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8" y="0"/>
                    <a:pt x="6" y="2"/>
                    <a:pt x="4" y="4"/>
                  </a:cubicBezTo>
                  <a:cubicBezTo>
                    <a:pt x="1" y="6"/>
                    <a:pt x="0" y="9"/>
                    <a:pt x="0" y="12"/>
                  </a:cubicBezTo>
                  <a:cubicBezTo>
                    <a:pt x="0" y="16"/>
                    <a:pt x="1" y="19"/>
                    <a:pt x="4" y="21"/>
                  </a:cubicBezTo>
                  <a:cubicBezTo>
                    <a:pt x="6" y="24"/>
                    <a:pt x="8"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2" name="Freeform 442"/>
            <p:cNvSpPr>
              <a:spLocks noChangeArrowheads="1"/>
            </p:cNvSpPr>
            <p:nvPr/>
          </p:nvSpPr>
          <p:spPr bwMode="auto">
            <a:xfrm>
              <a:off x="6111875"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3" name="Freeform 443"/>
            <p:cNvSpPr>
              <a:spLocks noChangeArrowheads="1"/>
            </p:cNvSpPr>
            <p:nvPr/>
          </p:nvSpPr>
          <p:spPr bwMode="auto">
            <a:xfrm>
              <a:off x="5407025" y="706438"/>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5"/>
                    <a:pt x="24" y="12"/>
                  </a:cubicBezTo>
                  <a:cubicBezTo>
                    <a:pt x="24" y="9"/>
                    <a:pt x="23" y="6"/>
                    <a:pt x="20" y="3"/>
                  </a:cubicBez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4" name="Freeform 444"/>
            <p:cNvSpPr>
              <a:spLocks noChangeArrowheads="1"/>
            </p:cNvSpPr>
            <p:nvPr/>
          </p:nvSpPr>
          <p:spPr bwMode="auto">
            <a:xfrm>
              <a:off x="5522912"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4"/>
                    <a:pt x="12" y="24"/>
                  </a:cubicBezTo>
                  <a:cubicBezTo>
                    <a:pt x="16"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5" name="Freeform 445"/>
            <p:cNvSpPr>
              <a:spLocks noChangeArrowheads="1"/>
            </p:cNvSpPr>
            <p:nvPr/>
          </p:nvSpPr>
          <p:spPr bwMode="auto">
            <a:xfrm>
              <a:off x="5522912"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6" name="Freeform 446"/>
            <p:cNvSpPr>
              <a:spLocks noChangeArrowheads="1"/>
            </p:cNvSpPr>
            <p:nvPr/>
          </p:nvSpPr>
          <p:spPr bwMode="auto">
            <a:xfrm>
              <a:off x="5407025" y="587375"/>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9"/>
                    <a:pt x="24" y="16"/>
                    <a:pt x="24" y="12"/>
                  </a:cubicBezTo>
                  <a:cubicBezTo>
                    <a:pt x="24" y="9"/>
                    <a:pt x="23" y="6"/>
                    <a:pt x="20" y="4"/>
                  </a:cubicBezTo>
                  <a:cubicBezTo>
                    <a:pt x="18" y="2"/>
                    <a:pt x="15" y="0"/>
                    <a:pt x="12" y="0"/>
                  </a:cubicBezTo>
                  <a:cubicBezTo>
                    <a:pt x="8" y="0"/>
                    <a:pt x="6" y="2"/>
                    <a:pt x="3" y="4"/>
                  </a:cubicBezTo>
                  <a:cubicBezTo>
                    <a:pt x="1" y="6"/>
                    <a:pt x="0" y="9"/>
                    <a:pt x="0" y="12"/>
                  </a:cubicBezTo>
                  <a:cubicBezTo>
                    <a:pt x="0" y="16"/>
                    <a:pt x="1" y="19"/>
                    <a:pt x="3" y="21"/>
                  </a:cubicBezTo>
                  <a:cubicBezTo>
                    <a:pt x="6" y="23"/>
                    <a:pt x="8"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7" name="Freeform 447"/>
            <p:cNvSpPr>
              <a:spLocks noChangeArrowheads="1"/>
            </p:cNvSpPr>
            <p:nvPr/>
          </p:nvSpPr>
          <p:spPr bwMode="auto">
            <a:xfrm>
              <a:off x="5640387" y="823913"/>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6"/>
                    <a:pt x="1" y="18"/>
                    <a:pt x="4" y="21"/>
                  </a:cubicBezTo>
                  <a:cubicBezTo>
                    <a:pt x="6" y="23"/>
                    <a:pt x="9" y="24"/>
                    <a:pt x="13"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8" name="Freeform 448"/>
            <p:cNvSpPr>
              <a:spLocks noChangeArrowheads="1"/>
            </p:cNvSpPr>
            <p:nvPr/>
          </p:nvSpPr>
          <p:spPr bwMode="auto">
            <a:xfrm>
              <a:off x="5640387" y="706438"/>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2"/>
                  </a:cubicBezTo>
                  <a:cubicBezTo>
                    <a:pt x="0" y="15"/>
                    <a:pt x="1"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69" name="Freeform 449"/>
            <p:cNvSpPr>
              <a:spLocks noChangeArrowheads="1"/>
            </p:cNvSpPr>
            <p:nvPr/>
          </p:nvSpPr>
          <p:spPr bwMode="auto">
            <a:xfrm>
              <a:off x="4819650" y="4714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6"/>
                    <a:pt x="1" y="18"/>
                    <a:pt x="3" y="20"/>
                  </a:cubicBezTo>
                  <a:cubicBezTo>
                    <a:pt x="6" y="23"/>
                    <a:pt x="8"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0" name="Freeform 450"/>
            <p:cNvSpPr>
              <a:spLocks noChangeArrowheads="1"/>
            </p:cNvSpPr>
            <p:nvPr/>
          </p:nvSpPr>
          <p:spPr bwMode="auto">
            <a:xfrm>
              <a:off x="4935537" y="3524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1" name="Freeform 451"/>
            <p:cNvSpPr>
              <a:spLocks noChangeArrowheads="1"/>
            </p:cNvSpPr>
            <p:nvPr/>
          </p:nvSpPr>
          <p:spPr bwMode="auto">
            <a:xfrm>
              <a:off x="5407025" y="1646238"/>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5"/>
                    <a:pt x="24" y="12"/>
                  </a:cubicBezTo>
                  <a:cubicBezTo>
                    <a:pt x="24" y="9"/>
                    <a:pt x="23" y="6"/>
                    <a:pt x="20" y="3"/>
                  </a:cubicBez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2" name="Freeform 452"/>
            <p:cNvSpPr>
              <a:spLocks noChangeArrowheads="1"/>
            </p:cNvSpPr>
            <p:nvPr/>
          </p:nvSpPr>
          <p:spPr bwMode="auto">
            <a:xfrm>
              <a:off x="5407025" y="1762125"/>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8"/>
                    <a:pt x="24" y="16"/>
                    <a:pt x="24" y="12"/>
                  </a:cubicBezTo>
                  <a:cubicBezTo>
                    <a:pt x="24" y="9"/>
                    <a:pt x="23" y="6"/>
                    <a:pt x="20" y="4"/>
                  </a:cubicBez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3" name="Freeform 453"/>
            <p:cNvSpPr>
              <a:spLocks noChangeArrowheads="1"/>
            </p:cNvSpPr>
            <p:nvPr/>
          </p:nvSpPr>
          <p:spPr bwMode="auto">
            <a:xfrm>
              <a:off x="5522912"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4" name="Freeform 454"/>
            <p:cNvSpPr>
              <a:spLocks noChangeArrowheads="1"/>
            </p:cNvSpPr>
            <p:nvPr/>
          </p:nvSpPr>
          <p:spPr bwMode="auto">
            <a:xfrm>
              <a:off x="5522912"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5" name="Freeform 455"/>
            <p:cNvSpPr>
              <a:spLocks noChangeArrowheads="1"/>
            </p:cNvSpPr>
            <p:nvPr/>
          </p:nvSpPr>
          <p:spPr bwMode="auto">
            <a:xfrm>
              <a:off x="5640387" y="152717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3"/>
                    <a:pt x="9" y="25"/>
                    <a:pt x="13"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6" name="Freeform 456"/>
            <p:cNvSpPr>
              <a:spLocks noChangeArrowheads="1"/>
            </p:cNvSpPr>
            <p:nvPr/>
          </p:nvSpPr>
          <p:spPr bwMode="auto">
            <a:xfrm>
              <a:off x="5875337" y="1762125"/>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21"/>
                  </a:moveTo>
                  <a:cubicBezTo>
                    <a:pt x="23" y="18"/>
                    <a:pt x="24" y="16"/>
                    <a:pt x="24" y="12"/>
                  </a:cubicBezTo>
                  <a:cubicBezTo>
                    <a:pt x="24" y="9"/>
                    <a:pt x="23" y="6"/>
                    <a:pt x="21" y="4"/>
                  </a:cubicBez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7" name="Freeform 457"/>
            <p:cNvSpPr>
              <a:spLocks noChangeArrowheads="1"/>
            </p:cNvSpPr>
            <p:nvPr/>
          </p:nvSpPr>
          <p:spPr bwMode="auto">
            <a:xfrm>
              <a:off x="5875337" y="1646238"/>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20"/>
                  </a:moveTo>
                  <a:cubicBezTo>
                    <a:pt x="23" y="18"/>
                    <a:pt x="24" y="15"/>
                    <a:pt x="24" y="12"/>
                  </a:cubicBezTo>
                  <a:cubicBezTo>
                    <a:pt x="24" y="9"/>
                    <a:pt x="23" y="6"/>
                    <a:pt x="21" y="3"/>
                  </a:cubicBez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8" name="Freeform 458"/>
            <p:cNvSpPr>
              <a:spLocks noChangeArrowheads="1"/>
            </p:cNvSpPr>
            <p:nvPr/>
          </p:nvSpPr>
          <p:spPr bwMode="auto">
            <a:xfrm>
              <a:off x="5407025" y="2466975"/>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8" y="0"/>
                    <a:pt x="6" y="2"/>
                    <a:pt x="3" y="4"/>
                  </a:cubicBezTo>
                  <a:cubicBezTo>
                    <a:pt x="1" y="6"/>
                    <a:pt x="0" y="9"/>
                    <a:pt x="0" y="12"/>
                  </a:cubicBezTo>
                  <a:cubicBezTo>
                    <a:pt x="0" y="16"/>
                    <a:pt x="1" y="19"/>
                    <a:pt x="3" y="21"/>
                  </a:cubicBezTo>
                  <a:cubicBezTo>
                    <a:pt x="6" y="23"/>
                    <a:pt x="8" y="25"/>
                    <a:pt x="12" y="25"/>
                  </a:cubicBezTo>
                  <a:cubicBezTo>
                    <a:pt x="15" y="25"/>
                    <a:pt x="18" y="23"/>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79" name="Freeform 459"/>
            <p:cNvSpPr>
              <a:spLocks noChangeArrowheads="1"/>
            </p:cNvSpPr>
            <p:nvPr/>
          </p:nvSpPr>
          <p:spPr bwMode="auto">
            <a:xfrm>
              <a:off x="5407025" y="2114550"/>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8" y="0"/>
                    <a:pt x="6" y="2"/>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0" name="Freeform 460"/>
            <p:cNvSpPr>
              <a:spLocks noChangeArrowheads="1"/>
            </p:cNvSpPr>
            <p:nvPr/>
          </p:nvSpPr>
          <p:spPr bwMode="auto">
            <a:xfrm>
              <a:off x="5407025" y="1998663"/>
              <a:ext cx="76200" cy="74613"/>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5"/>
                    <a:pt x="24" y="12"/>
                  </a:cubicBezTo>
                  <a:cubicBezTo>
                    <a:pt x="24" y="9"/>
                    <a:pt x="23" y="6"/>
                    <a:pt x="20" y="3"/>
                  </a:cubicBez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1" name="Freeform 461"/>
            <p:cNvSpPr>
              <a:spLocks noChangeArrowheads="1"/>
            </p:cNvSpPr>
            <p:nvPr/>
          </p:nvSpPr>
          <p:spPr bwMode="auto">
            <a:xfrm>
              <a:off x="4348162"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2" name="Freeform 462"/>
            <p:cNvSpPr>
              <a:spLocks noChangeArrowheads="1"/>
            </p:cNvSpPr>
            <p:nvPr/>
          </p:nvSpPr>
          <p:spPr bwMode="auto">
            <a:xfrm>
              <a:off x="4348162"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3" name="Freeform 463"/>
            <p:cNvSpPr>
              <a:spLocks noChangeArrowheads="1"/>
            </p:cNvSpPr>
            <p:nvPr/>
          </p:nvSpPr>
          <p:spPr bwMode="auto">
            <a:xfrm>
              <a:off x="5407025" y="3054350"/>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5"/>
                    <a:pt x="1" y="18"/>
                    <a:pt x="3" y="21"/>
                  </a:cubicBezTo>
                  <a:cubicBezTo>
                    <a:pt x="6" y="23"/>
                    <a:pt x="8"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4" name="Freeform 464"/>
            <p:cNvSpPr>
              <a:spLocks noChangeArrowheads="1"/>
            </p:cNvSpPr>
            <p:nvPr/>
          </p:nvSpPr>
          <p:spPr bwMode="auto">
            <a:xfrm>
              <a:off x="5407025" y="31734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1"/>
                  </a:cubicBezTo>
                  <a:cubicBezTo>
                    <a:pt x="0" y="15"/>
                    <a:pt x="1" y="18"/>
                    <a:pt x="3" y="20"/>
                  </a:cubicBezTo>
                  <a:cubicBezTo>
                    <a:pt x="6" y="23"/>
                    <a:pt x="8" y="24"/>
                    <a:pt x="12" y="24"/>
                  </a:cubicBezTo>
                  <a:cubicBezTo>
                    <a:pt x="15"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5" name="Freeform 465"/>
            <p:cNvSpPr>
              <a:spLocks noChangeArrowheads="1"/>
            </p:cNvSpPr>
            <p:nvPr/>
          </p:nvSpPr>
          <p:spPr bwMode="auto">
            <a:xfrm>
              <a:off x="5522912" y="29384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6" name="Freeform 466"/>
            <p:cNvSpPr>
              <a:spLocks noChangeArrowheads="1"/>
            </p:cNvSpPr>
            <p:nvPr/>
          </p:nvSpPr>
          <p:spPr bwMode="auto">
            <a:xfrm>
              <a:off x="5522912" y="3054350"/>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7" name="Freeform 467"/>
            <p:cNvSpPr>
              <a:spLocks noChangeArrowheads="1"/>
            </p:cNvSpPr>
            <p:nvPr/>
          </p:nvSpPr>
          <p:spPr bwMode="auto">
            <a:xfrm>
              <a:off x="5640387" y="2938463"/>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5"/>
                    <a:pt x="1" y="18"/>
                    <a:pt x="4" y="20"/>
                  </a:cubicBezTo>
                  <a:cubicBezTo>
                    <a:pt x="6" y="23"/>
                    <a:pt x="9" y="24"/>
                    <a:pt x="13" y="24"/>
                  </a:cubicBezTo>
                  <a:cubicBezTo>
                    <a:pt x="16" y="24"/>
                    <a:pt x="19" y="23"/>
                    <a:pt x="21" y="20"/>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8" name="Freeform 468"/>
            <p:cNvSpPr>
              <a:spLocks noChangeArrowheads="1"/>
            </p:cNvSpPr>
            <p:nvPr/>
          </p:nvSpPr>
          <p:spPr bwMode="auto">
            <a:xfrm>
              <a:off x="5640387" y="3054350"/>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5"/>
                    <a:pt x="1" y="18"/>
                    <a:pt x="4" y="21"/>
                  </a:cubicBezTo>
                  <a:cubicBezTo>
                    <a:pt x="6" y="23"/>
                    <a:pt x="9" y="24"/>
                    <a:pt x="13"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89" name="Freeform 469"/>
            <p:cNvSpPr>
              <a:spLocks noChangeArrowheads="1"/>
            </p:cNvSpPr>
            <p:nvPr/>
          </p:nvSpPr>
          <p:spPr bwMode="auto">
            <a:xfrm>
              <a:off x="5640387" y="317341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1"/>
                  </a:cubicBezTo>
                  <a:cubicBezTo>
                    <a:pt x="0" y="15"/>
                    <a:pt x="1" y="18"/>
                    <a:pt x="4" y="20"/>
                  </a:cubicBezTo>
                  <a:cubicBezTo>
                    <a:pt x="6" y="23"/>
                    <a:pt x="9" y="24"/>
                    <a:pt x="13" y="24"/>
                  </a:cubicBezTo>
                  <a:cubicBezTo>
                    <a:pt x="16" y="24"/>
                    <a:pt x="19" y="23"/>
                    <a:pt x="21" y="20"/>
                  </a:cubicBezTo>
                  <a:cubicBezTo>
                    <a:pt x="24" y="18"/>
                    <a:pt x="25" y="15"/>
                    <a:pt x="25" y="11"/>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0" name="Freeform 470"/>
            <p:cNvSpPr>
              <a:spLocks noChangeArrowheads="1"/>
            </p:cNvSpPr>
            <p:nvPr/>
          </p:nvSpPr>
          <p:spPr bwMode="auto">
            <a:xfrm>
              <a:off x="5875337" y="3054350"/>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5"/>
                    <a:pt x="1" y="18"/>
                    <a:pt x="4" y="21"/>
                  </a:cubicBezTo>
                  <a:cubicBezTo>
                    <a:pt x="6" y="23"/>
                    <a:pt x="9" y="24"/>
                    <a:pt x="12" y="24"/>
                  </a:cubicBezTo>
                  <a:cubicBezTo>
                    <a:pt x="16" y="24"/>
                    <a:pt x="18" y="23"/>
                    <a:pt x="21" y="21"/>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1" name="Freeform 471"/>
            <p:cNvSpPr>
              <a:spLocks noChangeArrowheads="1"/>
            </p:cNvSpPr>
            <p:nvPr/>
          </p:nvSpPr>
          <p:spPr bwMode="auto">
            <a:xfrm>
              <a:off x="5875337" y="31734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1"/>
                  </a:cubicBezTo>
                  <a:cubicBezTo>
                    <a:pt x="0" y="15"/>
                    <a:pt x="1" y="18"/>
                    <a:pt x="4" y="20"/>
                  </a:cubicBezTo>
                  <a:cubicBezTo>
                    <a:pt x="6" y="23"/>
                    <a:pt x="9" y="24"/>
                    <a:pt x="12" y="24"/>
                  </a:cubicBezTo>
                  <a:cubicBezTo>
                    <a:pt x="16" y="24"/>
                    <a:pt x="18" y="23"/>
                    <a:pt x="21" y="20"/>
                  </a:cubicBezTo>
                  <a:cubicBezTo>
                    <a:pt x="23" y="18"/>
                    <a:pt x="24" y="15"/>
                    <a:pt x="24" y="11"/>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2" name="Freeform 472"/>
            <p:cNvSpPr>
              <a:spLocks noChangeArrowheads="1"/>
            </p:cNvSpPr>
            <p:nvPr/>
          </p:nvSpPr>
          <p:spPr bwMode="auto">
            <a:xfrm>
              <a:off x="5875337" y="328930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3" name="Freeform 473"/>
            <p:cNvSpPr>
              <a:spLocks noChangeArrowheads="1"/>
            </p:cNvSpPr>
            <p:nvPr/>
          </p:nvSpPr>
          <p:spPr bwMode="auto">
            <a:xfrm>
              <a:off x="6346825" y="3406775"/>
              <a:ext cx="76200" cy="77788"/>
            </a:xfrm>
            <a:custGeom>
              <a:avLst/>
              <a:gdLst>
                <a:gd name="T0" fmla="*/ 2147483647 w 24"/>
                <a:gd name="T1" fmla="*/ 2147483647 h 25"/>
                <a:gd name="T2" fmla="*/ 2147483647 w 24"/>
                <a:gd name="T3" fmla="*/ 2147483647 h 25"/>
                <a:gd name="T4" fmla="*/ 2147483647 w 24"/>
                <a:gd name="T5" fmla="*/ 2147483647 h 25"/>
                <a:gd name="T6" fmla="*/ 2147483647 w 24"/>
                <a:gd name="T7" fmla="*/ 0 h 25"/>
                <a:gd name="T8" fmla="*/ 2147483647 w 24"/>
                <a:gd name="T9" fmla="*/ 2147483647 h 25"/>
                <a:gd name="T10" fmla="*/ 0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21"/>
                  </a:moveTo>
                  <a:cubicBezTo>
                    <a:pt x="23" y="19"/>
                    <a:pt x="24" y="16"/>
                    <a:pt x="24" y="12"/>
                  </a:cubicBezTo>
                  <a:cubicBezTo>
                    <a:pt x="24" y="9"/>
                    <a:pt x="23" y="6"/>
                    <a:pt x="20" y="4"/>
                  </a:cubicBezTo>
                  <a:cubicBezTo>
                    <a:pt x="18" y="2"/>
                    <a:pt x="15" y="0"/>
                    <a:pt x="12" y="0"/>
                  </a:cubicBezTo>
                  <a:cubicBezTo>
                    <a:pt x="8" y="0"/>
                    <a:pt x="6" y="2"/>
                    <a:pt x="3" y="4"/>
                  </a:cubicBezTo>
                  <a:cubicBezTo>
                    <a:pt x="1" y="6"/>
                    <a:pt x="0" y="9"/>
                    <a:pt x="0" y="12"/>
                  </a:cubicBezTo>
                  <a:cubicBezTo>
                    <a:pt x="0" y="16"/>
                    <a:pt x="1" y="19"/>
                    <a:pt x="3" y="21"/>
                  </a:cubicBezTo>
                  <a:cubicBezTo>
                    <a:pt x="6" y="23"/>
                    <a:pt x="8" y="25"/>
                    <a:pt x="12" y="25"/>
                  </a:cubicBezTo>
                  <a:cubicBezTo>
                    <a:pt x="15" y="25"/>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4" name="Freeform 474"/>
            <p:cNvSpPr>
              <a:spLocks noChangeArrowheads="1"/>
            </p:cNvSpPr>
            <p:nvPr/>
          </p:nvSpPr>
          <p:spPr bwMode="auto">
            <a:xfrm>
              <a:off x="6464300" y="328930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5" name="Freeform 475"/>
            <p:cNvSpPr>
              <a:spLocks noChangeArrowheads="1"/>
            </p:cNvSpPr>
            <p:nvPr/>
          </p:nvSpPr>
          <p:spPr bwMode="auto">
            <a:xfrm>
              <a:off x="5991225" y="317341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1"/>
                  </a:cubicBezTo>
                  <a:cubicBezTo>
                    <a:pt x="0" y="15"/>
                    <a:pt x="2" y="18"/>
                    <a:pt x="4" y="20"/>
                  </a:cubicBezTo>
                  <a:cubicBezTo>
                    <a:pt x="6" y="23"/>
                    <a:pt x="9" y="24"/>
                    <a:pt x="13" y="24"/>
                  </a:cubicBezTo>
                  <a:cubicBezTo>
                    <a:pt x="16" y="24"/>
                    <a:pt x="19" y="23"/>
                    <a:pt x="21" y="20"/>
                  </a:cubicBezTo>
                  <a:cubicBezTo>
                    <a:pt x="24" y="18"/>
                    <a:pt x="25" y="15"/>
                    <a:pt x="25" y="11"/>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6" name="Freeform 476"/>
            <p:cNvSpPr>
              <a:spLocks noChangeArrowheads="1"/>
            </p:cNvSpPr>
            <p:nvPr/>
          </p:nvSpPr>
          <p:spPr bwMode="auto">
            <a:xfrm>
              <a:off x="5991225" y="293846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7" name="Freeform 477"/>
            <p:cNvSpPr>
              <a:spLocks noChangeArrowheads="1"/>
            </p:cNvSpPr>
            <p:nvPr/>
          </p:nvSpPr>
          <p:spPr bwMode="auto">
            <a:xfrm>
              <a:off x="5407025" y="2938463"/>
              <a:ext cx="76200" cy="74613"/>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4"/>
                  </a:move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4"/>
                  </a:cubicBezTo>
                  <a:cubicBezTo>
                    <a:pt x="18" y="1"/>
                    <a:pt x="15" y="0"/>
                    <a:pt x="12" y="0"/>
                  </a:cubicBezTo>
                  <a:cubicBezTo>
                    <a:pt x="8" y="0"/>
                    <a:pt x="6" y="1"/>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8" name="Freeform 478"/>
            <p:cNvSpPr>
              <a:spLocks noChangeArrowheads="1"/>
            </p:cNvSpPr>
            <p:nvPr/>
          </p:nvSpPr>
          <p:spPr bwMode="auto">
            <a:xfrm>
              <a:off x="5287962" y="317341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1" y="6"/>
                    <a:pt x="0" y="9"/>
                    <a:pt x="0" y="11"/>
                  </a:cubicBezTo>
                  <a:cubicBezTo>
                    <a:pt x="0" y="15"/>
                    <a:pt x="1" y="18"/>
                    <a:pt x="4" y="20"/>
                  </a:cubicBezTo>
                  <a:cubicBezTo>
                    <a:pt x="6" y="23"/>
                    <a:pt x="9" y="24"/>
                    <a:pt x="13" y="24"/>
                  </a:cubicBezTo>
                  <a:cubicBezTo>
                    <a:pt x="16" y="24"/>
                    <a:pt x="19" y="23"/>
                    <a:pt x="21" y="20"/>
                  </a:cubicBezTo>
                  <a:cubicBezTo>
                    <a:pt x="23" y="18"/>
                    <a:pt x="25" y="15"/>
                    <a:pt x="25" y="11"/>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899" name="Freeform 479"/>
            <p:cNvSpPr>
              <a:spLocks noChangeArrowheads="1"/>
            </p:cNvSpPr>
            <p:nvPr/>
          </p:nvSpPr>
          <p:spPr bwMode="auto">
            <a:xfrm>
              <a:off x="5522912" y="317341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1"/>
                  </a:cubicBezTo>
                  <a:cubicBezTo>
                    <a:pt x="0" y="15"/>
                    <a:pt x="1" y="18"/>
                    <a:pt x="4" y="20"/>
                  </a:cubicBezTo>
                  <a:cubicBezTo>
                    <a:pt x="6" y="23"/>
                    <a:pt x="9" y="24"/>
                    <a:pt x="12" y="24"/>
                  </a:cubicBezTo>
                  <a:cubicBezTo>
                    <a:pt x="16" y="24"/>
                    <a:pt x="18" y="23"/>
                    <a:pt x="21" y="20"/>
                  </a:cubicBezTo>
                  <a:cubicBezTo>
                    <a:pt x="23" y="18"/>
                    <a:pt x="24" y="15"/>
                    <a:pt x="24" y="11"/>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0" name="Freeform 480"/>
            <p:cNvSpPr>
              <a:spLocks noChangeArrowheads="1"/>
            </p:cNvSpPr>
            <p:nvPr/>
          </p:nvSpPr>
          <p:spPr bwMode="auto">
            <a:xfrm>
              <a:off x="5991225" y="328930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1" name="Freeform 481"/>
            <p:cNvSpPr>
              <a:spLocks noChangeArrowheads="1"/>
            </p:cNvSpPr>
            <p:nvPr/>
          </p:nvSpPr>
          <p:spPr bwMode="auto">
            <a:xfrm>
              <a:off x="5875337" y="34067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2" name="Freeform 482"/>
            <p:cNvSpPr>
              <a:spLocks noChangeArrowheads="1"/>
            </p:cNvSpPr>
            <p:nvPr/>
          </p:nvSpPr>
          <p:spPr bwMode="auto">
            <a:xfrm>
              <a:off x="6346825" y="3525838"/>
              <a:ext cx="76200" cy="74613"/>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5"/>
                    <a:pt x="24" y="12"/>
                  </a:cubicBezTo>
                  <a:cubicBezTo>
                    <a:pt x="24" y="9"/>
                    <a:pt x="23" y="6"/>
                    <a:pt x="20" y="3"/>
                  </a:cubicBez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3" name="Freeform 483"/>
            <p:cNvSpPr>
              <a:spLocks noChangeArrowheads="1"/>
            </p:cNvSpPr>
            <p:nvPr/>
          </p:nvSpPr>
          <p:spPr bwMode="auto">
            <a:xfrm>
              <a:off x="6111875" y="317341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1"/>
                  </a:cubicBezTo>
                  <a:cubicBezTo>
                    <a:pt x="0" y="15"/>
                    <a:pt x="1" y="18"/>
                    <a:pt x="4" y="20"/>
                  </a:cubicBezTo>
                  <a:cubicBezTo>
                    <a:pt x="6" y="23"/>
                    <a:pt x="8" y="24"/>
                    <a:pt x="12" y="24"/>
                  </a:cubicBezTo>
                  <a:cubicBezTo>
                    <a:pt x="16"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4" name="Freeform 484"/>
            <p:cNvSpPr>
              <a:spLocks noChangeArrowheads="1"/>
            </p:cNvSpPr>
            <p:nvPr/>
          </p:nvSpPr>
          <p:spPr bwMode="auto">
            <a:xfrm>
              <a:off x="5287962" y="3054350"/>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1" y="6"/>
                    <a:pt x="0" y="9"/>
                    <a:pt x="0" y="12"/>
                  </a:cubicBezTo>
                  <a:cubicBezTo>
                    <a:pt x="0" y="15"/>
                    <a:pt x="1" y="18"/>
                    <a:pt x="4" y="21"/>
                  </a:cubicBezTo>
                  <a:cubicBezTo>
                    <a:pt x="6" y="23"/>
                    <a:pt x="9" y="24"/>
                    <a:pt x="13" y="24"/>
                  </a:cubicBezTo>
                  <a:cubicBezTo>
                    <a:pt x="16" y="24"/>
                    <a:pt x="19" y="23"/>
                    <a:pt x="21" y="21"/>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5" name="Freeform 485"/>
            <p:cNvSpPr>
              <a:spLocks noChangeArrowheads="1"/>
            </p:cNvSpPr>
            <p:nvPr/>
          </p:nvSpPr>
          <p:spPr bwMode="auto">
            <a:xfrm>
              <a:off x="5759450" y="3054350"/>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5"/>
                    <a:pt x="1" y="18"/>
                    <a:pt x="3" y="21"/>
                  </a:cubicBezTo>
                  <a:cubicBezTo>
                    <a:pt x="6" y="23"/>
                    <a:pt x="8" y="24"/>
                    <a:pt x="12" y="24"/>
                  </a:cubicBezTo>
                  <a:cubicBezTo>
                    <a:pt x="15"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6" name="Freeform 486"/>
            <p:cNvSpPr>
              <a:spLocks noChangeArrowheads="1"/>
            </p:cNvSpPr>
            <p:nvPr/>
          </p:nvSpPr>
          <p:spPr bwMode="auto">
            <a:xfrm>
              <a:off x="5759450" y="317341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1"/>
                  </a:cubicBezTo>
                  <a:cubicBezTo>
                    <a:pt x="0" y="15"/>
                    <a:pt x="1" y="18"/>
                    <a:pt x="3" y="20"/>
                  </a:cubicBezTo>
                  <a:cubicBezTo>
                    <a:pt x="6" y="23"/>
                    <a:pt x="8" y="24"/>
                    <a:pt x="12" y="24"/>
                  </a:cubicBezTo>
                  <a:cubicBezTo>
                    <a:pt x="15" y="24"/>
                    <a:pt x="18" y="23"/>
                    <a:pt x="20" y="20"/>
                  </a:cubicBezTo>
                  <a:cubicBezTo>
                    <a:pt x="23" y="18"/>
                    <a:pt x="24" y="15"/>
                    <a:pt x="24" y="11"/>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7" name="Freeform 487"/>
            <p:cNvSpPr>
              <a:spLocks noChangeArrowheads="1"/>
            </p:cNvSpPr>
            <p:nvPr/>
          </p:nvSpPr>
          <p:spPr bwMode="auto">
            <a:xfrm>
              <a:off x="5991225" y="3054350"/>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2" y="6"/>
                    <a:pt x="0" y="9"/>
                    <a:pt x="0" y="12"/>
                  </a:cubicBezTo>
                  <a:cubicBezTo>
                    <a:pt x="0" y="15"/>
                    <a:pt x="2" y="18"/>
                    <a:pt x="4" y="21"/>
                  </a:cubicBezTo>
                  <a:cubicBezTo>
                    <a:pt x="6" y="23"/>
                    <a:pt x="9" y="24"/>
                    <a:pt x="13"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8" name="Freeform 488"/>
            <p:cNvSpPr>
              <a:spLocks noChangeArrowheads="1"/>
            </p:cNvSpPr>
            <p:nvPr/>
          </p:nvSpPr>
          <p:spPr bwMode="auto">
            <a:xfrm>
              <a:off x="6111875" y="3054350"/>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8" y="0"/>
                    <a:pt x="6" y="2"/>
                    <a:pt x="4" y="4"/>
                  </a:cubicBezTo>
                  <a:cubicBezTo>
                    <a:pt x="1" y="6"/>
                    <a:pt x="0" y="9"/>
                    <a:pt x="0" y="12"/>
                  </a:cubicBezTo>
                  <a:cubicBezTo>
                    <a:pt x="0" y="15"/>
                    <a:pt x="1" y="18"/>
                    <a:pt x="4" y="21"/>
                  </a:cubicBezTo>
                  <a:cubicBezTo>
                    <a:pt x="6" y="23"/>
                    <a:pt x="8" y="24"/>
                    <a:pt x="12" y="24"/>
                  </a:cubicBezTo>
                  <a:cubicBezTo>
                    <a:pt x="16" y="24"/>
                    <a:pt x="18" y="23"/>
                    <a:pt x="20" y="21"/>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09" name="Freeform 489"/>
            <p:cNvSpPr>
              <a:spLocks noChangeArrowheads="1"/>
            </p:cNvSpPr>
            <p:nvPr/>
          </p:nvSpPr>
          <p:spPr bwMode="auto">
            <a:xfrm>
              <a:off x="5407025" y="328930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0" name="Freeform 490"/>
            <p:cNvSpPr>
              <a:spLocks noChangeArrowheads="1"/>
            </p:cNvSpPr>
            <p:nvPr/>
          </p:nvSpPr>
          <p:spPr bwMode="auto">
            <a:xfrm>
              <a:off x="5287962" y="3289300"/>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3" y="0"/>
                  </a:cubicBezTo>
                  <a:cubicBezTo>
                    <a:pt x="9" y="0"/>
                    <a:pt x="6" y="1"/>
                    <a:pt x="4" y="4"/>
                  </a:cubicBezTo>
                  <a:cubicBezTo>
                    <a:pt x="1" y="6"/>
                    <a:pt x="0" y="9"/>
                    <a:pt x="0" y="12"/>
                  </a:cubicBezTo>
                  <a:cubicBezTo>
                    <a:pt x="0" y="15"/>
                    <a:pt x="1" y="18"/>
                    <a:pt x="4" y="20"/>
                  </a:cubicBezTo>
                  <a:cubicBezTo>
                    <a:pt x="6" y="23"/>
                    <a:pt x="9" y="24"/>
                    <a:pt x="13" y="24"/>
                  </a:cubicBezTo>
                  <a:cubicBezTo>
                    <a:pt x="16" y="24"/>
                    <a:pt x="19" y="23"/>
                    <a:pt x="21" y="20"/>
                  </a:cubicBezTo>
                  <a:cubicBezTo>
                    <a:pt x="23" y="18"/>
                    <a:pt x="25" y="15"/>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1" name="Freeform 491"/>
            <p:cNvSpPr>
              <a:spLocks noChangeArrowheads="1"/>
            </p:cNvSpPr>
            <p:nvPr/>
          </p:nvSpPr>
          <p:spPr bwMode="auto">
            <a:xfrm>
              <a:off x="5759450" y="328930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2" name="Freeform 492"/>
            <p:cNvSpPr>
              <a:spLocks noChangeArrowheads="1"/>
            </p:cNvSpPr>
            <p:nvPr/>
          </p:nvSpPr>
          <p:spPr bwMode="auto">
            <a:xfrm>
              <a:off x="5759450" y="340677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3"/>
                    <a:pt x="8"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3" name="Freeform 493"/>
            <p:cNvSpPr>
              <a:spLocks noChangeArrowheads="1"/>
            </p:cNvSpPr>
            <p:nvPr/>
          </p:nvSpPr>
          <p:spPr bwMode="auto">
            <a:xfrm>
              <a:off x="5640387" y="2819400"/>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1" y="6"/>
                    <a:pt x="0" y="9"/>
                    <a:pt x="0" y="12"/>
                  </a:cubicBezTo>
                  <a:cubicBezTo>
                    <a:pt x="0" y="16"/>
                    <a:pt x="1"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4" name="Freeform 494"/>
            <p:cNvSpPr>
              <a:spLocks noChangeArrowheads="1"/>
            </p:cNvSpPr>
            <p:nvPr/>
          </p:nvSpPr>
          <p:spPr bwMode="auto">
            <a:xfrm>
              <a:off x="5759450" y="28194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5" name="Freeform 495"/>
            <p:cNvSpPr>
              <a:spLocks noChangeArrowheads="1"/>
            </p:cNvSpPr>
            <p:nvPr/>
          </p:nvSpPr>
          <p:spPr bwMode="auto">
            <a:xfrm>
              <a:off x="5759450" y="293846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6" name="Freeform 496"/>
            <p:cNvSpPr>
              <a:spLocks noChangeArrowheads="1"/>
            </p:cNvSpPr>
            <p:nvPr/>
          </p:nvSpPr>
          <p:spPr bwMode="auto">
            <a:xfrm>
              <a:off x="5991225" y="28194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3" y="0"/>
                  </a:cubicBezTo>
                  <a:cubicBezTo>
                    <a:pt x="9" y="0"/>
                    <a:pt x="6" y="2"/>
                    <a:pt x="4" y="4"/>
                  </a:cubicBezTo>
                  <a:cubicBezTo>
                    <a:pt x="2" y="6"/>
                    <a:pt x="0" y="9"/>
                    <a:pt x="0" y="12"/>
                  </a:cubicBezTo>
                  <a:cubicBezTo>
                    <a:pt x="0" y="16"/>
                    <a:pt x="2" y="19"/>
                    <a:pt x="4" y="21"/>
                  </a:cubicBezTo>
                  <a:cubicBezTo>
                    <a:pt x="6" y="24"/>
                    <a:pt x="9" y="25"/>
                    <a:pt x="13"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7" name="Freeform 497"/>
            <p:cNvSpPr>
              <a:spLocks noChangeArrowheads="1"/>
            </p:cNvSpPr>
            <p:nvPr/>
          </p:nvSpPr>
          <p:spPr bwMode="auto">
            <a:xfrm>
              <a:off x="6111875" y="293846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8" y="0"/>
                    <a:pt x="6" y="1"/>
                    <a:pt x="4" y="4"/>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8" name="Freeform 498"/>
            <p:cNvSpPr>
              <a:spLocks noChangeArrowheads="1"/>
            </p:cNvSpPr>
            <p:nvPr/>
          </p:nvSpPr>
          <p:spPr bwMode="auto">
            <a:xfrm>
              <a:off x="5991225" y="25860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3" y="0"/>
                  </a:cubicBezTo>
                  <a:cubicBezTo>
                    <a:pt x="9" y="0"/>
                    <a:pt x="6" y="1"/>
                    <a:pt x="4" y="3"/>
                  </a:cubicBezTo>
                  <a:cubicBezTo>
                    <a:pt x="2" y="6"/>
                    <a:pt x="0" y="9"/>
                    <a:pt x="0" y="12"/>
                  </a:cubicBezTo>
                  <a:cubicBezTo>
                    <a:pt x="0" y="15"/>
                    <a:pt x="2" y="18"/>
                    <a:pt x="4" y="20"/>
                  </a:cubicBezTo>
                  <a:cubicBezTo>
                    <a:pt x="6" y="23"/>
                    <a:pt x="9" y="24"/>
                    <a:pt x="13"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19" name="Freeform 499"/>
            <p:cNvSpPr>
              <a:spLocks noChangeArrowheads="1"/>
            </p:cNvSpPr>
            <p:nvPr/>
          </p:nvSpPr>
          <p:spPr bwMode="auto">
            <a:xfrm>
              <a:off x="5875337" y="24669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0" name="Freeform 500"/>
            <p:cNvSpPr>
              <a:spLocks noChangeArrowheads="1"/>
            </p:cNvSpPr>
            <p:nvPr/>
          </p:nvSpPr>
          <p:spPr bwMode="auto">
            <a:xfrm>
              <a:off x="5875337" y="29384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1" name="Freeform 501"/>
            <p:cNvSpPr>
              <a:spLocks noChangeArrowheads="1"/>
            </p:cNvSpPr>
            <p:nvPr/>
          </p:nvSpPr>
          <p:spPr bwMode="auto">
            <a:xfrm>
              <a:off x="5991225" y="2701925"/>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3" y="0"/>
                  </a:cubicBezTo>
                  <a:cubicBezTo>
                    <a:pt x="9" y="0"/>
                    <a:pt x="6" y="2"/>
                    <a:pt x="4" y="4"/>
                  </a:cubicBezTo>
                  <a:cubicBezTo>
                    <a:pt x="2" y="6"/>
                    <a:pt x="0" y="9"/>
                    <a:pt x="0" y="12"/>
                  </a:cubicBezTo>
                  <a:cubicBezTo>
                    <a:pt x="0" y="15"/>
                    <a:pt x="2" y="18"/>
                    <a:pt x="4" y="21"/>
                  </a:cubicBezTo>
                  <a:cubicBezTo>
                    <a:pt x="6" y="23"/>
                    <a:pt x="9" y="24"/>
                    <a:pt x="13" y="24"/>
                  </a:cubicBezTo>
                  <a:cubicBezTo>
                    <a:pt x="16" y="24"/>
                    <a:pt x="19" y="23"/>
                    <a:pt x="21" y="21"/>
                  </a:cubicBezTo>
                  <a:cubicBezTo>
                    <a:pt x="24" y="18"/>
                    <a:pt x="25" y="15"/>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2" name="Freeform 502"/>
            <p:cNvSpPr>
              <a:spLocks noChangeArrowheads="1"/>
            </p:cNvSpPr>
            <p:nvPr/>
          </p:nvSpPr>
          <p:spPr bwMode="auto">
            <a:xfrm>
              <a:off x="6111875" y="25860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8" y="0"/>
                    <a:pt x="6" y="1"/>
                    <a:pt x="4" y="3"/>
                  </a:cubicBezTo>
                  <a:cubicBezTo>
                    <a:pt x="1" y="6"/>
                    <a:pt x="0" y="9"/>
                    <a:pt x="0" y="12"/>
                  </a:cubicBezTo>
                  <a:cubicBezTo>
                    <a:pt x="0" y="15"/>
                    <a:pt x="1" y="18"/>
                    <a:pt x="4" y="20"/>
                  </a:cubicBezTo>
                  <a:cubicBezTo>
                    <a:pt x="6" y="23"/>
                    <a:pt x="8"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3" name="Freeform 503"/>
            <p:cNvSpPr>
              <a:spLocks noChangeArrowheads="1"/>
            </p:cNvSpPr>
            <p:nvPr/>
          </p:nvSpPr>
          <p:spPr bwMode="auto">
            <a:xfrm>
              <a:off x="1058862" y="4714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4" name="Freeform 504"/>
            <p:cNvSpPr>
              <a:spLocks noChangeArrowheads="1"/>
            </p:cNvSpPr>
            <p:nvPr/>
          </p:nvSpPr>
          <p:spPr bwMode="auto">
            <a:xfrm>
              <a:off x="1058862"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5" name="Freeform 505"/>
            <p:cNvSpPr>
              <a:spLocks noChangeArrowheads="1"/>
            </p:cNvSpPr>
            <p:nvPr/>
          </p:nvSpPr>
          <p:spPr bwMode="auto">
            <a:xfrm>
              <a:off x="1058862"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6" name="Freeform 506"/>
            <p:cNvSpPr>
              <a:spLocks noChangeArrowheads="1"/>
            </p:cNvSpPr>
            <p:nvPr/>
          </p:nvSpPr>
          <p:spPr bwMode="auto">
            <a:xfrm>
              <a:off x="1058862"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7" name="Freeform 507"/>
            <p:cNvSpPr>
              <a:spLocks noChangeArrowheads="1"/>
            </p:cNvSpPr>
            <p:nvPr/>
          </p:nvSpPr>
          <p:spPr bwMode="auto">
            <a:xfrm>
              <a:off x="1058862"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8" name="Freeform 508"/>
            <p:cNvSpPr>
              <a:spLocks noChangeArrowheads="1"/>
            </p:cNvSpPr>
            <p:nvPr/>
          </p:nvSpPr>
          <p:spPr bwMode="auto">
            <a:xfrm>
              <a:off x="1058862"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29" name="Freeform 509"/>
            <p:cNvSpPr>
              <a:spLocks noChangeArrowheads="1"/>
            </p:cNvSpPr>
            <p:nvPr/>
          </p:nvSpPr>
          <p:spPr bwMode="auto">
            <a:xfrm>
              <a:off x="1058862"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0" name="Freeform 510"/>
            <p:cNvSpPr>
              <a:spLocks noChangeArrowheads="1"/>
            </p:cNvSpPr>
            <p:nvPr/>
          </p:nvSpPr>
          <p:spPr bwMode="auto">
            <a:xfrm>
              <a:off x="1058862"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1" name="Freeform 511"/>
            <p:cNvSpPr>
              <a:spLocks noChangeArrowheads="1"/>
            </p:cNvSpPr>
            <p:nvPr/>
          </p:nvSpPr>
          <p:spPr bwMode="auto">
            <a:xfrm>
              <a:off x="1058862"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2" name="Freeform 512"/>
            <p:cNvSpPr>
              <a:spLocks noChangeArrowheads="1"/>
            </p:cNvSpPr>
            <p:nvPr/>
          </p:nvSpPr>
          <p:spPr bwMode="auto">
            <a:xfrm>
              <a:off x="1058862"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3" name="Freeform 513"/>
            <p:cNvSpPr>
              <a:spLocks noChangeArrowheads="1"/>
            </p:cNvSpPr>
            <p:nvPr/>
          </p:nvSpPr>
          <p:spPr bwMode="auto">
            <a:xfrm>
              <a:off x="1058862"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4" name="Freeform 514"/>
            <p:cNvSpPr>
              <a:spLocks noChangeArrowheads="1"/>
            </p:cNvSpPr>
            <p:nvPr/>
          </p:nvSpPr>
          <p:spPr bwMode="auto">
            <a:xfrm>
              <a:off x="1058862"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5" name="Freeform 515"/>
            <p:cNvSpPr>
              <a:spLocks noChangeArrowheads="1"/>
            </p:cNvSpPr>
            <p:nvPr/>
          </p:nvSpPr>
          <p:spPr bwMode="auto">
            <a:xfrm>
              <a:off x="1058862"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6" name="Freeform 516"/>
            <p:cNvSpPr>
              <a:spLocks noChangeArrowheads="1"/>
            </p:cNvSpPr>
            <p:nvPr/>
          </p:nvSpPr>
          <p:spPr bwMode="auto">
            <a:xfrm>
              <a:off x="1058862"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7" name="Freeform 517"/>
            <p:cNvSpPr>
              <a:spLocks noChangeArrowheads="1"/>
            </p:cNvSpPr>
            <p:nvPr/>
          </p:nvSpPr>
          <p:spPr bwMode="auto">
            <a:xfrm>
              <a:off x="1058862" y="21145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8" name="Freeform 518"/>
            <p:cNvSpPr>
              <a:spLocks noChangeArrowheads="1"/>
            </p:cNvSpPr>
            <p:nvPr/>
          </p:nvSpPr>
          <p:spPr bwMode="auto">
            <a:xfrm>
              <a:off x="1176337" y="4714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1" y="6"/>
                    <a:pt x="0" y="9"/>
                    <a:pt x="0" y="12"/>
                  </a:cubicBezTo>
                  <a:cubicBezTo>
                    <a:pt x="0" y="16"/>
                    <a:pt x="1" y="18"/>
                    <a:pt x="4" y="20"/>
                  </a:cubicBezTo>
                  <a:cubicBezTo>
                    <a:pt x="6" y="23"/>
                    <a:pt x="9" y="24"/>
                    <a:pt x="12" y="24"/>
                  </a:cubicBezTo>
                  <a:cubicBezTo>
                    <a:pt x="15"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39" name="Freeform 519"/>
            <p:cNvSpPr>
              <a:spLocks noChangeArrowheads="1"/>
            </p:cNvSpPr>
            <p:nvPr/>
          </p:nvSpPr>
          <p:spPr bwMode="auto">
            <a:xfrm>
              <a:off x="1176337"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1" y="6"/>
                    <a:pt x="0" y="9"/>
                    <a:pt x="0" y="12"/>
                  </a:cubicBezTo>
                  <a:cubicBezTo>
                    <a:pt x="0" y="16"/>
                    <a:pt x="1" y="19"/>
                    <a:pt x="4" y="21"/>
                  </a:cubicBezTo>
                  <a:cubicBezTo>
                    <a:pt x="6" y="23"/>
                    <a:pt x="9" y="24"/>
                    <a:pt x="12" y="24"/>
                  </a:cubicBezTo>
                  <a:cubicBezTo>
                    <a:pt x="15"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0" name="Freeform 520"/>
            <p:cNvSpPr>
              <a:spLocks noChangeArrowheads="1"/>
            </p:cNvSpPr>
            <p:nvPr/>
          </p:nvSpPr>
          <p:spPr bwMode="auto">
            <a:xfrm>
              <a:off x="1176337" y="7064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1" name="Freeform 521"/>
            <p:cNvSpPr>
              <a:spLocks noChangeArrowheads="1"/>
            </p:cNvSpPr>
            <p:nvPr/>
          </p:nvSpPr>
          <p:spPr bwMode="auto">
            <a:xfrm>
              <a:off x="1176337"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1" y="6"/>
                    <a:pt x="0" y="9"/>
                    <a:pt x="0" y="12"/>
                  </a:cubicBezTo>
                  <a:cubicBezTo>
                    <a:pt x="0" y="16"/>
                    <a:pt x="1"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2" name="Freeform 522"/>
            <p:cNvSpPr>
              <a:spLocks noChangeArrowheads="1"/>
            </p:cNvSpPr>
            <p:nvPr/>
          </p:nvSpPr>
          <p:spPr bwMode="auto">
            <a:xfrm>
              <a:off x="1176337"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3" name="Freeform 523"/>
            <p:cNvSpPr>
              <a:spLocks noChangeArrowheads="1"/>
            </p:cNvSpPr>
            <p:nvPr/>
          </p:nvSpPr>
          <p:spPr bwMode="auto">
            <a:xfrm>
              <a:off x="1176337"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4" name="Freeform 524"/>
            <p:cNvSpPr>
              <a:spLocks noChangeArrowheads="1"/>
            </p:cNvSpPr>
            <p:nvPr/>
          </p:nvSpPr>
          <p:spPr bwMode="auto">
            <a:xfrm>
              <a:off x="1176337" y="11747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1" y="6"/>
                    <a:pt x="0" y="9"/>
                    <a:pt x="0" y="12"/>
                  </a:cubicBezTo>
                  <a:cubicBezTo>
                    <a:pt x="0" y="16"/>
                    <a:pt x="1"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5" name="Freeform 525"/>
            <p:cNvSpPr>
              <a:spLocks noChangeArrowheads="1"/>
            </p:cNvSpPr>
            <p:nvPr/>
          </p:nvSpPr>
          <p:spPr bwMode="auto">
            <a:xfrm>
              <a:off x="1176337" y="12922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6" name="Freeform 526"/>
            <p:cNvSpPr>
              <a:spLocks noChangeArrowheads="1"/>
            </p:cNvSpPr>
            <p:nvPr/>
          </p:nvSpPr>
          <p:spPr bwMode="auto">
            <a:xfrm>
              <a:off x="1176337" y="14112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1" y="6"/>
                    <a:pt x="0" y="9"/>
                    <a:pt x="0" y="12"/>
                  </a:cubicBezTo>
                  <a:cubicBezTo>
                    <a:pt x="0" y="16"/>
                    <a:pt x="1" y="18"/>
                    <a:pt x="4" y="20"/>
                  </a:cubicBezTo>
                  <a:cubicBezTo>
                    <a:pt x="6" y="23"/>
                    <a:pt x="9" y="24"/>
                    <a:pt x="12" y="24"/>
                  </a:cubicBezTo>
                  <a:cubicBezTo>
                    <a:pt x="15"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7" name="Freeform 527"/>
            <p:cNvSpPr>
              <a:spLocks noChangeArrowheads="1"/>
            </p:cNvSpPr>
            <p:nvPr/>
          </p:nvSpPr>
          <p:spPr bwMode="auto">
            <a:xfrm>
              <a:off x="1176337" y="152717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1" y="6"/>
                    <a:pt x="0" y="9"/>
                    <a:pt x="0" y="12"/>
                  </a:cubicBezTo>
                  <a:cubicBezTo>
                    <a:pt x="0" y="16"/>
                    <a:pt x="1" y="19"/>
                    <a:pt x="4" y="21"/>
                  </a:cubicBezTo>
                  <a:cubicBezTo>
                    <a:pt x="6" y="23"/>
                    <a:pt x="9" y="25"/>
                    <a:pt x="12" y="25"/>
                  </a:cubicBezTo>
                  <a:cubicBezTo>
                    <a:pt x="15"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8" name="Freeform 528"/>
            <p:cNvSpPr>
              <a:spLocks noChangeArrowheads="1"/>
            </p:cNvSpPr>
            <p:nvPr/>
          </p:nvSpPr>
          <p:spPr bwMode="auto">
            <a:xfrm>
              <a:off x="1176337" y="16462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49" name="Freeform 529"/>
            <p:cNvSpPr>
              <a:spLocks noChangeArrowheads="1"/>
            </p:cNvSpPr>
            <p:nvPr/>
          </p:nvSpPr>
          <p:spPr bwMode="auto">
            <a:xfrm>
              <a:off x="1176337" y="176212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1" y="6"/>
                    <a:pt x="0" y="9"/>
                    <a:pt x="0" y="12"/>
                  </a:cubicBezTo>
                  <a:cubicBezTo>
                    <a:pt x="0" y="16"/>
                    <a:pt x="1"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0" name="Freeform 530"/>
            <p:cNvSpPr>
              <a:spLocks noChangeArrowheads="1"/>
            </p:cNvSpPr>
            <p:nvPr/>
          </p:nvSpPr>
          <p:spPr bwMode="auto">
            <a:xfrm>
              <a:off x="1176337" y="18796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1" name="Freeform 531"/>
            <p:cNvSpPr>
              <a:spLocks noChangeArrowheads="1"/>
            </p:cNvSpPr>
            <p:nvPr/>
          </p:nvSpPr>
          <p:spPr bwMode="auto">
            <a:xfrm>
              <a:off x="1176337" y="199866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2" name="Freeform 532"/>
            <p:cNvSpPr>
              <a:spLocks noChangeArrowheads="1"/>
            </p:cNvSpPr>
            <p:nvPr/>
          </p:nvSpPr>
          <p:spPr bwMode="auto">
            <a:xfrm>
              <a:off x="1176337" y="21145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1" y="6"/>
                    <a:pt x="0" y="9"/>
                    <a:pt x="0" y="12"/>
                  </a:cubicBezTo>
                  <a:cubicBezTo>
                    <a:pt x="0" y="16"/>
                    <a:pt x="1"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3" name="Freeform 533"/>
            <p:cNvSpPr>
              <a:spLocks noChangeArrowheads="1"/>
            </p:cNvSpPr>
            <p:nvPr/>
          </p:nvSpPr>
          <p:spPr bwMode="auto">
            <a:xfrm>
              <a:off x="1292225" y="4714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4" name="Freeform 534"/>
            <p:cNvSpPr>
              <a:spLocks noChangeArrowheads="1"/>
            </p:cNvSpPr>
            <p:nvPr/>
          </p:nvSpPr>
          <p:spPr bwMode="auto">
            <a:xfrm>
              <a:off x="1292225" y="587375"/>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4"/>
                    <a:pt x="12" y="24"/>
                  </a:cubicBezTo>
                  <a:cubicBezTo>
                    <a:pt x="16" y="24"/>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5" name="Freeform 535"/>
            <p:cNvSpPr>
              <a:spLocks noChangeArrowheads="1"/>
            </p:cNvSpPr>
            <p:nvPr/>
          </p:nvSpPr>
          <p:spPr bwMode="auto">
            <a:xfrm>
              <a:off x="1292225" y="706438"/>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6" name="Freeform 536"/>
            <p:cNvSpPr>
              <a:spLocks noChangeArrowheads="1"/>
            </p:cNvSpPr>
            <p:nvPr/>
          </p:nvSpPr>
          <p:spPr bwMode="auto">
            <a:xfrm>
              <a:off x="1292225" y="823913"/>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7" name="Freeform 537"/>
            <p:cNvSpPr>
              <a:spLocks noChangeArrowheads="1"/>
            </p:cNvSpPr>
            <p:nvPr/>
          </p:nvSpPr>
          <p:spPr bwMode="auto">
            <a:xfrm>
              <a:off x="1292225" y="939800"/>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8" name="Freeform 538"/>
            <p:cNvSpPr>
              <a:spLocks noChangeArrowheads="1"/>
            </p:cNvSpPr>
            <p:nvPr/>
          </p:nvSpPr>
          <p:spPr bwMode="auto">
            <a:xfrm>
              <a:off x="1292225" y="105886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59" name="Freeform 539"/>
            <p:cNvSpPr>
              <a:spLocks noChangeArrowheads="1"/>
            </p:cNvSpPr>
            <p:nvPr/>
          </p:nvSpPr>
          <p:spPr bwMode="auto">
            <a:xfrm>
              <a:off x="1292225" y="1174750"/>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0" name="Freeform 540"/>
            <p:cNvSpPr>
              <a:spLocks noChangeArrowheads="1"/>
            </p:cNvSpPr>
            <p:nvPr/>
          </p:nvSpPr>
          <p:spPr bwMode="auto">
            <a:xfrm>
              <a:off x="1292225" y="14112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1" name="Freeform 541"/>
            <p:cNvSpPr>
              <a:spLocks noChangeArrowheads="1"/>
            </p:cNvSpPr>
            <p:nvPr/>
          </p:nvSpPr>
          <p:spPr bwMode="auto">
            <a:xfrm>
              <a:off x="1292225" y="152717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2" name="Freeform 542"/>
            <p:cNvSpPr>
              <a:spLocks noChangeArrowheads="1"/>
            </p:cNvSpPr>
            <p:nvPr/>
          </p:nvSpPr>
          <p:spPr bwMode="auto">
            <a:xfrm>
              <a:off x="1292225" y="1646238"/>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3" name="Freeform 543"/>
            <p:cNvSpPr>
              <a:spLocks noChangeArrowheads="1"/>
            </p:cNvSpPr>
            <p:nvPr/>
          </p:nvSpPr>
          <p:spPr bwMode="auto">
            <a:xfrm>
              <a:off x="1292225" y="1762125"/>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4" name="Freeform 544"/>
            <p:cNvSpPr>
              <a:spLocks noChangeArrowheads="1"/>
            </p:cNvSpPr>
            <p:nvPr/>
          </p:nvSpPr>
          <p:spPr bwMode="auto">
            <a:xfrm>
              <a:off x="1292225" y="1879600"/>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5" name="Freeform 545"/>
            <p:cNvSpPr>
              <a:spLocks noChangeArrowheads="1"/>
            </p:cNvSpPr>
            <p:nvPr/>
          </p:nvSpPr>
          <p:spPr bwMode="auto">
            <a:xfrm>
              <a:off x="1411287" y="471488"/>
              <a:ext cx="76200" cy="74613"/>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6"/>
                    <a:pt x="24" y="12"/>
                  </a:cubicBezTo>
                  <a:cubicBezTo>
                    <a:pt x="24" y="9"/>
                    <a:pt x="23" y="6"/>
                    <a:pt x="20" y="4"/>
                  </a:cubicBez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6" name="Freeform 546"/>
            <p:cNvSpPr>
              <a:spLocks noChangeArrowheads="1"/>
            </p:cNvSpPr>
            <p:nvPr/>
          </p:nvSpPr>
          <p:spPr bwMode="auto">
            <a:xfrm>
              <a:off x="1411287" y="587375"/>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9"/>
                    <a:pt x="24" y="16"/>
                    <a:pt x="24" y="12"/>
                  </a:cubicBezTo>
                  <a:cubicBezTo>
                    <a:pt x="24" y="9"/>
                    <a:pt x="23" y="6"/>
                    <a:pt x="20" y="4"/>
                  </a:cubicBezTo>
                  <a:cubicBezTo>
                    <a:pt x="18" y="2"/>
                    <a:pt x="15" y="0"/>
                    <a:pt x="12" y="0"/>
                  </a:cubicBezTo>
                  <a:cubicBezTo>
                    <a:pt x="9" y="0"/>
                    <a:pt x="6" y="2"/>
                    <a:pt x="3" y="4"/>
                  </a:cubicBezTo>
                  <a:cubicBezTo>
                    <a:pt x="1" y="6"/>
                    <a:pt x="0" y="9"/>
                    <a:pt x="0" y="12"/>
                  </a:cubicBezTo>
                  <a:cubicBezTo>
                    <a:pt x="0" y="16"/>
                    <a:pt x="1" y="19"/>
                    <a:pt x="3" y="21"/>
                  </a:cubicBezTo>
                  <a:cubicBezTo>
                    <a:pt x="6" y="23"/>
                    <a:pt x="9"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7" name="Freeform 547"/>
            <p:cNvSpPr>
              <a:spLocks noChangeArrowheads="1"/>
            </p:cNvSpPr>
            <p:nvPr/>
          </p:nvSpPr>
          <p:spPr bwMode="auto">
            <a:xfrm>
              <a:off x="1411287" y="706438"/>
              <a:ext cx="76200" cy="76200"/>
            </a:xfrm>
            <a:custGeom>
              <a:avLst/>
              <a:gdLst>
                <a:gd name="T0" fmla="*/ 2147483647 w 24"/>
                <a:gd name="T1" fmla="*/ 2147483647 h 24"/>
                <a:gd name="T2" fmla="*/ 2147483647 w 24"/>
                <a:gd name="T3" fmla="*/ 2147483647 h 24"/>
                <a:gd name="T4" fmla="*/ 2147483647 w 24"/>
                <a:gd name="T5" fmla="*/ 0 h 24"/>
                <a:gd name="T6" fmla="*/ 2147483647 w 24"/>
                <a:gd name="T7" fmla="*/ 2147483647 h 24"/>
                <a:gd name="T8" fmla="*/ 0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4" y="12"/>
                  </a:moveTo>
                  <a:cubicBezTo>
                    <a:pt x="24" y="9"/>
                    <a:pt x="23" y="6"/>
                    <a:pt x="20" y="3"/>
                  </a:cubicBez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8" name="Freeform 548"/>
            <p:cNvSpPr>
              <a:spLocks noChangeArrowheads="1"/>
            </p:cNvSpPr>
            <p:nvPr/>
          </p:nvSpPr>
          <p:spPr bwMode="auto">
            <a:xfrm>
              <a:off x="1411287" y="823913"/>
              <a:ext cx="76200" cy="74613"/>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69" name="Freeform 549"/>
            <p:cNvSpPr>
              <a:spLocks noChangeArrowheads="1"/>
            </p:cNvSpPr>
            <p:nvPr/>
          </p:nvSpPr>
          <p:spPr bwMode="auto">
            <a:xfrm>
              <a:off x="1411287" y="939800"/>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0" name="Freeform 550"/>
            <p:cNvSpPr>
              <a:spLocks noChangeArrowheads="1"/>
            </p:cNvSpPr>
            <p:nvPr/>
          </p:nvSpPr>
          <p:spPr bwMode="auto">
            <a:xfrm>
              <a:off x="1411287" y="1527175"/>
              <a:ext cx="76200" cy="77788"/>
            </a:xfrm>
            <a:custGeom>
              <a:avLst/>
              <a:gdLst>
                <a:gd name="T0" fmla="*/ 2147483647 w 24"/>
                <a:gd name="T1" fmla="*/ 2147483647 h 25"/>
                <a:gd name="T2" fmla="*/ 2147483647 w 24"/>
                <a:gd name="T3" fmla="*/ 2147483647 h 25"/>
                <a:gd name="T4" fmla="*/ 2147483647 w 24"/>
                <a:gd name="T5" fmla="*/ 2147483647 h 25"/>
                <a:gd name="T6" fmla="*/ 2147483647 w 24"/>
                <a:gd name="T7" fmla="*/ 0 h 25"/>
                <a:gd name="T8" fmla="*/ 2147483647 w 24"/>
                <a:gd name="T9" fmla="*/ 2147483647 h 25"/>
                <a:gd name="T10" fmla="*/ 0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21"/>
                  </a:moveTo>
                  <a:cubicBezTo>
                    <a:pt x="23" y="19"/>
                    <a:pt x="24" y="16"/>
                    <a:pt x="24" y="12"/>
                  </a:cubicBezTo>
                  <a:cubicBezTo>
                    <a:pt x="24" y="9"/>
                    <a:pt x="23" y="6"/>
                    <a:pt x="20" y="4"/>
                  </a:cubicBez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1" name="Freeform 551"/>
            <p:cNvSpPr>
              <a:spLocks noChangeArrowheads="1"/>
            </p:cNvSpPr>
            <p:nvPr/>
          </p:nvSpPr>
          <p:spPr bwMode="auto">
            <a:xfrm>
              <a:off x="1411287" y="1646238"/>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0"/>
                  </a:moveTo>
                  <a:cubicBezTo>
                    <a:pt x="23" y="18"/>
                    <a:pt x="24" y="15"/>
                    <a:pt x="24" y="12"/>
                  </a:cubicBezTo>
                  <a:cubicBezTo>
                    <a:pt x="24" y="9"/>
                    <a:pt x="23" y="6"/>
                    <a:pt x="20" y="3"/>
                  </a:cubicBez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2" name="Freeform 552"/>
            <p:cNvSpPr>
              <a:spLocks noChangeArrowheads="1"/>
            </p:cNvSpPr>
            <p:nvPr/>
          </p:nvSpPr>
          <p:spPr bwMode="auto">
            <a:xfrm>
              <a:off x="1411287" y="1762125"/>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8"/>
                    <a:pt x="24" y="16"/>
                    <a:pt x="24" y="12"/>
                  </a:cubicBezTo>
                  <a:cubicBezTo>
                    <a:pt x="24" y="9"/>
                    <a:pt x="23" y="6"/>
                    <a:pt x="20" y="4"/>
                  </a:cubicBez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3" name="Freeform 553"/>
            <p:cNvSpPr>
              <a:spLocks noChangeArrowheads="1"/>
            </p:cNvSpPr>
            <p:nvPr/>
          </p:nvSpPr>
          <p:spPr bwMode="auto">
            <a:xfrm>
              <a:off x="1411287" y="1879600"/>
              <a:ext cx="76200" cy="77788"/>
            </a:xfrm>
            <a:custGeom>
              <a:avLst/>
              <a:gdLst>
                <a:gd name="T0" fmla="*/ 2147483647 w 24"/>
                <a:gd name="T1" fmla="*/ 0 h 25"/>
                <a:gd name="T2" fmla="*/ 2147483647 w 24"/>
                <a:gd name="T3" fmla="*/ 2147483647 h 25"/>
                <a:gd name="T4" fmla="*/ 0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12" y="0"/>
                  </a:move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cubicBezTo>
                    <a:pt x="18" y="2"/>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4" name="Freeform 554"/>
            <p:cNvSpPr>
              <a:spLocks noChangeArrowheads="1"/>
            </p:cNvSpPr>
            <p:nvPr/>
          </p:nvSpPr>
          <p:spPr bwMode="auto">
            <a:xfrm>
              <a:off x="1527175"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2" y="6"/>
                    <a:pt x="0" y="9"/>
                    <a:pt x="0" y="12"/>
                  </a:cubicBezTo>
                  <a:cubicBezTo>
                    <a:pt x="0" y="15"/>
                    <a:pt x="2"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5" name="Freeform 555"/>
            <p:cNvSpPr>
              <a:spLocks noChangeArrowheads="1"/>
            </p:cNvSpPr>
            <p:nvPr/>
          </p:nvSpPr>
          <p:spPr bwMode="auto">
            <a:xfrm>
              <a:off x="1292225" y="35242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6" name="Freeform 556"/>
            <p:cNvSpPr>
              <a:spLocks noChangeArrowheads="1"/>
            </p:cNvSpPr>
            <p:nvPr/>
          </p:nvSpPr>
          <p:spPr bwMode="auto">
            <a:xfrm>
              <a:off x="1411287" y="234950"/>
              <a:ext cx="76200" cy="76200"/>
            </a:xfrm>
            <a:custGeom>
              <a:avLst/>
              <a:gdLst>
                <a:gd name="T0" fmla="*/ 2147483647 w 24"/>
                <a:gd name="T1" fmla="*/ 2147483647 h 24"/>
                <a:gd name="T2" fmla="*/ 2147483647 w 24"/>
                <a:gd name="T3" fmla="*/ 2147483647 h 24"/>
                <a:gd name="T4" fmla="*/ 2147483647 w 24"/>
                <a:gd name="T5" fmla="*/ 2147483647 h 24"/>
                <a:gd name="T6" fmla="*/ 2147483647 w 24"/>
                <a:gd name="T7" fmla="*/ 0 h 24"/>
                <a:gd name="T8" fmla="*/ 2147483647 w 24"/>
                <a:gd name="T9" fmla="*/ 2147483647 h 24"/>
                <a:gd name="T10" fmla="*/ 0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21"/>
                  </a:moveTo>
                  <a:cubicBezTo>
                    <a:pt x="23" y="18"/>
                    <a:pt x="24" y="16"/>
                    <a:pt x="24" y="12"/>
                  </a:cubicBezTo>
                  <a:cubicBezTo>
                    <a:pt x="24" y="9"/>
                    <a:pt x="23" y="6"/>
                    <a:pt x="20" y="4"/>
                  </a:cubicBez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7" name="Freeform 557"/>
            <p:cNvSpPr>
              <a:spLocks noChangeArrowheads="1"/>
            </p:cNvSpPr>
            <p:nvPr/>
          </p:nvSpPr>
          <p:spPr bwMode="auto">
            <a:xfrm>
              <a:off x="1411287" y="352425"/>
              <a:ext cx="76200" cy="77788"/>
            </a:xfrm>
            <a:custGeom>
              <a:avLst/>
              <a:gdLst>
                <a:gd name="T0" fmla="*/ 2147483647 w 24"/>
                <a:gd name="T1" fmla="*/ 2147483647 h 25"/>
                <a:gd name="T2" fmla="*/ 2147483647 w 24"/>
                <a:gd name="T3" fmla="*/ 2147483647 h 25"/>
                <a:gd name="T4" fmla="*/ 2147483647 w 24"/>
                <a:gd name="T5" fmla="*/ 2147483647 h 25"/>
                <a:gd name="T6" fmla="*/ 2147483647 w 24"/>
                <a:gd name="T7" fmla="*/ 0 h 25"/>
                <a:gd name="T8" fmla="*/ 2147483647 w 24"/>
                <a:gd name="T9" fmla="*/ 2147483647 h 25"/>
                <a:gd name="T10" fmla="*/ 0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21"/>
                  </a:moveTo>
                  <a:cubicBezTo>
                    <a:pt x="23" y="19"/>
                    <a:pt x="24" y="16"/>
                    <a:pt x="24" y="12"/>
                  </a:cubicBezTo>
                  <a:cubicBezTo>
                    <a:pt x="24" y="9"/>
                    <a:pt x="23" y="6"/>
                    <a:pt x="20" y="4"/>
                  </a:cubicBez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8" name="Freeform 558"/>
            <p:cNvSpPr>
              <a:spLocks noChangeArrowheads="1"/>
            </p:cNvSpPr>
            <p:nvPr/>
          </p:nvSpPr>
          <p:spPr bwMode="auto">
            <a:xfrm>
              <a:off x="1527175" y="4714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2" y="6"/>
                    <a:pt x="0" y="9"/>
                    <a:pt x="0" y="12"/>
                  </a:cubicBezTo>
                  <a:cubicBezTo>
                    <a:pt x="0" y="16"/>
                    <a:pt x="2" y="18"/>
                    <a:pt x="4" y="20"/>
                  </a:cubicBezTo>
                  <a:cubicBezTo>
                    <a:pt x="6" y="23"/>
                    <a:pt x="9" y="24"/>
                    <a:pt x="12" y="24"/>
                  </a:cubicBezTo>
                  <a:cubicBezTo>
                    <a:pt x="15"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79" name="Freeform 559"/>
            <p:cNvSpPr>
              <a:spLocks noChangeArrowheads="1"/>
            </p:cNvSpPr>
            <p:nvPr/>
          </p:nvSpPr>
          <p:spPr bwMode="auto">
            <a:xfrm>
              <a:off x="1527175"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2" y="6"/>
                    <a:pt x="0" y="9"/>
                    <a:pt x="0" y="12"/>
                  </a:cubicBezTo>
                  <a:cubicBezTo>
                    <a:pt x="0" y="16"/>
                    <a:pt x="2"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0" name="Freeform 560"/>
            <p:cNvSpPr>
              <a:spLocks noChangeArrowheads="1"/>
            </p:cNvSpPr>
            <p:nvPr/>
          </p:nvSpPr>
          <p:spPr bwMode="auto">
            <a:xfrm>
              <a:off x="1527175"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1" name="Freeform 561"/>
            <p:cNvSpPr>
              <a:spLocks noChangeArrowheads="1"/>
            </p:cNvSpPr>
            <p:nvPr/>
          </p:nvSpPr>
          <p:spPr bwMode="auto">
            <a:xfrm>
              <a:off x="1527175"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2" y="6"/>
                    <a:pt x="0" y="9"/>
                    <a:pt x="0" y="12"/>
                  </a:cubicBezTo>
                  <a:cubicBezTo>
                    <a:pt x="0" y="15"/>
                    <a:pt x="2"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2" name="Freeform 562"/>
            <p:cNvSpPr>
              <a:spLocks noChangeArrowheads="1"/>
            </p:cNvSpPr>
            <p:nvPr/>
          </p:nvSpPr>
          <p:spPr bwMode="auto">
            <a:xfrm>
              <a:off x="1527175"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2" y="6"/>
                    <a:pt x="0" y="9"/>
                    <a:pt x="0" y="12"/>
                  </a:cubicBezTo>
                  <a:cubicBezTo>
                    <a:pt x="0" y="16"/>
                    <a:pt x="2"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3" name="Freeform 563"/>
            <p:cNvSpPr>
              <a:spLocks noChangeArrowheads="1"/>
            </p:cNvSpPr>
            <p:nvPr/>
          </p:nvSpPr>
          <p:spPr bwMode="auto">
            <a:xfrm>
              <a:off x="1527175"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4" name="Freeform 564"/>
            <p:cNvSpPr>
              <a:spLocks noChangeArrowheads="1"/>
            </p:cNvSpPr>
            <p:nvPr/>
          </p:nvSpPr>
          <p:spPr bwMode="auto">
            <a:xfrm>
              <a:off x="1527175"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2" y="6"/>
                    <a:pt x="0" y="9"/>
                    <a:pt x="0" y="12"/>
                  </a:cubicBezTo>
                  <a:cubicBezTo>
                    <a:pt x="0" y="16"/>
                    <a:pt x="2" y="18"/>
                    <a:pt x="4" y="20"/>
                  </a:cubicBezTo>
                  <a:cubicBezTo>
                    <a:pt x="6" y="23"/>
                    <a:pt x="9" y="24"/>
                    <a:pt x="12" y="24"/>
                  </a:cubicBezTo>
                  <a:cubicBezTo>
                    <a:pt x="15"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5" name="Freeform 565"/>
            <p:cNvSpPr>
              <a:spLocks noChangeArrowheads="1"/>
            </p:cNvSpPr>
            <p:nvPr/>
          </p:nvSpPr>
          <p:spPr bwMode="auto">
            <a:xfrm>
              <a:off x="1527175"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3"/>
                    <a:pt x="9" y="25"/>
                    <a:pt x="12" y="25"/>
                  </a:cubicBezTo>
                  <a:cubicBezTo>
                    <a:pt x="15"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6" name="Freeform 566"/>
            <p:cNvSpPr>
              <a:spLocks noChangeArrowheads="1"/>
            </p:cNvSpPr>
            <p:nvPr/>
          </p:nvSpPr>
          <p:spPr bwMode="auto">
            <a:xfrm>
              <a:off x="1527175"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2" y="6"/>
                    <a:pt x="0" y="9"/>
                    <a:pt x="0" y="12"/>
                  </a:cubicBezTo>
                  <a:cubicBezTo>
                    <a:pt x="0" y="15"/>
                    <a:pt x="2"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7" name="Freeform 567"/>
            <p:cNvSpPr>
              <a:spLocks noChangeArrowheads="1"/>
            </p:cNvSpPr>
            <p:nvPr/>
          </p:nvSpPr>
          <p:spPr bwMode="auto">
            <a:xfrm>
              <a:off x="1527175"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2" y="6"/>
                    <a:pt x="0" y="9"/>
                    <a:pt x="0" y="12"/>
                  </a:cubicBezTo>
                  <a:cubicBezTo>
                    <a:pt x="0" y="16"/>
                    <a:pt x="2"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8" name="Freeform 568"/>
            <p:cNvSpPr>
              <a:spLocks noChangeArrowheads="1"/>
            </p:cNvSpPr>
            <p:nvPr/>
          </p:nvSpPr>
          <p:spPr bwMode="auto">
            <a:xfrm>
              <a:off x="1527175"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89" name="Freeform 569"/>
            <p:cNvSpPr>
              <a:spLocks noChangeArrowheads="1"/>
            </p:cNvSpPr>
            <p:nvPr/>
          </p:nvSpPr>
          <p:spPr bwMode="auto">
            <a:xfrm>
              <a:off x="1527175"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2" y="6"/>
                    <a:pt x="0" y="9"/>
                    <a:pt x="0" y="12"/>
                  </a:cubicBezTo>
                  <a:cubicBezTo>
                    <a:pt x="0" y="16"/>
                    <a:pt x="2" y="19"/>
                    <a:pt x="4" y="21"/>
                  </a:cubicBezTo>
                  <a:cubicBezTo>
                    <a:pt x="6" y="23"/>
                    <a:pt x="9" y="24"/>
                    <a:pt x="12" y="24"/>
                  </a:cubicBezTo>
                  <a:cubicBezTo>
                    <a:pt x="15"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0" name="Freeform 570"/>
            <p:cNvSpPr>
              <a:spLocks noChangeArrowheads="1"/>
            </p:cNvSpPr>
            <p:nvPr/>
          </p:nvSpPr>
          <p:spPr bwMode="auto">
            <a:xfrm>
              <a:off x="1644650" y="105886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1" name="Freeform 571"/>
            <p:cNvSpPr>
              <a:spLocks noChangeArrowheads="1"/>
            </p:cNvSpPr>
            <p:nvPr/>
          </p:nvSpPr>
          <p:spPr bwMode="auto">
            <a:xfrm>
              <a:off x="1644650" y="1174750"/>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2" name="Freeform 572"/>
            <p:cNvSpPr>
              <a:spLocks noChangeArrowheads="1"/>
            </p:cNvSpPr>
            <p:nvPr/>
          </p:nvSpPr>
          <p:spPr bwMode="auto">
            <a:xfrm>
              <a:off x="1644650" y="129222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3" name="Freeform 573"/>
            <p:cNvSpPr>
              <a:spLocks noChangeArrowheads="1"/>
            </p:cNvSpPr>
            <p:nvPr/>
          </p:nvSpPr>
          <p:spPr bwMode="auto">
            <a:xfrm>
              <a:off x="1644650" y="14112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4" name="Freeform 574"/>
            <p:cNvSpPr>
              <a:spLocks noChangeArrowheads="1"/>
            </p:cNvSpPr>
            <p:nvPr/>
          </p:nvSpPr>
          <p:spPr bwMode="auto">
            <a:xfrm>
              <a:off x="1644650" y="152717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5" name="Freeform 575"/>
            <p:cNvSpPr>
              <a:spLocks noChangeArrowheads="1"/>
            </p:cNvSpPr>
            <p:nvPr/>
          </p:nvSpPr>
          <p:spPr bwMode="auto">
            <a:xfrm>
              <a:off x="1644650" y="1646238"/>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6" name="Freeform 576"/>
            <p:cNvSpPr>
              <a:spLocks noChangeArrowheads="1"/>
            </p:cNvSpPr>
            <p:nvPr/>
          </p:nvSpPr>
          <p:spPr bwMode="auto">
            <a:xfrm>
              <a:off x="1763712" y="14112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7" name="Freeform 577"/>
            <p:cNvSpPr>
              <a:spLocks noChangeArrowheads="1"/>
            </p:cNvSpPr>
            <p:nvPr/>
          </p:nvSpPr>
          <p:spPr bwMode="auto">
            <a:xfrm>
              <a:off x="1763712" y="152717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8" name="Freeform 578"/>
            <p:cNvSpPr>
              <a:spLocks noChangeArrowheads="1"/>
            </p:cNvSpPr>
            <p:nvPr/>
          </p:nvSpPr>
          <p:spPr bwMode="auto">
            <a:xfrm>
              <a:off x="1763712" y="16462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999" name="Freeform 579"/>
            <p:cNvSpPr>
              <a:spLocks noChangeArrowheads="1"/>
            </p:cNvSpPr>
            <p:nvPr/>
          </p:nvSpPr>
          <p:spPr bwMode="auto">
            <a:xfrm>
              <a:off x="1527175" y="2349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2" y="6"/>
                    <a:pt x="0" y="9"/>
                    <a:pt x="0" y="12"/>
                  </a:cubicBezTo>
                  <a:cubicBezTo>
                    <a:pt x="0" y="16"/>
                    <a:pt x="2"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0" name="Freeform 580"/>
            <p:cNvSpPr>
              <a:spLocks noChangeArrowheads="1"/>
            </p:cNvSpPr>
            <p:nvPr/>
          </p:nvSpPr>
          <p:spPr bwMode="auto">
            <a:xfrm>
              <a:off x="1527175" y="3524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1" name="Freeform 581"/>
            <p:cNvSpPr>
              <a:spLocks noChangeArrowheads="1"/>
            </p:cNvSpPr>
            <p:nvPr/>
          </p:nvSpPr>
          <p:spPr bwMode="auto">
            <a:xfrm>
              <a:off x="0" y="939800"/>
              <a:ext cx="76200" cy="77788"/>
            </a:xfrm>
            <a:custGeom>
              <a:avLst/>
              <a:gdLst>
                <a:gd name="T0" fmla="*/ 2147483647 w 24"/>
                <a:gd name="T1" fmla="*/ 2147483647 h 25"/>
                <a:gd name="T2" fmla="*/ 0 w 24"/>
                <a:gd name="T3" fmla="*/ 2147483647 h 25"/>
                <a:gd name="T4" fmla="*/ 2147483647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0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4" y="4"/>
                  </a:moveTo>
                  <a:cubicBezTo>
                    <a:pt x="1" y="6"/>
                    <a:pt x="0" y="9"/>
                    <a:pt x="0" y="12"/>
                  </a:cubicBezTo>
                  <a:cubicBezTo>
                    <a:pt x="0" y="16"/>
                    <a:pt x="1" y="19"/>
                    <a:pt x="4" y="21"/>
                  </a:cubicBezTo>
                  <a:cubicBezTo>
                    <a:pt x="6" y="24"/>
                    <a:pt x="9" y="25"/>
                    <a:pt x="12" y="25"/>
                  </a:cubicBezTo>
                  <a:cubicBezTo>
                    <a:pt x="15" y="25"/>
                    <a:pt x="18" y="24"/>
                    <a:pt x="21" y="21"/>
                  </a:cubicBezTo>
                  <a:cubicBezTo>
                    <a:pt x="23" y="19"/>
                    <a:pt x="24" y="16"/>
                    <a:pt x="24" y="12"/>
                  </a:cubicBezTo>
                  <a:cubicBezTo>
                    <a:pt x="24" y="9"/>
                    <a:pt x="23" y="6"/>
                    <a:pt x="21" y="4"/>
                  </a:cubicBezTo>
                  <a:cubicBezTo>
                    <a:pt x="18" y="2"/>
                    <a:pt x="15" y="0"/>
                    <a:pt x="12" y="0"/>
                  </a:cubicBezTo>
                  <a:cubicBezTo>
                    <a:pt x="9" y="0"/>
                    <a:pt x="6" y="2"/>
                    <a:pt x="4"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2" name="Freeform 582"/>
            <p:cNvSpPr>
              <a:spLocks noChangeArrowheads="1"/>
            </p:cNvSpPr>
            <p:nvPr/>
          </p:nvSpPr>
          <p:spPr bwMode="auto">
            <a:xfrm>
              <a:off x="119062"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8" y="0"/>
                    <a:pt x="6" y="1"/>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3" name="Freeform 583"/>
            <p:cNvSpPr>
              <a:spLocks noChangeArrowheads="1"/>
            </p:cNvSpPr>
            <p:nvPr/>
          </p:nvSpPr>
          <p:spPr bwMode="auto">
            <a:xfrm>
              <a:off x="119062"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4" name="Freeform 584"/>
            <p:cNvSpPr>
              <a:spLocks noChangeArrowheads="1"/>
            </p:cNvSpPr>
            <p:nvPr/>
          </p:nvSpPr>
          <p:spPr bwMode="auto">
            <a:xfrm>
              <a:off x="119062"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5" name="Freeform 585"/>
            <p:cNvSpPr>
              <a:spLocks noChangeArrowheads="1"/>
            </p:cNvSpPr>
            <p:nvPr/>
          </p:nvSpPr>
          <p:spPr bwMode="auto">
            <a:xfrm>
              <a:off x="119062"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8" y="0"/>
                    <a:pt x="6" y="2"/>
                    <a:pt x="3" y="4"/>
                  </a:cubicBezTo>
                  <a:cubicBezTo>
                    <a:pt x="1" y="6"/>
                    <a:pt x="0" y="9"/>
                    <a:pt x="0" y="12"/>
                  </a:cubicBezTo>
                  <a:cubicBezTo>
                    <a:pt x="0" y="16"/>
                    <a:pt x="1" y="18"/>
                    <a:pt x="3" y="21"/>
                  </a:cubicBezTo>
                  <a:cubicBezTo>
                    <a:pt x="6" y="23"/>
                    <a:pt x="8"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6" name="Freeform 586"/>
            <p:cNvSpPr>
              <a:spLocks noChangeArrowheads="1"/>
            </p:cNvSpPr>
            <p:nvPr/>
          </p:nvSpPr>
          <p:spPr bwMode="auto">
            <a:xfrm>
              <a:off x="236537"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7" name="Freeform 587"/>
            <p:cNvSpPr>
              <a:spLocks noChangeArrowheads="1"/>
            </p:cNvSpPr>
            <p:nvPr/>
          </p:nvSpPr>
          <p:spPr bwMode="auto">
            <a:xfrm>
              <a:off x="236537"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8" name="Freeform 588"/>
            <p:cNvSpPr>
              <a:spLocks noChangeArrowheads="1"/>
            </p:cNvSpPr>
            <p:nvPr/>
          </p:nvSpPr>
          <p:spPr bwMode="auto">
            <a:xfrm>
              <a:off x="236537"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09" name="Freeform 589"/>
            <p:cNvSpPr>
              <a:spLocks noChangeArrowheads="1"/>
            </p:cNvSpPr>
            <p:nvPr/>
          </p:nvSpPr>
          <p:spPr bwMode="auto">
            <a:xfrm>
              <a:off x="236537" y="11747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0" name="Freeform 590"/>
            <p:cNvSpPr>
              <a:spLocks noChangeArrowheads="1"/>
            </p:cNvSpPr>
            <p:nvPr/>
          </p:nvSpPr>
          <p:spPr bwMode="auto">
            <a:xfrm>
              <a:off x="352425" y="823913"/>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1" name="Freeform 591"/>
            <p:cNvSpPr>
              <a:spLocks noChangeArrowheads="1"/>
            </p:cNvSpPr>
            <p:nvPr/>
          </p:nvSpPr>
          <p:spPr bwMode="auto">
            <a:xfrm>
              <a:off x="352425" y="939800"/>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2" name="Freeform 592"/>
            <p:cNvSpPr>
              <a:spLocks noChangeArrowheads="1"/>
            </p:cNvSpPr>
            <p:nvPr/>
          </p:nvSpPr>
          <p:spPr bwMode="auto">
            <a:xfrm>
              <a:off x="352425" y="105886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3" name="Freeform 593"/>
            <p:cNvSpPr>
              <a:spLocks noChangeArrowheads="1"/>
            </p:cNvSpPr>
            <p:nvPr/>
          </p:nvSpPr>
          <p:spPr bwMode="auto">
            <a:xfrm>
              <a:off x="352425" y="1174750"/>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4" name="Freeform 594"/>
            <p:cNvSpPr>
              <a:spLocks noChangeArrowheads="1"/>
            </p:cNvSpPr>
            <p:nvPr/>
          </p:nvSpPr>
          <p:spPr bwMode="auto">
            <a:xfrm>
              <a:off x="471487" y="823913"/>
              <a:ext cx="76200" cy="74613"/>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4"/>
                  </a:move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cubicBezTo>
                    <a:pt x="18" y="1"/>
                    <a:pt x="15" y="0"/>
                    <a:pt x="12" y="0"/>
                  </a:cubicBezTo>
                  <a:cubicBezTo>
                    <a:pt x="9" y="0"/>
                    <a:pt x="6" y="1"/>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5" name="Freeform 595"/>
            <p:cNvSpPr>
              <a:spLocks noChangeArrowheads="1"/>
            </p:cNvSpPr>
            <p:nvPr/>
          </p:nvSpPr>
          <p:spPr bwMode="auto">
            <a:xfrm>
              <a:off x="471487" y="939800"/>
              <a:ext cx="76200" cy="77788"/>
            </a:xfrm>
            <a:custGeom>
              <a:avLst/>
              <a:gdLst>
                <a:gd name="T0" fmla="*/ 2147483647 w 24"/>
                <a:gd name="T1" fmla="*/ 2147483647 h 25"/>
                <a:gd name="T2" fmla="*/ 0 w 24"/>
                <a:gd name="T3" fmla="*/ 2147483647 h 25"/>
                <a:gd name="T4" fmla="*/ 2147483647 w 24"/>
                <a:gd name="T5" fmla="*/ 2147483647 h 25"/>
                <a:gd name="T6" fmla="*/ 2147483647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0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3" y="4"/>
                  </a:move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cubicBezTo>
                    <a:pt x="18" y="2"/>
                    <a:pt x="15" y="0"/>
                    <a:pt x="12" y="0"/>
                  </a:cubicBezTo>
                  <a:cubicBezTo>
                    <a:pt x="9" y="0"/>
                    <a:pt x="6" y="2"/>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6" name="Freeform 596"/>
            <p:cNvSpPr>
              <a:spLocks noChangeArrowheads="1"/>
            </p:cNvSpPr>
            <p:nvPr/>
          </p:nvSpPr>
          <p:spPr bwMode="auto">
            <a:xfrm>
              <a:off x="471487" y="1058863"/>
              <a:ext cx="76200" cy="76200"/>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3"/>
                  </a:move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cubicBezTo>
                    <a:pt x="18" y="1"/>
                    <a:pt x="15" y="0"/>
                    <a:pt x="12" y="0"/>
                  </a:cubicBezTo>
                  <a:cubicBezTo>
                    <a:pt x="9" y="0"/>
                    <a:pt x="6" y="1"/>
                    <a:pt x="3"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7" name="Freeform 597"/>
            <p:cNvSpPr>
              <a:spLocks noChangeArrowheads="1"/>
            </p:cNvSpPr>
            <p:nvPr/>
          </p:nvSpPr>
          <p:spPr bwMode="auto">
            <a:xfrm>
              <a:off x="471487" y="1174750"/>
              <a:ext cx="76200" cy="76200"/>
            </a:xfrm>
            <a:custGeom>
              <a:avLst/>
              <a:gdLst>
                <a:gd name="T0" fmla="*/ 2147483647 w 24"/>
                <a:gd name="T1" fmla="*/ 2147483647 h 24"/>
                <a:gd name="T2" fmla="*/ 0 w 24"/>
                <a:gd name="T3" fmla="*/ 2147483647 h 24"/>
                <a:gd name="T4" fmla="*/ 2147483647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0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3" y="4"/>
                  </a:move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cubicBezTo>
                    <a:pt x="18" y="2"/>
                    <a:pt x="15" y="0"/>
                    <a:pt x="12" y="0"/>
                  </a:cubicBezTo>
                  <a:cubicBezTo>
                    <a:pt x="9" y="0"/>
                    <a:pt x="6" y="2"/>
                    <a:pt x="3"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8" name="Freeform 598"/>
            <p:cNvSpPr>
              <a:spLocks noChangeArrowheads="1"/>
            </p:cNvSpPr>
            <p:nvPr/>
          </p:nvSpPr>
          <p:spPr bwMode="auto">
            <a:xfrm>
              <a:off x="704850" y="939800"/>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19" name="Freeform 599"/>
            <p:cNvSpPr>
              <a:spLocks noChangeArrowheads="1"/>
            </p:cNvSpPr>
            <p:nvPr/>
          </p:nvSpPr>
          <p:spPr bwMode="auto">
            <a:xfrm>
              <a:off x="704850" y="105886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0" name="Freeform 600"/>
            <p:cNvSpPr>
              <a:spLocks noChangeArrowheads="1"/>
            </p:cNvSpPr>
            <p:nvPr/>
          </p:nvSpPr>
          <p:spPr bwMode="auto">
            <a:xfrm>
              <a:off x="704850" y="1174750"/>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1" name="Freeform 601"/>
            <p:cNvSpPr>
              <a:spLocks noChangeArrowheads="1"/>
            </p:cNvSpPr>
            <p:nvPr/>
          </p:nvSpPr>
          <p:spPr bwMode="auto">
            <a:xfrm>
              <a:off x="704850" y="129222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2" name="Freeform 602"/>
            <p:cNvSpPr>
              <a:spLocks noChangeArrowheads="1"/>
            </p:cNvSpPr>
            <p:nvPr/>
          </p:nvSpPr>
          <p:spPr bwMode="auto">
            <a:xfrm>
              <a:off x="704850" y="1411288"/>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3" name="Freeform 603"/>
            <p:cNvSpPr>
              <a:spLocks noChangeArrowheads="1"/>
            </p:cNvSpPr>
            <p:nvPr/>
          </p:nvSpPr>
          <p:spPr bwMode="auto">
            <a:xfrm>
              <a:off x="704850" y="1527175"/>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4" name="Freeform 604"/>
            <p:cNvSpPr>
              <a:spLocks noChangeArrowheads="1"/>
            </p:cNvSpPr>
            <p:nvPr/>
          </p:nvSpPr>
          <p:spPr bwMode="auto">
            <a:xfrm>
              <a:off x="704850" y="706438"/>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5" name="Freeform 605"/>
            <p:cNvSpPr>
              <a:spLocks noChangeArrowheads="1"/>
            </p:cNvSpPr>
            <p:nvPr/>
          </p:nvSpPr>
          <p:spPr bwMode="auto">
            <a:xfrm>
              <a:off x="823912"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6" name="Freeform 606"/>
            <p:cNvSpPr>
              <a:spLocks noChangeArrowheads="1"/>
            </p:cNvSpPr>
            <p:nvPr/>
          </p:nvSpPr>
          <p:spPr bwMode="auto">
            <a:xfrm>
              <a:off x="823912"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7" name="Freeform 607"/>
            <p:cNvSpPr>
              <a:spLocks noChangeArrowheads="1"/>
            </p:cNvSpPr>
            <p:nvPr/>
          </p:nvSpPr>
          <p:spPr bwMode="auto">
            <a:xfrm>
              <a:off x="823912"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8" name="Freeform 609"/>
            <p:cNvSpPr>
              <a:spLocks noChangeArrowheads="1"/>
            </p:cNvSpPr>
            <p:nvPr/>
          </p:nvSpPr>
          <p:spPr bwMode="auto">
            <a:xfrm>
              <a:off x="823912" y="11747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29" name="Freeform 610"/>
            <p:cNvSpPr>
              <a:spLocks noChangeArrowheads="1"/>
            </p:cNvSpPr>
            <p:nvPr/>
          </p:nvSpPr>
          <p:spPr bwMode="auto">
            <a:xfrm>
              <a:off x="823912" y="12922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0" name="Freeform 611"/>
            <p:cNvSpPr>
              <a:spLocks noChangeArrowheads="1"/>
            </p:cNvSpPr>
            <p:nvPr/>
          </p:nvSpPr>
          <p:spPr bwMode="auto">
            <a:xfrm>
              <a:off x="823912" y="14112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1" name="Freeform 612"/>
            <p:cNvSpPr>
              <a:spLocks noChangeArrowheads="1"/>
            </p:cNvSpPr>
            <p:nvPr/>
          </p:nvSpPr>
          <p:spPr bwMode="auto">
            <a:xfrm>
              <a:off x="823912" y="152717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2" name="Freeform 613"/>
            <p:cNvSpPr>
              <a:spLocks noChangeArrowheads="1"/>
            </p:cNvSpPr>
            <p:nvPr/>
          </p:nvSpPr>
          <p:spPr bwMode="auto">
            <a:xfrm>
              <a:off x="823912" y="16462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3" name="Freeform 614"/>
            <p:cNvSpPr>
              <a:spLocks noChangeArrowheads="1"/>
            </p:cNvSpPr>
            <p:nvPr/>
          </p:nvSpPr>
          <p:spPr bwMode="auto">
            <a:xfrm>
              <a:off x="823912" y="176212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4" name="Freeform 615"/>
            <p:cNvSpPr>
              <a:spLocks noChangeArrowheads="1"/>
            </p:cNvSpPr>
            <p:nvPr/>
          </p:nvSpPr>
          <p:spPr bwMode="auto">
            <a:xfrm>
              <a:off x="823912" y="18796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4" y="4"/>
                  </a:cubicBezTo>
                  <a:cubicBezTo>
                    <a:pt x="1" y="6"/>
                    <a:pt x="0" y="9"/>
                    <a:pt x="0" y="12"/>
                  </a:cubicBezTo>
                  <a:cubicBezTo>
                    <a:pt x="0" y="16"/>
                    <a:pt x="1" y="19"/>
                    <a:pt x="4"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5" name="Freeform 616"/>
            <p:cNvSpPr>
              <a:spLocks noChangeArrowheads="1"/>
            </p:cNvSpPr>
            <p:nvPr/>
          </p:nvSpPr>
          <p:spPr bwMode="auto">
            <a:xfrm>
              <a:off x="939800" y="4714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6" name="Freeform 617"/>
            <p:cNvSpPr>
              <a:spLocks noChangeArrowheads="1"/>
            </p:cNvSpPr>
            <p:nvPr/>
          </p:nvSpPr>
          <p:spPr bwMode="auto">
            <a:xfrm>
              <a:off x="939800"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4"/>
                    <a:pt x="12" y="24"/>
                  </a:cubicBezTo>
                  <a:cubicBezTo>
                    <a:pt x="16" y="24"/>
                    <a:pt x="19"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7" name="Freeform 618"/>
            <p:cNvSpPr>
              <a:spLocks noChangeArrowheads="1"/>
            </p:cNvSpPr>
            <p:nvPr/>
          </p:nvSpPr>
          <p:spPr bwMode="auto">
            <a:xfrm>
              <a:off x="939800"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8" name="Freeform 619"/>
            <p:cNvSpPr>
              <a:spLocks noChangeArrowheads="1"/>
            </p:cNvSpPr>
            <p:nvPr/>
          </p:nvSpPr>
          <p:spPr bwMode="auto">
            <a:xfrm>
              <a:off x="939800"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39" name="Freeform 620"/>
            <p:cNvSpPr>
              <a:spLocks noChangeArrowheads="1"/>
            </p:cNvSpPr>
            <p:nvPr/>
          </p:nvSpPr>
          <p:spPr bwMode="auto">
            <a:xfrm>
              <a:off x="939800"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0" name="Freeform 621"/>
            <p:cNvSpPr>
              <a:spLocks noChangeArrowheads="1"/>
            </p:cNvSpPr>
            <p:nvPr/>
          </p:nvSpPr>
          <p:spPr bwMode="auto">
            <a:xfrm>
              <a:off x="939800"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1" name="Freeform 622"/>
            <p:cNvSpPr>
              <a:spLocks noChangeArrowheads="1"/>
            </p:cNvSpPr>
            <p:nvPr/>
          </p:nvSpPr>
          <p:spPr bwMode="auto">
            <a:xfrm>
              <a:off x="939800"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2" name="Freeform 623"/>
            <p:cNvSpPr>
              <a:spLocks noChangeArrowheads="1"/>
            </p:cNvSpPr>
            <p:nvPr/>
          </p:nvSpPr>
          <p:spPr bwMode="auto">
            <a:xfrm>
              <a:off x="939800"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3" name="Freeform 624"/>
            <p:cNvSpPr>
              <a:spLocks noChangeArrowheads="1"/>
            </p:cNvSpPr>
            <p:nvPr/>
          </p:nvSpPr>
          <p:spPr bwMode="auto">
            <a:xfrm>
              <a:off x="939800"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4" name="Freeform 625"/>
            <p:cNvSpPr>
              <a:spLocks noChangeArrowheads="1"/>
            </p:cNvSpPr>
            <p:nvPr/>
          </p:nvSpPr>
          <p:spPr bwMode="auto">
            <a:xfrm>
              <a:off x="939800" y="152717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5" name="Freeform 626"/>
            <p:cNvSpPr>
              <a:spLocks noChangeArrowheads="1"/>
            </p:cNvSpPr>
            <p:nvPr/>
          </p:nvSpPr>
          <p:spPr bwMode="auto">
            <a:xfrm>
              <a:off x="939800" y="16462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6" name="Freeform 627"/>
            <p:cNvSpPr>
              <a:spLocks noChangeArrowheads="1"/>
            </p:cNvSpPr>
            <p:nvPr/>
          </p:nvSpPr>
          <p:spPr bwMode="auto">
            <a:xfrm>
              <a:off x="939800" y="176212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7" name="Freeform 628"/>
            <p:cNvSpPr>
              <a:spLocks noChangeArrowheads="1"/>
            </p:cNvSpPr>
            <p:nvPr/>
          </p:nvSpPr>
          <p:spPr bwMode="auto">
            <a:xfrm>
              <a:off x="939800" y="18796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8" name="Freeform 629"/>
            <p:cNvSpPr>
              <a:spLocks noChangeArrowheads="1"/>
            </p:cNvSpPr>
            <p:nvPr/>
          </p:nvSpPr>
          <p:spPr bwMode="auto">
            <a:xfrm>
              <a:off x="939800" y="199866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49" name="Freeform 630"/>
            <p:cNvSpPr>
              <a:spLocks noChangeArrowheads="1"/>
            </p:cNvSpPr>
            <p:nvPr/>
          </p:nvSpPr>
          <p:spPr bwMode="auto">
            <a:xfrm>
              <a:off x="119062"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8" y="0"/>
                    <a:pt x="6" y="2"/>
                    <a:pt x="3" y="4"/>
                  </a:cubicBezTo>
                  <a:cubicBezTo>
                    <a:pt x="1" y="6"/>
                    <a:pt x="0" y="9"/>
                    <a:pt x="0" y="12"/>
                  </a:cubicBezTo>
                  <a:cubicBezTo>
                    <a:pt x="0" y="16"/>
                    <a:pt x="1" y="19"/>
                    <a:pt x="3" y="21"/>
                  </a:cubicBezTo>
                  <a:cubicBezTo>
                    <a:pt x="6" y="24"/>
                    <a:pt x="8"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0" name="Freeform 631"/>
            <p:cNvSpPr>
              <a:spLocks noChangeArrowheads="1"/>
            </p:cNvSpPr>
            <p:nvPr/>
          </p:nvSpPr>
          <p:spPr bwMode="auto">
            <a:xfrm>
              <a:off x="471487"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1" name="Freeform 632"/>
            <p:cNvSpPr>
              <a:spLocks noChangeArrowheads="1"/>
            </p:cNvSpPr>
            <p:nvPr/>
          </p:nvSpPr>
          <p:spPr bwMode="auto">
            <a:xfrm>
              <a:off x="1176337" y="223361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1" y="5"/>
                    <a:pt x="0" y="8"/>
                    <a:pt x="0" y="11"/>
                  </a:cubicBezTo>
                  <a:cubicBezTo>
                    <a:pt x="0" y="15"/>
                    <a:pt x="1" y="18"/>
                    <a:pt x="4" y="20"/>
                  </a:cubicBezTo>
                  <a:cubicBezTo>
                    <a:pt x="6" y="23"/>
                    <a:pt x="9" y="24"/>
                    <a:pt x="12" y="24"/>
                  </a:cubicBezTo>
                  <a:cubicBezTo>
                    <a:pt x="15" y="24"/>
                    <a:pt x="18" y="23"/>
                    <a:pt x="21" y="20"/>
                  </a:cubicBezTo>
                  <a:cubicBezTo>
                    <a:pt x="23" y="18"/>
                    <a:pt x="24" y="15"/>
                    <a:pt x="24" y="11"/>
                  </a:cubicBezTo>
                  <a:cubicBezTo>
                    <a:pt x="24" y="8"/>
                    <a:pt x="23"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2" name="Freeform 633"/>
            <p:cNvSpPr>
              <a:spLocks noChangeArrowheads="1"/>
            </p:cNvSpPr>
            <p:nvPr/>
          </p:nvSpPr>
          <p:spPr bwMode="auto">
            <a:xfrm>
              <a:off x="1292225" y="2233613"/>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5"/>
                    <a:pt x="0" y="8"/>
                    <a:pt x="0" y="11"/>
                  </a:cubicBezTo>
                  <a:cubicBezTo>
                    <a:pt x="0" y="15"/>
                    <a:pt x="2" y="18"/>
                    <a:pt x="4" y="20"/>
                  </a:cubicBezTo>
                  <a:cubicBezTo>
                    <a:pt x="6" y="23"/>
                    <a:pt x="9" y="24"/>
                    <a:pt x="12" y="24"/>
                  </a:cubicBezTo>
                  <a:cubicBezTo>
                    <a:pt x="16" y="24"/>
                    <a:pt x="19" y="23"/>
                    <a:pt x="21" y="20"/>
                  </a:cubicBezTo>
                  <a:cubicBezTo>
                    <a:pt x="24" y="18"/>
                    <a:pt x="25" y="15"/>
                    <a:pt x="25" y="11"/>
                  </a:cubicBezTo>
                  <a:cubicBezTo>
                    <a:pt x="25" y="8"/>
                    <a:pt x="24" y="5"/>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3" name="Freeform 634"/>
            <p:cNvSpPr>
              <a:spLocks noChangeArrowheads="1"/>
            </p:cNvSpPr>
            <p:nvPr/>
          </p:nvSpPr>
          <p:spPr bwMode="auto">
            <a:xfrm>
              <a:off x="1411287" y="2233613"/>
              <a:ext cx="76200" cy="76200"/>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3" y="3"/>
                  </a:cubicBezTo>
                  <a:cubicBezTo>
                    <a:pt x="1" y="5"/>
                    <a:pt x="0" y="8"/>
                    <a:pt x="0" y="11"/>
                  </a:cubicBezTo>
                  <a:cubicBezTo>
                    <a:pt x="0" y="15"/>
                    <a:pt x="1" y="18"/>
                    <a:pt x="3" y="20"/>
                  </a:cubicBezTo>
                  <a:cubicBezTo>
                    <a:pt x="6" y="23"/>
                    <a:pt x="9" y="24"/>
                    <a:pt x="12" y="24"/>
                  </a:cubicBezTo>
                  <a:cubicBezTo>
                    <a:pt x="15" y="24"/>
                    <a:pt x="18" y="23"/>
                    <a:pt x="20" y="20"/>
                  </a:cubicBezTo>
                  <a:cubicBezTo>
                    <a:pt x="23" y="18"/>
                    <a:pt x="24" y="15"/>
                    <a:pt x="24" y="11"/>
                  </a:cubicBezTo>
                  <a:cubicBezTo>
                    <a:pt x="24" y="8"/>
                    <a:pt x="23" y="5"/>
                    <a:pt x="20" y="3"/>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4" name="Freeform 635"/>
            <p:cNvSpPr>
              <a:spLocks noChangeArrowheads="1"/>
            </p:cNvSpPr>
            <p:nvPr/>
          </p:nvSpPr>
          <p:spPr bwMode="auto">
            <a:xfrm>
              <a:off x="1411287" y="2351088"/>
              <a:ext cx="76200" cy="74613"/>
            </a:xfrm>
            <a:custGeom>
              <a:avLst/>
              <a:gdLst>
                <a:gd name="T0" fmla="*/ 2147483647 w 24"/>
                <a:gd name="T1" fmla="*/ 0 h 24"/>
                <a:gd name="T2" fmla="*/ 2147483647 w 24"/>
                <a:gd name="T3" fmla="*/ 2147483647 h 24"/>
                <a:gd name="T4" fmla="*/ 0 w 24"/>
                <a:gd name="T5" fmla="*/ 2147483647 h 24"/>
                <a:gd name="T6" fmla="*/ 2147483647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12" y="0"/>
                  </a:move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cubicBezTo>
                    <a:pt x="18" y="1"/>
                    <a:pt x="15"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5" name="Freeform 636"/>
            <p:cNvSpPr>
              <a:spLocks noChangeArrowheads="1"/>
            </p:cNvSpPr>
            <p:nvPr/>
          </p:nvSpPr>
          <p:spPr bwMode="auto">
            <a:xfrm>
              <a:off x="1644650" y="2114550"/>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6" name="Freeform 637"/>
            <p:cNvSpPr>
              <a:spLocks noChangeArrowheads="1"/>
            </p:cNvSpPr>
            <p:nvPr/>
          </p:nvSpPr>
          <p:spPr bwMode="auto">
            <a:xfrm>
              <a:off x="587375" y="93980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7" name="Freeform 638"/>
            <p:cNvSpPr>
              <a:spLocks noChangeArrowheads="1"/>
            </p:cNvSpPr>
            <p:nvPr/>
          </p:nvSpPr>
          <p:spPr bwMode="auto">
            <a:xfrm>
              <a:off x="587375" y="10588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5" y="0"/>
                    <a:pt x="12" y="0"/>
                  </a:cubicBezTo>
                  <a:cubicBezTo>
                    <a:pt x="9" y="0"/>
                    <a:pt x="6" y="1"/>
                    <a:pt x="4" y="3"/>
                  </a:cubicBezTo>
                  <a:cubicBezTo>
                    <a:pt x="2" y="6"/>
                    <a:pt x="0" y="9"/>
                    <a:pt x="0" y="12"/>
                  </a:cubicBezTo>
                  <a:cubicBezTo>
                    <a:pt x="0" y="15"/>
                    <a:pt x="2" y="18"/>
                    <a:pt x="4" y="20"/>
                  </a:cubicBezTo>
                  <a:cubicBezTo>
                    <a:pt x="6" y="23"/>
                    <a:pt x="9" y="24"/>
                    <a:pt x="12" y="24"/>
                  </a:cubicBezTo>
                  <a:cubicBezTo>
                    <a:pt x="15"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8" name="Freeform 639"/>
            <p:cNvSpPr>
              <a:spLocks noChangeArrowheads="1"/>
            </p:cNvSpPr>
            <p:nvPr/>
          </p:nvSpPr>
          <p:spPr bwMode="auto">
            <a:xfrm>
              <a:off x="587375" y="11747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5" y="0"/>
                    <a:pt x="12" y="0"/>
                  </a:cubicBezTo>
                  <a:cubicBezTo>
                    <a:pt x="9" y="0"/>
                    <a:pt x="6" y="2"/>
                    <a:pt x="4" y="4"/>
                  </a:cubicBezTo>
                  <a:cubicBezTo>
                    <a:pt x="2" y="6"/>
                    <a:pt x="0" y="9"/>
                    <a:pt x="0" y="12"/>
                  </a:cubicBezTo>
                  <a:cubicBezTo>
                    <a:pt x="0" y="16"/>
                    <a:pt x="2"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59" name="Freeform 640"/>
            <p:cNvSpPr>
              <a:spLocks noChangeArrowheads="1"/>
            </p:cNvSpPr>
            <p:nvPr/>
          </p:nvSpPr>
          <p:spPr bwMode="auto">
            <a:xfrm>
              <a:off x="587375" y="12922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5" y="0"/>
                    <a:pt x="12" y="0"/>
                  </a:cubicBezTo>
                  <a:cubicBezTo>
                    <a:pt x="9" y="0"/>
                    <a:pt x="6" y="2"/>
                    <a:pt x="4" y="4"/>
                  </a:cubicBezTo>
                  <a:cubicBezTo>
                    <a:pt x="2" y="6"/>
                    <a:pt x="0" y="9"/>
                    <a:pt x="0" y="12"/>
                  </a:cubicBezTo>
                  <a:cubicBezTo>
                    <a:pt x="0" y="16"/>
                    <a:pt x="2" y="19"/>
                    <a:pt x="4" y="21"/>
                  </a:cubicBezTo>
                  <a:cubicBezTo>
                    <a:pt x="6" y="24"/>
                    <a:pt x="9" y="25"/>
                    <a:pt x="12" y="25"/>
                  </a:cubicBezTo>
                  <a:cubicBezTo>
                    <a:pt x="15"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0" name="Freeform 641"/>
            <p:cNvSpPr>
              <a:spLocks noChangeArrowheads="1"/>
            </p:cNvSpPr>
            <p:nvPr/>
          </p:nvSpPr>
          <p:spPr bwMode="auto">
            <a:xfrm>
              <a:off x="587375" y="14112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2" y="6"/>
                    <a:pt x="0" y="9"/>
                    <a:pt x="0" y="12"/>
                  </a:cubicBezTo>
                  <a:cubicBezTo>
                    <a:pt x="0" y="16"/>
                    <a:pt x="2" y="18"/>
                    <a:pt x="4" y="20"/>
                  </a:cubicBezTo>
                  <a:cubicBezTo>
                    <a:pt x="6" y="23"/>
                    <a:pt x="9" y="24"/>
                    <a:pt x="12" y="24"/>
                  </a:cubicBezTo>
                  <a:cubicBezTo>
                    <a:pt x="15"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1" name="Freeform 642"/>
            <p:cNvSpPr>
              <a:spLocks noChangeArrowheads="1"/>
            </p:cNvSpPr>
            <p:nvPr/>
          </p:nvSpPr>
          <p:spPr bwMode="auto">
            <a:xfrm>
              <a:off x="119062"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8" y="0"/>
                    <a:pt x="6" y="1"/>
                    <a:pt x="3" y="3"/>
                  </a:cubicBezTo>
                  <a:cubicBezTo>
                    <a:pt x="1" y="6"/>
                    <a:pt x="0" y="9"/>
                    <a:pt x="0" y="12"/>
                  </a:cubicBezTo>
                  <a:cubicBezTo>
                    <a:pt x="0" y="15"/>
                    <a:pt x="1" y="18"/>
                    <a:pt x="3" y="20"/>
                  </a:cubicBezTo>
                  <a:cubicBezTo>
                    <a:pt x="6" y="23"/>
                    <a:pt x="8"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2" name="Freeform 643"/>
            <p:cNvSpPr>
              <a:spLocks noChangeArrowheads="1"/>
            </p:cNvSpPr>
            <p:nvPr/>
          </p:nvSpPr>
          <p:spPr bwMode="auto">
            <a:xfrm>
              <a:off x="236537" y="7064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4" y="3"/>
                  </a:cubicBezTo>
                  <a:cubicBezTo>
                    <a:pt x="1" y="6"/>
                    <a:pt x="0" y="9"/>
                    <a:pt x="0" y="12"/>
                  </a:cubicBezTo>
                  <a:cubicBezTo>
                    <a:pt x="0" y="15"/>
                    <a:pt x="1" y="18"/>
                    <a:pt x="4"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3" name="Freeform 644"/>
            <p:cNvSpPr>
              <a:spLocks noChangeArrowheads="1"/>
            </p:cNvSpPr>
            <p:nvPr/>
          </p:nvSpPr>
          <p:spPr bwMode="auto">
            <a:xfrm>
              <a:off x="352425" y="706438"/>
              <a:ext cx="77787"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3" y="18"/>
                    <a:pt x="25" y="15"/>
                    <a:pt x="25" y="12"/>
                  </a:cubicBezTo>
                  <a:cubicBezTo>
                    <a:pt x="25"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4" name="Freeform 645"/>
            <p:cNvSpPr>
              <a:spLocks noChangeArrowheads="1"/>
            </p:cNvSpPr>
            <p:nvPr/>
          </p:nvSpPr>
          <p:spPr bwMode="auto">
            <a:xfrm>
              <a:off x="704850" y="823913"/>
              <a:ext cx="77787"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5" name="Freeform 646"/>
            <p:cNvSpPr>
              <a:spLocks noChangeArrowheads="1"/>
            </p:cNvSpPr>
            <p:nvPr/>
          </p:nvSpPr>
          <p:spPr bwMode="auto">
            <a:xfrm>
              <a:off x="587375"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5" y="0"/>
                    <a:pt x="12" y="0"/>
                  </a:cubicBezTo>
                  <a:cubicBezTo>
                    <a:pt x="9" y="0"/>
                    <a:pt x="6" y="1"/>
                    <a:pt x="4" y="4"/>
                  </a:cubicBezTo>
                  <a:cubicBezTo>
                    <a:pt x="2" y="6"/>
                    <a:pt x="0" y="9"/>
                    <a:pt x="0" y="12"/>
                  </a:cubicBezTo>
                  <a:cubicBezTo>
                    <a:pt x="0" y="16"/>
                    <a:pt x="2" y="18"/>
                    <a:pt x="4" y="21"/>
                  </a:cubicBezTo>
                  <a:cubicBezTo>
                    <a:pt x="6" y="23"/>
                    <a:pt x="9" y="24"/>
                    <a:pt x="12" y="24"/>
                  </a:cubicBezTo>
                  <a:cubicBezTo>
                    <a:pt x="15"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6" name="Freeform 647"/>
            <p:cNvSpPr>
              <a:spLocks noChangeArrowheads="1"/>
            </p:cNvSpPr>
            <p:nvPr/>
          </p:nvSpPr>
          <p:spPr bwMode="auto">
            <a:xfrm>
              <a:off x="823912" y="4714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4" y="4"/>
                  </a:cubicBezTo>
                  <a:cubicBezTo>
                    <a:pt x="1" y="6"/>
                    <a:pt x="0" y="9"/>
                    <a:pt x="0" y="12"/>
                  </a:cubicBezTo>
                  <a:cubicBezTo>
                    <a:pt x="0" y="16"/>
                    <a:pt x="1" y="18"/>
                    <a:pt x="4"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7" name="Freeform 648"/>
            <p:cNvSpPr>
              <a:spLocks noChangeArrowheads="1"/>
            </p:cNvSpPr>
            <p:nvPr/>
          </p:nvSpPr>
          <p:spPr bwMode="auto">
            <a:xfrm>
              <a:off x="823912"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4" y="4"/>
                  </a:cubicBezTo>
                  <a:cubicBezTo>
                    <a:pt x="1" y="6"/>
                    <a:pt x="0" y="9"/>
                    <a:pt x="0" y="12"/>
                  </a:cubicBezTo>
                  <a:cubicBezTo>
                    <a:pt x="0" y="16"/>
                    <a:pt x="1" y="19"/>
                    <a:pt x="4" y="21"/>
                  </a:cubicBezTo>
                  <a:cubicBezTo>
                    <a:pt x="6" y="23"/>
                    <a:pt x="9"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8" name="Freeform 649"/>
            <p:cNvSpPr>
              <a:spLocks noChangeArrowheads="1"/>
            </p:cNvSpPr>
            <p:nvPr/>
          </p:nvSpPr>
          <p:spPr bwMode="auto">
            <a:xfrm>
              <a:off x="1763712" y="11747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69" name="Freeform 650"/>
            <p:cNvSpPr>
              <a:spLocks noChangeArrowheads="1"/>
            </p:cNvSpPr>
            <p:nvPr/>
          </p:nvSpPr>
          <p:spPr bwMode="auto">
            <a:xfrm>
              <a:off x="1763712" y="12922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0" name="Freeform 651"/>
            <p:cNvSpPr>
              <a:spLocks noChangeArrowheads="1"/>
            </p:cNvSpPr>
            <p:nvPr/>
          </p:nvSpPr>
          <p:spPr bwMode="auto">
            <a:xfrm>
              <a:off x="1879600" y="1292225"/>
              <a:ext cx="79375" cy="77788"/>
            </a:xfrm>
            <a:custGeom>
              <a:avLst/>
              <a:gdLst>
                <a:gd name="T0" fmla="*/ 2147483647 w 25"/>
                <a:gd name="T1" fmla="*/ 0 h 25"/>
                <a:gd name="T2" fmla="*/ 2147483647 w 25"/>
                <a:gd name="T3" fmla="*/ 2147483647 h 25"/>
                <a:gd name="T4" fmla="*/ 0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12" y="0"/>
                  </a:move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cubicBezTo>
                    <a:pt x="19" y="2"/>
                    <a:pt x="16" y="0"/>
                    <a:pt x="12" y="0"/>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1" name="Freeform 652"/>
            <p:cNvSpPr>
              <a:spLocks noChangeArrowheads="1"/>
            </p:cNvSpPr>
            <p:nvPr/>
          </p:nvSpPr>
          <p:spPr bwMode="auto">
            <a:xfrm>
              <a:off x="1644650" y="939800"/>
              <a:ext cx="77787"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2" name="Freeform 653"/>
            <p:cNvSpPr>
              <a:spLocks noChangeArrowheads="1"/>
            </p:cNvSpPr>
            <p:nvPr/>
          </p:nvSpPr>
          <p:spPr bwMode="auto">
            <a:xfrm>
              <a:off x="1763712"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3" name="Freeform 654"/>
            <p:cNvSpPr>
              <a:spLocks noChangeArrowheads="1"/>
            </p:cNvSpPr>
            <p:nvPr/>
          </p:nvSpPr>
          <p:spPr bwMode="auto">
            <a:xfrm>
              <a:off x="1879600" y="4714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4" name="Freeform 655"/>
            <p:cNvSpPr>
              <a:spLocks noChangeArrowheads="1"/>
            </p:cNvSpPr>
            <p:nvPr/>
          </p:nvSpPr>
          <p:spPr bwMode="auto">
            <a:xfrm>
              <a:off x="1998662" y="2349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5" name="Freeform 656"/>
            <p:cNvSpPr>
              <a:spLocks noChangeArrowheads="1"/>
            </p:cNvSpPr>
            <p:nvPr/>
          </p:nvSpPr>
          <p:spPr bwMode="auto">
            <a:xfrm>
              <a:off x="1998662" y="3524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6" name="Freeform 657"/>
            <p:cNvSpPr>
              <a:spLocks noChangeArrowheads="1"/>
            </p:cNvSpPr>
            <p:nvPr/>
          </p:nvSpPr>
          <p:spPr bwMode="auto">
            <a:xfrm>
              <a:off x="1998662" y="4714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7" name="Freeform 658"/>
            <p:cNvSpPr>
              <a:spLocks noChangeArrowheads="1"/>
            </p:cNvSpPr>
            <p:nvPr/>
          </p:nvSpPr>
          <p:spPr bwMode="auto">
            <a:xfrm>
              <a:off x="1998662"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8" name="Freeform 659"/>
            <p:cNvSpPr>
              <a:spLocks noChangeArrowheads="1"/>
            </p:cNvSpPr>
            <p:nvPr/>
          </p:nvSpPr>
          <p:spPr bwMode="auto">
            <a:xfrm>
              <a:off x="1998662"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79" name="Freeform 660"/>
            <p:cNvSpPr>
              <a:spLocks noChangeArrowheads="1"/>
            </p:cNvSpPr>
            <p:nvPr/>
          </p:nvSpPr>
          <p:spPr bwMode="auto">
            <a:xfrm>
              <a:off x="1763712" y="3524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0" name="Freeform 661"/>
            <p:cNvSpPr>
              <a:spLocks noChangeArrowheads="1"/>
            </p:cNvSpPr>
            <p:nvPr/>
          </p:nvSpPr>
          <p:spPr bwMode="auto">
            <a:xfrm>
              <a:off x="1998662" y="1190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1" name="Freeform 662"/>
            <p:cNvSpPr>
              <a:spLocks noChangeArrowheads="1"/>
            </p:cNvSpPr>
            <p:nvPr/>
          </p:nvSpPr>
          <p:spPr bwMode="auto">
            <a:xfrm>
              <a:off x="2116137" y="2349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2" name="Freeform 663"/>
            <p:cNvSpPr>
              <a:spLocks noChangeArrowheads="1"/>
            </p:cNvSpPr>
            <p:nvPr/>
          </p:nvSpPr>
          <p:spPr bwMode="auto">
            <a:xfrm>
              <a:off x="2116137" y="3524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3" name="Freeform 664"/>
            <p:cNvSpPr>
              <a:spLocks noChangeArrowheads="1"/>
            </p:cNvSpPr>
            <p:nvPr/>
          </p:nvSpPr>
          <p:spPr bwMode="auto">
            <a:xfrm>
              <a:off x="2116137" y="4714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4" name="Freeform 665"/>
            <p:cNvSpPr>
              <a:spLocks noChangeArrowheads="1"/>
            </p:cNvSpPr>
            <p:nvPr/>
          </p:nvSpPr>
          <p:spPr bwMode="auto">
            <a:xfrm>
              <a:off x="2116137"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4"/>
                    <a:pt x="12" y="24"/>
                  </a:cubicBezTo>
                  <a:cubicBezTo>
                    <a:pt x="16"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5" name="Freeform 666"/>
            <p:cNvSpPr>
              <a:spLocks noChangeArrowheads="1"/>
            </p:cNvSpPr>
            <p:nvPr/>
          </p:nvSpPr>
          <p:spPr bwMode="auto">
            <a:xfrm>
              <a:off x="2116137" y="7064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6" name="Freeform 667"/>
            <p:cNvSpPr>
              <a:spLocks noChangeArrowheads="1"/>
            </p:cNvSpPr>
            <p:nvPr/>
          </p:nvSpPr>
          <p:spPr bwMode="auto">
            <a:xfrm>
              <a:off x="2116137"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1" y="6"/>
                    <a:pt x="0" y="9"/>
                    <a:pt x="0" y="12"/>
                  </a:cubicBezTo>
                  <a:cubicBezTo>
                    <a:pt x="0" y="16"/>
                    <a:pt x="1"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7" name="Freeform 668"/>
            <p:cNvSpPr>
              <a:spLocks noChangeArrowheads="1"/>
            </p:cNvSpPr>
            <p:nvPr/>
          </p:nvSpPr>
          <p:spPr bwMode="auto">
            <a:xfrm>
              <a:off x="2116137" y="93980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8" name="Freeform 669"/>
            <p:cNvSpPr>
              <a:spLocks noChangeArrowheads="1"/>
            </p:cNvSpPr>
            <p:nvPr/>
          </p:nvSpPr>
          <p:spPr bwMode="auto">
            <a:xfrm>
              <a:off x="2116137" y="10588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89" name="Freeform 670"/>
            <p:cNvSpPr>
              <a:spLocks noChangeArrowheads="1"/>
            </p:cNvSpPr>
            <p:nvPr/>
          </p:nvSpPr>
          <p:spPr bwMode="auto">
            <a:xfrm>
              <a:off x="2232025" y="2349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0" name="Freeform 671"/>
            <p:cNvSpPr>
              <a:spLocks noChangeArrowheads="1"/>
            </p:cNvSpPr>
            <p:nvPr/>
          </p:nvSpPr>
          <p:spPr bwMode="auto">
            <a:xfrm>
              <a:off x="2232025" y="35242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1" name="Freeform 672"/>
            <p:cNvSpPr>
              <a:spLocks noChangeArrowheads="1"/>
            </p:cNvSpPr>
            <p:nvPr/>
          </p:nvSpPr>
          <p:spPr bwMode="auto">
            <a:xfrm>
              <a:off x="2232025" y="471488"/>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9" y="23"/>
                    <a:pt x="21" y="20"/>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2" name="Freeform 673"/>
            <p:cNvSpPr>
              <a:spLocks noChangeArrowheads="1"/>
            </p:cNvSpPr>
            <p:nvPr/>
          </p:nvSpPr>
          <p:spPr bwMode="auto">
            <a:xfrm>
              <a:off x="2232025" y="587375"/>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4"/>
                    <a:pt x="12" y="24"/>
                  </a:cubicBezTo>
                  <a:cubicBezTo>
                    <a:pt x="16" y="24"/>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3" name="Freeform 674"/>
            <p:cNvSpPr>
              <a:spLocks noChangeArrowheads="1"/>
            </p:cNvSpPr>
            <p:nvPr/>
          </p:nvSpPr>
          <p:spPr bwMode="auto">
            <a:xfrm>
              <a:off x="2232025" y="706438"/>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4" name="Freeform 675"/>
            <p:cNvSpPr>
              <a:spLocks noChangeArrowheads="1"/>
            </p:cNvSpPr>
            <p:nvPr/>
          </p:nvSpPr>
          <p:spPr bwMode="auto">
            <a:xfrm>
              <a:off x="2232025" y="823913"/>
              <a:ext cx="79375" cy="74613"/>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9" y="23"/>
                    <a:pt x="21" y="21"/>
                  </a:cubicBezTo>
                  <a:cubicBezTo>
                    <a:pt x="24" y="18"/>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5" name="Freeform 676"/>
            <p:cNvSpPr>
              <a:spLocks noChangeArrowheads="1"/>
            </p:cNvSpPr>
            <p:nvPr/>
          </p:nvSpPr>
          <p:spPr bwMode="auto">
            <a:xfrm>
              <a:off x="2232025" y="93980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6" name="Freeform 677"/>
            <p:cNvSpPr>
              <a:spLocks noChangeArrowheads="1"/>
            </p:cNvSpPr>
            <p:nvPr/>
          </p:nvSpPr>
          <p:spPr bwMode="auto">
            <a:xfrm>
              <a:off x="2351087" y="234950"/>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7" name="Freeform 678"/>
            <p:cNvSpPr>
              <a:spLocks noChangeArrowheads="1"/>
            </p:cNvSpPr>
            <p:nvPr/>
          </p:nvSpPr>
          <p:spPr bwMode="auto">
            <a:xfrm>
              <a:off x="2351087" y="352425"/>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4"/>
                    <a:pt x="9" y="25"/>
                    <a:pt x="12"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8" name="Freeform 679"/>
            <p:cNvSpPr>
              <a:spLocks noChangeArrowheads="1"/>
            </p:cNvSpPr>
            <p:nvPr/>
          </p:nvSpPr>
          <p:spPr bwMode="auto">
            <a:xfrm>
              <a:off x="2351087" y="471488"/>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0"/>
                  </a:cubicBezTo>
                  <a:cubicBezTo>
                    <a:pt x="6" y="23"/>
                    <a:pt x="9" y="24"/>
                    <a:pt x="12"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099" name="Freeform 680"/>
            <p:cNvSpPr>
              <a:spLocks noChangeArrowheads="1"/>
            </p:cNvSpPr>
            <p:nvPr/>
          </p:nvSpPr>
          <p:spPr bwMode="auto">
            <a:xfrm>
              <a:off x="2351087" y="587375"/>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4"/>
                    <a:pt x="12" y="24"/>
                  </a:cubicBezTo>
                  <a:cubicBezTo>
                    <a:pt x="15" y="24"/>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0" name="Freeform 681"/>
            <p:cNvSpPr>
              <a:spLocks noChangeArrowheads="1"/>
            </p:cNvSpPr>
            <p:nvPr/>
          </p:nvSpPr>
          <p:spPr bwMode="auto">
            <a:xfrm>
              <a:off x="2351087" y="706438"/>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1" name="Freeform 682"/>
            <p:cNvSpPr>
              <a:spLocks noChangeArrowheads="1"/>
            </p:cNvSpPr>
            <p:nvPr/>
          </p:nvSpPr>
          <p:spPr bwMode="auto">
            <a:xfrm>
              <a:off x="2351087" y="823913"/>
              <a:ext cx="76200"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2" y="0"/>
                  </a:cubicBezTo>
                  <a:cubicBezTo>
                    <a:pt x="9" y="0"/>
                    <a:pt x="6" y="1"/>
                    <a:pt x="3" y="4"/>
                  </a:cubicBezTo>
                  <a:cubicBezTo>
                    <a:pt x="1" y="6"/>
                    <a:pt x="0" y="9"/>
                    <a:pt x="0" y="12"/>
                  </a:cubicBezTo>
                  <a:cubicBezTo>
                    <a:pt x="0" y="16"/>
                    <a:pt x="1" y="18"/>
                    <a:pt x="3" y="21"/>
                  </a:cubicBezTo>
                  <a:cubicBezTo>
                    <a:pt x="6" y="23"/>
                    <a:pt x="9" y="24"/>
                    <a:pt x="12" y="24"/>
                  </a:cubicBezTo>
                  <a:cubicBezTo>
                    <a:pt x="15" y="24"/>
                    <a:pt x="18" y="23"/>
                    <a:pt x="20" y="21"/>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2" name="Freeform 683"/>
            <p:cNvSpPr>
              <a:spLocks noChangeArrowheads="1"/>
            </p:cNvSpPr>
            <p:nvPr/>
          </p:nvSpPr>
          <p:spPr bwMode="auto">
            <a:xfrm>
              <a:off x="2468562" y="234950"/>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3" name="Freeform 684"/>
            <p:cNvSpPr>
              <a:spLocks noChangeArrowheads="1"/>
            </p:cNvSpPr>
            <p:nvPr/>
          </p:nvSpPr>
          <p:spPr bwMode="auto">
            <a:xfrm>
              <a:off x="2468562" y="3524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8" y="24"/>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4" name="Freeform 685"/>
            <p:cNvSpPr>
              <a:spLocks noChangeArrowheads="1"/>
            </p:cNvSpPr>
            <p:nvPr/>
          </p:nvSpPr>
          <p:spPr bwMode="auto">
            <a:xfrm>
              <a:off x="2468562" y="4714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0"/>
                  </a:cubicBezTo>
                  <a:cubicBezTo>
                    <a:pt x="6" y="23"/>
                    <a:pt x="9" y="24"/>
                    <a:pt x="12" y="24"/>
                  </a:cubicBezTo>
                  <a:cubicBezTo>
                    <a:pt x="16" y="24"/>
                    <a:pt x="18" y="23"/>
                    <a:pt x="21" y="20"/>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5" name="Freeform 686"/>
            <p:cNvSpPr>
              <a:spLocks noChangeArrowheads="1"/>
            </p:cNvSpPr>
            <p:nvPr/>
          </p:nvSpPr>
          <p:spPr bwMode="auto">
            <a:xfrm>
              <a:off x="2468562" y="587375"/>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2"/>
                    <a:pt x="16" y="0"/>
                    <a:pt x="12" y="0"/>
                  </a:cubicBezTo>
                  <a:cubicBezTo>
                    <a:pt x="9" y="0"/>
                    <a:pt x="6" y="2"/>
                    <a:pt x="4" y="4"/>
                  </a:cubicBezTo>
                  <a:cubicBezTo>
                    <a:pt x="2" y="6"/>
                    <a:pt x="0" y="9"/>
                    <a:pt x="0" y="12"/>
                  </a:cubicBezTo>
                  <a:cubicBezTo>
                    <a:pt x="0" y="16"/>
                    <a:pt x="2" y="19"/>
                    <a:pt x="4" y="21"/>
                  </a:cubicBezTo>
                  <a:cubicBezTo>
                    <a:pt x="6" y="23"/>
                    <a:pt x="9" y="24"/>
                    <a:pt x="12" y="24"/>
                  </a:cubicBezTo>
                  <a:cubicBezTo>
                    <a:pt x="16" y="24"/>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6" name="Freeform 687"/>
            <p:cNvSpPr>
              <a:spLocks noChangeArrowheads="1"/>
            </p:cNvSpPr>
            <p:nvPr/>
          </p:nvSpPr>
          <p:spPr bwMode="auto">
            <a:xfrm>
              <a:off x="2468562" y="706438"/>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7" name="Freeform 688"/>
            <p:cNvSpPr>
              <a:spLocks noChangeArrowheads="1"/>
            </p:cNvSpPr>
            <p:nvPr/>
          </p:nvSpPr>
          <p:spPr bwMode="auto">
            <a:xfrm>
              <a:off x="2116137" y="0"/>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1" y="4"/>
                  </a:moveTo>
                  <a:cubicBezTo>
                    <a:pt x="18" y="2"/>
                    <a:pt x="16" y="0"/>
                    <a:pt x="12" y="0"/>
                  </a:cubicBezTo>
                  <a:cubicBezTo>
                    <a:pt x="9" y="0"/>
                    <a:pt x="6" y="2"/>
                    <a:pt x="4" y="4"/>
                  </a:cubicBezTo>
                  <a:cubicBezTo>
                    <a:pt x="1" y="6"/>
                    <a:pt x="0" y="9"/>
                    <a:pt x="0" y="12"/>
                  </a:cubicBezTo>
                  <a:cubicBezTo>
                    <a:pt x="0" y="16"/>
                    <a:pt x="1" y="19"/>
                    <a:pt x="4" y="21"/>
                  </a:cubicBezTo>
                  <a:cubicBezTo>
                    <a:pt x="6" y="23"/>
                    <a:pt x="9" y="25"/>
                    <a:pt x="12" y="25"/>
                  </a:cubicBezTo>
                  <a:cubicBezTo>
                    <a:pt x="16" y="25"/>
                    <a:pt x="18" y="23"/>
                    <a:pt x="21" y="21"/>
                  </a:cubicBezTo>
                  <a:cubicBezTo>
                    <a:pt x="23" y="19"/>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8" name="Freeform 689"/>
            <p:cNvSpPr>
              <a:spLocks noChangeArrowheads="1"/>
            </p:cNvSpPr>
            <p:nvPr/>
          </p:nvSpPr>
          <p:spPr bwMode="auto">
            <a:xfrm>
              <a:off x="2116137" y="1190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1" y="6"/>
                    <a:pt x="0" y="9"/>
                    <a:pt x="0" y="12"/>
                  </a:cubicBezTo>
                  <a:cubicBezTo>
                    <a:pt x="0" y="15"/>
                    <a:pt x="1"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09" name="Freeform 690"/>
            <p:cNvSpPr>
              <a:spLocks noChangeArrowheads="1"/>
            </p:cNvSpPr>
            <p:nvPr/>
          </p:nvSpPr>
          <p:spPr bwMode="auto">
            <a:xfrm>
              <a:off x="2232025" y="0"/>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3"/>
                    <a:pt x="9" y="25"/>
                    <a:pt x="12" y="25"/>
                  </a:cubicBezTo>
                  <a:cubicBezTo>
                    <a:pt x="16" y="25"/>
                    <a:pt x="19" y="23"/>
                    <a:pt x="21" y="21"/>
                  </a:cubicBezTo>
                  <a:cubicBezTo>
                    <a:pt x="24" y="19"/>
                    <a:pt x="25" y="16"/>
                    <a:pt x="25" y="12"/>
                  </a:cubicBezTo>
                  <a:cubicBezTo>
                    <a:pt x="25" y="9"/>
                    <a:pt x="24"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0" name="Freeform 691"/>
            <p:cNvSpPr>
              <a:spLocks noChangeArrowheads="1"/>
            </p:cNvSpPr>
            <p:nvPr/>
          </p:nvSpPr>
          <p:spPr bwMode="auto">
            <a:xfrm>
              <a:off x="2232025" y="119063"/>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3"/>
                  </a:moveTo>
                  <a:cubicBezTo>
                    <a:pt x="19"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9" y="23"/>
                    <a:pt x="21" y="20"/>
                  </a:cubicBezTo>
                  <a:cubicBezTo>
                    <a:pt x="24" y="18"/>
                    <a:pt x="25" y="15"/>
                    <a:pt x="25" y="12"/>
                  </a:cubicBezTo>
                  <a:cubicBezTo>
                    <a:pt x="25" y="9"/>
                    <a:pt x="24"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1" name="Freeform 692"/>
            <p:cNvSpPr>
              <a:spLocks noChangeArrowheads="1"/>
            </p:cNvSpPr>
            <p:nvPr/>
          </p:nvSpPr>
          <p:spPr bwMode="auto">
            <a:xfrm>
              <a:off x="2351087" y="0"/>
              <a:ext cx="76200"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2" y="0"/>
                  </a:cubicBezTo>
                  <a:cubicBezTo>
                    <a:pt x="9" y="0"/>
                    <a:pt x="6" y="2"/>
                    <a:pt x="3" y="4"/>
                  </a:cubicBezTo>
                  <a:cubicBezTo>
                    <a:pt x="1" y="6"/>
                    <a:pt x="0" y="9"/>
                    <a:pt x="0" y="12"/>
                  </a:cubicBezTo>
                  <a:cubicBezTo>
                    <a:pt x="0" y="16"/>
                    <a:pt x="1" y="19"/>
                    <a:pt x="3" y="21"/>
                  </a:cubicBezTo>
                  <a:cubicBezTo>
                    <a:pt x="6" y="23"/>
                    <a:pt x="9" y="25"/>
                    <a:pt x="12" y="25"/>
                  </a:cubicBezTo>
                  <a:cubicBezTo>
                    <a:pt x="15" y="25"/>
                    <a:pt x="18" y="23"/>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2" name="Freeform 693"/>
            <p:cNvSpPr>
              <a:spLocks noChangeArrowheads="1"/>
            </p:cNvSpPr>
            <p:nvPr/>
          </p:nvSpPr>
          <p:spPr bwMode="auto">
            <a:xfrm>
              <a:off x="2351087" y="119063"/>
              <a:ext cx="76200"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3"/>
                  </a:moveTo>
                  <a:cubicBezTo>
                    <a:pt x="18" y="1"/>
                    <a:pt x="15" y="0"/>
                    <a:pt x="12" y="0"/>
                  </a:cubicBezTo>
                  <a:cubicBezTo>
                    <a:pt x="9" y="0"/>
                    <a:pt x="6" y="1"/>
                    <a:pt x="3" y="3"/>
                  </a:cubicBezTo>
                  <a:cubicBezTo>
                    <a:pt x="1" y="6"/>
                    <a:pt x="0" y="9"/>
                    <a:pt x="0" y="12"/>
                  </a:cubicBezTo>
                  <a:cubicBezTo>
                    <a:pt x="0" y="15"/>
                    <a:pt x="1" y="18"/>
                    <a:pt x="3" y="20"/>
                  </a:cubicBezTo>
                  <a:cubicBezTo>
                    <a:pt x="6" y="23"/>
                    <a:pt x="9" y="24"/>
                    <a:pt x="12" y="24"/>
                  </a:cubicBezTo>
                  <a:cubicBezTo>
                    <a:pt x="15" y="24"/>
                    <a:pt x="18" y="23"/>
                    <a:pt x="20" y="20"/>
                  </a:cubicBezTo>
                  <a:cubicBezTo>
                    <a:pt x="23" y="18"/>
                    <a:pt x="24" y="15"/>
                    <a:pt x="24" y="12"/>
                  </a:cubicBezTo>
                  <a:cubicBezTo>
                    <a:pt x="24" y="9"/>
                    <a:pt x="23" y="6"/>
                    <a:pt x="20"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3" name="Freeform 694"/>
            <p:cNvSpPr>
              <a:spLocks noChangeArrowheads="1"/>
            </p:cNvSpPr>
            <p:nvPr/>
          </p:nvSpPr>
          <p:spPr bwMode="auto">
            <a:xfrm>
              <a:off x="2468562" y="119063"/>
              <a:ext cx="74612" cy="76200"/>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3"/>
                  </a:moveTo>
                  <a:cubicBezTo>
                    <a:pt x="18" y="1"/>
                    <a:pt x="16" y="0"/>
                    <a:pt x="12" y="0"/>
                  </a:cubicBezTo>
                  <a:cubicBezTo>
                    <a:pt x="9" y="0"/>
                    <a:pt x="6" y="1"/>
                    <a:pt x="4" y="3"/>
                  </a:cubicBezTo>
                  <a:cubicBezTo>
                    <a:pt x="2" y="6"/>
                    <a:pt x="0" y="9"/>
                    <a:pt x="0" y="12"/>
                  </a:cubicBezTo>
                  <a:cubicBezTo>
                    <a:pt x="0" y="15"/>
                    <a:pt x="2" y="18"/>
                    <a:pt x="4" y="20"/>
                  </a:cubicBezTo>
                  <a:cubicBezTo>
                    <a:pt x="6" y="23"/>
                    <a:pt x="9" y="24"/>
                    <a:pt x="12" y="24"/>
                  </a:cubicBezTo>
                  <a:cubicBezTo>
                    <a:pt x="16" y="24"/>
                    <a:pt x="18" y="23"/>
                    <a:pt x="21" y="20"/>
                  </a:cubicBezTo>
                  <a:cubicBezTo>
                    <a:pt x="23" y="18"/>
                    <a:pt x="24" y="15"/>
                    <a:pt x="24" y="12"/>
                  </a:cubicBezTo>
                  <a:cubicBezTo>
                    <a:pt x="24" y="9"/>
                    <a:pt x="23" y="6"/>
                    <a:pt x="21" y="3"/>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4" name="Freeform 695"/>
            <p:cNvSpPr>
              <a:spLocks noChangeArrowheads="1"/>
            </p:cNvSpPr>
            <p:nvPr/>
          </p:nvSpPr>
          <p:spPr bwMode="auto">
            <a:xfrm>
              <a:off x="1879600" y="234950"/>
              <a:ext cx="79375" cy="76200"/>
            </a:xfrm>
            <a:custGeom>
              <a:avLst/>
              <a:gdLst>
                <a:gd name="T0" fmla="*/ 2147483647 w 25"/>
                <a:gd name="T1" fmla="*/ 2147483647 h 24"/>
                <a:gd name="T2" fmla="*/ 2147483647 w 25"/>
                <a:gd name="T3" fmla="*/ 0 h 24"/>
                <a:gd name="T4" fmla="*/ 2147483647 w 25"/>
                <a:gd name="T5" fmla="*/ 2147483647 h 24"/>
                <a:gd name="T6" fmla="*/ 0 w 25"/>
                <a:gd name="T7" fmla="*/ 2147483647 h 24"/>
                <a:gd name="T8" fmla="*/ 2147483647 w 25"/>
                <a:gd name="T9" fmla="*/ 2147483647 h 24"/>
                <a:gd name="T10" fmla="*/ 2147483647 w 25"/>
                <a:gd name="T11" fmla="*/ 2147483647 h 24"/>
                <a:gd name="T12" fmla="*/ 2147483647 w 25"/>
                <a:gd name="T13" fmla="*/ 2147483647 h 24"/>
                <a:gd name="T14" fmla="*/ 2147483647 w 25"/>
                <a:gd name="T15" fmla="*/ 2147483647 h 24"/>
                <a:gd name="T16" fmla="*/ 2147483647 w 25"/>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4"/>
                <a:gd name="T29" fmla="*/ 25 w 25"/>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4">
                  <a:moveTo>
                    <a:pt x="21" y="4"/>
                  </a:moveTo>
                  <a:cubicBezTo>
                    <a:pt x="19" y="2"/>
                    <a:pt x="16" y="0"/>
                    <a:pt x="12" y="0"/>
                  </a:cubicBezTo>
                  <a:cubicBezTo>
                    <a:pt x="9" y="0"/>
                    <a:pt x="6" y="2"/>
                    <a:pt x="4" y="4"/>
                  </a:cubicBezTo>
                  <a:cubicBezTo>
                    <a:pt x="2" y="6"/>
                    <a:pt x="0" y="9"/>
                    <a:pt x="0" y="12"/>
                  </a:cubicBezTo>
                  <a:cubicBezTo>
                    <a:pt x="0" y="16"/>
                    <a:pt x="2" y="18"/>
                    <a:pt x="4" y="21"/>
                  </a:cubicBezTo>
                  <a:cubicBezTo>
                    <a:pt x="6" y="23"/>
                    <a:pt x="9" y="24"/>
                    <a:pt x="12" y="24"/>
                  </a:cubicBezTo>
                  <a:cubicBezTo>
                    <a:pt x="16" y="24"/>
                    <a:pt x="19" y="23"/>
                    <a:pt x="21" y="21"/>
                  </a:cubicBezTo>
                  <a:cubicBezTo>
                    <a:pt x="23" y="18"/>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5" name="Freeform 696"/>
            <p:cNvSpPr>
              <a:spLocks noChangeArrowheads="1"/>
            </p:cNvSpPr>
            <p:nvPr/>
          </p:nvSpPr>
          <p:spPr bwMode="auto">
            <a:xfrm>
              <a:off x="1879600" y="352425"/>
              <a:ext cx="79375" cy="77788"/>
            </a:xfrm>
            <a:custGeom>
              <a:avLst/>
              <a:gdLst>
                <a:gd name="T0" fmla="*/ 2147483647 w 25"/>
                <a:gd name="T1" fmla="*/ 2147483647 h 25"/>
                <a:gd name="T2" fmla="*/ 2147483647 w 25"/>
                <a:gd name="T3" fmla="*/ 0 h 25"/>
                <a:gd name="T4" fmla="*/ 2147483647 w 25"/>
                <a:gd name="T5" fmla="*/ 2147483647 h 25"/>
                <a:gd name="T6" fmla="*/ 0 w 25"/>
                <a:gd name="T7" fmla="*/ 2147483647 h 25"/>
                <a:gd name="T8" fmla="*/ 2147483647 w 25"/>
                <a:gd name="T9" fmla="*/ 2147483647 h 25"/>
                <a:gd name="T10" fmla="*/ 2147483647 w 25"/>
                <a:gd name="T11" fmla="*/ 2147483647 h 25"/>
                <a:gd name="T12" fmla="*/ 2147483647 w 25"/>
                <a:gd name="T13" fmla="*/ 2147483647 h 25"/>
                <a:gd name="T14" fmla="*/ 2147483647 w 25"/>
                <a:gd name="T15" fmla="*/ 2147483647 h 25"/>
                <a:gd name="T16" fmla="*/ 2147483647 w 25"/>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5"/>
                <a:gd name="T29" fmla="*/ 25 w 25"/>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5">
                  <a:moveTo>
                    <a:pt x="21" y="4"/>
                  </a:moveTo>
                  <a:cubicBezTo>
                    <a:pt x="19" y="2"/>
                    <a:pt x="16" y="0"/>
                    <a:pt x="12" y="0"/>
                  </a:cubicBezTo>
                  <a:cubicBezTo>
                    <a:pt x="9" y="0"/>
                    <a:pt x="6" y="2"/>
                    <a:pt x="4" y="4"/>
                  </a:cubicBezTo>
                  <a:cubicBezTo>
                    <a:pt x="2" y="6"/>
                    <a:pt x="0" y="9"/>
                    <a:pt x="0" y="12"/>
                  </a:cubicBezTo>
                  <a:cubicBezTo>
                    <a:pt x="0" y="16"/>
                    <a:pt x="2" y="19"/>
                    <a:pt x="4" y="21"/>
                  </a:cubicBezTo>
                  <a:cubicBezTo>
                    <a:pt x="6" y="24"/>
                    <a:pt x="9" y="25"/>
                    <a:pt x="12" y="25"/>
                  </a:cubicBezTo>
                  <a:cubicBezTo>
                    <a:pt x="16" y="25"/>
                    <a:pt x="19" y="24"/>
                    <a:pt x="21" y="21"/>
                  </a:cubicBezTo>
                  <a:cubicBezTo>
                    <a:pt x="23" y="19"/>
                    <a:pt x="25" y="16"/>
                    <a:pt x="25" y="12"/>
                  </a:cubicBezTo>
                  <a:cubicBezTo>
                    <a:pt x="25"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6" name="Freeform 697"/>
            <p:cNvSpPr>
              <a:spLocks noChangeArrowheads="1"/>
            </p:cNvSpPr>
            <p:nvPr/>
          </p:nvSpPr>
          <p:spPr bwMode="auto">
            <a:xfrm>
              <a:off x="2468562" y="823913"/>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1" y="4"/>
                  </a:moveTo>
                  <a:cubicBezTo>
                    <a:pt x="18" y="1"/>
                    <a:pt x="16" y="0"/>
                    <a:pt x="12" y="0"/>
                  </a:cubicBezTo>
                  <a:cubicBezTo>
                    <a:pt x="9" y="0"/>
                    <a:pt x="6" y="1"/>
                    <a:pt x="4" y="4"/>
                  </a:cubicBezTo>
                  <a:cubicBezTo>
                    <a:pt x="2" y="6"/>
                    <a:pt x="0" y="9"/>
                    <a:pt x="0" y="12"/>
                  </a:cubicBezTo>
                  <a:cubicBezTo>
                    <a:pt x="0" y="16"/>
                    <a:pt x="2" y="18"/>
                    <a:pt x="4" y="21"/>
                  </a:cubicBezTo>
                  <a:cubicBezTo>
                    <a:pt x="6" y="23"/>
                    <a:pt x="9" y="24"/>
                    <a:pt x="12" y="24"/>
                  </a:cubicBezTo>
                  <a:cubicBezTo>
                    <a:pt x="16" y="24"/>
                    <a:pt x="18" y="23"/>
                    <a:pt x="21" y="21"/>
                  </a:cubicBezTo>
                  <a:cubicBezTo>
                    <a:pt x="23" y="18"/>
                    <a:pt x="24" y="16"/>
                    <a:pt x="24" y="12"/>
                  </a:cubicBezTo>
                  <a:cubicBezTo>
                    <a:pt x="24" y="9"/>
                    <a:pt x="23" y="6"/>
                    <a:pt x="21"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7" name="Freeform 698"/>
            <p:cNvSpPr>
              <a:spLocks noChangeArrowheads="1"/>
            </p:cNvSpPr>
            <p:nvPr/>
          </p:nvSpPr>
          <p:spPr bwMode="auto">
            <a:xfrm>
              <a:off x="2587625" y="352425"/>
              <a:ext cx="74612" cy="77788"/>
            </a:xfrm>
            <a:custGeom>
              <a:avLst/>
              <a:gdLst>
                <a:gd name="T0" fmla="*/ 2147483647 w 24"/>
                <a:gd name="T1" fmla="*/ 2147483647 h 25"/>
                <a:gd name="T2" fmla="*/ 2147483647 w 24"/>
                <a:gd name="T3" fmla="*/ 0 h 25"/>
                <a:gd name="T4" fmla="*/ 2147483647 w 24"/>
                <a:gd name="T5" fmla="*/ 2147483647 h 25"/>
                <a:gd name="T6" fmla="*/ 0 w 24"/>
                <a:gd name="T7" fmla="*/ 2147483647 h 25"/>
                <a:gd name="T8" fmla="*/ 2147483647 w 24"/>
                <a:gd name="T9" fmla="*/ 2147483647 h 25"/>
                <a:gd name="T10" fmla="*/ 2147483647 w 24"/>
                <a:gd name="T11" fmla="*/ 2147483647 h 25"/>
                <a:gd name="T12" fmla="*/ 2147483647 w 24"/>
                <a:gd name="T13" fmla="*/ 2147483647 h 25"/>
                <a:gd name="T14" fmla="*/ 2147483647 w 24"/>
                <a:gd name="T15" fmla="*/ 2147483647 h 25"/>
                <a:gd name="T16" fmla="*/ 2147483647 w 24"/>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5"/>
                <a:gd name="T29" fmla="*/ 24 w 24"/>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5">
                  <a:moveTo>
                    <a:pt x="20" y="4"/>
                  </a:moveTo>
                  <a:cubicBezTo>
                    <a:pt x="18" y="2"/>
                    <a:pt x="15" y="0"/>
                    <a:pt x="11" y="0"/>
                  </a:cubicBezTo>
                  <a:cubicBezTo>
                    <a:pt x="8" y="0"/>
                    <a:pt x="5" y="2"/>
                    <a:pt x="3" y="4"/>
                  </a:cubicBezTo>
                  <a:cubicBezTo>
                    <a:pt x="1" y="6"/>
                    <a:pt x="0" y="9"/>
                    <a:pt x="0" y="12"/>
                  </a:cubicBezTo>
                  <a:cubicBezTo>
                    <a:pt x="0" y="16"/>
                    <a:pt x="1" y="19"/>
                    <a:pt x="3" y="21"/>
                  </a:cubicBezTo>
                  <a:cubicBezTo>
                    <a:pt x="5" y="24"/>
                    <a:pt x="8" y="25"/>
                    <a:pt x="11" y="25"/>
                  </a:cubicBezTo>
                  <a:cubicBezTo>
                    <a:pt x="15" y="25"/>
                    <a:pt x="18" y="24"/>
                    <a:pt x="20" y="21"/>
                  </a:cubicBezTo>
                  <a:cubicBezTo>
                    <a:pt x="23" y="19"/>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118" name="Freeform 699"/>
            <p:cNvSpPr>
              <a:spLocks noChangeArrowheads="1"/>
            </p:cNvSpPr>
            <p:nvPr/>
          </p:nvSpPr>
          <p:spPr bwMode="auto">
            <a:xfrm>
              <a:off x="2587625" y="471488"/>
              <a:ext cx="74612" cy="74613"/>
            </a:xfrm>
            <a:custGeom>
              <a:avLst/>
              <a:gdLst>
                <a:gd name="T0" fmla="*/ 2147483647 w 24"/>
                <a:gd name="T1" fmla="*/ 2147483647 h 24"/>
                <a:gd name="T2" fmla="*/ 2147483647 w 24"/>
                <a:gd name="T3" fmla="*/ 0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4"/>
                <a:gd name="T29" fmla="*/ 24 w 24"/>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4">
                  <a:moveTo>
                    <a:pt x="20" y="4"/>
                  </a:moveTo>
                  <a:cubicBezTo>
                    <a:pt x="18" y="1"/>
                    <a:pt x="15" y="0"/>
                    <a:pt x="11" y="0"/>
                  </a:cubicBezTo>
                  <a:cubicBezTo>
                    <a:pt x="8" y="0"/>
                    <a:pt x="5" y="1"/>
                    <a:pt x="3" y="4"/>
                  </a:cubicBezTo>
                  <a:cubicBezTo>
                    <a:pt x="1" y="6"/>
                    <a:pt x="0" y="9"/>
                    <a:pt x="0" y="12"/>
                  </a:cubicBezTo>
                  <a:cubicBezTo>
                    <a:pt x="0" y="16"/>
                    <a:pt x="1" y="18"/>
                    <a:pt x="3" y="20"/>
                  </a:cubicBezTo>
                  <a:cubicBezTo>
                    <a:pt x="5" y="23"/>
                    <a:pt x="8" y="24"/>
                    <a:pt x="11" y="24"/>
                  </a:cubicBezTo>
                  <a:cubicBezTo>
                    <a:pt x="15" y="24"/>
                    <a:pt x="18" y="23"/>
                    <a:pt x="20" y="20"/>
                  </a:cubicBezTo>
                  <a:cubicBezTo>
                    <a:pt x="23" y="18"/>
                    <a:pt x="24" y="16"/>
                    <a:pt x="24" y="12"/>
                  </a:cubicBezTo>
                  <a:cubicBezTo>
                    <a:pt x="24" y="9"/>
                    <a:pt x="23" y="6"/>
                    <a:pt x="20" y="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20152" name="矩形 704"/>
          <p:cNvSpPr>
            <a:spLocks noChangeArrowheads="1"/>
          </p:cNvSpPr>
          <p:nvPr/>
        </p:nvSpPr>
        <p:spPr bwMode="auto">
          <a:xfrm>
            <a:off x="250825" y="2659063"/>
            <a:ext cx="4537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rgbClr val="000000"/>
                </a:solidFill>
                <a:latin typeface="时尚中黑简体" pitchFamily="2" charset="-122"/>
                <a:ea typeface="时尚中黑简体" pitchFamily="2" charset="-122"/>
                <a:sym typeface="时尚中黑简体" pitchFamily="2" charset="-122"/>
              </a:rPr>
              <a:t>单击此处添加标题</a:t>
            </a:r>
            <a:endParaRPr lang="zh-CN" altLang="en-US"/>
          </a:p>
        </p:txBody>
      </p:sp>
      <p:grpSp>
        <p:nvGrpSpPr>
          <p:cNvPr id="20153" name="Group 697"/>
          <p:cNvGrpSpPr>
            <a:grpSpLocks/>
          </p:cNvGrpSpPr>
          <p:nvPr/>
        </p:nvGrpSpPr>
        <p:grpSpPr bwMode="auto">
          <a:xfrm>
            <a:off x="2889250" y="1573213"/>
            <a:ext cx="4346575" cy="1430337"/>
            <a:chOff x="0" y="0"/>
            <a:chExt cx="5795198" cy="1907465"/>
          </a:xfrm>
        </p:grpSpPr>
        <p:sp>
          <p:nvSpPr>
            <p:cNvPr id="17420" name="Oval 1268"/>
            <p:cNvSpPr>
              <a:spLocks noChangeArrowheads="1"/>
            </p:cNvSpPr>
            <p:nvPr/>
          </p:nvSpPr>
          <p:spPr bwMode="auto">
            <a:xfrm>
              <a:off x="0" y="305110"/>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sz="1700">
                <a:solidFill>
                  <a:srgbClr val="FFFFFF"/>
                </a:solidFill>
                <a:latin typeface="Calibri" pitchFamily="34" charset="0"/>
                <a:sym typeface="Calibri" pitchFamily="34" charset="0"/>
              </a:endParaRPr>
            </a:p>
          </p:txBody>
        </p:sp>
        <p:sp>
          <p:nvSpPr>
            <p:cNvPr id="17421" name="Oval 1264"/>
            <p:cNvSpPr>
              <a:spLocks noChangeArrowheads="1"/>
            </p:cNvSpPr>
            <p:nvPr/>
          </p:nvSpPr>
          <p:spPr bwMode="auto">
            <a:xfrm>
              <a:off x="1172410" y="420420"/>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sz="1700">
                <a:solidFill>
                  <a:srgbClr val="FFFFFF"/>
                </a:solidFill>
                <a:latin typeface="Calibri" pitchFamily="34" charset="0"/>
                <a:sym typeface="Calibri" pitchFamily="34" charset="0"/>
              </a:endParaRPr>
            </a:p>
          </p:txBody>
        </p:sp>
        <p:sp>
          <p:nvSpPr>
            <p:cNvPr id="17422" name="Oval 1269"/>
            <p:cNvSpPr>
              <a:spLocks noChangeArrowheads="1"/>
            </p:cNvSpPr>
            <p:nvPr/>
          </p:nvSpPr>
          <p:spPr bwMode="auto">
            <a:xfrm>
              <a:off x="834482" y="146556"/>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sz="1700">
                <a:solidFill>
                  <a:srgbClr val="FFFFFF"/>
                </a:solidFill>
                <a:latin typeface="Calibri" pitchFamily="34" charset="0"/>
                <a:sym typeface="Calibri" pitchFamily="34" charset="0"/>
              </a:endParaRPr>
            </a:p>
          </p:txBody>
        </p:sp>
        <p:sp>
          <p:nvSpPr>
            <p:cNvPr id="17423" name="Oval 1270"/>
            <p:cNvSpPr>
              <a:spLocks noChangeArrowheads="1"/>
            </p:cNvSpPr>
            <p:nvPr/>
          </p:nvSpPr>
          <p:spPr bwMode="auto">
            <a:xfrm>
              <a:off x="547380" y="729079"/>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sz="1700">
                <a:solidFill>
                  <a:srgbClr val="FFFFFF"/>
                </a:solidFill>
                <a:latin typeface="Calibri" pitchFamily="34" charset="0"/>
                <a:sym typeface="Calibri" pitchFamily="34" charset="0"/>
              </a:endParaRPr>
            </a:p>
          </p:txBody>
        </p:sp>
        <p:sp>
          <p:nvSpPr>
            <p:cNvPr id="17424" name="Oval 1272"/>
            <p:cNvSpPr>
              <a:spLocks noChangeArrowheads="1"/>
            </p:cNvSpPr>
            <p:nvPr/>
          </p:nvSpPr>
          <p:spPr bwMode="auto">
            <a:xfrm>
              <a:off x="2915488" y="23197"/>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sz="1700">
                <a:solidFill>
                  <a:srgbClr val="FFFFFF"/>
                </a:solidFill>
                <a:latin typeface="Calibri" pitchFamily="34" charset="0"/>
                <a:sym typeface="Calibri" pitchFamily="34" charset="0"/>
              </a:endParaRPr>
            </a:p>
          </p:txBody>
        </p:sp>
        <p:sp>
          <p:nvSpPr>
            <p:cNvPr id="17425" name="Oval 1308"/>
            <p:cNvSpPr>
              <a:spLocks noChangeArrowheads="1"/>
            </p:cNvSpPr>
            <p:nvPr/>
          </p:nvSpPr>
          <p:spPr bwMode="auto">
            <a:xfrm>
              <a:off x="2581828" y="0"/>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sz="1700">
                <a:solidFill>
                  <a:srgbClr val="FFFFFF"/>
                </a:solidFill>
                <a:latin typeface="Calibri" pitchFamily="34" charset="0"/>
                <a:sym typeface="Calibri" pitchFamily="34" charset="0"/>
              </a:endParaRPr>
            </a:p>
          </p:txBody>
        </p:sp>
        <p:sp>
          <p:nvSpPr>
            <p:cNvPr id="17426" name="Oval 1309"/>
            <p:cNvSpPr>
              <a:spLocks noChangeArrowheads="1"/>
            </p:cNvSpPr>
            <p:nvPr/>
          </p:nvSpPr>
          <p:spPr bwMode="auto">
            <a:xfrm>
              <a:off x="5482683" y="906356"/>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a:solidFill>
                  <a:srgbClr val="FFFFFF"/>
                </a:solidFill>
                <a:latin typeface="Calibri" pitchFamily="34" charset="0"/>
                <a:sym typeface="Calibri" pitchFamily="34" charset="0"/>
              </a:endParaRPr>
            </a:p>
          </p:txBody>
        </p:sp>
        <p:sp>
          <p:nvSpPr>
            <p:cNvPr id="17427" name="Oval 1310"/>
            <p:cNvSpPr>
              <a:spLocks noChangeArrowheads="1"/>
            </p:cNvSpPr>
            <p:nvPr/>
          </p:nvSpPr>
          <p:spPr bwMode="auto">
            <a:xfrm>
              <a:off x="5071750" y="1594950"/>
              <a:ext cx="312515" cy="31251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36" tIns="45718" rIns="91436" bIns="45718" anchor="ctr"/>
            <a:lstStyle/>
            <a:p>
              <a:pPr algn="ctr">
                <a:buFont typeface="Arial" pitchFamily="34" charset="0"/>
                <a:buNone/>
              </a:pPr>
              <a:endParaRPr lang="zh-CN" altLang="zh-CN">
                <a:solidFill>
                  <a:srgbClr val="FFFFFF"/>
                </a:solidFill>
                <a:latin typeface="Calibri" pitchFamily="34" charset="0"/>
                <a:sym typeface="Calibri" pitchFamily="34" charset="0"/>
              </a:endParaRPr>
            </a:p>
          </p:txBody>
        </p:sp>
      </p:grpSp>
      <p:sp>
        <p:nvSpPr>
          <p:cNvPr id="20162" name="TextBox 714"/>
          <p:cNvSpPr>
            <a:spLocks noChangeArrowheads="1"/>
          </p:cNvSpPr>
          <p:nvPr/>
        </p:nvSpPr>
        <p:spPr bwMode="auto">
          <a:xfrm>
            <a:off x="288925" y="3121025"/>
            <a:ext cx="262731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单击输入文字内容单击输入文字内容单击输入文字内容单击输入文字内容单击输入文字内容单击输入文字内容单击输入文字内容单击输入文字内容单击输入文字内容单击输入文字</a:t>
            </a:r>
            <a:endParaRPr lang="zh-CN" altLang="en-US"/>
          </a:p>
        </p:txBody>
      </p:sp>
      <p:grpSp>
        <p:nvGrpSpPr>
          <p:cNvPr id="17417" name="Group 707"/>
          <p:cNvGrpSpPr>
            <a:grpSpLocks/>
          </p:cNvGrpSpPr>
          <p:nvPr/>
        </p:nvGrpSpPr>
        <p:grpSpPr bwMode="auto">
          <a:xfrm>
            <a:off x="-85725" y="144463"/>
            <a:ext cx="3387725" cy="506412"/>
            <a:chOff x="0" y="0"/>
            <a:chExt cx="3390042" cy="506308"/>
          </a:xfrm>
        </p:grpSpPr>
        <p:sp>
          <p:nvSpPr>
            <p:cNvPr id="17418" name="TextBox 716"/>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7419" name="平行四边形 717"/>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p:cTn id="7" dur="1000" fill="hold"/>
                                        <p:tgtEl>
                                          <p:spTgt spid="19460"/>
                                        </p:tgtEl>
                                        <p:attrNameLst>
                                          <p:attrName>ppt_w</p:attrName>
                                        </p:attrNameLst>
                                      </p:cBhvr>
                                      <p:tavLst>
                                        <p:tav tm="0">
                                          <p:val>
                                            <p:strVal val="#ppt_w*0.70"/>
                                          </p:val>
                                        </p:tav>
                                        <p:tav tm="100000">
                                          <p:val>
                                            <p:strVal val="#ppt_w"/>
                                          </p:val>
                                        </p:tav>
                                      </p:tavLst>
                                    </p:anim>
                                    <p:anim calcmode="lin" valueType="num">
                                      <p:cBhvr>
                                        <p:cTn id="8" dur="1000" fill="hold"/>
                                        <p:tgtEl>
                                          <p:spTgt spid="19460"/>
                                        </p:tgtEl>
                                        <p:attrNameLst>
                                          <p:attrName>ppt_h</p:attrName>
                                        </p:attrNameLst>
                                      </p:cBhvr>
                                      <p:tavLst>
                                        <p:tav tm="0">
                                          <p:val>
                                            <p:strVal val="#ppt_h"/>
                                          </p:val>
                                        </p:tav>
                                        <p:tav tm="100000">
                                          <p:val>
                                            <p:strVal val="#ppt_h"/>
                                          </p:val>
                                        </p:tav>
                                      </p:tavLst>
                                    </p:anim>
                                    <p:animEffect>
                                      <p:cBhvr>
                                        <p:cTn id="9" dur="1000"/>
                                        <p:tgtEl>
                                          <p:spTgt spid="19460"/>
                                        </p:tgtEl>
                                      </p:cBhvr>
                                    </p:animEffect>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20153"/>
                                        </p:tgtEl>
                                        <p:attrNameLst>
                                          <p:attrName>style.visibility</p:attrName>
                                        </p:attrNameLst>
                                      </p:cBhvr>
                                      <p:to>
                                        <p:strVal val="visible"/>
                                      </p:to>
                                    </p:set>
                                    <p:animEffect>
                                      <p:cBhvr>
                                        <p:cTn id="13" dur="500"/>
                                        <p:tgtEl>
                                          <p:spTgt spid="20153"/>
                                        </p:tgtEl>
                                      </p:cBhvr>
                                    </p:animEffect>
                                  </p:childTnLst>
                                </p:cTn>
                              </p:par>
                            </p:childTnLst>
                          </p:cTn>
                        </p:par>
                        <p:par>
                          <p:cTn id="14" fill="hold" nodeType="afterGroup">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0152"/>
                                        </p:tgtEl>
                                        <p:attrNameLst>
                                          <p:attrName>style.visibility</p:attrName>
                                        </p:attrNameLst>
                                      </p:cBhvr>
                                      <p:to>
                                        <p:strVal val="visible"/>
                                      </p:to>
                                    </p:set>
                                    <p:anim calcmode="lin" valueType="num">
                                      <p:cBhvr>
                                        <p:cTn id="17" dur="500" fill="hold"/>
                                        <p:tgtEl>
                                          <p:spTgt spid="20152"/>
                                        </p:tgtEl>
                                        <p:attrNameLst>
                                          <p:attrName>ppt_x</p:attrName>
                                        </p:attrNameLst>
                                      </p:cBhvr>
                                      <p:tavLst>
                                        <p:tav tm="0">
                                          <p:val>
                                            <p:strVal val="0-#ppt_w/2"/>
                                          </p:val>
                                        </p:tav>
                                        <p:tav tm="100000">
                                          <p:val>
                                            <p:strVal val="#ppt_x"/>
                                          </p:val>
                                        </p:tav>
                                      </p:tavLst>
                                    </p:anim>
                                    <p:anim calcmode="lin" valueType="num">
                                      <p:cBhvr>
                                        <p:cTn id="18" dur="500" fill="hold"/>
                                        <p:tgtEl>
                                          <p:spTgt spid="2015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20162"/>
                                        </p:tgtEl>
                                        <p:attrNameLst>
                                          <p:attrName>style.visibility</p:attrName>
                                        </p:attrNameLst>
                                      </p:cBhvr>
                                      <p:to>
                                        <p:strVal val="visible"/>
                                      </p:to>
                                    </p:set>
                                    <p:anim calcmode="lin" valueType="num">
                                      <p:cBhvr>
                                        <p:cTn id="22" dur="500" fill="hold"/>
                                        <p:tgtEl>
                                          <p:spTgt spid="20162"/>
                                        </p:tgtEl>
                                        <p:attrNameLst>
                                          <p:attrName>ppt_x</p:attrName>
                                        </p:attrNameLst>
                                      </p:cBhvr>
                                      <p:tavLst>
                                        <p:tav tm="0">
                                          <p:val>
                                            <p:strVal val="0-#ppt_w/2"/>
                                          </p:val>
                                        </p:tav>
                                        <p:tav tm="100000">
                                          <p:val>
                                            <p:strVal val="#ppt_x"/>
                                          </p:val>
                                        </p:tav>
                                      </p:tavLst>
                                    </p:anim>
                                    <p:anim calcmode="lin" valueType="num">
                                      <p:cBhvr>
                                        <p:cTn id="23" dur="500" fill="hold"/>
                                        <p:tgtEl>
                                          <p:spTgt spid="201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52" grpId="0" bldLvl="0" autoUpdateAnimBg="0"/>
      <p:bldP spid="20162"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834E145A-EA79-491B-A15A-DC448F1F19DD}" type="slidenum">
              <a:rPr lang="zh-CN" altLang="en-US" smtClean="0">
                <a:solidFill>
                  <a:srgbClr val="898989"/>
                </a:solidFill>
              </a:rPr>
              <a:pPr eaLnBrk="1" hangingPunct="1"/>
              <a:t>17</a:t>
            </a:fld>
            <a:endParaRPr lang="zh-CN" altLang="en-US" sz="1800" smtClean="0"/>
          </a:p>
        </p:txBody>
      </p:sp>
      <p:sp>
        <p:nvSpPr>
          <p:cNvPr id="18435"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8436"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8437" name="Group 4"/>
          <p:cNvGrpSpPr>
            <a:grpSpLocks/>
          </p:cNvGrpSpPr>
          <p:nvPr/>
        </p:nvGrpSpPr>
        <p:grpSpPr bwMode="auto">
          <a:xfrm>
            <a:off x="-85725" y="144463"/>
            <a:ext cx="3387725" cy="506412"/>
            <a:chOff x="0" y="0"/>
            <a:chExt cx="3390042" cy="506308"/>
          </a:xfrm>
        </p:grpSpPr>
        <p:sp>
          <p:nvSpPr>
            <p:cNvPr id="18453"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8454"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pic>
        <p:nvPicPr>
          <p:cNvPr id="204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1241425"/>
            <a:ext cx="3124200" cy="3419475"/>
          </a:xfrm>
          <a:prstGeom prst="rect">
            <a:avLst/>
          </a:prstGeom>
          <a:noFill/>
          <a:ln w="127000" cap="sq">
            <a:solidFill>
              <a:srgbClr val="262626"/>
            </a:solidFill>
            <a:miter lim="800000"/>
            <a:headEnd/>
            <a:tailEnd/>
          </a:ln>
          <a:extLst>
            <a:ext uri="{909E8E84-426E-40DD-AFC4-6F175D3DCCD1}">
              <a14:hiddenFill xmlns:a14="http://schemas.microsoft.com/office/drawing/2010/main">
                <a:solidFill>
                  <a:srgbClr val="FFFFFF"/>
                </a:solidFill>
              </a14:hiddenFill>
            </a:ext>
          </a:extLst>
        </p:spPr>
      </p:pic>
      <p:sp>
        <p:nvSpPr>
          <p:cNvPr id="20488" name="椭圆 14"/>
          <p:cNvSpPr>
            <a:spLocks noChangeAspect="1" noChangeArrowheads="1"/>
          </p:cNvSpPr>
          <p:nvPr/>
        </p:nvSpPr>
        <p:spPr bwMode="auto">
          <a:xfrm>
            <a:off x="2616200" y="1835150"/>
            <a:ext cx="379413" cy="485775"/>
          </a:xfrm>
          <a:custGeom>
            <a:avLst/>
            <a:gdLst>
              <a:gd name="T0" fmla="*/ 931 w 2232248"/>
              <a:gd name="T1" fmla="*/ 183 h 2853888"/>
              <a:gd name="T2" fmla="*/ 245 w 2232248"/>
              <a:gd name="T3" fmla="*/ 874 h 2853888"/>
              <a:gd name="T4" fmla="*/ 931 w 2232248"/>
              <a:gd name="T5" fmla="*/ 1565 h 2853888"/>
              <a:gd name="T6" fmla="*/ 1618 w 2232248"/>
              <a:gd name="T7" fmla="*/ 874 h 2853888"/>
              <a:gd name="T8" fmla="*/ 931 w 2232248"/>
              <a:gd name="T9" fmla="*/ 183 h 2853888"/>
              <a:gd name="T10" fmla="*/ 931 w 2232248"/>
              <a:gd name="T11" fmla="*/ 0 h 2853888"/>
              <a:gd name="T12" fmla="*/ 1863 w 2232248"/>
              <a:gd name="T13" fmla="*/ 948 h 2853888"/>
              <a:gd name="T14" fmla="*/ 1573 w 2232248"/>
              <a:gd name="T15" fmla="*/ 1632 h 2853888"/>
              <a:gd name="T16" fmla="*/ 931 w 2232248"/>
              <a:gd name="T17" fmla="*/ 2396 h 2853888"/>
              <a:gd name="T18" fmla="*/ 286 w 2232248"/>
              <a:gd name="T19" fmla="*/ 1629 h 2853888"/>
              <a:gd name="T20" fmla="*/ 163 w 2232248"/>
              <a:gd name="T21" fmla="*/ 1482 h 2853888"/>
              <a:gd name="T22" fmla="*/ 162 w 2232248"/>
              <a:gd name="T23" fmla="*/ 1481 h 2853888"/>
              <a:gd name="T24" fmla="*/ 162 w 2232248"/>
              <a:gd name="T25" fmla="*/ 1481 h 2853888"/>
              <a:gd name="T26" fmla="*/ 0 w 2232248"/>
              <a:gd name="T27" fmla="*/ 948 h 2853888"/>
              <a:gd name="T28" fmla="*/ 931 w 2232248"/>
              <a:gd name="T29" fmla="*/ 0 h 28538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32248"/>
              <a:gd name="T46" fmla="*/ 0 h 2853888"/>
              <a:gd name="T47" fmla="*/ 2232248 w 2232248"/>
              <a:gd name="T48" fmla="*/ 2853888 h 28538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32248" h="2853888">
                <a:moveTo>
                  <a:pt x="1116124" y="218579"/>
                </a:moveTo>
                <a:cubicBezTo>
                  <a:pt x="661639" y="218579"/>
                  <a:pt x="293207" y="587011"/>
                  <a:pt x="293207" y="1041496"/>
                </a:cubicBezTo>
                <a:cubicBezTo>
                  <a:pt x="293207" y="1495981"/>
                  <a:pt x="661639" y="1864413"/>
                  <a:pt x="1116124" y="1864413"/>
                </a:cubicBezTo>
                <a:cubicBezTo>
                  <a:pt x="1570609" y="1864413"/>
                  <a:pt x="1939041" y="1495981"/>
                  <a:pt x="1939041" y="1041496"/>
                </a:cubicBezTo>
                <a:cubicBezTo>
                  <a:pt x="1939041" y="587011"/>
                  <a:pt x="1570609" y="218579"/>
                  <a:pt x="1116124" y="218579"/>
                </a:cubicBezTo>
                <a:close/>
                <a:moveTo>
                  <a:pt x="1116124" y="0"/>
                </a:moveTo>
                <a:cubicBezTo>
                  <a:pt x="1732542" y="0"/>
                  <a:pt x="2232248" y="505394"/>
                  <a:pt x="2232248" y="1128828"/>
                </a:cubicBezTo>
                <a:cubicBezTo>
                  <a:pt x="2232248" y="1450189"/>
                  <a:pt x="2099473" y="1740187"/>
                  <a:pt x="1884839" y="1944139"/>
                </a:cubicBezTo>
                <a:lnTo>
                  <a:pt x="1115514" y="2853888"/>
                </a:lnTo>
                <a:lnTo>
                  <a:pt x="343249" y="1940667"/>
                </a:lnTo>
                <a:cubicBezTo>
                  <a:pt x="287293" y="1888725"/>
                  <a:pt x="237960" y="1829860"/>
                  <a:pt x="195468" y="1765912"/>
                </a:cubicBezTo>
                <a:lnTo>
                  <a:pt x="193669" y="1763785"/>
                </a:lnTo>
                <a:lnTo>
                  <a:pt x="193731" y="1763785"/>
                </a:lnTo>
                <a:cubicBezTo>
                  <a:pt x="71337" y="1583088"/>
                  <a:pt x="0" y="1364383"/>
                  <a:pt x="0" y="1128828"/>
                </a:cubicBezTo>
                <a:cubicBezTo>
                  <a:pt x="0" y="505394"/>
                  <a:pt x="499706" y="0"/>
                  <a:pt x="1116124" y="0"/>
                </a:cubicBezTo>
                <a:close/>
              </a:path>
            </a:pathLst>
          </a:custGeom>
          <a:solidFill>
            <a:srgbClr val="4BB3D2"/>
          </a:solidFill>
          <a:ln w="3175" cap="flat" cmpd="sng">
            <a:solidFill>
              <a:srgbClr val="FFFFFF"/>
            </a:solidFill>
            <a:miter lim="800000"/>
            <a:headEnd/>
            <a:tailEnd/>
          </a:ln>
        </p:spPr>
        <p:txBody>
          <a:bodyPr anchor="ctr"/>
          <a:lstStyle/>
          <a:p>
            <a:endParaRPr lang="zh-CN" altLang="en-US"/>
          </a:p>
        </p:txBody>
      </p:sp>
      <p:sp>
        <p:nvSpPr>
          <p:cNvPr id="20489" name="TextBox 8"/>
          <p:cNvSpPr>
            <a:spLocks noChangeArrowheads="1"/>
          </p:cNvSpPr>
          <p:nvPr/>
        </p:nvSpPr>
        <p:spPr bwMode="auto">
          <a:xfrm>
            <a:off x="5251450" y="1982788"/>
            <a:ext cx="2625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b="1">
                <a:solidFill>
                  <a:schemeClr val="bg1"/>
                </a:solidFill>
                <a:latin typeface="时尚中黑简体" pitchFamily="2" charset="-122"/>
                <a:ea typeface="时尚中黑简体" pitchFamily="2" charset="-122"/>
                <a:sym typeface="时尚中黑简体" pitchFamily="2" charset="-122"/>
              </a:rPr>
              <a:t>@</a:t>
            </a:r>
            <a:r>
              <a:rPr lang="zh-CN" altLang="en-US" sz="2400" b="1">
                <a:solidFill>
                  <a:schemeClr val="bg1"/>
                </a:solidFill>
                <a:latin typeface="时尚中黑简体" pitchFamily="2" charset="-122"/>
                <a:ea typeface="时尚中黑简体" pitchFamily="2" charset="-122"/>
                <a:sym typeface="时尚中黑简体" pitchFamily="2" charset="-122"/>
              </a:rPr>
              <a:t>单击输入文字</a:t>
            </a:r>
          </a:p>
        </p:txBody>
      </p:sp>
      <p:sp>
        <p:nvSpPr>
          <p:cNvPr id="20490" name="TextBox 9"/>
          <p:cNvSpPr>
            <a:spLocks noChangeArrowheads="1"/>
          </p:cNvSpPr>
          <p:nvPr/>
        </p:nvSpPr>
        <p:spPr bwMode="auto">
          <a:xfrm>
            <a:off x="5292725" y="2787650"/>
            <a:ext cx="1968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b="1">
                <a:solidFill>
                  <a:schemeClr val="bg1"/>
                </a:solidFill>
                <a:latin typeface="时尚中黑简体" pitchFamily="2" charset="-122"/>
                <a:ea typeface="时尚中黑简体" pitchFamily="2" charset="-122"/>
                <a:sym typeface="时尚中黑简体" pitchFamily="2" charset="-122"/>
              </a:rPr>
              <a:t>748934XXX</a:t>
            </a:r>
            <a:endParaRPr lang="zh-CN" altLang="en-US" sz="2400" b="1">
              <a:solidFill>
                <a:schemeClr val="bg1"/>
              </a:solidFill>
              <a:latin typeface="时尚中黑简体" pitchFamily="2" charset="-122"/>
              <a:ea typeface="时尚中黑简体" pitchFamily="2" charset="-122"/>
              <a:sym typeface="时尚中黑简体" pitchFamily="2" charset="-122"/>
            </a:endParaRPr>
          </a:p>
        </p:txBody>
      </p:sp>
      <p:grpSp>
        <p:nvGrpSpPr>
          <p:cNvPr id="20491" name="Group 11"/>
          <p:cNvGrpSpPr>
            <a:grpSpLocks/>
          </p:cNvGrpSpPr>
          <p:nvPr/>
        </p:nvGrpSpPr>
        <p:grpSpPr bwMode="auto">
          <a:xfrm>
            <a:off x="4572000" y="1914525"/>
            <a:ext cx="569913" cy="569913"/>
            <a:chOff x="0" y="0"/>
            <a:chExt cx="569912" cy="569912"/>
          </a:xfrm>
        </p:grpSpPr>
        <p:sp>
          <p:nvSpPr>
            <p:cNvPr id="18449" name="Freeform 6"/>
            <p:cNvSpPr>
              <a:spLocks noEditPoints="1" noChangeArrowheads="1"/>
            </p:cNvSpPr>
            <p:nvPr/>
          </p:nvSpPr>
          <p:spPr bwMode="auto">
            <a:xfrm>
              <a:off x="93662" y="254000"/>
              <a:ext cx="288925" cy="198437"/>
            </a:xfrm>
            <a:custGeom>
              <a:avLst/>
              <a:gdLst>
                <a:gd name="T0" fmla="*/ 2147483647 w 77"/>
                <a:gd name="T1" fmla="*/ 2147483647 h 53"/>
                <a:gd name="T2" fmla="*/ 0 w 77"/>
                <a:gd name="T3" fmla="*/ 2147483647 h 53"/>
                <a:gd name="T4" fmla="*/ 2147483647 w 77"/>
                <a:gd name="T5" fmla="*/ 2147483647 h 53"/>
                <a:gd name="T6" fmla="*/ 2147483647 w 77"/>
                <a:gd name="T7" fmla="*/ 2147483647 h 53"/>
                <a:gd name="T8" fmla="*/ 2147483647 w 77"/>
                <a:gd name="T9" fmla="*/ 2147483647 h 53"/>
                <a:gd name="T10" fmla="*/ 2147483647 w 77"/>
                <a:gd name="T11" fmla="*/ 2147483647 h 53"/>
                <a:gd name="T12" fmla="*/ 2147483647 w 77"/>
                <a:gd name="T13" fmla="*/ 2147483647 h 53"/>
                <a:gd name="T14" fmla="*/ 2147483647 w 77"/>
                <a:gd name="T15" fmla="*/ 2147483647 h 53"/>
                <a:gd name="T16" fmla="*/ 2147483647 w 77"/>
                <a:gd name="T17" fmla="*/ 2147483647 h 53"/>
                <a:gd name="T18" fmla="*/ 2147483647 w 77"/>
                <a:gd name="T19" fmla="*/ 2147483647 h 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7"/>
                <a:gd name="T31" fmla="*/ 0 h 53"/>
                <a:gd name="T32" fmla="*/ 77 w 77"/>
                <a:gd name="T33" fmla="*/ 53 h 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7" h="53">
                  <a:moveTo>
                    <a:pt x="39" y="1"/>
                  </a:moveTo>
                  <a:cubicBezTo>
                    <a:pt x="17" y="2"/>
                    <a:pt x="0" y="14"/>
                    <a:pt x="0" y="28"/>
                  </a:cubicBezTo>
                  <a:cubicBezTo>
                    <a:pt x="0" y="42"/>
                    <a:pt x="17" y="53"/>
                    <a:pt x="39" y="52"/>
                  </a:cubicBezTo>
                  <a:cubicBezTo>
                    <a:pt x="60" y="51"/>
                    <a:pt x="77" y="38"/>
                    <a:pt x="77" y="23"/>
                  </a:cubicBezTo>
                  <a:cubicBezTo>
                    <a:pt x="77" y="9"/>
                    <a:pt x="60" y="0"/>
                    <a:pt x="39" y="1"/>
                  </a:cubicBezTo>
                  <a:close/>
                  <a:moveTo>
                    <a:pt x="53" y="37"/>
                  </a:moveTo>
                  <a:cubicBezTo>
                    <a:pt x="47" y="46"/>
                    <a:pt x="34" y="50"/>
                    <a:pt x="21" y="43"/>
                  </a:cubicBezTo>
                  <a:cubicBezTo>
                    <a:pt x="15" y="40"/>
                    <a:pt x="15" y="33"/>
                    <a:pt x="15" y="33"/>
                  </a:cubicBezTo>
                  <a:cubicBezTo>
                    <a:pt x="15" y="33"/>
                    <a:pt x="13" y="13"/>
                    <a:pt x="34" y="11"/>
                  </a:cubicBezTo>
                  <a:cubicBezTo>
                    <a:pt x="56" y="8"/>
                    <a:pt x="60" y="29"/>
                    <a:pt x="53" y="37"/>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50" name="Freeform 7"/>
            <p:cNvSpPr>
              <a:spLocks noChangeArrowheads="1"/>
            </p:cNvSpPr>
            <p:nvPr/>
          </p:nvSpPr>
          <p:spPr bwMode="auto">
            <a:xfrm>
              <a:off x="233362" y="341312"/>
              <a:ext cx="22225" cy="22225"/>
            </a:xfrm>
            <a:custGeom>
              <a:avLst/>
              <a:gdLst>
                <a:gd name="T0" fmla="*/ 2147483647 w 6"/>
                <a:gd name="T1" fmla="*/ 2147483647 h 6"/>
                <a:gd name="T2" fmla="*/ 2147483647 w 6"/>
                <a:gd name="T3" fmla="*/ 2147483647 h 6"/>
                <a:gd name="T4" fmla="*/ 2147483647 w 6"/>
                <a:gd name="T5" fmla="*/ 2147483647 h 6"/>
                <a:gd name="T6" fmla="*/ 2147483647 w 6"/>
                <a:gd name="T7" fmla="*/ 2147483647 h 6"/>
                <a:gd name="T8" fmla="*/ 2147483647 w 6"/>
                <a:gd name="T9" fmla="*/ 2147483647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2" y="1"/>
                  </a:moveTo>
                  <a:cubicBezTo>
                    <a:pt x="0" y="2"/>
                    <a:pt x="0" y="4"/>
                    <a:pt x="1" y="5"/>
                  </a:cubicBezTo>
                  <a:cubicBezTo>
                    <a:pt x="2" y="6"/>
                    <a:pt x="3" y="6"/>
                    <a:pt x="5" y="5"/>
                  </a:cubicBezTo>
                  <a:cubicBezTo>
                    <a:pt x="6" y="4"/>
                    <a:pt x="6" y="2"/>
                    <a:pt x="6" y="1"/>
                  </a:cubicBezTo>
                  <a:cubicBezTo>
                    <a:pt x="5" y="0"/>
                    <a:pt x="3" y="0"/>
                    <a:pt x="2" y="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51" name="Freeform 8"/>
            <p:cNvSpPr>
              <a:spLocks noChangeArrowheads="1"/>
            </p:cNvSpPr>
            <p:nvPr/>
          </p:nvSpPr>
          <p:spPr bwMode="auto">
            <a:xfrm>
              <a:off x="176212" y="352425"/>
              <a:ext cx="52387" cy="47625"/>
            </a:xfrm>
            <a:custGeom>
              <a:avLst/>
              <a:gdLst>
                <a:gd name="T0" fmla="*/ 2147483647 w 14"/>
                <a:gd name="T1" fmla="*/ 2147483647 h 13"/>
                <a:gd name="T2" fmla="*/ 0 w 14"/>
                <a:gd name="T3" fmla="*/ 2147483647 h 13"/>
                <a:gd name="T4" fmla="*/ 2147483647 w 14"/>
                <a:gd name="T5" fmla="*/ 2147483647 h 13"/>
                <a:gd name="T6" fmla="*/ 2147483647 w 14"/>
                <a:gd name="T7" fmla="*/ 2147483647 h 13"/>
                <a:gd name="T8" fmla="*/ 2147483647 w 14"/>
                <a:gd name="T9" fmla="*/ 2147483647 h 13"/>
                <a:gd name="T10" fmla="*/ 0 60000 65536"/>
                <a:gd name="T11" fmla="*/ 0 60000 65536"/>
                <a:gd name="T12" fmla="*/ 0 60000 65536"/>
                <a:gd name="T13" fmla="*/ 0 60000 65536"/>
                <a:gd name="T14" fmla="*/ 0 60000 65536"/>
                <a:gd name="T15" fmla="*/ 0 w 14"/>
                <a:gd name="T16" fmla="*/ 0 h 13"/>
                <a:gd name="T17" fmla="*/ 14 w 14"/>
                <a:gd name="T18" fmla="*/ 13 h 13"/>
              </a:gdLst>
              <a:ahLst/>
              <a:cxnLst>
                <a:cxn ang="T10">
                  <a:pos x="T0" y="T1"/>
                </a:cxn>
                <a:cxn ang="T11">
                  <a:pos x="T2" y="T3"/>
                </a:cxn>
                <a:cxn ang="T12">
                  <a:pos x="T4" y="T5"/>
                </a:cxn>
                <a:cxn ang="T13">
                  <a:pos x="T6" y="T7"/>
                </a:cxn>
                <a:cxn ang="T14">
                  <a:pos x="T8" y="T9"/>
                </a:cxn>
              </a:cxnLst>
              <a:rect l="T15" t="T16" r="T17" b="T18"/>
              <a:pathLst>
                <a:path w="14" h="13">
                  <a:moveTo>
                    <a:pt x="7" y="1"/>
                  </a:moveTo>
                  <a:cubicBezTo>
                    <a:pt x="2" y="1"/>
                    <a:pt x="0" y="4"/>
                    <a:pt x="0" y="8"/>
                  </a:cubicBezTo>
                  <a:cubicBezTo>
                    <a:pt x="0" y="11"/>
                    <a:pt x="3" y="13"/>
                    <a:pt x="7" y="13"/>
                  </a:cubicBezTo>
                  <a:cubicBezTo>
                    <a:pt x="11" y="13"/>
                    <a:pt x="14" y="9"/>
                    <a:pt x="14" y="6"/>
                  </a:cubicBezTo>
                  <a:cubicBezTo>
                    <a:pt x="14" y="3"/>
                    <a:pt x="11" y="0"/>
                    <a:pt x="7" y="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8452" name="Freeform 9"/>
            <p:cNvSpPr>
              <a:spLocks noEditPoints="1" noChangeArrowheads="1"/>
            </p:cNvSpPr>
            <p:nvPr/>
          </p:nvSpPr>
          <p:spPr bwMode="auto">
            <a:xfrm>
              <a:off x="0" y="0"/>
              <a:ext cx="569912" cy="569912"/>
            </a:xfrm>
            <a:custGeom>
              <a:avLst/>
              <a:gdLst>
                <a:gd name="T0" fmla="*/ 2147483647 w 152"/>
                <a:gd name="T1" fmla="*/ 0 h 152"/>
                <a:gd name="T2" fmla="*/ 2147483647 w 152"/>
                <a:gd name="T3" fmla="*/ 0 h 152"/>
                <a:gd name="T4" fmla="*/ 0 w 152"/>
                <a:gd name="T5" fmla="*/ 2147483647 h 152"/>
                <a:gd name="T6" fmla="*/ 0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0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2147483647 h 152"/>
                <a:gd name="T34" fmla="*/ 2147483647 w 152"/>
                <a:gd name="T35" fmla="*/ 2147483647 h 152"/>
                <a:gd name="T36" fmla="*/ 2147483647 w 152"/>
                <a:gd name="T37" fmla="*/ 2147483647 h 152"/>
                <a:gd name="T38" fmla="*/ 2147483647 w 152"/>
                <a:gd name="T39" fmla="*/ 2147483647 h 152"/>
                <a:gd name="T40" fmla="*/ 2147483647 w 152"/>
                <a:gd name="T41" fmla="*/ 2147483647 h 152"/>
                <a:gd name="T42" fmla="*/ 2147483647 w 152"/>
                <a:gd name="T43" fmla="*/ 2147483647 h 152"/>
                <a:gd name="T44" fmla="*/ 2147483647 w 152"/>
                <a:gd name="T45" fmla="*/ 2147483647 h 152"/>
                <a:gd name="T46" fmla="*/ 2147483647 w 152"/>
                <a:gd name="T47" fmla="*/ 2147483647 h 152"/>
                <a:gd name="T48" fmla="*/ 2147483647 w 152"/>
                <a:gd name="T49" fmla="*/ 2147483647 h 152"/>
                <a:gd name="T50" fmla="*/ 2147483647 w 152"/>
                <a:gd name="T51" fmla="*/ 2147483647 h 152"/>
                <a:gd name="T52" fmla="*/ 2147483647 w 152"/>
                <a:gd name="T53" fmla="*/ 2147483647 h 152"/>
                <a:gd name="T54" fmla="*/ 2147483647 w 152"/>
                <a:gd name="T55" fmla="*/ 2147483647 h 152"/>
                <a:gd name="T56" fmla="*/ 2147483647 w 152"/>
                <a:gd name="T57" fmla="*/ 2147483647 h 152"/>
                <a:gd name="T58" fmla="*/ 2147483647 w 152"/>
                <a:gd name="T59" fmla="*/ 2147483647 h 152"/>
                <a:gd name="T60" fmla="*/ 2147483647 w 152"/>
                <a:gd name="T61" fmla="*/ 2147483647 h 152"/>
                <a:gd name="T62" fmla="*/ 2147483647 w 152"/>
                <a:gd name="T63" fmla="*/ 2147483647 h 152"/>
                <a:gd name="T64" fmla="*/ 2147483647 w 152"/>
                <a:gd name="T65" fmla="*/ 2147483647 h 152"/>
                <a:gd name="T66" fmla="*/ 2147483647 w 152"/>
                <a:gd name="T67" fmla="*/ 2147483647 h 152"/>
                <a:gd name="T68" fmla="*/ 2147483647 w 152"/>
                <a:gd name="T69" fmla="*/ 2147483647 h 152"/>
                <a:gd name="T70" fmla="*/ 2147483647 w 152"/>
                <a:gd name="T71" fmla="*/ 2147483647 h 152"/>
                <a:gd name="T72" fmla="*/ 2147483647 w 152"/>
                <a:gd name="T73" fmla="*/ 2147483647 h 152"/>
                <a:gd name="T74" fmla="*/ 2147483647 w 152"/>
                <a:gd name="T75" fmla="*/ 2147483647 h 152"/>
                <a:gd name="T76" fmla="*/ 2147483647 w 152"/>
                <a:gd name="T77" fmla="*/ 2147483647 h 152"/>
                <a:gd name="T78" fmla="*/ 2147483647 w 152"/>
                <a:gd name="T79" fmla="*/ 2147483647 h 152"/>
                <a:gd name="T80" fmla="*/ 2147483647 w 152"/>
                <a:gd name="T81" fmla="*/ 2147483647 h 152"/>
                <a:gd name="T82" fmla="*/ 2147483647 w 152"/>
                <a:gd name="T83" fmla="*/ 2147483647 h 15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52"/>
                <a:gd name="T127" fmla="*/ 0 h 152"/>
                <a:gd name="T128" fmla="*/ 152 w 152"/>
                <a:gd name="T129" fmla="*/ 152 h 15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52" h="152">
                  <a:moveTo>
                    <a:pt x="129" y="0"/>
                  </a:moveTo>
                  <a:cubicBezTo>
                    <a:pt x="23" y="0"/>
                    <a:pt x="23" y="0"/>
                    <a:pt x="23" y="0"/>
                  </a:cubicBezTo>
                  <a:cubicBezTo>
                    <a:pt x="10" y="0"/>
                    <a:pt x="0" y="10"/>
                    <a:pt x="0" y="23"/>
                  </a:cubicBezTo>
                  <a:cubicBezTo>
                    <a:pt x="0" y="129"/>
                    <a:pt x="0" y="129"/>
                    <a:pt x="0" y="129"/>
                  </a:cubicBezTo>
                  <a:cubicBezTo>
                    <a:pt x="0" y="142"/>
                    <a:pt x="10" y="152"/>
                    <a:pt x="23" y="152"/>
                  </a:cubicBezTo>
                  <a:cubicBezTo>
                    <a:pt x="129" y="152"/>
                    <a:pt x="129" y="152"/>
                    <a:pt x="129" y="152"/>
                  </a:cubicBezTo>
                  <a:cubicBezTo>
                    <a:pt x="142" y="152"/>
                    <a:pt x="152" y="142"/>
                    <a:pt x="152" y="129"/>
                  </a:cubicBezTo>
                  <a:cubicBezTo>
                    <a:pt x="152" y="23"/>
                    <a:pt x="152" y="23"/>
                    <a:pt x="152" y="23"/>
                  </a:cubicBezTo>
                  <a:cubicBezTo>
                    <a:pt x="152" y="10"/>
                    <a:pt x="142" y="0"/>
                    <a:pt x="129" y="0"/>
                  </a:cubicBezTo>
                  <a:close/>
                  <a:moveTo>
                    <a:pt x="121" y="101"/>
                  </a:moveTo>
                  <a:cubicBezTo>
                    <a:pt x="113" y="120"/>
                    <a:pt x="84" y="129"/>
                    <a:pt x="62" y="127"/>
                  </a:cubicBezTo>
                  <a:cubicBezTo>
                    <a:pt x="41" y="125"/>
                    <a:pt x="15" y="119"/>
                    <a:pt x="12" y="94"/>
                  </a:cubicBezTo>
                  <a:cubicBezTo>
                    <a:pt x="12" y="94"/>
                    <a:pt x="11" y="83"/>
                    <a:pt x="22" y="68"/>
                  </a:cubicBezTo>
                  <a:cubicBezTo>
                    <a:pt x="22" y="68"/>
                    <a:pt x="38" y="46"/>
                    <a:pt x="56" y="40"/>
                  </a:cubicBezTo>
                  <a:cubicBezTo>
                    <a:pt x="74" y="34"/>
                    <a:pt x="76" y="44"/>
                    <a:pt x="76" y="50"/>
                  </a:cubicBezTo>
                  <a:cubicBezTo>
                    <a:pt x="75" y="56"/>
                    <a:pt x="73" y="59"/>
                    <a:pt x="80" y="57"/>
                  </a:cubicBezTo>
                  <a:cubicBezTo>
                    <a:pt x="80" y="57"/>
                    <a:pt x="98" y="48"/>
                    <a:pt x="106" y="56"/>
                  </a:cubicBezTo>
                  <a:cubicBezTo>
                    <a:pt x="112" y="62"/>
                    <a:pt x="107" y="70"/>
                    <a:pt x="107" y="70"/>
                  </a:cubicBezTo>
                  <a:cubicBezTo>
                    <a:pt x="107" y="70"/>
                    <a:pt x="104" y="73"/>
                    <a:pt x="109" y="74"/>
                  </a:cubicBezTo>
                  <a:cubicBezTo>
                    <a:pt x="114" y="75"/>
                    <a:pt x="130" y="82"/>
                    <a:pt x="121" y="101"/>
                  </a:cubicBezTo>
                  <a:close/>
                  <a:moveTo>
                    <a:pt x="104" y="49"/>
                  </a:moveTo>
                  <a:cubicBezTo>
                    <a:pt x="102" y="49"/>
                    <a:pt x="100" y="48"/>
                    <a:pt x="100" y="46"/>
                  </a:cubicBezTo>
                  <a:cubicBezTo>
                    <a:pt x="100" y="44"/>
                    <a:pt x="102" y="42"/>
                    <a:pt x="104" y="42"/>
                  </a:cubicBezTo>
                  <a:cubicBezTo>
                    <a:pt x="104" y="42"/>
                    <a:pt x="126" y="38"/>
                    <a:pt x="123" y="62"/>
                  </a:cubicBezTo>
                  <a:cubicBezTo>
                    <a:pt x="123" y="62"/>
                    <a:pt x="123" y="62"/>
                    <a:pt x="123" y="62"/>
                  </a:cubicBezTo>
                  <a:cubicBezTo>
                    <a:pt x="123" y="64"/>
                    <a:pt x="121" y="65"/>
                    <a:pt x="120" y="65"/>
                  </a:cubicBezTo>
                  <a:cubicBezTo>
                    <a:pt x="118" y="65"/>
                    <a:pt x="116" y="63"/>
                    <a:pt x="116" y="61"/>
                  </a:cubicBezTo>
                  <a:cubicBezTo>
                    <a:pt x="116" y="61"/>
                    <a:pt x="120" y="46"/>
                    <a:pt x="104" y="49"/>
                  </a:cubicBezTo>
                  <a:close/>
                  <a:moveTo>
                    <a:pt x="141" y="68"/>
                  </a:moveTo>
                  <a:cubicBezTo>
                    <a:pt x="141" y="68"/>
                    <a:pt x="141" y="68"/>
                    <a:pt x="141" y="68"/>
                  </a:cubicBezTo>
                  <a:cubicBezTo>
                    <a:pt x="140" y="72"/>
                    <a:pt x="138" y="72"/>
                    <a:pt x="136" y="72"/>
                  </a:cubicBezTo>
                  <a:cubicBezTo>
                    <a:pt x="133" y="72"/>
                    <a:pt x="131" y="71"/>
                    <a:pt x="131" y="68"/>
                  </a:cubicBezTo>
                  <a:cubicBezTo>
                    <a:pt x="131" y="65"/>
                    <a:pt x="132" y="63"/>
                    <a:pt x="132" y="63"/>
                  </a:cubicBezTo>
                  <a:cubicBezTo>
                    <a:pt x="132" y="62"/>
                    <a:pt x="135" y="55"/>
                    <a:pt x="130" y="46"/>
                  </a:cubicBezTo>
                  <a:cubicBezTo>
                    <a:pt x="122" y="33"/>
                    <a:pt x="107" y="32"/>
                    <a:pt x="105" y="33"/>
                  </a:cubicBezTo>
                  <a:cubicBezTo>
                    <a:pt x="103" y="34"/>
                    <a:pt x="100" y="34"/>
                    <a:pt x="100" y="34"/>
                  </a:cubicBezTo>
                  <a:cubicBezTo>
                    <a:pt x="97" y="34"/>
                    <a:pt x="95" y="32"/>
                    <a:pt x="95" y="29"/>
                  </a:cubicBezTo>
                  <a:cubicBezTo>
                    <a:pt x="95" y="27"/>
                    <a:pt x="97" y="25"/>
                    <a:pt x="99" y="24"/>
                  </a:cubicBezTo>
                  <a:cubicBezTo>
                    <a:pt x="99" y="24"/>
                    <a:pt x="99" y="24"/>
                    <a:pt x="99" y="24"/>
                  </a:cubicBezTo>
                  <a:cubicBezTo>
                    <a:pt x="99" y="24"/>
                    <a:pt x="99" y="24"/>
                    <a:pt x="99" y="24"/>
                  </a:cubicBezTo>
                  <a:cubicBezTo>
                    <a:pt x="102" y="23"/>
                    <a:pt x="109" y="22"/>
                    <a:pt x="117" y="24"/>
                  </a:cubicBezTo>
                  <a:cubicBezTo>
                    <a:pt x="131" y="27"/>
                    <a:pt x="149" y="40"/>
                    <a:pt x="141" y="68"/>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8443" name="AutoShape 12"/>
          <p:cNvSpPr>
            <a:spLocks noChangeAspect="1" noChangeArrowheads="1" noTextEdit="1"/>
          </p:cNvSpPr>
          <p:nvPr/>
        </p:nvSpPr>
        <p:spPr bwMode="auto">
          <a:xfrm>
            <a:off x="4627563" y="2717800"/>
            <a:ext cx="573087"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7" name="Freeform 14"/>
          <p:cNvSpPr>
            <a:spLocks noEditPoints="1" noChangeArrowheads="1"/>
          </p:cNvSpPr>
          <p:nvPr/>
        </p:nvSpPr>
        <p:spPr bwMode="auto">
          <a:xfrm>
            <a:off x="4584700" y="2717800"/>
            <a:ext cx="569913" cy="56832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2147483647 h 152"/>
              <a:gd name="T34" fmla="*/ 2147483647 w 152"/>
              <a:gd name="T35" fmla="*/ 2147483647 h 152"/>
              <a:gd name="T36" fmla="*/ 2147483647 w 152"/>
              <a:gd name="T37" fmla="*/ 2147483647 h 152"/>
              <a:gd name="T38" fmla="*/ 2147483647 w 152"/>
              <a:gd name="T39" fmla="*/ 2147483647 h 152"/>
              <a:gd name="T40" fmla="*/ 2147483647 w 152"/>
              <a:gd name="T41" fmla="*/ 2147483647 h 152"/>
              <a:gd name="T42" fmla="*/ 2147483647 w 152"/>
              <a:gd name="T43" fmla="*/ 2147483647 h 152"/>
              <a:gd name="T44" fmla="*/ 2147483647 w 152"/>
              <a:gd name="T45" fmla="*/ 2147483647 h 152"/>
              <a:gd name="T46" fmla="*/ 2147483647 w 152"/>
              <a:gd name="T47" fmla="*/ 2147483647 h 152"/>
              <a:gd name="T48" fmla="*/ 2147483647 w 152"/>
              <a:gd name="T49" fmla="*/ 2147483647 h 152"/>
              <a:gd name="T50" fmla="*/ 2147483647 w 152"/>
              <a:gd name="T51" fmla="*/ 2147483647 h 152"/>
              <a:gd name="T52" fmla="*/ 2147483647 w 152"/>
              <a:gd name="T53" fmla="*/ 2147483647 h 152"/>
              <a:gd name="T54" fmla="*/ 2147483647 w 152"/>
              <a:gd name="T55" fmla="*/ 2147483647 h 152"/>
              <a:gd name="T56" fmla="*/ 2147483647 w 152"/>
              <a:gd name="T57" fmla="*/ 2147483647 h 152"/>
              <a:gd name="T58" fmla="*/ 2147483647 w 152"/>
              <a:gd name="T59" fmla="*/ 2147483647 h 152"/>
              <a:gd name="T60" fmla="*/ 2147483647 w 152"/>
              <a:gd name="T61" fmla="*/ 2147483647 h 152"/>
              <a:gd name="T62" fmla="*/ 2147483647 w 152"/>
              <a:gd name="T63" fmla="*/ 2147483647 h 152"/>
              <a:gd name="T64" fmla="*/ 2147483647 w 152"/>
              <a:gd name="T65" fmla="*/ 2147483647 h 152"/>
              <a:gd name="T66" fmla="*/ 2147483647 w 152"/>
              <a:gd name="T67" fmla="*/ 2147483647 h 152"/>
              <a:gd name="T68" fmla="*/ 2147483647 w 152"/>
              <a:gd name="T69" fmla="*/ 2147483647 h 152"/>
              <a:gd name="T70" fmla="*/ 2147483647 w 152"/>
              <a:gd name="T71" fmla="*/ 2147483647 h 152"/>
              <a:gd name="T72" fmla="*/ 2147483647 w 152"/>
              <a:gd name="T73" fmla="*/ 2147483647 h 152"/>
              <a:gd name="T74" fmla="*/ 2147483647 w 152"/>
              <a:gd name="T75" fmla="*/ 2147483647 h 152"/>
              <a:gd name="T76" fmla="*/ 2147483647 w 152"/>
              <a:gd name="T77" fmla="*/ 2147483647 h 152"/>
              <a:gd name="T78" fmla="*/ 2147483647 w 152"/>
              <a:gd name="T79" fmla="*/ 2147483647 h 152"/>
              <a:gd name="T80" fmla="*/ 2147483647 w 152"/>
              <a:gd name="T81" fmla="*/ 2147483647 h 152"/>
              <a:gd name="T82" fmla="*/ 2147483647 w 152"/>
              <a:gd name="T83" fmla="*/ 2147483647 h 152"/>
              <a:gd name="T84" fmla="*/ 2147483647 w 152"/>
              <a:gd name="T85" fmla="*/ 2147483647 h 152"/>
              <a:gd name="T86" fmla="*/ 2147483647 w 152"/>
              <a:gd name="T87" fmla="*/ 2147483647 h 152"/>
              <a:gd name="T88" fmla="*/ 2147483647 w 152"/>
              <a:gd name="T89" fmla="*/ 2147483647 h 152"/>
              <a:gd name="T90" fmla="*/ 2147483647 w 152"/>
              <a:gd name="T91" fmla="*/ 2147483647 h 152"/>
              <a:gd name="T92" fmla="*/ 2147483647 w 152"/>
              <a:gd name="T93" fmla="*/ 2147483647 h 152"/>
              <a:gd name="T94" fmla="*/ 2147483647 w 152"/>
              <a:gd name="T95" fmla="*/ 2147483647 h 152"/>
              <a:gd name="T96" fmla="*/ 2147483647 w 152"/>
              <a:gd name="T97" fmla="*/ 2147483647 h 152"/>
              <a:gd name="T98" fmla="*/ 2147483647 w 152"/>
              <a:gd name="T99" fmla="*/ 2147483647 h 152"/>
              <a:gd name="T100" fmla="*/ 2147483647 w 152"/>
              <a:gd name="T101" fmla="*/ 2147483647 h 152"/>
              <a:gd name="T102" fmla="*/ 2147483647 w 152"/>
              <a:gd name="T103" fmla="*/ 2147483647 h 152"/>
              <a:gd name="T104" fmla="*/ 2147483647 w 152"/>
              <a:gd name="T105" fmla="*/ 2147483647 h 152"/>
              <a:gd name="T106" fmla="*/ 2147483647 w 152"/>
              <a:gd name="T107" fmla="*/ 2147483647 h 152"/>
              <a:gd name="T108" fmla="*/ 2147483647 w 152"/>
              <a:gd name="T109" fmla="*/ 2147483647 h 152"/>
              <a:gd name="T110" fmla="*/ 2147483647 w 152"/>
              <a:gd name="T111" fmla="*/ 2147483647 h 152"/>
              <a:gd name="T112" fmla="*/ 2147483647 w 152"/>
              <a:gd name="T113" fmla="*/ 2147483647 h 152"/>
              <a:gd name="T114" fmla="*/ 2147483647 w 152"/>
              <a:gd name="T115" fmla="*/ 2147483647 h 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52"/>
              <a:gd name="T175" fmla="*/ 0 h 152"/>
              <a:gd name="T176" fmla="*/ 152 w 152"/>
              <a:gd name="T177" fmla="*/ 152 h 1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52" h="152">
                <a:moveTo>
                  <a:pt x="152" y="23"/>
                </a:moveTo>
                <a:cubicBezTo>
                  <a:pt x="152" y="10"/>
                  <a:pt x="142" y="0"/>
                  <a:pt x="129" y="0"/>
                </a:cubicBezTo>
                <a:cubicBezTo>
                  <a:pt x="23" y="0"/>
                  <a:pt x="23" y="0"/>
                  <a:pt x="23" y="0"/>
                </a:cubicBezTo>
                <a:cubicBezTo>
                  <a:pt x="10" y="0"/>
                  <a:pt x="0" y="10"/>
                  <a:pt x="0" y="23"/>
                </a:cubicBezTo>
                <a:cubicBezTo>
                  <a:pt x="0" y="129"/>
                  <a:pt x="0" y="129"/>
                  <a:pt x="0" y="129"/>
                </a:cubicBezTo>
                <a:cubicBezTo>
                  <a:pt x="0" y="142"/>
                  <a:pt x="10" y="152"/>
                  <a:pt x="23" y="152"/>
                </a:cubicBezTo>
                <a:cubicBezTo>
                  <a:pt x="129" y="152"/>
                  <a:pt x="129" y="152"/>
                  <a:pt x="129" y="152"/>
                </a:cubicBezTo>
                <a:cubicBezTo>
                  <a:pt x="142" y="152"/>
                  <a:pt x="152" y="142"/>
                  <a:pt x="152" y="129"/>
                </a:cubicBezTo>
                <a:lnTo>
                  <a:pt x="152" y="23"/>
                </a:lnTo>
                <a:close/>
                <a:moveTo>
                  <a:pt x="124" y="95"/>
                </a:moveTo>
                <a:cubicBezTo>
                  <a:pt x="124" y="96"/>
                  <a:pt x="124" y="96"/>
                  <a:pt x="124" y="96"/>
                </a:cubicBezTo>
                <a:cubicBezTo>
                  <a:pt x="124" y="97"/>
                  <a:pt x="124" y="97"/>
                  <a:pt x="124" y="97"/>
                </a:cubicBezTo>
                <a:cubicBezTo>
                  <a:pt x="125" y="98"/>
                  <a:pt x="125" y="98"/>
                  <a:pt x="125" y="98"/>
                </a:cubicBezTo>
                <a:cubicBezTo>
                  <a:pt x="125" y="99"/>
                  <a:pt x="125" y="99"/>
                  <a:pt x="125" y="99"/>
                </a:cubicBezTo>
                <a:cubicBezTo>
                  <a:pt x="125" y="100"/>
                  <a:pt x="125" y="100"/>
                  <a:pt x="125" y="100"/>
                </a:cubicBezTo>
                <a:cubicBezTo>
                  <a:pt x="124" y="101"/>
                  <a:pt x="124" y="101"/>
                  <a:pt x="124" y="101"/>
                </a:cubicBezTo>
                <a:cubicBezTo>
                  <a:pt x="124" y="102"/>
                  <a:pt x="124" y="102"/>
                  <a:pt x="124" y="102"/>
                </a:cubicBezTo>
                <a:cubicBezTo>
                  <a:pt x="124" y="102"/>
                  <a:pt x="124" y="102"/>
                  <a:pt x="124" y="102"/>
                </a:cubicBezTo>
                <a:cubicBezTo>
                  <a:pt x="124" y="103"/>
                  <a:pt x="124" y="103"/>
                  <a:pt x="124" y="103"/>
                </a:cubicBezTo>
                <a:cubicBezTo>
                  <a:pt x="124" y="103"/>
                  <a:pt x="124" y="103"/>
                  <a:pt x="124" y="103"/>
                </a:cubicBezTo>
                <a:cubicBezTo>
                  <a:pt x="123" y="104"/>
                  <a:pt x="123" y="104"/>
                  <a:pt x="123" y="104"/>
                </a:cubicBezTo>
                <a:cubicBezTo>
                  <a:pt x="123" y="104"/>
                  <a:pt x="123" y="104"/>
                  <a:pt x="123" y="104"/>
                </a:cubicBezTo>
                <a:cubicBezTo>
                  <a:pt x="123" y="104"/>
                  <a:pt x="123" y="104"/>
                  <a:pt x="123" y="104"/>
                </a:cubicBezTo>
                <a:cubicBezTo>
                  <a:pt x="122" y="105"/>
                  <a:pt x="122" y="105"/>
                  <a:pt x="122" y="105"/>
                </a:cubicBezTo>
                <a:cubicBezTo>
                  <a:pt x="122" y="105"/>
                  <a:pt x="122" y="105"/>
                  <a:pt x="122" y="105"/>
                </a:cubicBezTo>
                <a:cubicBezTo>
                  <a:pt x="122" y="104"/>
                  <a:pt x="122" y="104"/>
                  <a:pt x="122" y="104"/>
                </a:cubicBezTo>
                <a:cubicBezTo>
                  <a:pt x="121" y="104"/>
                  <a:pt x="121" y="104"/>
                  <a:pt x="121" y="104"/>
                </a:cubicBezTo>
                <a:cubicBezTo>
                  <a:pt x="121" y="104"/>
                  <a:pt x="121" y="104"/>
                  <a:pt x="121" y="104"/>
                </a:cubicBezTo>
                <a:cubicBezTo>
                  <a:pt x="121" y="104"/>
                  <a:pt x="121" y="104"/>
                  <a:pt x="121" y="104"/>
                </a:cubicBezTo>
                <a:cubicBezTo>
                  <a:pt x="121" y="104"/>
                  <a:pt x="121" y="104"/>
                  <a:pt x="121" y="104"/>
                </a:cubicBezTo>
                <a:cubicBezTo>
                  <a:pt x="120" y="104"/>
                  <a:pt x="120" y="104"/>
                  <a:pt x="120" y="104"/>
                </a:cubicBezTo>
                <a:cubicBezTo>
                  <a:pt x="120" y="104"/>
                  <a:pt x="120" y="104"/>
                  <a:pt x="120" y="104"/>
                </a:cubicBezTo>
                <a:cubicBezTo>
                  <a:pt x="120" y="104"/>
                  <a:pt x="120" y="104"/>
                  <a:pt x="120" y="104"/>
                </a:cubicBezTo>
                <a:cubicBezTo>
                  <a:pt x="119" y="104"/>
                  <a:pt x="119" y="104"/>
                  <a:pt x="119" y="104"/>
                </a:cubicBezTo>
                <a:cubicBezTo>
                  <a:pt x="119" y="104"/>
                  <a:pt x="119" y="104"/>
                  <a:pt x="119" y="104"/>
                </a:cubicBezTo>
                <a:cubicBezTo>
                  <a:pt x="119" y="103"/>
                  <a:pt x="119" y="103"/>
                  <a:pt x="119" y="103"/>
                </a:cubicBezTo>
                <a:cubicBezTo>
                  <a:pt x="118" y="103"/>
                  <a:pt x="118" y="103"/>
                  <a:pt x="118" y="103"/>
                </a:cubicBezTo>
                <a:cubicBezTo>
                  <a:pt x="118" y="102"/>
                  <a:pt x="118" y="102"/>
                  <a:pt x="118" y="102"/>
                </a:cubicBezTo>
                <a:cubicBezTo>
                  <a:pt x="117" y="101"/>
                  <a:pt x="117" y="101"/>
                  <a:pt x="117" y="101"/>
                </a:cubicBezTo>
                <a:cubicBezTo>
                  <a:pt x="117" y="101"/>
                  <a:pt x="117" y="101"/>
                  <a:pt x="117" y="101"/>
                </a:cubicBezTo>
                <a:cubicBezTo>
                  <a:pt x="116" y="99"/>
                  <a:pt x="116" y="99"/>
                  <a:pt x="116" y="99"/>
                </a:cubicBezTo>
                <a:cubicBezTo>
                  <a:pt x="116" y="99"/>
                  <a:pt x="116" y="99"/>
                  <a:pt x="116" y="99"/>
                </a:cubicBezTo>
                <a:cubicBezTo>
                  <a:pt x="116" y="100"/>
                  <a:pt x="116" y="100"/>
                  <a:pt x="116" y="100"/>
                </a:cubicBezTo>
                <a:cubicBezTo>
                  <a:pt x="115" y="100"/>
                  <a:pt x="115" y="100"/>
                  <a:pt x="115" y="100"/>
                </a:cubicBezTo>
                <a:cubicBezTo>
                  <a:pt x="115" y="99"/>
                  <a:pt x="115" y="99"/>
                  <a:pt x="115" y="99"/>
                </a:cubicBezTo>
                <a:cubicBezTo>
                  <a:pt x="115" y="99"/>
                  <a:pt x="115" y="99"/>
                  <a:pt x="115" y="99"/>
                </a:cubicBezTo>
                <a:cubicBezTo>
                  <a:pt x="115" y="99"/>
                  <a:pt x="115" y="99"/>
                  <a:pt x="115" y="99"/>
                </a:cubicBezTo>
                <a:cubicBezTo>
                  <a:pt x="114" y="100"/>
                  <a:pt x="114" y="100"/>
                  <a:pt x="114" y="100"/>
                </a:cubicBezTo>
                <a:cubicBezTo>
                  <a:pt x="114" y="102"/>
                  <a:pt x="114" y="102"/>
                  <a:pt x="114" y="102"/>
                </a:cubicBezTo>
                <a:cubicBezTo>
                  <a:pt x="113" y="104"/>
                  <a:pt x="113" y="104"/>
                  <a:pt x="113" y="104"/>
                </a:cubicBezTo>
                <a:cubicBezTo>
                  <a:pt x="112" y="105"/>
                  <a:pt x="112" y="105"/>
                  <a:pt x="112" y="105"/>
                </a:cubicBezTo>
                <a:cubicBezTo>
                  <a:pt x="111" y="106"/>
                  <a:pt x="111" y="106"/>
                  <a:pt x="111" y="106"/>
                </a:cubicBezTo>
                <a:cubicBezTo>
                  <a:pt x="111" y="108"/>
                  <a:pt x="111" y="108"/>
                  <a:pt x="111" y="108"/>
                </a:cubicBezTo>
                <a:cubicBezTo>
                  <a:pt x="110" y="109"/>
                  <a:pt x="110" y="109"/>
                  <a:pt x="110" y="109"/>
                </a:cubicBezTo>
                <a:cubicBezTo>
                  <a:pt x="109" y="109"/>
                  <a:pt x="109" y="109"/>
                  <a:pt x="109" y="109"/>
                </a:cubicBezTo>
                <a:cubicBezTo>
                  <a:pt x="109" y="110"/>
                  <a:pt x="109" y="110"/>
                  <a:pt x="109" y="110"/>
                </a:cubicBezTo>
                <a:cubicBezTo>
                  <a:pt x="107" y="111"/>
                  <a:pt x="107" y="111"/>
                  <a:pt x="107" y="111"/>
                </a:cubicBezTo>
                <a:cubicBezTo>
                  <a:pt x="108" y="111"/>
                  <a:pt x="108" y="111"/>
                  <a:pt x="108" y="111"/>
                </a:cubicBezTo>
                <a:cubicBezTo>
                  <a:pt x="108" y="111"/>
                  <a:pt x="108" y="111"/>
                  <a:pt x="108" y="111"/>
                </a:cubicBezTo>
                <a:cubicBezTo>
                  <a:pt x="108" y="112"/>
                  <a:pt x="108" y="112"/>
                  <a:pt x="108" y="112"/>
                </a:cubicBezTo>
                <a:cubicBezTo>
                  <a:pt x="111" y="113"/>
                  <a:pt x="111" y="113"/>
                  <a:pt x="111" y="113"/>
                </a:cubicBezTo>
                <a:cubicBezTo>
                  <a:pt x="112" y="114"/>
                  <a:pt x="112" y="114"/>
                  <a:pt x="112" y="114"/>
                </a:cubicBezTo>
                <a:cubicBezTo>
                  <a:pt x="113" y="114"/>
                  <a:pt x="113" y="114"/>
                  <a:pt x="113" y="114"/>
                </a:cubicBezTo>
                <a:cubicBezTo>
                  <a:pt x="114" y="115"/>
                  <a:pt x="114" y="115"/>
                  <a:pt x="114" y="115"/>
                </a:cubicBezTo>
                <a:cubicBezTo>
                  <a:pt x="115" y="116"/>
                  <a:pt x="115" y="116"/>
                  <a:pt x="115" y="116"/>
                </a:cubicBezTo>
                <a:cubicBezTo>
                  <a:pt x="116" y="116"/>
                  <a:pt x="116" y="116"/>
                  <a:pt x="116" y="116"/>
                </a:cubicBezTo>
                <a:cubicBezTo>
                  <a:pt x="116" y="117"/>
                  <a:pt x="116" y="117"/>
                  <a:pt x="116" y="117"/>
                </a:cubicBezTo>
                <a:cubicBezTo>
                  <a:pt x="116" y="117"/>
                  <a:pt x="116" y="117"/>
                  <a:pt x="116" y="117"/>
                </a:cubicBezTo>
                <a:cubicBezTo>
                  <a:pt x="117" y="118"/>
                  <a:pt x="117" y="118"/>
                  <a:pt x="117" y="118"/>
                </a:cubicBezTo>
                <a:cubicBezTo>
                  <a:pt x="117" y="118"/>
                  <a:pt x="117" y="118"/>
                  <a:pt x="117" y="118"/>
                </a:cubicBezTo>
                <a:cubicBezTo>
                  <a:pt x="117" y="119"/>
                  <a:pt x="117" y="119"/>
                  <a:pt x="117" y="119"/>
                </a:cubicBezTo>
                <a:cubicBezTo>
                  <a:pt x="117" y="119"/>
                  <a:pt x="117" y="119"/>
                  <a:pt x="117" y="119"/>
                </a:cubicBezTo>
                <a:cubicBezTo>
                  <a:pt x="117" y="120"/>
                  <a:pt x="117" y="120"/>
                  <a:pt x="117" y="120"/>
                </a:cubicBezTo>
                <a:cubicBezTo>
                  <a:pt x="116" y="120"/>
                  <a:pt x="116" y="120"/>
                  <a:pt x="116" y="120"/>
                </a:cubicBezTo>
                <a:cubicBezTo>
                  <a:pt x="116" y="120"/>
                  <a:pt x="116" y="120"/>
                  <a:pt x="116" y="120"/>
                </a:cubicBezTo>
                <a:cubicBezTo>
                  <a:pt x="116" y="121"/>
                  <a:pt x="116" y="121"/>
                  <a:pt x="116" y="121"/>
                </a:cubicBezTo>
                <a:cubicBezTo>
                  <a:pt x="116" y="121"/>
                  <a:pt x="116" y="121"/>
                  <a:pt x="116" y="121"/>
                </a:cubicBezTo>
                <a:cubicBezTo>
                  <a:pt x="117" y="121"/>
                  <a:pt x="117" y="121"/>
                  <a:pt x="117" y="121"/>
                </a:cubicBezTo>
                <a:cubicBezTo>
                  <a:pt x="116" y="122"/>
                  <a:pt x="116" y="122"/>
                  <a:pt x="116" y="122"/>
                </a:cubicBezTo>
                <a:cubicBezTo>
                  <a:pt x="116" y="122"/>
                  <a:pt x="116" y="122"/>
                  <a:pt x="116" y="122"/>
                </a:cubicBezTo>
                <a:cubicBezTo>
                  <a:pt x="116" y="123"/>
                  <a:pt x="116" y="123"/>
                  <a:pt x="116" y="123"/>
                </a:cubicBezTo>
                <a:cubicBezTo>
                  <a:pt x="115" y="123"/>
                  <a:pt x="115" y="123"/>
                  <a:pt x="115" y="123"/>
                </a:cubicBezTo>
                <a:cubicBezTo>
                  <a:pt x="115" y="123"/>
                  <a:pt x="115" y="123"/>
                  <a:pt x="115" y="123"/>
                </a:cubicBezTo>
                <a:cubicBezTo>
                  <a:pt x="114" y="124"/>
                  <a:pt x="114" y="124"/>
                  <a:pt x="114" y="124"/>
                </a:cubicBezTo>
                <a:cubicBezTo>
                  <a:pt x="113" y="124"/>
                  <a:pt x="113" y="124"/>
                  <a:pt x="113" y="124"/>
                </a:cubicBezTo>
                <a:cubicBezTo>
                  <a:pt x="113" y="125"/>
                  <a:pt x="113" y="125"/>
                  <a:pt x="113" y="125"/>
                </a:cubicBezTo>
                <a:cubicBezTo>
                  <a:pt x="112" y="125"/>
                  <a:pt x="112" y="125"/>
                  <a:pt x="112" y="125"/>
                </a:cubicBezTo>
                <a:cubicBezTo>
                  <a:pt x="111" y="126"/>
                  <a:pt x="111" y="126"/>
                  <a:pt x="111" y="126"/>
                </a:cubicBezTo>
                <a:cubicBezTo>
                  <a:pt x="110" y="126"/>
                  <a:pt x="110" y="126"/>
                  <a:pt x="110" y="126"/>
                </a:cubicBezTo>
                <a:cubicBezTo>
                  <a:pt x="110" y="126"/>
                  <a:pt x="110" y="126"/>
                  <a:pt x="110" y="126"/>
                </a:cubicBezTo>
                <a:cubicBezTo>
                  <a:pt x="108" y="126"/>
                  <a:pt x="108" y="126"/>
                  <a:pt x="108" y="126"/>
                </a:cubicBezTo>
                <a:cubicBezTo>
                  <a:pt x="107" y="127"/>
                  <a:pt x="107" y="127"/>
                  <a:pt x="107" y="127"/>
                </a:cubicBezTo>
                <a:cubicBezTo>
                  <a:pt x="106" y="127"/>
                  <a:pt x="106" y="127"/>
                  <a:pt x="106" y="127"/>
                </a:cubicBezTo>
                <a:cubicBezTo>
                  <a:pt x="105" y="127"/>
                  <a:pt x="105" y="127"/>
                  <a:pt x="105" y="127"/>
                </a:cubicBezTo>
                <a:cubicBezTo>
                  <a:pt x="103" y="127"/>
                  <a:pt x="103" y="127"/>
                  <a:pt x="103" y="127"/>
                </a:cubicBezTo>
                <a:cubicBezTo>
                  <a:pt x="102" y="128"/>
                  <a:pt x="102" y="128"/>
                  <a:pt x="102" y="128"/>
                </a:cubicBezTo>
                <a:cubicBezTo>
                  <a:pt x="100" y="128"/>
                  <a:pt x="100" y="128"/>
                  <a:pt x="100" y="128"/>
                </a:cubicBezTo>
                <a:cubicBezTo>
                  <a:pt x="99" y="128"/>
                  <a:pt x="99" y="128"/>
                  <a:pt x="99" y="128"/>
                </a:cubicBezTo>
                <a:cubicBezTo>
                  <a:pt x="97" y="128"/>
                  <a:pt x="97" y="128"/>
                  <a:pt x="97" y="128"/>
                </a:cubicBezTo>
                <a:cubicBezTo>
                  <a:pt x="96" y="128"/>
                  <a:pt x="96" y="128"/>
                  <a:pt x="96" y="128"/>
                </a:cubicBezTo>
                <a:cubicBezTo>
                  <a:pt x="94" y="127"/>
                  <a:pt x="94" y="127"/>
                  <a:pt x="94" y="127"/>
                </a:cubicBezTo>
                <a:cubicBezTo>
                  <a:pt x="93" y="127"/>
                  <a:pt x="93" y="127"/>
                  <a:pt x="93" y="127"/>
                </a:cubicBezTo>
                <a:cubicBezTo>
                  <a:pt x="91" y="127"/>
                  <a:pt x="91" y="127"/>
                  <a:pt x="91" y="127"/>
                </a:cubicBezTo>
                <a:cubicBezTo>
                  <a:pt x="89" y="126"/>
                  <a:pt x="89" y="126"/>
                  <a:pt x="89" y="126"/>
                </a:cubicBezTo>
                <a:cubicBezTo>
                  <a:pt x="88" y="126"/>
                  <a:pt x="88" y="126"/>
                  <a:pt x="88" y="126"/>
                </a:cubicBezTo>
                <a:cubicBezTo>
                  <a:pt x="86" y="126"/>
                  <a:pt x="86" y="126"/>
                  <a:pt x="86" y="126"/>
                </a:cubicBezTo>
                <a:cubicBezTo>
                  <a:pt x="85" y="125"/>
                  <a:pt x="85" y="125"/>
                  <a:pt x="85" y="125"/>
                </a:cubicBezTo>
                <a:cubicBezTo>
                  <a:pt x="83" y="125"/>
                  <a:pt x="83" y="125"/>
                  <a:pt x="83" y="125"/>
                </a:cubicBezTo>
                <a:cubicBezTo>
                  <a:pt x="82" y="124"/>
                  <a:pt x="82" y="124"/>
                  <a:pt x="82" y="124"/>
                </a:cubicBezTo>
                <a:cubicBezTo>
                  <a:pt x="81" y="124"/>
                  <a:pt x="81" y="124"/>
                  <a:pt x="81" y="124"/>
                </a:cubicBezTo>
                <a:cubicBezTo>
                  <a:pt x="80" y="124"/>
                  <a:pt x="80" y="124"/>
                  <a:pt x="80" y="124"/>
                </a:cubicBezTo>
                <a:cubicBezTo>
                  <a:pt x="79" y="124"/>
                  <a:pt x="79" y="124"/>
                  <a:pt x="79" y="124"/>
                </a:cubicBezTo>
                <a:cubicBezTo>
                  <a:pt x="79" y="124"/>
                  <a:pt x="79" y="124"/>
                  <a:pt x="79" y="124"/>
                </a:cubicBezTo>
                <a:cubicBezTo>
                  <a:pt x="78" y="124"/>
                  <a:pt x="78" y="124"/>
                  <a:pt x="78" y="124"/>
                </a:cubicBezTo>
                <a:cubicBezTo>
                  <a:pt x="78" y="124"/>
                  <a:pt x="78" y="124"/>
                  <a:pt x="78" y="124"/>
                </a:cubicBezTo>
                <a:cubicBezTo>
                  <a:pt x="76" y="124"/>
                  <a:pt x="76" y="124"/>
                  <a:pt x="76" y="124"/>
                </a:cubicBezTo>
                <a:cubicBezTo>
                  <a:pt x="75" y="123"/>
                  <a:pt x="75" y="123"/>
                  <a:pt x="75" y="123"/>
                </a:cubicBezTo>
                <a:cubicBezTo>
                  <a:pt x="74" y="123"/>
                  <a:pt x="74" y="123"/>
                  <a:pt x="74" y="123"/>
                </a:cubicBezTo>
                <a:cubicBezTo>
                  <a:pt x="74" y="124"/>
                  <a:pt x="74" y="124"/>
                  <a:pt x="74" y="124"/>
                </a:cubicBezTo>
                <a:cubicBezTo>
                  <a:pt x="73" y="124"/>
                  <a:pt x="73" y="124"/>
                  <a:pt x="73" y="124"/>
                </a:cubicBezTo>
                <a:cubicBezTo>
                  <a:pt x="72" y="125"/>
                  <a:pt x="72" y="125"/>
                  <a:pt x="72" y="125"/>
                </a:cubicBezTo>
                <a:cubicBezTo>
                  <a:pt x="70" y="125"/>
                  <a:pt x="70" y="125"/>
                  <a:pt x="70" y="125"/>
                </a:cubicBezTo>
                <a:cubicBezTo>
                  <a:pt x="70" y="126"/>
                  <a:pt x="70" y="126"/>
                  <a:pt x="70" y="126"/>
                </a:cubicBezTo>
                <a:cubicBezTo>
                  <a:pt x="69" y="126"/>
                  <a:pt x="69" y="126"/>
                  <a:pt x="69" y="126"/>
                </a:cubicBezTo>
                <a:cubicBezTo>
                  <a:pt x="67" y="127"/>
                  <a:pt x="67" y="127"/>
                  <a:pt x="67" y="127"/>
                </a:cubicBezTo>
                <a:cubicBezTo>
                  <a:pt x="66" y="127"/>
                  <a:pt x="66" y="127"/>
                  <a:pt x="66" y="127"/>
                </a:cubicBezTo>
                <a:cubicBezTo>
                  <a:pt x="65" y="127"/>
                  <a:pt x="65" y="127"/>
                  <a:pt x="65" y="127"/>
                </a:cubicBezTo>
                <a:cubicBezTo>
                  <a:pt x="64" y="128"/>
                  <a:pt x="64" y="128"/>
                  <a:pt x="64" y="128"/>
                </a:cubicBezTo>
                <a:cubicBezTo>
                  <a:pt x="63" y="128"/>
                  <a:pt x="63" y="128"/>
                  <a:pt x="63" y="128"/>
                </a:cubicBezTo>
                <a:cubicBezTo>
                  <a:pt x="62" y="128"/>
                  <a:pt x="62" y="128"/>
                  <a:pt x="62" y="128"/>
                </a:cubicBezTo>
                <a:cubicBezTo>
                  <a:pt x="61" y="128"/>
                  <a:pt x="61" y="128"/>
                  <a:pt x="61" y="128"/>
                </a:cubicBezTo>
                <a:cubicBezTo>
                  <a:pt x="60" y="128"/>
                  <a:pt x="60" y="128"/>
                  <a:pt x="60" y="128"/>
                </a:cubicBezTo>
                <a:cubicBezTo>
                  <a:pt x="58" y="128"/>
                  <a:pt x="58" y="128"/>
                  <a:pt x="58" y="128"/>
                </a:cubicBezTo>
                <a:cubicBezTo>
                  <a:pt x="57" y="128"/>
                  <a:pt x="57" y="128"/>
                  <a:pt x="57" y="128"/>
                </a:cubicBezTo>
                <a:cubicBezTo>
                  <a:pt x="55" y="128"/>
                  <a:pt x="55" y="128"/>
                  <a:pt x="55" y="128"/>
                </a:cubicBezTo>
                <a:cubicBezTo>
                  <a:pt x="52" y="128"/>
                  <a:pt x="52" y="128"/>
                  <a:pt x="52" y="128"/>
                </a:cubicBezTo>
                <a:cubicBezTo>
                  <a:pt x="50" y="128"/>
                  <a:pt x="50" y="128"/>
                  <a:pt x="50" y="128"/>
                </a:cubicBezTo>
                <a:cubicBezTo>
                  <a:pt x="48" y="128"/>
                  <a:pt x="48" y="128"/>
                  <a:pt x="48" y="128"/>
                </a:cubicBezTo>
                <a:cubicBezTo>
                  <a:pt x="47" y="127"/>
                  <a:pt x="47" y="127"/>
                  <a:pt x="47" y="127"/>
                </a:cubicBezTo>
                <a:cubicBezTo>
                  <a:pt x="46" y="127"/>
                  <a:pt x="46" y="127"/>
                  <a:pt x="46" y="127"/>
                </a:cubicBezTo>
                <a:cubicBezTo>
                  <a:pt x="45" y="127"/>
                  <a:pt x="45" y="127"/>
                  <a:pt x="45" y="127"/>
                </a:cubicBezTo>
                <a:cubicBezTo>
                  <a:pt x="43" y="127"/>
                  <a:pt x="43" y="127"/>
                  <a:pt x="43" y="127"/>
                </a:cubicBezTo>
                <a:cubicBezTo>
                  <a:pt x="42" y="126"/>
                  <a:pt x="42" y="126"/>
                  <a:pt x="42" y="126"/>
                </a:cubicBezTo>
                <a:cubicBezTo>
                  <a:pt x="41" y="126"/>
                  <a:pt x="41" y="126"/>
                  <a:pt x="41" y="126"/>
                </a:cubicBezTo>
                <a:cubicBezTo>
                  <a:pt x="40" y="125"/>
                  <a:pt x="40" y="125"/>
                  <a:pt x="40" y="125"/>
                </a:cubicBezTo>
                <a:cubicBezTo>
                  <a:pt x="39" y="125"/>
                  <a:pt x="39" y="125"/>
                  <a:pt x="39" y="125"/>
                </a:cubicBezTo>
                <a:cubicBezTo>
                  <a:pt x="39" y="125"/>
                  <a:pt x="39" y="125"/>
                  <a:pt x="39" y="125"/>
                </a:cubicBezTo>
                <a:cubicBezTo>
                  <a:pt x="38" y="124"/>
                  <a:pt x="38" y="124"/>
                  <a:pt x="38" y="124"/>
                </a:cubicBezTo>
                <a:cubicBezTo>
                  <a:pt x="37" y="124"/>
                  <a:pt x="37" y="124"/>
                  <a:pt x="37" y="124"/>
                </a:cubicBezTo>
                <a:cubicBezTo>
                  <a:pt x="37" y="123"/>
                  <a:pt x="37" y="123"/>
                  <a:pt x="37" y="123"/>
                </a:cubicBezTo>
                <a:cubicBezTo>
                  <a:pt x="37" y="123"/>
                  <a:pt x="37" y="123"/>
                  <a:pt x="37" y="123"/>
                </a:cubicBezTo>
                <a:cubicBezTo>
                  <a:pt x="37" y="123"/>
                  <a:pt x="37" y="123"/>
                  <a:pt x="37" y="123"/>
                </a:cubicBezTo>
                <a:cubicBezTo>
                  <a:pt x="36" y="122"/>
                  <a:pt x="36" y="122"/>
                  <a:pt x="36" y="122"/>
                </a:cubicBezTo>
                <a:cubicBezTo>
                  <a:pt x="36" y="122"/>
                  <a:pt x="36" y="122"/>
                  <a:pt x="36" y="122"/>
                </a:cubicBezTo>
                <a:cubicBezTo>
                  <a:pt x="36" y="121"/>
                  <a:pt x="36" y="121"/>
                  <a:pt x="36" y="121"/>
                </a:cubicBezTo>
                <a:cubicBezTo>
                  <a:pt x="36" y="121"/>
                  <a:pt x="36" y="121"/>
                  <a:pt x="36" y="121"/>
                </a:cubicBezTo>
                <a:cubicBezTo>
                  <a:pt x="36" y="121"/>
                  <a:pt x="36" y="121"/>
                  <a:pt x="36" y="121"/>
                </a:cubicBezTo>
                <a:cubicBezTo>
                  <a:pt x="36" y="120"/>
                  <a:pt x="36" y="120"/>
                  <a:pt x="36" y="120"/>
                </a:cubicBezTo>
                <a:cubicBezTo>
                  <a:pt x="36" y="120"/>
                  <a:pt x="36" y="120"/>
                  <a:pt x="36" y="120"/>
                </a:cubicBezTo>
                <a:cubicBezTo>
                  <a:pt x="36" y="119"/>
                  <a:pt x="36" y="119"/>
                  <a:pt x="36" y="119"/>
                </a:cubicBezTo>
                <a:cubicBezTo>
                  <a:pt x="36" y="119"/>
                  <a:pt x="36" y="119"/>
                  <a:pt x="36" y="119"/>
                </a:cubicBezTo>
                <a:cubicBezTo>
                  <a:pt x="36" y="119"/>
                  <a:pt x="36" y="119"/>
                  <a:pt x="36" y="119"/>
                </a:cubicBezTo>
                <a:cubicBezTo>
                  <a:pt x="36" y="118"/>
                  <a:pt x="36" y="118"/>
                  <a:pt x="36" y="118"/>
                </a:cubicBezTo>
                <a:cubicBezTo>
                  <a:pt x="36" y="118"/>
                  <a:pt x="36" y="118"/>
                  <a:pt x="36" y="118"/>
                </a:cubicBezTo>
                <a:cubicBezTo>
                  <a:pt x="36" y="117"/>
                  <a:pt x="36" y="117"/>
                  <a:pt x="36" y="117"/>
                </a:cubicBezTo>
                <a:cubicBezTo>
                  <a:pt x="36" y="116"/>
                  <a:pt x="36" y="116"/>
                  <a:pt x="36" y="116"/>
                </a:cubicBezTo>
                <a:cubicBezTo>
                  <a:pt x="37" y="116"/>
                  <a:pt x="37" y="116"/>
                  <a:pt x="37" y="116"/>
                </a:cubicBezTo>
                <a:cubicBezTo>
                  <a:pt x="37" y="116"/>
                  <a:pt x="37" y="116"/>
                  <a:pt x="37" y="116"/>
                </a:cubicBezTo>
                <a:cubicBezTo>
                  <a:pt x="37" y="115"/>
                  <a:pt x="37" y="115"/>
                  <a:pt x="37" y="115"/>
                </a:cubicBezTo>
                <a:cubicBezTo>
                  <a:pt x="38" y="115"/>
                  <a:pt x="38" y="115"/>
                  <a:pt x="38" y="115"/>
                </a:cubicBezTo>
                <a:cubicBezTo>
                  <a:pt x="38" y="114"/>
                  <a:pt x="38" y="114"/>
                  <a:pt x="38" y="114"/>
                </a:cubicBezTo>
                <a:cubicBezTo>
                  <a:pt x="38" y="114"/>
                  <a:pt x="38" y="114"/>
                  <a:pt x="38" y="114"/>
                </a:cubicBezTo>
                <a:cubicBezTo>
                  <a:pt x="39" y="114"/>
                  <a:pt x="39" y="114"/>
                  <a:pt x="39" y="114"/>
                </a:cubicBezTo>
                <a:cubicBezTo>
                  <a:pt x="39" y="114"/>
                  <a:pt x="39" y="114"/>
                  <a:pt x="39" y="114"/>
                </a:cubicBezTo>
                <a:cubicBezTo>
                  <a:pt x="40" y="113"/>
                  <a:pt x="40" y="113"/>
                  <a:pt x="40" y="113"/>
                </a:cubicBezTo>
                <a:cubicBezTo>
                  <a:pt x="40" y="113"/>
                  <a:pt x="40" y="113"/>
                  <a:pt x="40" y="113"/>
                </a:cubicBezTo>
                <a:cubicBezTo>
                  <a:pt x="41" y="113"/>
                  <a:pt x="41" y="113"/>
                  <a:pt x="41" y="113"/>
                </a:cubicBezTo>
                <a:cubicBezTo>
                  <a:pt x="41" y="113"/>
                  <a:pt x="41" y="113"/>
                  <a:pt x="41" y="113"/>
                </a:cubicBezTo>
                <a:cubicBezTo>
                  <a:pt x="42" y="113"/>
                  <a:pt x="42" y="113"/>
                  <a:pt x="42" y="113"/>
                </a:cubicBezTo>
                <a:cubicBezTo>
                  <a:pt x="43" y="113"/>
                  <a:pt x="43" y="113"/>
                  <a:pt x="43" y="113"/>
                </a:cubicBezTo>
                <a:cubicBezTo>
                  <a:pt x="44" y="112"/>
                  <a:pt x="44" y="112"/>
                  <a:pt x="44" y="112"/>
                </a:cubicBezTo>
                <a:cubicBezTo>
                  <a:pt x="45" y="112"/>
                  <a:pt x="45" y="112"/>
                  <a:pt x="45" y="112"/>
                </a:cubicBezTo>
                <a:cubicBezTo>
                  <a:pt x="45" y="112"/>
                  <a:pt x="45" y="112"/>
                  <a:pt x="45" y="112"/>
                </a:cubicBezTo>
                <a:cubicBezTo>
                  <a:pt x="45" y="112"/>
                  <a:pt x="45" y="112"/>
                  <a:pt x="45" y="112"/>
                </a:cubicBezTo>
                <a:cubicBezTo>
                  <a:pt x="44" y="112"/>
                  <a:pt x="44" y="112"/>
                  <a:pt x="44" y="112"/>
                </a:cubicBezTo>
                <a:cubicBezTo>
                  <a:pt x="44" y="112"/>
                  <a:pt x="44" y="112"/>
                  <a:pt x="44" y="112"/>
                </a:cubicBezTo>
                <a:cubicBezTo>
                  <a:pt x="44" y="112"/>
                  <a:pt x="44" y="112"/>
                  <a:pt x="44" y="112"/>
                </a:cubicBezTo>
                <a:cubicBezTo>
                  <a:pt x="44" y="112"/>
                  <a:pt x="44" y="112"/>
                  <a:pt x="44" y="112"/>
                </a:cubicBezTo>
                <a:cubicBezTo>
                  <a:pt x="43" y="111"/>
                  <a:pt x="43" y="111"/>
                  <a:pt x="43" y="111"/>
                </a:cubicBezTo>
                <a:cubicBezTo>
                  <a:pt x="42" y="110"/>
                  <a:pt x="42" y="110"/>
                  <a:pt x="42" y="110"/>
                </a:cubicBezTo>
                <a:cubicBezTo>
                  <a:pt x="41" y="109"/>
                  <a:pt x="41" y="109"/>
                  <a:pt x="41" y="109"/>
                </a:cubicBezTo>
                <a:cubicBezTo>
                  <a:pt x="41" y="108"/>
                  <a:pt x="41" y="108"/>
                  <a:pt x="41" y="108"/>
                </a:cubicBezTo>
                <a:cubicBezTo>
                  <a:pt x="40" y="107"/>
                  <a:pt x="40" y="107"/>
                  <a:pt x="40" y="107"/>
                </a:cubicBezTo>
                <a:cubicBezTo>
                  <a:pt x="39" y="106"/>
                  <a:pt x="39" y="106"/>
                  <a:pt x="39" y="106"/>
                </a:cubicBezTo>
                <a:cubicBezTo>
                  <a:pt x="38" y="105"/>
                  <a:pt x="38" y="105"/>
                  <a:pt x="38" y="105"/>
                </a:cubicBezTo>
                <a:cubicBezTo>
                  <a:pt x="38" y="105"/>
                  <a:pt x="38" y="105"/>
                  <a:pt x="38" y="105"/>
                </a:cubicBezTo>
                <a:cubicBezTo>
                  <a:pt x="37" y="104"/>
                  <a:pt x="37" y="104"/>
                  <a:pt x="37" y="104"/>
                </a:cubicBezTo>
                <a:cubicBezTo>
                  <a:pt x="37" y="103"/>
                  <a:pt x="37" y="103"/>
                  <a:pt x="37" y="103"/>
                </a:cubicBezTo>
                <a:cubicBezTo>
                  <a:pt x="36" y="102"/>
                  <a:pt x="36" y="102"/>
                  <a:pt x="36" y="102"/>
                </a:cubicBezTo>
                <a:cubicBezTo>
                  <a:pt x="36" y="101"/>
                  <a:pt x="36" y="101"/>
                  <a:pt x="36" y="101"/>
                </a:cubicBezTo>
                <a:cubicBezTo>
                  <a:pt x="35" y="100"/>
                  <a:pt x="35" y="100"/>
                  <a:pt x="35" y="100"/>
                </a:cubicBezTo>
                <a:cubicBezTo>
                  <a:pt x="35" y="99"/>
                  <a:pt x="35" y="99"/>
                  <a:pt x="35" y="99"/>
                </a:cubicBezTo>
                <a:cubicBezTo>
                  <a:pt x="35" y="98"/>
                  <a:pt x="35" y="98"/>
                  <a:pt x="35" y="98"/>
                </a:cubicBezTo>
                <a:cubicBezTo>
                  <a:pt x="34" y="96"/>
                  <a:pt x="34" y="96"/>
                  <a:pt x="34" y="96"/>
                </a:cubicBezTo>
                <a:cubicBezTo>
                  <a:pt x="34" y="96"/>
                  <a:pt x="34" y="96"/>
                  <a:pt x="34" y="96"/>
                </a:cubicBezTo>
                <a:cubicBezTo>
                  <a:pt x="34" y="96"/>
                  <a:pt x="34" y="96"/>
                  <a:pt x="34" y="96"/>
                </a:cubicBezTo>
                <a:cubicBezTo>
                  <a:pt x="34" y="96"/>
                  <a:pt x="34" y="96"/>
                  <a:pt x="34" y="96"/>
                </a:cubicBezTo>
                <a:cubicBezTo>
                  <a:pt x="34" y="96"/>
                  <a:pt x="34" y="96"/>
                  <a:pt x="34" y="96"/>
                </a:cubicBezTo>
                <a:cubicBezTo>
                  <a:pt x="34" y="96"/>
                  <a:pt x="34" y="96"/>
                  <a:pt x="34" y="96"/>
                </a:cubicBezTo>
                <a:cubicBezTo>
                  <a:pt x="34" y="97"/>
                  <a:pt x="34" y="97"/>
                  <a:pt x="34" y="97"/>
                </a:cubicBezTo>
                <a:cubicBezTo>
                  <a:pt x="34" y="97"/>
                  <a:pt x="34" y="97"/>
                  <a:pt x="34" y="97"/>
                </a:cubicBezTo>
                <a:cubicBezTo>
                  <a:pt x="34" y="97"/>
                  <a:pt x="34" y="97"/>
                  <a:pt x="34" y="97"/>
                </a:cubicBezTo>
                <a:cubicBezTo>
                  <a:pt x="33" y="97"/>
                  <a:pt x="33" y="97"/>
                  <a:pt x="33" y="97"/>
                </a:cubicBezTo>
                <a:cubicBezTo>
                  <a:pt x="33" y="98"/>
                  <a:pt x="33" y="98"/>
                  <a:pt x="33" y="98"/>
                </a:cubicBezTo>
                <a:cubicBezTo>
                  <a:pt x="33" y="99"/>
                  <a:pt x="33" y="99"/>
                  <a:pt x="33" y="99"/>
                </a:cubicBezTo>
                <a:cubicBezTo>
                  <a:pt x="32" y="99"/>
                  <a:pt x="32" y="99"/>
                  <a:pt x="32" y="99"/>
                </a:cubicBezTo>
                <a:cubicBezTo>
                  <a:pt x="32" y="100"/>
                  <a:pt x="32" y="100"/>
                  <a:pt x="32" y="100"/>
                </a:cubicBezTo>
                <a:cubicBezTo>
                  <a:pt x="32" y="100"/>
                  <a:pt x="32" y="100"/>
                  <a:pt x="32" y="100"/>
                </a:cubicBezTo>
                <a:cubicBezTo>
                  <a:pt x="31" y="101"/>
                  <a:pt x="31" y="101"/>
                  <a:pt x="31" y="101"/>
                </a:cubicBezTo>
                <a:cubicBezTo>
                  <a:pt x="31" y="102"/>
                  <a:pt x="31" y="102"/>
                  <a:pt x="31" y="102"/>
                </a:cubicBezTo>
                <a:cubicBezTo>
                  <a:pt x="30" y="102"/>
                  <a:pt x="30" y="102"/>
                  <a:pt x="30" y="102"/>
                </a:cubicBezTo>
                <a:cubicBezTo>
                  <a:pt x="29" y="103"/>
                  <a:pt x="29" y="103"/>
                  <a:pt x="29" y="103"/>
                </a:cubicBezTo>
                <a:cubicBezTo>
                  <a:pt x="29" y="103"/>
                  <a:pt x="29" y="103"/>
                  <a:pt x="29" y="103"/>
                </a:cubicBezTo>
                <a:cubicBezTo>
                  <a:pt x="28" y="104"/>
                  <a:pt x="28" y="104"/>
                  <a:pt x="28" y="104"/>
                </a:cubicBezTo>
                <a:cubicBezTo>
                  <a:pt x="27" y="104"/>
                  <a:pt x="27" y="104"/>
                  <a:pt x="27" y="104"/>
                </a:cubicBezTo>
                <a:cubicBezTo>
                  <a:pt x="26" y="104"/>
                  <a:pt x="26" y="104"/>
                  <a:pt x="26" y="104"/>
                </a:cubicBezTo>
                <a:cubicBezTo>
                  <a:pt x="26" y="104"/>
                  <a:pt x="26" y="104"/>
                  <a:pt x="26" y="104"/>
                </a:cubicBezTo>
                <a:cubicBezTo>
                  <a:pt x="26" y="104"/>
                  <a:pt x="26" y="104"/>
                  <a:pt x="26" y="104"/>
                </a:cubicBezTo>
                <a:cubicBezTo>
                  <a:pt x="25" y="104"/>
                  <a:pt x="25" y="104"/>
                  <a:pt x="25" y="104"/>
                </a:cubicBezTo>
                <a:cubicBezTo>
                  <a:pt x="25" y="104"/>
                  <a:pt x="25" y="104"/>
                  <a:pt x="25" y="104"/>
                </a:cubicBezTo>
                <a:cubicBezTo>
                  <a:pt x="25" y="104"/>
                  <a:pt x="25" y="104"/>
                  <a:pt x="25" y="104"/>
                </a:cubicBezTo>
                <a:cubicBezTo>
                  <a:pt x="25" y="104"/>
                  <a:pt x="25" y="104"/>
                  <a:pt x="25" y="104"/>
                </a:cubicBezTo>
                <a:cubicBezTo>
                  <a:pt x="25" y="103"/>
                  <a:pt x="25" y="103"/>
                  <a:pt x="25" y="103"/>
                </a:cubicBezTo>
                <a:cubicBezTo>
                  <a:pt x="24" y="102"/>
                  <a:pt x="24" y="102"/>
                  <a:pt x="24" y="102"/>
                </a:cubicBezTo>
                <a:cubicBezTo>
                  <a:pt x="24" y="102"/>
                  <a:pt x="24" y="102"/>
                  <a:pt x="24" y="102"/>
                </a:cubicBezTo>
                <a:cubicBezTo>
                  <a:pt x="24" y="101"/>
                  <a:pt x="24" y="101"/>
                  <a:pt x="24" y="101"/>
                </a:cubicBezTo>
                <a:cubicBezTo>
                  <a:pt x="24" y="101"/>
                  <a:pt x="24" y="101"/>
                  <a:pt x="24" y="101"/>
                </a:cubicBezTo>
                <a:cubicBezTo>
                  <a:pt x="24" y="99"/>
                  <a:pt x="24" y="99"/>
                  <a:pt x="24" y="99"/>
                </a:cubicBezTo>
                <a:cubicBezTo>
                  <a:pt x="24" y="99"/>
                  <a:pt x="24" y="99"/>
                  <a:pt x="24" y="99"/>
                </a:cubicBezTo>
                <a:cubicBezTo>
                  <a:pt x="24" y="98"/>
                  <a:pt x="24" y="98"/>
                  <a:pt x="24" y="98"/>
                </a:cubicBezTo>
                <a:cubicBezTo>
                  <a:pt x="24" y="96"/>
                  <a:pt x="24" y="96"/>
                  <a:pt x="24" y="96"/>
                </a:cubicBezTo>
                <a:cubicBezTo>
                  <a:pt x="24" y="94"/>
                  <a:pt x="24" y="94"/>
                  <a:pt x="24" y="94"/>
                </a:cubicBezTo>
                <a:cubicBezTo>
                  <a:pt x="24" y="93"/>
                  <a:pt x="24" y="93"/>
                  <a:pt x="24" y="93"/>
                </a:cubicBezTo>
                <a:cubicBezTo>
                  <a:pt x="24" y="92"/>
                  <a:pt x="24" y="92"/>
                  <a:pt x="24" y="92"/>
                </a:cubicBezTo>
                <a:cubicBezTo>
                  <a:pt x="24" y="91"/>
                  <a:pt x="24" y="91"/>
                  <a:pt x="24" y="91"/>
                </a:cubicBezTo>
                <a:cubicBezTo>
                  <a:pt x="25" y="90"/>
                  <a:pt x="25" y="90"/>
                  <a:pt x="25" y="90"/>
                </a:cubicBezTo>
                <a:cubicBezTo>
                  <a:pt x="25" y="89"/>
                  <a:pt x="25" y="89"/>
                  <a:pt x="25" y="89"/>
                </a:cubicBezTo>
                <a:cubicBezTo>
                  <a:pt x="25" y="88"/>
                  <a:pt x="25" y="88"/>
                  <a:pt x="25" y="88"/>
                </a:cubicBezTo>
                <a:cubicBezTo>
                  <a:pt x="26" y="86"/>
                  <a:pt x="26" y="86"/>
                  <a:pt x="26" y="86"/>
                </a:cubicBezTo>
                <a:cubicBezTo>
                  <a:pt x="26" y="85"/>
                  <a:pt x="26" y="85"/>
                  <a:pt x="26" y="85"/>
                </a:cubicBezTo>
                <a:cubicBezTo>
                  <a:pt x="27" y="84"/>
                  <a:pt x="27" y="84"/>
                  <a:pt x="27" y="84"/>
                </a:cubicBezTo>
                <a:cubicBezTo>
                  <a:pt x="27" y="83"/>
                  <a:pt x="27" y="83"/>
                  <a:pt x="27" y="83"/>
                </a:cubicBezTo>
                <a:cubicBezTo>
                  <a:pt x="28" y="82"/>
                  <a:pt x="28" y="82"/>
                  <a:pt x="28" y="82"/>
                </a:cubicBezTo>
                <a:cubicBezTo>
                  <a:pt x="29" y="81"/>
                  <a:pt x="29" y="81"/>
                  <a:pt x="29" y="81"/>
                </a:cubicBezTo>
                <a:cubicBezTo>
                  <a:pt x="30" y="79"/>
                  <a:pt x="30" y="79"/>
                  <a:pt x="30" y="79"/>
                </a:cubicBezTo>
                <a:cubicBezTo>
                  <a:pt x="30" y="78"/>
                  <a:pt x="30" y="78"/>
                  <a:pt x="30" y="78"/>
                </a:cubicBezTo>
                <a:cubicBezTo>
                  <a:pt x="31" y="77"/>
                  <a:pt x="31" y="77"/>
                  <a:pt x="31" y="77"/>
                </a:cubicBezTo>
                <a:cubicBezTo>
                  <a:pt x="32" y="76"/>
                  <a:pt x="32" y="76"/>
                  <a:pt x="32" y="76"/>
                </a:cubicBezTo>
                <a:cubicBezTo>
                  <a:pt x="33" y="75"/>
                  <a:pt x="33" y="75"/>
                  <a:pt x="33" y="75"/>
                </a:cubicBezTo>
                <a:cubicBezTo>
                  <a:pt x="33" y="75"/>
                  <a:pt x="33" y="75"/>
                  <a:pt x="33" y="75"/>
                </a:cubicBezTo>
                <a:cubicBezTo>
                  <a:pt x="34" y="74"/>
                  <a:pt x="34" y="74"/>
                  <a:pt x="34" y="74"/>
                </a:cubicBezTo>
                <a:cubicBezTo>
                  <a:pt x="35" y="74"/>
                  <a:pt x="35" y="74"/>
                  <a:pt x="35" y="74"/>
                </a:cubicBezTo>
                <a:cubicBezTo>
                  <a:pt x="36" y="73"/>
                  <a:pt x="36" y="73"/>
                  <a:pt x="36" y="73"/>
                </a:cubicBezTo>
                <a:cubicBezTo>
                  <a:pt x="37" y="72"/>
                  <a:pt x="37" y="72"/>
                  <a:pt x="37" y="72"/>
                </a:cubicBezTo>
                <a:cubicBezTo>
                  <a:pt x="38" y="71"/>
                  <a:pt x="38" y="71"/>
                  <a:pt x="38" y="71"/>
                </a:cubicBezTo>
                <a:cubicBezTo>
                  <a:pt x="38" y="71"/>
                  <a:pt x="38" y="71"/>
                  <a:pt x="38" y="71"/>
                </a:cubicBezTo>
                <a:cubicBezTo>
                  <a:pt x="38" y="70"/>
                  <a:pt x="38" y="70"/>
                  <a:pt x="38" y="70"/>
                </a:cubicBezTo>
                <a:cubicBezTo>
                  <a:pt x="37" y="69"/>
                  <a:pt x="37" y="69"/>
                  <a:pt x="37" y="69"/>
                </a:cubicBezTo>
                <a:cubicBezTo>
                  <a:pt x="36" y="69"/>
                  <a:pt x="36" y="69"/>
                  <a:pt x="36" y="69"/>
                </a:cubicBezTo>
                <a:cubicBezTo>
                  <a:pt x="36" y="68"/>
                  <a:pt x="36" y="68"/>
                  <a:pt x="36" y="68"/>
                </a:cubicBezTo>
                <a:cubicBezTo>
                  <a:pt x="36" y="68"/>
                  <a:pt x="36" y="68"/>
                  <a:pt x="36" y="68"/>
                </a:cubicBezTo>
                <a:cubicBezTo>
                  <a:pt x="36" y="67"/>
                  <a:pt x="36" y="67"/>
                  <a:pt x="36" y="67"/>
                </a:cubicBezTo>
                <a:cubicBezTo>
                  <a:pt x="37" y="66"/>
                  <a:pt x="37" y="66"/>
                  <a:pt x="37" y="66"/>
                </a:cubicBezTo>
                <a:cubicBezTo>
                  <a:pt x="38" y="66"/>
                  <a:pt x="38" y="66"/>
                  <a:pt x="38" y="66"/>
                </a:cubicBezTo>
                <a:cubicBezTo>
                  <a:pt x="38" y="65"/>
                  <a:pt x="38" y="65"/>
                  <a:pt x="38" y="65"/>
                </a:cubicBezTo>
                <a:cubicBezTo>
                  <a:pt x="39" y="64"/>
                  <a:pt x="39" y="64"/>
                  <a:pt x="39" y="64"/>
                </a:cubicBezTo>
                <a:cubicBezTo>
                  <a:pt x="39" y="63"/>
                  <a:pt x="39" y="63"/>
                  <a:pt x="39" y="63"/>
                </a:cubicBezTo>
                <a:cubicBezTo>
                  <a:pt x="40" y="62"/>
                  <a:pt x="40" y="62"/>
                  <a:pt x="40" y="62"/>
                </a:cubicBezTo>
                <a:cubicBezTo>
                  <a:pt x="40" y="62"/>
                  <a:pt x="40" y="62"/>
                  <a:pt x="40" y="62"/>
                </a:cubicBezTo>
                <a:cubicBezTo>
                  <a:pt x="40" y="61"/>
                  <a:pt x="40" y="61"/>
                  <a:pt x="40" y="61"/>
                </a:cubicBezTo>
                <a:cubicBezTo>
                  <a:pt x="40" y="60"/>
                  <a:pt x="40" y="60"/>
                  <a:pt x="40" y="60"/>
                </a:cubicBezTo>
                <a:cubicBezTo>
                  <a:pt x="40" y="59"/>
                  <a:pt x="40" y="59"/>
                  <a:pt x="40" y="59"/>
                </a:cubicBezTo>
                <a:cubicBezTo>
                  <a:pt x="41" y="58"/>
                  <a:pt x="41" y="58"/>
                  <a:pt x="41" y="58"/>
                </a:cubicBezTo>
                <a:cubicBezTo>
                  <a:pt x="41" y="58"/>
                  <a:pt x="41" y="58"/>
                  <a:pt x="41" y="58"/>
                </a:cubicBezTo>
                <a:cubicBezTo>
                  <a:pt x="41" y="58"/>
                  <a:pt x="41" y="58"/>
                  <a:pt x="41" y="58"/>
                </a:cubicBezTo>
                <a:cubicBezTo>
                  <a:pt x="40" y="57"/>
                  <a:pt x="40" y="57"/>
                  <a:pt x="40" y="57"/>
                </a:cubicBezTo>
                <a:cubicBezTo>
                  <a:pt x="40" y="57"/>
                  <a:pt x="40" y="57"/>
                  <a:pt x="40" y="57"/>
                </a:cubicBezTo>
                <a:cubicBezTo>
                  <a:pt x="40" y="56"/>
                  <a:pt x="40" y="56"/>
                  <a:pt x="40" y="56"/>
                </a:cubicBezTo>
                <a:cubicBezTo>
                  <a:pt x="40" y="55"/>
                  <a:pt x="40" y="55"/>
                  <a:pt x="40" y="55"/>
                </a:cubicBezTo>
                <a:cubicBezTo>
                  <a:pt x="40" y="54"/>
                  <a:pt x="40" y="54"/>
                  <a:pt x="40" y="54"/>
                </a:cubicBezTo>
                <a:cubicBezTo>
                  <a:pt x="41" y="53"/>
                  <a:pt x="41" y="53"/>
                  <a:pt x="41" y="53"/>
                </a:cubicBezTo>
                <a:cubicBezTo>
                  <a:pt x="42" y="52"/>
                  <a:pt x="42" y="52"/>
                  <a:pt x="42" y="52"/>
                </a:cubicBezTo>
                <a:cubicBezTo>
                  <a:pt x="42" y="50"/>
                  <a:pt x="42" y="50"/>
                  <a:pt x="42" y="50"/>
                </a:cubicBezTo>
                <a:cubicBezTo>
                  <a:pt x="43" y="49"/>
                  <a:pt x="43" y="49"/>
                  <a:pt x="43" y="49"/>
                </a:cubicBezTo>
                <a:cubicBezTo>
                  <a:pt x="43" y="48"/>
                  <a:pt x="43" y="48"/>
                  <a:pt x="43" y="48"/>
                </a:cubicBezTo>
                <a:cubicBezTo>
                  <a:pt x="43" y="47"/>
                  <a:pt x="43" y="47"/>
                  <a:pt x="43" y="47"/>
                </a:cubicBezTo>
                <a:cubicBezTo>
                  <a:pt x="44" y="46"/>
                  <a:pt x="44" y="46"/>
                  <a:pt x="44" y="46"/>
                </a:cubicBezTo>
                <a:cubicBezTo>
                  <a:pt x="44" y="45"/>
                  <a:pt x="44" y="45"/>
                  <a:pt x="44" y="45"/>
                </a:cubicBezTo>
                <a:cubicBezTo>
                  <a:pt x="45" y="44"/>
                  <a:pt x="45" y="44"/>
                  <a:pt x="45" y="44"/>
                </a:cubicBezTo>
                <a:cubicBezTo>
                  <a:pt x="45" y="43"/>
                  <a:pt x="45" y="43"/>
                  <a:pt x="45" y="43"/>
                </a:cubicBezTo>
                <a:cubicBezTo>
                  <a:pt x="46" y="42"/>
                  <a:pt x="46" y="42"/>
                  <a:pt x="46" y="42"/>
                </a:cubicBezTo>
                <a:cubicBezTo>
                  <a:pt x="47" y="41"/>
                  <a:pt x="47" y="41"/>
                  <a:pt x="47" y="41"/>
                </a:cubicBezTo>
                <a:cubicBezTo>
                  <a:pt x="47" y="40"/>
                  <a:pt x="47" y="40"/>
                  <a:pt x="47" y="40"/>
                </a:cubicBezTo>
                <a:cubicBezTo>
                  <a:pt x="47" y="40"/>
                  <a:pt x="47" y="40"/>
                  <a:pt x="47" y="40"/>
                </a:cubicBezTo>
                <a:cubicBezTo>
                  <a:pt x="48" y="38"/>
                  <a:pt x="48" y="38"/>
                  <a:pt x="48" y="38"/>
                </a:cubicBezTo>
                <a:cubicBezTo>
                  <a:pt x="49" y="37"/>
                  <a:pt x="49" y="37"/>
                  <a:pt x="49" y="37"/>
                </a:cubicBezTo>
                <a:cubicBezTo>
                  <a:pt x="50" y="36"/>
                  <a:pt x="50" y="36"/>
                  <a:pt x="50" y="36"/>
                </a:cubicBezTo>
                <a:cubicBezTo>
                  <a:pt x="51" y="35"/>
                  <a:pt x="51" y="35"/>
                  <a:pt x="51" y="35"/>
                </a:cubicBezTo>
                <a:cubicBezTo>
                  <a:pt x="52" y="34"/>
                  <a:pt x="52" y="34"/>
                  <a:pt x="52" y="34"/>
                </a:cubicBezTo>
                <a:cubicBezTo>
                  <a:pt x="53" y="33"/>
                  <a:pt x="53" y="33"/>
                  <a:pt x="53" y="33"/>
                </a:cubicBezTo>
                <a:cubicBezTo>
                  <a:pt x="54" y="31"/>
                  <a:pt x="54" y="31"/>
                  <a:pt x="54" y="31"/>
                </a:cubicBezTo>
                <a:cubicBezTo>
                  <a:pt x="55" y="31"/>
                  <a:pt x="55" y="31"/>
                  <a:pt x="55" y="31"/>
                </a:cubicBezTo>
                <a:cubicBezTo>
                  <a:pt x="56" y="30"/>
                  <a:pt x="56" y="30"/>
                  <a:pt x="56" y="30"/>
                </a:cubicBezTo>
                <a:cubicBezTo>
                  <a:pt x="57" y="29"/>
                  <a:pt x="57" y="29"/>
                  <a:pt x="57" y="29"/>
                </a:cubicBezTo>
                <a:cubicBezTo>
                  <a:pt x="58" y="28"/>
                  <a:pt x="58" y="28"/>
                  <a:pt x="58" y="28"/>
                </a:cubicBezTo>
                <a:cubicBezTo>
                  <a:pt x="60" y="28"/>
                  <a:pt x="60" y="28"/>
                  <a:pt x="60" y="28"/>
                </a:cubicBezTo>
                <a:cubicBezTo>
                  <a:pt x="61" y="27"/>
                  <a:pt x="61" y="27"/>
                  <a:pt x="61" y="27"/>
                </a:cubicBezTo>
                <a:cubicBezTo>
                  <a:pt x="62" y="27"/>
                  <a:pt x="62" y="27"/>
                  <a:pt x="62" y="27"/>
                </a:cubicBezTo>
                <a:cubicBezTo>
                  <a:pt x="63" y="26"/>
                  <a:pt x="63" y="26"/>
                  <a:pt x="63" y="26"/>
                </a:cubicBezTo>
                <a:cubicBezTo>
                  <a:pt x="65" y="26"/>
                  <a:pt x="65" y="26"/>
                  <a:pt x="65" y="26"/>
                </a:cubicBezTo>
                <a:cubicBezTo>
                  <a:pt x="66" y="25"/>
                  <a:pt x="66" y="25"/>
                  <a:pt x="66" y="25"/>
                </a:cubicBezTo>
                <a:cubicBezTo>
                  <a:pt x="68" y="25"/>
                  <a:pt x="68" y="25"/>
                  <a:pt x="68" y="25"/>
                </a:cubicBezTo>
                <a:cubicBezTo>
                  <a:pt x="69" y="25"/>
                  <a:pt x="69" y="25"/>
                  <a:pt x="69" y="25"/>
                </a:cubicBezTo>
                <a:cubicBezTo>
                  <a:pt x="71" y="24"/>
                  <a:pt x="71" y="24"/>
                  <a:pt x="71" y="24"/>
                </a:cubicBezTo>
                <a:cubicBezTo>
                  <a:pt x="72" y="24"/>
                  <a:pt x="72" y="24"/>
                  <a:pt x="72" y="24"/>
                </a:cubicBezTo>
                <a:cubicBezTo>
                  <a:pt x="74" y="24"/>
                  <a:pt x="74" y="24"/>
                  <a:pt x="74" y="24"/>
                </a:cubicBezTo>
                <a:cubicBezTo>
                  <a:pt x="75" y="24"/>
                  <a:pt x="75" y="24"/>
                  <a:pt x="75" y="24"/>
                </a:cubicBezTo>
                <a:cubicBezTo>
                  <a:pt x="77" y="24"/>
                  <a:pt x="77" y="24"/>
                  <a:pt x="77" y="24"/>
                </a:cubicBezTo>
                <a:cubicBezTo>
                  <a:pt x="78" y="24"/>
                  <a:pt x="78" y="24"/>
                  <a:pt x="78" y="24"/>
                </a:cubicBezTo>
                <a:cubicBezTo>
                  <a:pt x="80" y="24"/>
                  <a:pt x="80" y="24"/>
                  <a:pt x="80" y="24"/>
                </a:cubicBezTo>
                <a:cubicBezTo>
                  <a:pt x="82" y="24"/>
                  <a:pt x="82" y="24"/>
                  <a:pt x="82" y="24"/>
                </a:cubicBezTo>
                <a:cubicBezTo>
                  <a:pt x="83" y="24"/>
                  <a:pt x="83" y="24"/>
                  <a:pt x="83" y="24"/>
                </a:cubicBezTo>
                <a:cubicBezTo>
                  <a:pt x="85" y="25"/>
                  <a:pt x="85" y="25"/>
                  <a:pt x="85" y="25"/>
                </a:cubicBezTo>
                <a:cubicBezTo>
                  <a:pt x="86" y="25"/>
                  <a:pt x="86" y="25"/>
                  <a:pt x="86" y="25"/>
                </a:cubicBezTo>
                <a:cubicBezTo>
                  <a:pt x="88" y="25"/>
                  <a:pt x="88" y="25"/>
                  <a:pt x="88" y="25"/>
                </a:cubicBezTo>
                <a:cubicBezTo>
                  <a:pt x="89" y="26"/>
                  <a:pt x="89" y="26"/>
                  <a:pt x="89" y="26"/>
                </a:cubicBezTo>
                <a:cubicBezTo>
                  <a:pt x="91" y="26"/>
                  <a:pt x="91" y="26"/>
                  <a:pt x="91" y="26"/>
                </a:cubicBezTo>
                <a:cubicBezTo>
                  <a:pt x="92" y="27"/>
                  <a:pt x="92" y="27"/>
                  <a:pt x="92" y="27"/>
                </a:cubicBezTo>
                <a:cubicBezTo>
                  <a:pt x="94" y="27"/>
                  <a:pt x="94" y="27"/>
                  <a:pt x="94" y="27"/>
                </a:cubicBezTo>
                <a:cubicBezTo>
                  <a:pt x="95" y="28"/>
                  <a:pt x="95" y="28"/>
                  <a:pt x="95" y="28"/>
                </a:cubicBezTo>
                <a:cubicBezTo>
                  <a:pt x="97" y="29"/>
                  <a:pt x="97" y="29"/>
                  <a:pt x="97" y="29"/>
                </a:cubicBezTo>
                <a:cubicBezTo>
                  <a:pt x="98" y="29"/>
                  <a:pt x="98" y="29"/>
                  <a:pt x="98" y="29"/>
                </a:cubicBezTo>
                <a:cubicBezTo>
                  <a:pt x="99" y="30"/>
                  <a:pt x="99" y="30"/>
                  <a:pt x="99" y="30"/>
                </a:cubicBezTo>
                <a:cubicBezTo>
                  <a:pt x="100" y="31"/>
                  <a:pt x="100" y="31"/>
                  <a:pt x="100" y="31"/>
                </a:cubicBezTo>
                <a:cubicBezTo>
                  <a:pt x="101" y="31"/>
                  <a:pt x="101" y="31"/>
                  <a:pt x="101" y="31"/>
                </a:cubicBezTo>
                <a:cubicBezTo>
                  <a:pt x="102" y="32"/>
                  <a:pt x="102" y="32"/>
                  <a:pt x="102" y="32"/>
                </a:cubicBezTo>
                <a:cubicBezTo>
                  <a:pt x="103" y="33"/>
                  <a:pt x="103" y="33"/>
                  <a:pt x="103" y="33"/>
                </a:cubicBezTo>
                <a:cubicBezTo>
                  <a:pt x="104" y="33"/>
                  <a:pt x="104" y="33"/>
                  <a:pt x="104" y="33"/>
                </a:cubicBezTo>
                <a:cubicBezTo>
                  <a:pt x="104" y="34"/>
                  <a:pt x="104" y="34"/>
                  <a:pt x="104" y="34"/>
                </a:cubicBezTo>
                <a:cubicBezTo>
                  <a:pt x="105" y="35"/>
                  <a:pt x="105" y="35"/>
                  <a:pt x="105" y="35"/>
                </a:cubicBezTo>
                <a:cubicBezTo>
                  <a:pt x="106" y="36"/>
                  <a:pt x="106" y="36"/>
                  <a:pt x="106" y="36"/>
                </a:cubicBezTo>
                <a:cubicBezTo>
                  <a:pt x="107" y="37"/>
                  <a:pt x="107" y="37"/>
                  <a:pt x="107" y="37"/>
                </a:cubicBezTo>
                <a:cubicBezTo>
                  <a:pt x="107" y="38"/>
                  <a:pt x="107" y="38"/>
                  <a:pt x="107" y="38"/>
                </a:cubicBezTo>
                <a:cubicBezTo>
                  <a:pt x="108" y="39"/>
                  <a:pt x="108" y="39"/>
                  <a:pt x="108" y="39"/>
                </a:cubicBezTo>
                <a:cubicBezTo>
                  <a:pt x="109" y="40"/>
                  <a:pt x="109" y="40"/>
                  <a:pt x="109" y="40"/>
                </a:cubicBezTo>
                <a:cubicBezTo>
                  <a:pt x="109" y="41"/>
                  <a:pt x="109" y="41"/>
                  <a:pt x="109" y="41"/>
                </a:cubicBezTo>
                <a:cubicBezTo>
                  <a:pt x="110" y="43"/>
                  <a:pt x="110" y="43"/>
                  <a:pt x="110" y="43"/>
                </a:cubicBezTo>
                <a:cubicBezTo>
                  <a:pt x="110" y="44"/>
                  <a:pt x="110" y="44"/>
                  <a:pt x="110" y="44"/>
                </a:cubicBezTo>
                <a:cubicBezTo>
                  <a:pt x="111" y="45"/>
                  <a:pt x="111" y="45"/>
                  <a:pt x="111" y="45"/>
                </a:cubicBezTo>
                <a:cubicBezTo>
                  <a:pt x="111" y="46"/>
                  <a:pt x="111" y="46"/>
                  <a:pt x="111" y="46"/>
                </a:cubicBezTo>
                <a:cubicBezTo>
                  <a:pt x="111" y="47"/>
                  <a:pt x="111" y="47"/>
                  <a:pt x="111" y="47"/>
                </a:cubicBezTo>
                <a:cubicBezTo>
                  <a:pt x="112" y="48"/>
                  <a:pt x="112" y="48"/>
                  <a:pt x="112" y="48"/>
                </a:cubicBezTo>
                <a:cubicBezTo>
                  <a:pt x="112" y="49"/>
                  <a:pt x="112" y="49"/>
                  <a:pt x="112" y="49"/>
                </a:cubicBezTo>
                <a:cubicBezTo>
                  <a:pt x="112" y="51"/>
                  <a:pt x="112" y="51"/>
                  <a:pt x="112" y="51"/>
                </a:cubicBezTo>
                <a:cubicBezTo>
                  <a:pt x="113" y="53"/>
                  <a:pt x="113" y="53"/>
                  <a:pt x="113" y="53"/>
                </a:cubicBezTo>
                <a:cubicBezTo>
                  <a:pt x="113" y="54"/>
                  <a:pt x="113" y="54"/>
                  <a:pt x="113" y="54"/>
                </a:cubicBezTo>
                <a:cubicBezTo>
                  <a:pt x="113" y="55"/>
                  <a:pt x="113" y="55"/>
                  <a:pt x="113" y="55"/>
                </a:cubicBezTo>
                <a:cubicBezTo>
                  <a:pt x="113" y="57"/>
                  <a:pt x="113" y="57"/>
                  <a:pt x="113" y="57"/>
                </a:cubicBezTo>
                <a:cubicBezTo>
                  <a:pt x="113" y="58"/>
                  <a:pt x="113" y="58"/>
                  <a:pt x="113" y="58"/>
                </a:cubicBezTo>
                <a:cubicBezTo>
                  <a:pt x="114" y="58"/>
                  <a:pt x="114" y="58"/>
                  <a:pt x="114" y="58"/>
                </a:cubicBezTo>
                <a:cubicBezTo>
                  <a:pt x="114" y="59"/>
                  <a:pt x="114" y="59"/>
                  <a:pt x="114" y="59"/>
                </a:cubicBezTo>
                <a:cubicBezTo>
                  <a:pt x="115" y="59"/>
                  <a:pt x="115" y="59"/>
                  <a:pt x="115" y="59"/>
                </a:cubicBezTo>
                <a:cubicBezTo>
                  <a:pt x="115" y="60"/>
                  <a:pt x="115" y="60"/>
                  <a:pt x="115" y="60"/>
                </a:cubicBezTo>
                <a:cubicBezTo>
                  <a:pt x="115" y="61"/>
                  <a:pt x="115" y="61"/>
                  <a:pt x="115" y="61"/>
                </a:cubicBezTo>
                <a:cubicBezTo>
                  <a:pt x="116" y="62"/>
                  <a:pt x="116" y="62"/>
                  <a:pt x="116" y="62"/>
                </a:cubicBezTo>
                <a:cubicBezTo>
                  <a:pt x="116" y="63"/>
                  <a:pt x="116" y="63"/>
                  <a:pt x="116" y="63"/>
                </a:cubicBezTo>
                <a:cubicBezTo>
                  <a:pt x="116" y="64"/>
                  <a:pt x="116" y="64"/>
                  <a:pt x="116" y="64"/>
                </a:cubicBezTo>
                <a:cubicBezTo>
                  <a:pt x="116" y="65"/>
                  <a:pt x="116" y="65"/>
                  <a:pt x="116" y="65"/>
                </a:cubicBezTo>
                <a:cubicBezTo>
                  <a:pt x="116" y="65"/>
                  <a:pt x="116" y="65"/>
                  <a:pt x="116" y="65"/>
                </a:cubicBezTo>
                <a:cubicBezTo>
                  <a:pt x="116" y="66"/>
                  <a:pt x="116" y="66"/>
                  <a:pt x="116" y="66"/>
                </a:cubicBezTo>
                <a:cubicBezTo>
                  <a:pt x="116" y="66"/>
                  <a:pt x="116" y="66"/>
                  <a:pt x="116" y="66"/>
                </a:cubicBezTo>
                <a:cubicBezTo>
                  <a:pt x="116" y="67"/>
                  <a:pt x="116" y="67"/>
                  <a:pt x="116" y="67"/>
                </a:cubicBezTo>
                <a:cubicBezTo>
                  <a:pt x="116" y="67"/>
                  <a:pt x="116" y="67"/>
                  <a:pt x="116" y="67"/>
                </a:cubicBezTo>
                <a:cubicBezTo>
                  <a:pt x="116" y="68"/>
                  <a:pt x="116" y="68"/>
                  <a:pt x="116" y="68"/>
                </a:cubicBezTo>
                <a:cubicBezTo>
                  <a:pt x="116" y="69"/>
                  <a:pt x="116" y="69"/>
                  <a:pt x="116" y="69"/>
                </a:cubicBezTo>
                <a:cubicBezTo>
                  <a:pt x="116" y="70"/>
                  <a:pt x="116" y="70"/>
                  <a:pt x="116" y="70"/>
                </a:cubicBezTo>
                <a:cubicBezTo>
                  <a:pt x="116" y="71"/>
                  <a:pt x="116" y="71"/>
                  <a:pt x="116" y="71"/>
                </a:cubicBezTo>
                <a:cubicBezTo>
                  <a:pt x="116" y="71"/>
                  <a:pt x="116" y="71"/>
                  <a:pt x="116" y="71"/>
                </a:cubicBezTo>
                <a:cubicBezTo>
                  <a:pt x="116" y="71"/>
                  <a:pt x="116" y="71"/>
                  <a:pt x="116" y="71"/>
                </a:cubicBezTo>
                <a:cubicBezTo>
                  <a:pt x="116" y="71"/>
                  <a:pt x="116" y="71"/>
                  <a:pt x="116" y="71"/>
                </a:cubicBezTo>
                <a:cubicBezTo>
                  <a:pt x="117" y="74"/>
                  <a:pt x="117" y="74"/>
                  <a:pt x="117" y="74"/>
                </a:cubicBezTo>
                <a:cubicBezTo>
                  <a:pt x="119" y="75"/>
                  <a:pt x="119" y="75"/>
                  <a:pt x="119" y="75"/>
                </a:cubicBezTo>
                <a:cubicBezTo>
                  <a:pt x="119" y="76"/>
                  <a:pt x="119" y="76"/>
                  <a:pt x="119" y="76"/>
                </a:cubicBezTo>
                <a:cubicBezTo>
                  <a:pt x="120" y="77"/>
                  <a:pt x="120" y="77"/>
                  <a:pt x="120" y="77"/>
                </a:cubicBezTo>
                <a:cubicBezTo>
                  <a:pt x="120" y="78"/>
                  <a:pt x="120" y="78"/>
                  <a:pt x="120" y="78"/>
                </a:cubicBezTo>
                <a:cubicBezTo>
                  <a:pt x="121" y="80"/>
                  <a:pt x="121" y="80"/>
                  <a:pt x="121" y="80"/>
                </a:cubicBezTo>
                <a:cubicBezTo>
                  <a:pt x="122" y="81"/>
                  <a:pt x="122" y="81"/>
                  <a:pt x="122" y="81"/>
                </a:cubicBezTo>
                <a:cubicBezTo>
                  <a:pt x="123" y="83"/>
                  <a:pt x="123" y="83"/>
                  <a:pt x="123" y="83"/>
                </a:cubicBezTo>
                <a:cubicBezTo>
                  <a:pt x="123" y="84"/>
                  <a:pt x="123" y="84"/>
                  <a:pt x="123" y="84"/>
                </a:cubicBezTo>
                <a:cubicBezTo>
                  <a:pt x="123" y="85"/>
                  <a:pt x="123" y="85"/>
                  <a:pt x="123" y="85"/>
                </a:cubicBezTo>
                <a:cubicBezTo>
                  <a:pt x="124" y="86"/>
                  <a:pt x="124" y="86"/>
                  <a:pt x="124" y="86"/>
                </a:cubicBezTo>
                <a:cubicBezTo>
                  <a:pt x="124" y="87"/>
                  <a:pt x="124" y="87"/>
                  <a:pt x="124" y="87"/>
                </a:cubicBezTo>
                <a:cubicBezTo>
                  <a:pt x="124" y="88"/>
                  <a:pt x="124" y="88"/>
                  <a:pt x="124" y="88"/>
                </a:cubicBezTo>
                <a:cubicBezTo>
                  <a:pt x="125" y="89"/>
                  <a:pt x="125" y="89"/>
                  <a:pt x="125" y="89"/>
                </a:cubicBezTo>
                <a:cubicBezTo>
                  <a:pt x="125" y="91"/>
                  <a:pt x="125" y="91"/>
                  <a:pt x="125" y="91"/>
                </a:cubicBezTo>
                <a:cubicBezTo>
                  <a:pt x="125" y="93"/>
                  <a:pt x="125" y="93"/>
                  <a:pt x="125" y="93"/>
                </a:cubicBezTo>
                <a:cubicBezTo>
                  <a:pt x="124" y="94"/>
                  <a:pt x="124" y="94"/>
                  <a:pt x="124" y="94"/>
                </a:cubicBezTo>
                <a:lnTo>
                  <a:pt x="124" y="95"/>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20498" name="Group 18"/>
          <p:cNvGrpSpPr>
            <a:grpSpLocks/>
          </p:cNvGrpSpPr>
          <p:nvPr/>
        </p:nvGrpSpPr>
        <p:grpSpPr bwMode="auto">
          <a:xfrm>
            <a:off x="4584700" y="3544888"/>
            <a:ext cx="568325" cy="569912"/>
            <a:chOff x="0" y="0"/>
            <a:chExt cx="568800" cy="569912"/>
          </a:xfrm>
        </p:grpSpPr>
        <p:sp>
          <p:nvSpPr>
            <p:cNvPr id="18447" name="圆角矩形 18"/>
            <p:cNvSpPr>
              <a:spLocks noChangeArrowheads="1"/>
            </p:cNvSpPr>
            <p:nvPr/>
          </p:nvSpPr>
          <p:spPr bwMode="auto">
            <a:xfrm>
              <a:off x="0" y="0"/>
              <a:ext cx="568800" cy="569912"/>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latin typeface="Calibri" pitchFamily="34" charset="0"/>
                <a:sym typeface="宋体" pitchFamily="2" charset="-122"/>
              </a:endParaRPr>
            </a:p>
          </p:txBody>
        </p:sp>
        <p:sp>
          <p:nvSpPr>
            <p:cNvPr id="18448" name="Freeform 28"/>
            <p:cNvSpPr>
              <a:spLocks noEditPoints="1" noChangeArrowheads="1"/>
            </p:cNvSpPr>
            <p:nvPr/>
          </p:nvSpPr>
          <p:spPr bwMode="auto">
            <a:xfrm>
              <a:off x="42566" y="78214"/>
              <a:ext cx="476250" cy="413483"/>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2147483647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0 w 94"/>
                <a:gd name="T31" fmla="*/ 2147483647 h 98"/>
                <a:gd name="T32" fmla="*/ 2147483647 w 94"/>
                <a:gd name="T33" fmla="*/ 2147483647 h 98"/>
                <a:gd name="T34" fmla="*/ 2147483647 w 94"/>
                <a:gd name="T35" fmla="*/ 0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rgbClr val="4BAC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20501" name="TextBox 20"/>
          <p:cNvSpPr>
            <a:spLocks noChangeArrowheads="1"/>
          </p:cNvSpPr>
          <p:nvPr/>
        </p:nvSpPr>
        <p:spPr bwMode="auto">
          <a:xfrm>
            <a:off x="5329238" y="3549650"/>
            <a:ext cx="34909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单击输入文字单击输入文</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nodeType="withEffect">
                                  <p:stCondLst>
                                    <p:cond delay="0"/>
                                  </p:stCondLst>
                                  <p:childTnLst>
                                    <p:set>
                                      <p:cBhvr>
                                        <p:cTn id="6" dur="1" fill="hold">
                                          <p:stCondLst>
                                            <p:cond delay="0"/>
                                          </p:stCondLst>
                                        </p:cTn>
                                        <p:tgtEl>
                                          <p:spTgt spid="20487"/>
                                        </p:tgtEl>
                                        <p:attrNameLst>
                                          <p:attrName>style.visibility</p:attrName>
                                        </p:attrNameLst>
                                      </p:cBhvr>
                                      <p:to>
                                        <p:strVal val="visible"/>
                                      </p:to>
                                    </p:set>
                                    <p:animEffect>
                                      <p:cBhvr>
                                        <p:cTn id="7" dur="500"/>
                                        <p:tgtEl>
                                          <p:spTgt spid="20487"/>
                                        </p:tgtEl>
                                      </p:cBhvr>
                                    </p:animEffect>
                                  </p:childTnLst>
                                </p:cTn>
                              </p:par>
                            </p:childTnLst>
                          </p:cTn>
                        </p:par>
                        <p:par>
                          <p:cTn id="8" fill="hold" nodeType="afterGroup">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0488"/>
                                        </p:tgtEl>
                                        <p:attrNameLst>
                                          <p:attrName>style.visibility</p:attrName>
                                        </p:attrNameLst>
                                      </p:cBhvr>
                                      <p:to>
                                        <p:strVal val="visible"/>
                                      </p:to>
                                    </p:set>
                                    <p:animEffect>
                                      <p:cBhvr>
                                        <p:cTn id="11" dur="1000"/>
                                        <p:tgtEl>
                                          <p:spTgt spid="20488"/>
                                        </p:tgtEl>
                                      </p:cBhvr>
                                    </p:animEffect>
                                    <p:anim calcmode="lin" valueType="num">
                                      <p:cBhvr>
                                        <p:cTn id="12" dur="1000" fill="hold"/>
                                        <p:tgtEl>
                                          <p:spTgt spid="20488"/>
                                        </p:tgtEl>
                                        <p:attrNameLst>
                                          <p:attrName>ppt_x</p:attrName>
                                        </p:attrNameLst>
                                      </p:cBhvr>
                                      <p:tavLst>
                                        <p:tav tm="0">
                                          <p:val>
                                            <p:strVal val="#ppt_x"/>
                                          </p:val>
                                        </p:tav>
                                        <p:tav tm="100000">
                                          <p:val>
                                            <p:strVal val="#ppt_x"/>
                                          </p:val>
                                        </p:tav>
                                      </p:tavLst>
                                    </p:anim>
                                    <p:anim calcmode="lin" valueType="num">
                                      <p:cBhvr>
                                        <p:cTn id="13" dur="1000" fill="hold"/>
                                        <p:tgtEl>
                                          <p:spTgt spid="2048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20491"/>
                                        </p:tgtEl>
                                        <p:attrNameLst>
                                          <p:attrName>style.visibility</p:attrName>
                                        </p:attrNameLst>
                                      </p:cBhvr>
                                      <p:to>
                                        <p:strVal val="visible"/>
                                      </p:to>
                                    </p:set>
                                    <p:anim calcmode="lin" valueType="num">
                                      <p:cBhvr>
                                        <p:cTn id="17" dur="500" fill="hold"/>
                                        <p:tgtEl>
                                          <p:spTgt spid="20491"/>
                                        </p:tgtEl>
                                        <p:attrNameLst>
                                          <p:attrName>ppt_w</p:attrName>
                                        </p:attrNameLst>
                                      </p:cBhvr>
                                      <p:tavLst>
                                        <p:tav tm="0">
                                          <p:val>
                                            <p:fltVal val="0"/>
                                          </p:val>
                                        </p:tav>
                                        <p:tav tm="100000">
                                          <p:val>
                                            <p:strVal val="#ppt_w"/>
                                          </p:val>
                                        </p:tav>
                                      </p:tavLst>
                                    </p:anim>
                                    <p:anim calcmode="lin" valueType="num">
                                      <p:cBhvr>
                                        <p:cTn id="18" dur="500" fill="hold"/>
                                        <p:tgtEl>
                                          <p:spTgt spid="20491"/>
                                        </p:tgtEl>
                                        <p:attrNameLst>
                                          <p:attrName>ppt_h</p:attrName>
                                        </p:attrNameLst>
                                      </p:cBhvr>
                                      <p:tavLst>
                                        <p:tav tm="0">
                                          <p:val>
                                            <p:fltVal val="0"/>
                                          </p:val>
                                        </p:tav>
                                        <p:tav tm="100000">
                                          <p:val>
                                            <p:strVal val="#ppt_h"/>
                                          </p:val>
                                        </p:tav>
                                      </p:tavLst>
                                    </p:anim>
                                    <p:anim calcmode="lin" valueType="num">
                                      <p:cBhvr>
                                        <p:cTn id="19" dur="500" fill="hold"/>
                                        <p:tgtEl>
                                          <p:spTgt spid="20491"/>
                                        </p:tgtEl>
                                        <p:attrNameLst>
                                          <p:attrName>style.rotation</p:attrName>
                                        </p:attrNameLst>
                                      </p:cBhvr>
                                      <p:tavLst>
                                        <p:tav tm="0">
                                          <p:val>
                                            <p:fltVal val="360"/>
                                          </p:val>
                                        </p:tav>
                                        <p:tav tm="100000">
                                          <p:val>
                                            <p:fltVal val="0"/>
                                          </p:val>
                                        </p:tav>
                                      </p:tavLst>
                                    </p:anim>
                                    <p:animEffect>
                                      <p:cBhvr>
                                        <p:cTn id="20" dur="500"/>
                                        <p:tgtEl>
                                          <p:spTgt spid="20491"/>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20489"/>
                                        </p:tgtEl>
                                        <p:attrNameLst>
                                          <p:attrName>style.visibility</p:attrName>
                                        </p:attrNameLst>
                                      </p:cBhvr>
                                      <p:to>
                                        <p:strVal val="visible"/>
                                      </p:to>
                                    </p:set>
                                    <p:anim calcmode="lin" valueType="num">
                                      <p:cBhvr>
                                        <p:cTn id="23" dur="500" fill="hold"/>
                                        <p:tgtEl>
                                          <p:spTgt spid="2048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0489"/>
                                        </p:tgtEl>
                                        <p:attrNameLst>
                                          <p:attrName>ppt_y</p:attrName>
                                        </p:attrNameLst>
                                      </p:cBhvr>
                                      <p:tavLst>
                                        <p:tav tm="0">
                                          <p:val>
                                            <p:strVal val="#ppt_y"/>
                                          </p:val>
                                        </p:tav>
                                        <p:tav tm="100000">
                                          <p:val>
                                            <p:strVal val="#ppt_y"/>
                                          </p:val>
                                        </p:tav>
                                      </p:tavLst>
                                    </p:anim>
                                    <p:anim calcmode="lin" valueType="num">
                                      <p:cBhvr>
                                        <p:cTn id="25" dur="500" fill="hold"/>
                                        <p:tgtEl>
                                          <p:spTgt spid="2048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0489"/>
                                        </p:tgtEl>
                                        <p:attrNameLst>
                                          <p:attrName>ppt_w</p:attrName>
                                        </p:attrNameLst>
                                      </p:cBhvr>
                                      <p:tavLst>
                                        <p:tav tm="0">
                                          <p:val>
                                            <p:strVal val="#ppt_w/10"/>
                                          </p:val>
                                        </p:tav>
                                        <p:tav tm="50000">
                                          <p:val>
                                            <p:strVal val="#ppt_w+.01"/>
                                          </p:val>
                                        </p:tav>
                                        <p:tav tm="100000">
                                          <p:val>
                                            <p:strVal val="#ppt_w"/>
                                          </p:val>
                                        </p:tav>
                                      </p:tavLst>
                                    </p:anim>
                                    <p:animEffect>
                                      <p:cBhvr>
                                        <p:cTn id="27" dur="500" tmFilter="0,0; .5, 1; 1, 1"/>
                                        <p:tgtEl>
                                          <p:spTgt spid="20489"/>
                                        </p:tgtEl>
                                      </p:cBhvr>
                                    </p:animEffect>
                                  </p:childTnLst>
                                </p:cTn>
                              </p:par>
                            </p:childTnLst>
                          </p:cTn>
                        </p:par>
                        <p:par>
                          <p:cTn id="28" fill="hold" nodeType="afterGroup">
                            <p:stCondLst>
                              <p:cond delay="2300"/>
                            </p:stCondLst>
                            <p:childTnLst>
                              <p:par>
                                <p:cTn id="29" presetID="49" presetClass="entr" presetSubtype="0" decel="100000" fill="hold" grpId="0" nodeType="afterEffect">
                                  <p:stCondLst>
                                    <p:cond delay="0"/>
                                  </p:stCondLst>
                                  <p:childTnLst>
                                    <p:set>
                                      <p:cBhvr>
                                        <p:cTn id="30" dur="1" fill="hold">
                                          <p:stCondLst>
                                            <p:cond delay="0"/>
                                          </p:stCondLst>
                                        </p:cTn>
                                        <p:tgtEl>
                                          <p:spTgt spid="20497"/>
                                        </p:tgtEl>
                                        <p:attrNameLst>
                                          <p:attrName>style.visibility</p:attrName>
                                        </p:attrNameLst>
                                      </p:cBhvr>
                                      <p:to>
                                        <p:strVal val="visible"/>
                                      </p:to>
                                    </p:set>
                                    <p:anim calcmode="lin" valueType="num">
                                      <p:cBhvr>
                                        <p:cTn id="31" dur="500" fill="hold"/>
                                        <p:tgtEl>
                                          <p:spTgt spid="20497"/>
                                        </p:tgtEl>
                                        <p:attrNameLst>
                                          <p:attrName>ppt_w</p:attrName>
                                        </p:attrNameLst>
                                      </p:cBhvr>
                                      <p:tavLst>
                                        <p:tav tm="0">
                                          <p:val>
                                            <p:fltVal val="0"/>
                                          </p:val>
                                        </p:tav>
                                        <p:tav tm="100000">
                                          <p:val>
                                            <p:strVal val="#ppt_w"/>
                                          </p:val>
                                        </p:tav>
                                      </p:tavLst>
                                    </p:anim>
                                    <p:anim calcmode="lin" valueType="num">
                                      <p:cBhvr>
                                        <p:cTn id="32" dur="500" fill="hold"/>
                                        <p:tgtEl>
                                          <p:spTgt spid="20497"/>
                                        </p:tgtEl>
                                        <p:attrNameLst>
                                          <p:attrName>ppt_h</p:attrName>
                                        </p:attrNameLst>
                                      </p:cBhvr>
                                      <p:tavLst>
                                        <p:tav tm="0">
                                          <p:val>
                                            <p:fltVal val="0"/>
                                          </p:val>
                                        </p:tav>
                                        <p:tav tm="100000">
                                          <p:val>
                                            <p:strVal val="#ppt_h"/>
                                          </p:val>
                                        </p:tav>
                                      </p:tavLst>
                                    </p:anim>
                                    <p:anim calcmode="lin" valueType="num">
                                      <p:cBhvr>
                                        <p:cTn id="33" dur="500" fill="hold"/>
                                        <p:tgtEl>
                                          <p:spTgt spid="20497"/>
                                        </p:tgtEl>
                                        <p:attrNameLst>
                                          <p:attrName>style.rotation</p:attrName>
                                        </p:attrNameLst>
                                      </p:cBhvr>
                                      <p:tavLst>
                                        <p:tav tm="0">
                                          <p:val>
                                            <p:fltVal val="360"/>
                                          </p:val>
                                        </p:tav>
                                        <p:tav tm="100000">
                                          <p:val>
                                            <p:fltVal val="0"/>
                                          </p:val>
                                        </p:tav>
                                      </p:tavLst>
                                    </p:anim>
                                    <p:animEffect>
                                      <p:cBhvr>
                                        <p:cTn id="34" dur="500"/>
                                        <p:tgtEl>
                                          <p:spTgt spid="20497"/>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20490"/>
                                        </p:tgtEl>
                                        <p:attrNameLst>
                                          <p:attrName>style.visibility</p:attrName>
                                        </p:attrNameLst>
                                      </p:cBhvr>
                                      <p:to>
                                        <p:strVal val="visible"/>
                                      </p:to>
                                    </p:set>
                                    <p:anim calcmode="lin" valueType="num">
                                      <p:cBhvr>
                                        <p:cTn id="37" dur="500" fill="hold"/>
                                        <p:tgtEl>
                                          <p:spTgt spid="20490"/>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20490"/>
                                        </p:tgtEl>
                                        <p:attrNameLst>
                                          <p:attrName>ppt_y</p:attrName>
                                        </p:attrNameLst>
                                      </p:cBhvr>
                                      <p:tavLst>
                                        <p:tav tm="0">
                                          <p:val>
                                            <p:strVal val="#ppt_y"/>
                                          </p:val>
                                        </p:tav>
                                        <p:tav tm="100000">
                                          <p:val>
                                            <p:strVal val="#ppt_y"/>
                                          </p:val>
                                        </p:tav>
                                      </p:tavLst>
                                    </p:anim>
                                    <p:anim calcmode="lin" valueType="num">
                                      <p:cBhvr>
                                        <p:cTn id="39" dur="500" fill="hold"/>
                                        <p:tgtEl>
                                          <p:spTgt spid="20490"/>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20490"/>
                                        </p:tgtEl>
                                        <p:attrNameLst>
                                          <p:attrName>ppt_w</p:attrName>
                                        </p:attrNameLst>
                                      </p:cBhvr>
                                      <p:tavLst>
                                        <p:tav tm="0">
                                          <p:val>
                                            <p:strVal val="#ppt_w/10"/>
                                          </p:val>
                                        </p:tav>
                                        <p:tav tm="50000">
                                          <p:val>
                                            <p:strVal val="#ppt_w+.01"/>
                                          </p:val>
                                        </p:tav>
                                        <p:tav tm="100000">
                                          <p:val>
                                            <p:strVal val="#ppt_w"/>
                                          </p:val>
                                        </p:tav>
                                      </p:tavLst>
                                    </p:anim>
                                    <p:animEffect>
                                      <p:cBhvr>
                                        <p:cTn id="41" dur="500" tmFilter="0,0; .5, 1; 1, 1"/>
                                        <p:tgtEl>
                                          <p:spTgt spid="20490"/>
                                        </p:tgtEl>
                                      </p:cBhvr>
                                    </p:animEffect>
                                  </p:childTnLst>
                                </p:cTn>
                              </p:par>
                            </p:childTnLst>
                          </p:cTn>
                        </p:par>
                        <p:par>
                          <p:cTn id="42" fill="hold" nodeType="afterGroup">
                            <p:stCondLst>
                              <p:cond delay="3200"/>
                            </p:stCondLst>
                            <p:childTnLst>
                              <p:par>
                                <p:cTn id="43" presetID="49" presetClass="entr" presetSubtype="0" decel="100000" fill="hold" nodeType="afterEffect">
                                  <p:stCondLst>
                                    <p:cond delay="0"/>
                                  </p:stCondLst>
                                  <p:childTnLst>
                                    <p:set>
                                      <p:cBhvr>
                                        <p:cTn id="44" dur="1" fill="hold">
                                          <p:stCondLst>
                                            <p:cond delay="0"/>
                                          </p:stCondLst>
                                        </p:cTn>
                                        <p:tgtEl>
                                          <p:spTgt spid="20498"/>
                                        </p:tgtEl>
                                        <p:attrNameLst>
                                          <p:attrName>style.visibility</p:attrName>
                                        </p:attrNameLst>
                                      </p:cBhvr>
                                      <p:to>
                                        <p:strVal val="visible"/>
                                      </p:to>
                                    </p:set>
                                    <p:anim calcmode="lin" valueType="num">
                                      <p:cBhvr>
                                        <p:cTn id="45" dur="500" fill="hold"/>
                                        <p:tgtEl>
                                          <p:spTgt spid="20498"/>
                                        </p:tgtEl>
                                        <p:attrNameLst>
                                          <p:attrName>ppt_w</p:attrName>
                                        </p:attrNameLst>
                                      </p:cBhvr>
                                      <p:tavLst>
                                        <p:tav tm="0">
                                          <p:val>
                                            <p:fltVal val="0"/>
                                          </p:val>
                                        </p:tav>
                                        <p:tav tm="100000">
                                          <p:val>
                                            <p:strVal val="#ppt_w"/>
                                          </p:val>
                                        </p:tav>
                                      </p:tavLst>
                                    </p:anim>
                                    <p:anim calcmode="lin" valueType="num">
                                      <p:cBhvr>
                                        <p:cTn id="46" dur="500" fill="hold"/>
                                        <p:tgtEl>
                                          <p:spTgt spid="20498"/>
                                        </p:tgtEl>
                                        <p:attrNameLst>
                                          <p:attrName>ppt_h</p:attrName>
                                        </p:attrNameLst>
                                      </p:cBhvr>
                                      <p:tavLst>
                                        <p:tav tm="0">
                                          <p:val>
                                            <p:fltVal val="0"/>
                                          </p:val>
                                        </p:tav>
                                        <p:tav tm="100000">
                                          <p:val>
                                            <p:strVal val="#ppt_h"/>
                                          </p:val>
                                        </p:tav>
                                      </p:tavLst>
                                    </p:anim>
                                    <p:anim calcmode="lin" valueType="num">
                                      <p:cBhvr>
                                        <p:cTn id="47" dur="500" fill="hold"/>
                                        <p:tgtEl>
                                          <p:spTgt spid="20498"/>
                                        </p:tgtEl>
                                        <p:attrNameLst>
                                          <p:attrName>style.rotation</p:attrName>
                                        </p:attrNameLst>
                                      </p:cBhvr>
                                      <p:tavLst>
                                        <p:tav tm="0">
                                          <p:val>
                                            <p:fltVal val="360"/>
                                          </p:val>
                                        </p:tav>
                                        <p:tav tm="100000">
                                          <p:val>
                                            <p:fltVal val="0"/>
                                          </p:val>
                                        </p:tav>
                                      </p:tavLst>
                                    </p:anim>
                                    <p:animEffect>
                                      <p:cBhvr>
                                        <p:cTn id="48" dur="500"/>
                                        <p:tgtEl>
                                          <p:spTgt spid="20498"/>
                                        </p:tgtEl>
                                      </p:cBhvr>
                                    </p:animEffect>
                                  </p:childTnLst>
                                </p:cTn>
                              </p:par>
                              <p:par>
                                <p:cTn id="49" presetID="41" presetClass="entr" presetSubtype="0" fill="hold" grpId="0" nodeType="withEffect">
                                  <p:stCondLst>
                                    <p:cond delay="0"/>
                                  </p:stCondLst>
                                  <p:iterate type="lt">
                                    <p:tmPct val="4000"/>
                                  </p:iterate>
                                  <p:childTnLst>
                                    <p:set>
                                      <p:cBhvr>
                                        <p:cTn id="50" dur="1" fill="hold">
                                          <p:stCondLst>
                                            <p:cond delay="0"/>
                                          </p:stCondLst>
                                        </p:cTn>
                                        <p:tgtEl>
                                          <p:spTgt spid="20501">
                                            <p:txEl>
                                              <p:pRg st="0" end="0"/>
                                            </p:txEl>
                                          </p:spTgt>
                                        </p:tgtEl>
                                        <p:attrNameLst>
                                          <p:attrName>style.visibility</p:attrName>
                                        </p:attrNameLst>
                                      </p:cBhvr>
                                      <p:to>
                                        <p:strVal val="visible"/>
                                      </p:to>
                                    </p:set>
                                    <p:anim calcmode="lin" valueType="num">
                                      <p:cBhvr>
                                        <p:cTn id="51" dur="500" fill="hold"/>
                                        <p:tgtEl>
                                          <p:spTgt spid="2050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20501">
                                            <p:txEl>
                                              <p:pRg st="0" end="0"/>
                                            </p:txEl>
                                          </p:spTgt>
                                        </p:tgtEl>
                                        <p:attrNameLst>
                                          <p:attrName>ppt_y</p:attrName>
                                        </p:attrNameLst>
                                      </p:cBhvr>
                                      <p:tavLst>
                                        <p:tav tm="0">
                                          <p:val>
                                            <p:strVal val="#ppt_y"/>
                                          </p:val>
                                        </p:tav>
                                        <p:tav tm="100000">
                                          <p:val>
                                            <p:strVal val="#ppt_y"/>
                                          </p:val>
                                        </p:tav>
                                      </p:tavLst>
                                    </p:anim>
                                    <p:anim calcmode="lin" valueType="num">
                                      <p:cBhvr>
                                        <p:cTn id="53" dur="500" fill="hold"/>
                                        <p:tgtEl>
                                          <p:spTgt spid="2050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20501">
                                            <p:txEl>
                                              <p:pRg st="0" end="0"/>
                                            </p:txEl>
                                          </p:spTgt>
                                        </p:tgtEl>
                                        <p:attrNameLst>
                                          <p:attrName>ppt_w</p:attrName>
                                        </p:attrNameLst>
                                      </p:cBhvr>
                                      <p:tavLst>
                                        <p:tav tm="0">
                                          <p:val>
                                            <p:strVal val="#ppt_w/10"/>
                                          </p:val>
                                        </p:tav>
                                        <p:tav tm="50000">
                                          <p:val>
                                            <p:strVal val="#ppt_w+.01"/>
                                          </p:val>
                                        </p:tav>
                                        <p:tav tm="100000">
                                          <p:val>
                                            <p:strVal val="#ppt_w"/>
                                          </p:val>
                                        </p:tav>
                                      </p:tavLst>
                                    </p:anim>
                                    <p:animEffect>
                                      <p:cBhvr>
                                        <p:cTn id="55" dur="500" tmFilter="0,0; .5, 1; 1, 1"/>
                                        <p:tgtEl>
                                          <p:spTgt spid="205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p:bldP spid="20489" grpId="0" bldLvl="0" autoUpdateAnimBg="0"/>
      <p:bldP spid="20490" grpId="0" bldLvl="0" autoUpdateAnimBg="0"/>
      <p:bldP spid="20497" grpId="0" animBg="1"/>
      <p:bldP spid="20501" grpId="0" build="allAtOnce"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79393397-9E93-4909-8805-45511DA7EEBF}" type="slidenum">
              <a:rPr lang="zh-CN" altLang="en-US" smtClean="0">
                <a:solidFill>
                  <a:srgbClr val="898989"/>
                </a:solidFill>
              </a:rPr>
              <a:pPr eaLnBrk="1" hangingPunct="1"/>
              <a:t>18</a:t>
            </a:fld>
            <a:endParaRPr lang="zh-CN" altLang="en-US" sz="1800" smtClean="0"/>
          </a:p>
        </p:txBody>
      </p:sp>
      <p:grpSp>
        <p:nvGrpSpPr>
          <p:cNvPr id="19459" name="Group 2"/>
          <p:cNvGrpSpPr>
            <a:grpSpLocks/>
          </p:cNvGrpSpPr>
          <p:nvPr/>
        </p:nvGrpSpPr>
        <p:grpSpPr bwMode="auto">
          <a:xfrm rot="-753959">
            <a:off x="-547688" y="-1414463"/>
            <a:ext cx="9980613" cy="7623176"/>
            <a:chOff x="0" y="0"/>
            <a:chExt cx="6688140" cy="5108830"/>
          </a:xfrm>
        </p:grpSpPr>
        <p:sp>
          <p:nvSpPr>
            <p:cNvPr id="19468" name="Freeform 6"/>
            <p:cNvSpPr>
              <a:spLocks noEditPoints="1" noChangeArrowheads="1"/>
            </p:cNvSpPr>
            <p:nvPr/>
          </p:nvSpPr>
          <p:spPr bwMode="auto">
            <a:xfrm>
              <a:off x="5618162" y="2631703"/>
              <a:ext cx="315912" cy="367338"/>
            </a:xfrm>
            <a:custGeom>
              <a:avLst/>
              <a:gdLst>
                <a:gd name="T0" fmla="*/ 2147483647 w 84"/>
                <a:gd name="T1" fmla="*/ 0 h 92"/>
                <a:gd name="T2" fmla="*/ 2147483647 w 84"/>
                <a:gd name="T3" fmla="*/ 2147483647 h 92"/>
                <a:gd name="T4" fmla="*/ 2147483647 w 84"/>
                <a:gd name="T5" fmla="*/ 2147483647 h 92"/>
                <a:gd name="T6" fmla="*/ 0 w 84"/>
                <a:gd name="T7" fmla="*/ 2147483647 h 92"/>
                <a:gd name="T8" fmla="*/ 2147483647 w 84"/>
                <a:gd name="T9" fmla="*/ 2147483647 h 92"/>
                <a:gd name="T10" fmla="*/ 2147483647 w 84"/>
                <a:gd name="T11" fmla="*/ 2147483647 h 92"/>
                <a:gd name="T12" fmla="*/ 2147483647 w 84"/>
                <a:gd name="T13" fmla="*/ 2147483647 h 92"/>
                <a:gd name="T14" fmla="*/ 2147483647 w 84"/>
                <a:gd name="T15" fmla="*/ 2147483647 h 92"/>
                <a:gd name="T16" fmla="*/ 2147483647 w 84"/>
                <a:gd name="T17" fmla="*/ 2147483647 h 92"/>
                <a:gd name="T18" fmla="*/ 2147483647 w 84"/>
                <a:gd name="T19" fmla="*/ 2147483647 h 92"/>
                <a:gd name="T20" fmla="*/ 2147483647 w 84"/>
                <a:gd name="T21" fmla="*/ 2147483647 h 92"/>
                <a:gd name="T22" fmla="*/ 2147483647 w 84"/>
                <a:gd name="T23" fmla="*/ 2147483647 h 92"/>
                <a:gd name="T24" fmla="*/ 2147483647 w 84"/>
                <a:gd name="T25" fmla="*/ 2147483647 h 92"/>
                <a:gd name="T26" fmla="*/ 2147483647 w 84"/>
                <a:gd name="T27" fmla="*/ 2147483647 h 92"/>
                <a:gd name="T28" fmla="*/ 2147483647 w 84"/>
                <a:gd name="T29" fmla="*/ 2147483647 h 92"/>
                <a:gd name="T30" fmla="*/ 2147483647 w 84"/>
                <a:gd name="T31" fmla="*/ 2147483647 h 92"/>
                <a:gd name="T32" fmla="*/ 2147483647 w 84"/>
                <a:gd name="T33" fmla="*/ 2147483647 h 92"/>
                <a:gd name="T34" fmla="*/ 2147483647 w 84"/>
                <a:gd name="T35" fmla="*/ 2147483647 h 92"/>
                <a:gd name="T36" fmla="*/ 2147483647 w 84"/>
                <a:gd name="T37" fmla="*/ 2147483647 h 92"/>
                <a:gd name="T38" fmla="*/ 2147483647 w 84"/>
                <a:gd name="T39" fmla="*/ 2147483647 h 92"/>
                <a:gd name="T40" fmla="*/ 2147483647 w 84"/>
                <a:gd name="T41" fmla="*/ 2147483647 h 92"/>
                <a:gd name="T42" fmla="*/ 2147483647 w 84"/>
                <a:gd name="T43" fmla="*/ 2147483647 h 92"/>
                <a:gd name="T44" fmla="*/ 2147483647 w 84"/>
                <a:gd name="T45" fmla="*/ 2147483647 h 92"/>
                <a:gd name="T46" fmla="*/ 2147483647 w 84"/>
                <a:gd name="T47" fmla="*/ 2147483647 h 92"/>
                <a:gd name="T48" fmla="*/ 2147483647 w 84"/>
                <a:gd name="T49" fmla="*/ 2147483647 h 92"/>
                <a:gd name="T50" fmla="*/ 2147483647 w 84"/>
                <a:gd name="T51" fmla="*/ 2147483647 h 92"/>
                <a:gd name="T52" fmla="*/ 2147483647 w 84"/>
                <a:gd name="T53" fmla="*/ 2147483647 h 92"/>
                <a:gd name="T54" fmla="*/ 2147483647 w 84"/>
                <a:gd name="T55" fmla="*/ 2147483647 h 92"/>
                <a:gd name="T56" fmla="*/ 2147483647 w 84"/>
                <a:gd name="T57" fmla="*/ 2147483647 h 92"/>
                <a:gd name="T58" fmla="*/ 2147483647 w 84"/>
                <a:gd name="T59" fmla="*/ 2147483647 h 92"/>
                <a:gd name="T60" fmla="*/ 2147483647 w 84"/>
                <a:gd name="T61" fmla="*/ 2147483647 h 92"/>
                <a:gd name="T62" fmla="*/ 2147483647 w 84"/>
                <a:gd name="T63" fmla="*/ 2147483647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2"/>
                <a:gd name="T98" fmla="*/ 84 w 84"/>
                <a:gd name="T99" fmla="*/ 92 h 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9" name="Freeform 7"/>
            <p:cNvSpPr>
              <a:spLocks noEditPoints="1" noChangeArrowheads="1"/>
            </p:cNvSpPr>
            <p:nvPr/>
          </p:nvSpPr>
          <p:spPr bwMode="auto">
            <a:xfrm>
              <a:off x="5570537" y="3206306"/>
              <a:ext cx="430212" cy="304705"/>
            </a:xfrm>
            <a:custGeom>
              <a:avLst/>
              <a:gdLst>
                <a:gd name="T0" fmla="*/ 2147483647 w 115"/>
                <a:gd name="T1" fmla="*/ 0 h 76"/>
                <a:gd name="T2" fmla="*/ 2147483647 w 115"/>
                <a:gd name="T3" fmla="*/ 2147483647 h 76"/>
                <a:gd name="T4" fmla="*/ 2147483647 w 115"/>
                <a:gd name="T5" fmla="*/ 2147483647 h 76"/>
                <a:gd name="T6" fmla="*/ 2147483647 w 115"/>
                <a:gd name="T7" fmla="*/ 2147483647 h 76"/>
                <a:gd name="T8" fmla="*/ 2147483647 w 115"/>
                <a:gd name="T9" fmla="*/ 2147483647 h 76"/>
                <a:gd name="T10" fmla="*/ 2147483647 w 115"/>
                <a:gd name="T11" fmla="*/ 2147483647 h 76"/>
                <a:gd name="T12" fmla="*/ 2147483647 w 115"/>
                <a:gd name="T13" fmla="*/ 2147483647 h 76"/>
                <a:gd name="T14" fmla="*/ 2147483647 w 115"/>
                <a:gd name="T15" fmla="*/ 2147483647 h 76"/>
                <a:gd name="T16" fmla="*/ 2147483647 w 115"/>
                <a:gd name="T17" fmla="*/ 2147483647 h 76"/>
                <a:gd name="T18" fmla="*/ 2147483647 w 115"/>
                <a:gd name="T19" fmla="*/ 2147483647 h 76"/>
                <a:gd name="T20" fmla="*/ 2147483647 w 115"/>
                <a:gd name="T21" fmla="*/ 2147483647 h 76"/>
                <a:gd name="T22" fmla="*/ 2147483647 w 115"/>
                <a:gd name="T23" fmla="*/ 2147483647 h 76"/>
                <a:gd name="T24" fmla="*/ 2147483647 w 115"/>
                <a:gd name="T25" fmla="*/ 2147483647 h 76"/>
                <a:gd name="T26" fmla="*/ 2147483647 w 115"/>
                <a:gd name="T27" fmla="*/ 2147483647 h 76"/>
                <a:gd name="T28" fmla="*/ 2147483647 w 115"/>
                <a:gd name="T29" fmla="*/ 2147483647 h 76"/>
                <a:gd name="T30" fmla="*/ 2147483647 w 115"/>
                <a:gd name="T31" fmla="*/ 2147483647 h 76"/>
                <a:gd name="T32" fmla="*/ 2147483647 w 115"/>
                <a:gd name="T33" fmla="*/ 2147483647 h 76"/>
                <a:gd name="T34" fmla="*/ 2147483647 w 115"/>
                <a:gd name="T35" fmla="*/ 2147483647 h 76"/>
                <a:gd name="T36" fmla="*/ 2147483647 w 115"/>
                <a:gd name="T37" fmla="*/ 2147483647 h 76"/>
                <a:gd name="T38" fmla="*/ 2147483647 w 115"/>
                <a:gd name="T39" fmla="*/ 2147483647 h 76"/>
                <a:gd name="T40" fmla="*/ 2147483647 w 115"/>
                <a:gd name="T41" fmla="*/ 2147483647 h 76"/>
                <a:gd name="T42" fmla="*/ 2147483647 w 115"/>
                <a:gd name="T43" fmla="*/ 2147483647 h 76"/>
                <a:gd name="T44" fmla="*/ 2147483647 w 115"/>
                <a:gd name="T45" fmla="*/ 2147483647 h 76"/>
                <a:gd name="T46" fmla="*/ 2147483647 w 115"/>
                <a:gd name="T47" fmla="*/ 2147483647 h 76"/>
                <a:gd name="T48" fmla="*/ 2147483647 w 115"/>
                <a:gd name="T49" fmla="*/ 2147483647 h 76"/>
                <a:gd name="T50" fmla="*/ 2147483647 w 115"/>
                <a:gd name="T51" fmla="*/ 2147483647 h 76"/>
                <a:gd name="T52" fmla="*/ 2147483647 w 115"/>
                <a:gd name="T53" fmla="*/ 2147483647 h 76"/>
                <a:gd name="T54" fmla="*/ 2147483647 w 115"/>
                <a:gd name="T55" fmla="*/ 2147483647 h 76"/>
                <a:gd name="T56" fmla="*/ 2147483647 w 115"/>
                <a:gd name="T57" fmla="*/ 2147483647 h 76"/>
                <a:gd name="T58" fmla="*/ 2147483647 w 115"/>
                <a:gd name="T59" fmla="*/ 2147483647 h 76"/>
                <a:gd name="T60" fmla="*/ 2147483647 w 115"/>
                <a:gd name="T61" fmla="*/ 2147483647 h 76"/>
                <a:gd name="T62" fmla="*/ 2147483647 w 115"/>
                <a:gd name="T63" fmla="*/ 2147483647 h 76"/>
                <a:gd name="T64" fmla="*/ 2147483647 w 115"/>
                <a:gd name="T65" fmla="*/ 2147483647 h 76"/>
                <a:gd name="T66" fmla="*/ 2147483647 w 115"/>
                <a:gd name="T67" fmla="*/ 2147483647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
                <a:gd name="T103" fmla="*/ 0 h 76"/>
                <a:gd name="T104" fmla="*/ 115 w 115"/>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0" name="Freeform 8"/>
            <p:cNvSpPr>
              <a:spLocks noEditPoints="1" noChangeArrowheads="1"/>
            </p:cNvSpPr>
            <p:nvPr/>
          </p:nvSpPr>
          <p:spPr bwMode="auto">
            <a:xfrm>
              <a:off x="4887912" y="2593385"/>
              <a:ext cx="404812" cy="428280"/>
            </a:xfrm>
            <a:custGeom>
              <a:avLst/>
              <a:gdLst>
                <a:gd name="T0" fmla="*/ 2147483647 w 108"/>
                <a:gd name="T1" fmla="*/ 2147483647 h 107"/>
                <a:gd name="T2" fmla="*/ 2147483647 w 108"/>
                <a:gd name="T3" fmla="*/ 2147483647 h 107"/>
                <a:gd name="T4" fmla="*/ 2147483647 w 108"/>
                <a:gd name="T5" fmla="*/ 2147483647 h 107"/>
                <a:gd name="T6" fmla="*/ 2147483647 w 108"/>
                <a:gd name="T7" fmla="*/ 2147483647 h 107"/>
                <a:gd name="T8" fmla="*/ 2147483647 w 108"/>
                <a:gd name="T9" fmla="*/ 2147483647 h 107"/>
                <a:gd name="T10" fmla="*/ 2147483647 w 108"/>
                <a:gd name="T11" fmla="*/ 2147483647 h 107"/>
                <a:gd name="T12" fmla="*/ 2147483647 w 108"/>
                <a:gd name="T13" fmla="*/ 2147483647 h 107"/>
                <a:gd name="T14" fmla="*/ 2147483647 w 108"/>
                <a:gd name="T15" fmla="*/ 2147483647 h 107"/>
                <a:gd name="T16" fmla="*/ 2147483647 w 108"/>
                <a:gd name="T17" fmla="*/ 2147483647 h 107"/>
                <a:gd name="T18" fmla="*/ 2147483647 w 108"/>
                <a:gd name="T19" fmla="*/ 2147483647 h 107"/>
                <a:gd name="T20" fmla="*/ 2147483647 w 108"/>
                <a:gd name="T21" fmla="*/ 2147483647 h 107"/>
                <a:gd name="T22" fmla="*/ 2147483647 w 108"/>
                <a:gd name="T23" fmla="*/ 2147483647 h 107"/>
                <a:gd name="T24" fmla="*/ 2147483647 w 108"/>
                <a:gd name="T25" fmla="*/ 2147483647 h 107"/>
                <a:gd name="T26" fmla="*/ 2147483647 w 108"/>
                <a:gd name="T27" fmla="*/ 2147483647 h 107"/>
                <a:gd name="T28" fmla="*/ 2147483647 w 108"/>
                <a:gd name="T29" fmla="*/ 2147483647 h 107"/>
                <a:gd name="T30" fmla="*/ 2147483647 w 108"/>
                <a:gd name="T31" fmla="*/ 2147483647 h 107"/>
                <a:gd name="T32" fmla="*/ 2147483647 w 108"/>
                <a:gd name="T33" fmla="*/ 2147483647 h 107"/>
                <a:gd name="T34" fmla="*/ 2147483647 w 108"/>
                <a:gd name="T35" fmla="*/ 2147483647 h 107"/>
                <a:gd name="T36" fmla="*/ 2147483647 w 108"/>
                <a:gd name="T37" fmla="*/ 2147483647 h 107"/>
                <a:gd name="T38" fmla="*/ 2147483647 w 108"/>
                <a:gd name="T39" fmla="*/ 2147483647 h 107"/>
                <a:gd name="T40" fmla="*/ 2147483647 w 108"/>
                <a:gd name="T41" fmla="*/ 2147483647 h 107"/>
                <a:gd name="T42" fmla="*/ 2147483647 w 108"/>
                <a:gd name="T43" fmla="*/ 2147483647 h 107"/>
                <a:gd name="T44" fmla="*/ 2147483647 w 108"/>
                <a:gd name="T45" fmla="*/ 2147483647 h 107"/>
                <a:gd name="T46" fmla="*/ 2147483647 w 108"/>
                <a:gd name="T47" fmla="*/ 2147483647 h 107"/>
                <a:gd name="T48" fmla="*/ 2147483647 w 108"/>
                <a:gd name="T49" fmla="*/ 2147483647 h 107"/>
                <a:gd name="T50" fmla="*/ 2147483647 w 108"/>
                <a:gd name="T51" fmla="*/ 2147483647 h 107"/>
                <a:gd name="T52" fmla="*/ 2147483647 w 108"/>
                <a:gd name="T53" fmla="*/ 2147483647 h 107"/>
                <a:gd name="T54" fmla="*/ 2147483647 w 108"/>
                <a:gd name="T55" fmla="*/ 2147483647 h 107"/>
                <a:gd name="T56" fmla="*/ 2147483647 w 108"/>
                <a:gd name="T57" fmla="*/ 2147483647 h 107"/>
                <a:gd name="T58" fmla="*/ 2147483647 w 108"/>
                <a:gd name="T59" fmla="*/ 2147483647 h 107"/>
                <a:gd name="T60" fmla="*/ 2147483647 w 108"/>
                <a:gd name="T61" fmla="*/ 2147483647 h 107"/>
                <a:gd name="T62" fmla="*/ 2147483647 w 108"/>
                <a:gd name="T63" fmla="*/ 2147483647 h 107"/>
                <a:gd name="T64" fmla="*/ 2147483647 w 108"/>
                <a:gd name="T65" fmla="*/ 2147483647 h 107"/>
                <a:gd name="T66" fmla="*/ 2147483647 w 108"/>
                <a:gd name="T67" fmla="*/ 2147483647 h 107"/>
                <a:gd name="T68" fmla="*/ 2147483647 w 108"/>
                <a:gd name="T69" fmla="*/ 2147483647 h 107"/>
                <a:gd name="T70" fmla="*/ 2147483647 w 108"/>
                <a:gd name="T71" fmla="*/ 2147483647 h 107"/>
                <a:gd name="T72" fmla="*/ 2147483647 w 108"/>
                <a:gd name="T73" fmla="*/ 2147483647 h 107"/>
                <a:gd name="T74" fmla="*/ 2147483647 w 108"/>
                <a:gd name="T75" fmla="*/ 2147483647 h 107"/>
                <a:gd name="T76" fmla="*/ 2147483647 w 108"/>
                <a:gd name="T77" fmla="*/ 2147483647 h 107"/>
                <a:gd name="T78" fmla="*/ 2147483647 w 108"/>
                <a:gd name="T79" fmla="*/ 2147483647 h 107"/>
                <a:gd name="T80" fmla="*/ 2147483647 w 108"/>
                <a:gd name="T81" fmla="*/ 2147483647 h 107"/>
                <a:gd name="T82" fmla="*/ 2147483647 w 108"/>
                <a:gd name="T83" fmla="*/ 2147483647 h 107"/>
                <a:gd name="T84" fmla="*/ 2147483647 w 108"/>
                <a:gd name="T85" fmla="*/ 2147483647 h 107"/>
                <a:gd name="T86" fmla="*/ 2147483647 w 108"/>
                <a:gd name="T87" fmla="*/ 2147483647 h 107"/>
                <a:gd name="T88" fmla="*/ 2147483647 w 108"/>
                <a:gd name="T89" fmla="*/ 2147483647 h 107"/>
                <a:gd name="T90" fmla="*/ 2147483647 w 108"/>
                <a:gd name="T91" fmla="*/ 2147483647 h 107"/>
                <a:gd name="T92" fmla="*/ 2147483647 w 108"/>
                <a:gd name="T93" fmla="*/ 2147483647 h 107"/>
                <a:gd name="T94" fmla="*/ 2147483647 w 108"/>
                <a:gd name="T95" fmla="*/ 2147483647 h 107"/>
                <a:gd name="T96" fmla="*/ 2147483647 w 108"/>
                <a:gd name="T97" fmla="*/ 2147483647 h 107"/>
                <a:gd name="T98" fmla="*/ 2147483647 w 108"/>
                <a:gd name="T99" fmla="*/ 2147483647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07"/>
                <a:gd name="T152" fmla="*/ 108 w 108"/>
                <a:gd name="T153" fmla="*/ 107 h 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1" name="Freeform 9"/>
            <p:cNvSpPr>
              <a:spLocks noEditPoints="1" noChangeArrowheads="1"/>
            </p:cNvSpPr>
            <p:nvPr/>
          </p:nvSpPr>
          <p:spPr bwMode="auto">
            <a:xfrm>
              <a:off x="3544890" y="1609846"/>
              <a:ext cx="319087" cy="340254"/>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2" name="Freeform 10"/>
            <p:cNvSpPr>
              <a:spLocks noEditPoints="1" noChangeArrowheads="1"/>
            </p:cNvSpPr>
            <p:nvPr/>
          </p:nvSpPr>
          <p:spPr bwMode="auto">
            <a:xfrm>
              <a:off x="4940303" y="2151338"/>
              <a:ext cx="333375" cy="325018"/>
            </a:xfrm>
            <a:custGeom>
              <a:avLst/>
              <a:gdLst>
                <a:gd name="T0" fmla="*/ 2147483647 w 210"/>
                <a:gd name="T1" fmla="*/ 0 h 192"/>
                <a:gd name="T2" fmla="*/ 2147483647 w 210"/>
                <a:gd name="T3" fmla="*/ 2147483647 h 192"/>
                <a:gd name="T4" fmla="*/ 2147483647 w 210"/>
                <a:gd name="T5" fmla="*/ 2147483647 h 192"/>
                <a:gd name="T6" fmla="*/ 2147483647 w 210"/>
                <a:gd name="T7" fmla="*/ 2147483647 h 192"/>
                <a:gd name="T8" fmla="*/ 2147483647 w 210"/>
                <a:gd name="T9" fmla="*/ 2147483647 h 192"/>
                <a:gd name="T10" fmla="*/ 2147483647 w 210"/>
                <a:gd name="T11" fmla="*/ 2147483647 h 192"/>
                <a:gd name="T12" fmla="*/ 2147483647 w 210"/>
                <a:gd name="T13" fmla="*/ 2147483647 h 192"/>
                <a:gd name="T14" fmla="*/ 2147483647 w 210"/>
                <a:gd name="T15" fmla="*/ 2147483647 h 192"/>
                <a:gd name="T16" fmla="*/ 2147483647 w 210"/>
                <a:gd name="T17" fmla="*/ 2147483647 h 192"/>
                <a:gd name="T18" fmla="*/ 2147483647 w 210"/>
                <a:gd name="T19" fmla="*/ 2147483647 h 192"/>
                <a:gd name="T20" fmla="*/ 2147483647 w 210"/>
                <a:gd name="T21" fmla="*/ 2147483647 h 192"/>
                <a:gd name="T22" fmla="*/ 2147483647 w 210"/>
                <a:gd name="T23" fmla="*/ 2147483647 h 192"/>
                <a:gd name="T24" fmla="*/ 2147483647 w 210"/>
                <a:gd name="T25" fmla="*/ 2147483647 h 192"/>
                <a:gd name="T26" fmla="*/ 2147483647 w 210"/>
                <a:gd name="T27" fmla="*/ 2147483647 h 192"/>
                <a:gd name="T28" fmla="*/ 2147483647 w 210"/>
                <a:gd name="T29" fmla="*/ 2147483647 h 192"/>
                <a:gd name="T30" fmla="*/ 2147483647 w 210"/>
                <a:gd name="T31" fmla="*/ 2147483647 h 192"/>
                <a:gd name="T32" fmla="*/ 2147483647 w 210"/>
                <a:gd name="T33" fmla="*/ 2147483647 h 192"/>
                <a:gd name="T34" fmla="*/ 2147483647 w 210"/>
                <a:gd name="T35" fmla="*/ 2147483647 h 192"/>
                <a:gd name="T36" fmla="*/ 2147483647 w 210"/>
                <a:gd name="T37" fmla="*/ 2147483647 h 192"/>
                <a:gd name="T38" fmla="*/ 2147483647 w 210"/>
                <a:gd name="T39" fmla="*/ 2147483647 h 192"/>
                <a:gd name="T40" fmla="*/ 2147483647 w 210"/>
                <a:gd name="T41" fmla="*/ 2147483647 h 192"/>
                <a:gd name="T42" fmla="*/ 2147483647 w 210"/>
                <a:gd name="T43" fmla="*/ 2147483647 h 192"/>
                <a:gd name="T44" fmla="*/ 2147483647 w 210"/>
                <a:gd name="T45" fmla="*/ 2147483647 h 192"/>
                <a:gd name="T46" fmla="*/ 2147483647 w 210"/>
                <a:gd name="T47" fmla="*/ 2147483647 h 192"/>
                <a:gd name="T48" fmla="*/ 2147483647 w 210"/>
                <a:gd name="T49" fmla="*/ 2147483647 h 192"/>
                <a:gd name="T50" fmla="*/ 0 w 210"/>
                <a:gd name="T51" fmla="*/ 2147483647 h 192"/>
                <a:gd name="T52" fmla="*/ 2147483647 w 210"/>
                <a:gd name="T53" fmla="*/ 2147483647 h 192"/>
                <a:gd name="T54" fmla="*/ 0 w 210"/>
                <a:gd name="T55" fmla="*/ 2147483647 h 192"/>
                <a:gd name="T56" fmla="*/ 2147483647 w 210"/>
                <a:gd name="T57" fmla="*/ 2147483647 h 192"/>
                <a:gd name="T58" fmla="*/ 0 w 210"/>
                <a:gd name="T59" fmla="*/ 2147483647 h 192"/>
                <a:gd name="T60" fmla="*/ 2147483647 w 210"/>
                <a:gd name="T61" fmla="*/ 2147483647 h 192"/>
                <a:gd name="T62" fmla="*/ 0 w 210"/>
                <a:gd name="T63" fmla="*/ 2147483647 h 192"/>
                <a:gd name="T64" fmla="*/ 2147483647 w 210"/>
                <a:gd name="T65" fmla="*/ 2147483647 h 192"/>
                <a:gd name="T66" fmla="*/ 0 w 210"/>
                <a:gd name="T67" fmla="*/ 2147483647 h 192"/>
                <a:gd name="T68" fmla="*/ 2147483647 w 210"/>
                <a:gd name="T69" fmla="*/ 2147483647 h 192"/>
                <a:gd name="T70" fmla="*/ 2147483647 w 210"/>
                <a:gd name="T71" fmla="*/ 0 h 192"/>
                <a:gd name="T72" fmla="*/ 2147483647 w 210"/>
                <a:gd name="T73" fmla="*/ 2147483647 h 192"/>
                <a:gd name="T74" fmla="*/ 2147483647 w 210"/>
                <a:gd name="T75" fmla="*/ 2147483647 h 192"/>
                <a:gd name="T76" fmla="*/ 2147483647 w 210"/>
                <a:gd name="T77" fmla="*/ 2147483647 h 192"/>
                <a:gd name="T78" fmla="*/ 2147483647 w 210"/>
                <a:gd name="T79" fmla="*/ 2147483647 h 192"/>
                <a:gd name="T80" fmla="*/ 2147483647 w 210"/>
                <a:gd name="T81" fmla="*/ 2147483647 h 192"/>
                <a:gd name="T82" fmla="*/ 2147483647 w 210"/>
                <a:gd name="T83" fmla="*/ 2147483647 h 192"/>
                <a:gd name="T84" fmla="*/ 2147483647 w 210"/>
                <a:gd name="T85" fmla="*/ 2147483647 h 192"/>
                <a:gd name="T86" fmla="*/ 2147483647 w 210"/>
                <a:gd name="T87" fmla="*/ 2147483647 h 192"/>
                <a:gd name="T88" fmla="*/ 2147483647 w 210"/>
                <a:gd name="T89" fmla="*/ 2147483647 h 192"/>
                <a:gd name="T90" fmla="*/ 2147483647 w 210"/>
                <a:gd name="T91" fmla="*/ 2147483647 h 192"/>
                <a:gd name="T92" fmla="*/ 2147483647 w 210"/>
                <a:gd name="T93" fmla="*/ 2147483647 h 192"/>
                <a:gd name="T94" fmla="*/ 2147483647 w 210"/>
                <a:gd name="T95" fmla="*/ 2147483647 h 192"/>
                <a:gd name="T96" fmla="*/ 2147483647 w 210"/>
                <a:gd name="T97" fmla="*/ 2147483647 h 192"/>
                <a:gd name="T98" fmla="*/ 2147483647 w 210"/>
                <a:gd name="T99" fmla="*/ 2147483647 h 192"/>
                <a:gd name="T100" fmla="*/ 2147483647 w 210"/>
                <a:gd name="T101" fmla="*/ 2147483647 h 192"/>
                <a:gd name="T102" fmla="*/ 2147483647 w 210"/>
                <a:gd name="T103" fmla="*/ 2147483647 h 192"/>
                <a:gd name="T104" fmla="*/ 2147483647 w 210"/>
                <a:gd name="T105" fmla="*/ 2147483647 h 192"/>
                <a:gd name="T106" fmla="*/ 2147483647 w 210"/>
                <a:gd name="T107" fmla="*/ 2147483647 h 192"/>
                <a:gd name="T108" fmla="*/ 2147483647 w 210"/>
                <a:gd name="T109" fmla="*/ 2147483647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192"/>
                <a:gd name="T167" fmla="*/ 210 w 210"/>
                <a:gd name="T168" fmla="*/ 192 h 1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3" name="Freeform 11"/>
            <p:cNvSpPr>
              <a:spLocks noEditPoints="1" noChangeArrowheads="1"/>
            </p:cNvSpPr>
            <p:nvPr/>
          </p:nvSpPr>
          <p:spPr bwMode="auto">
            <a:xfrm>
              <a:off x="4943475" y="1593478"/>
              <a:ext cx="292100" cy="367338"/>
            </a:xfrm>
            <a:custGeom>
              <a:avLst/>
              <a:gdLst>
                <a:gd name="T0" fmla="*/ 0 w 78"/>
                <a:gd name="T1" fmla="*/ 2147483647 h 92"/>
                <a:gd name="T2" fmla="*/ 2147483647 w 78"/>
                <a:gd name="T3" fmla="*/ 2147483647 h 92"/>
                <a:gd name="T4" fmla="*/ 2147483647 w 78"/>
                <a:gd name="T5" fmla="*/ 2147483647 h 92"/>
                <a:gd name="T6" fmla="*/ 2147483647 w 78"/>
                <a:gd name="T7" fmla="*/ 2147483647 h 92"/>
                <a:gd name="T8" fmla="*/ 2147483647 w 78"/>
                <a:gd name="T9" fmla="*/ 2147483647 h 92"/>
                <a:gd name="T10" fmla="*/ 2147483647 w 78"/>
                <a:gd name="T11" fmla="*/ 2147483647 h 92"/>
                <a:gd name="T12" fmla="*/ 2147483647 w 78"/>
                <a:gd name="T13" fmla="*/ 2147483647 h 92"/>
                <a:gd name="T14" fmla="*/ 2147483647 w 78"/>
                <a:gd name="T15" fmla="*/ 2147483647 h 92"/>
                <a:gd name="T16" fmla="*/ 2147483647 w 78"/>
                <a:gd name="T17" fmla="*/ 2147483647 h 92"/>
                <a:gd name="T18" fmla="*/ 2147483647 w 78"/>
                <a:gd name="T19" fmla="*/ 2147483647 h 92"/>
                <a:gd name="T20" fmla="*/ 2147483647 w 78"/>
                <a:gd name="T21" fmla="*/ 2147483647 h 92"/>
                <a:gd name="T22" fmla="*/ 2147483647 w 78"/>
                <a:gd name="T23" fmla="*/ 2147483647 h 92"/>
                <a:gd name="T24" fmla="*/ 2147483647 w 78"/>
                <a:gd name="T25" fmla="*/ 2147483647 h 92"/>
                <a:gd name="T26" fmla="*/ 2147483647 w 78"/>
                <a:gd name="T27" fmla="*/ 2147483647 h 92"/>
                <a:gd name="T28" fmla="*/ 2147483647 w 78"/>
                <a:gd name="T29" fmla="*/ 2147483647 h 92"/>
                <a:gd name="T30" fmla="*/ 2147483647 w 78"/>
                <a:gd name="T31" fmla="*/ 2147483647 h 92"/>
                <a:gd name="T32" fmla="*/ 2147483647 w 78"/>
                <a:gd name="T33" fmla="*/ 2147483647 h 92"/>
                <a:gd name="T34" fmla="*/ 2147483647 w 78"/>
                <a:gd name="T35" fmla="*/ 2147483647 h 92"/>
                <a:gd name="T36" fmla="*/ 2147483647 w 78"/>
                <a:gd name="T37" fmla="*/ 2147483647 h 92"/>
                <a:gd name="T38" fmla="*/ 2147483647 w 78"/>
                <a:gd name="T39" fmla="*/ 2147483647 h 92"/>
                <a:gd name="T40" fmla="*/ 2147483647 w 78"/>
                <a:gd name="T41" fmla="*/ 2147483647 h 92"/>
                <a:gd name="T42" fmla="*/ 2147483647 w 78"/>
                <a:gd name="T43" fmla="*/ 2147483647 h 92"/>
                <a:gd name="T44" fmla="*/ 2147483647 w 78"/>
                <a:gd name="T45" fmla="*/ 2147483647 h 92"/>
                <a:gd name="T46" fmla="*/ 2147483647 w 78"/>
                <a:gd name="T47" fmla="*/ 2147483647 h 92"/>
                <a:gd name="T48" fmla="*/ 2147483647 w 78"/>
                <a:gd name="T49" fmla="*/ 2147483647 h 92"/>
                <a:gd name="T50" fmla="*/ 2147483647 w 78"/>
                <a:gd name="T51" fmla="*/ 2147483647 h 92"/>
                <a:gd name="T52" fmla="*/ 2147483647 w 78"/>
                <a:gd name="T53" fmla="*/ 2147483647 h 92"/>
                <a:gd name="T54" fmla="*/ 2147483647 w 78"/>
                <a:gd name="T55" fmla="*/ 2147483647 h 92"/>
                <a:gd name="T56" fmla="*/ 2147483647 w 78"/>
                <a:gd name="T57" fmla="*/ 2147483647 h 92"/>
                <a:gd name="T58" fmla="*/ 2147483647 w 78"/>
                <a:gd name="T59" fmla="*/ 2147483647 h 92"/>
                <a:gd name="T60" fmla="*/ 2147483647 w 78"/>
                <a:gd name="T61" fmla="*/ 2147483647 h 92"/>
                <a:gd name="T62" fmla="*/ 2147483647 w 78"/>
                <a:gd name="T63" fmla="*/ 2147483647 h 92"/>
                <a:gd name="T64" fmla="*/ 2147483647 w 78"/>
                <a:gd name="T65" fmla="*/ 2147483647 h 92"/>
                <a:gd name="T66" fmla="*/ 2147483647 w 78"/>
                <a:gd name="T67" fmla="*/ 2147483647 h 92"/>
                <a:gd name="T68" fmla="*/ 2147483647 w 78"/>
                <a:gd name="T69" fmla="*/ 2147483647 h 92"/>
                <a:gd name="T70" fmla="*/ 2147483647 w 78"/>
                <a:gd name="T71" fmla="*/ 2147483647 h 92"/>
                <a:gd name="T72" fmla="*/ 2147483647 w 78"/>
                <a:gd name="T73" fmla="*/ 0 h 92"/>
                <a:gd name="T74" fmla="*/ 2147483647 w 78"/>
                <a:gd name="T75" fmla="*/ 21474836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4" name="Freeform 12"/>
            <p:cNvSpPr>
              <a:spLocks noChangeArrowheads="1"/>
            </p:cNvSpPr>
            <p:nvPr/>
          </p:nvSpPr>
          <p:spPr bwMode="auto">
            <a:xfrm>
              <a:off x="5667378" y="1536408"/>
              <a:ext cx="231775" cy="455365"/>
            </a:xfrm>
            <a:custGeom>
              <a:avLst/>
              <a:gdLst>
                <a:gd name="T0" fmla="*/ 2147483647 w 146"/>
                <a:gd name="T1" fmla="*/ 0 h 269"/>
                <a:gd name="T2" fmla="*/ 2147483647 w 146"/>
                <a:gd name="T3" fmla="*/ 0 h 269"/>
                <a:gd name="T4" fmla="*/ 2147483647 w 146"/>
                <a:gd name="T5" fmla="*/ 2147483647 h 269"/>
                <a:gd name="T6" fmla="*/ 2147483647 w 146"/>
                <a:gd name="T7" fmla="*/ 2147483647 h 269"/>
                <a:gd name="T8" fmla="*/ 2147483647 w 146"/>
                <a:gd name="T9" fmla="*/ 2147483647 h 269"/>
                <a:gd name="T10" fmla="*/ 2147483647 w 146"/>
                <a:gd name="T11" fmla="*/ 2147483647 h 269"/>
                <a:gd name="T12" fmla="*/ 2147483647 w 146"/>
                <a:gd name="T13" fmla="*/ 2147483647 h 269"/>
                <a:gd name="T14" fmla="*/ 2147483647 w 146"/>
                <a:gd name="T15" fmla="*/ 2147483647 h 269"/>
                <a:gd name="T16" fmla="*/ 2147483647 w 146"/>
                <a:gd name="T17" fmla="*/ 2147483647 h 269"/>
                <a:gd name="T18" fmla="*/ 0 w 146"/>
                <a:gd name="T19" fmla="*/ 2147483647 h 269"/>
                <a:gd name="T20" fmla="*/ 2147483647 w 146"/>
                <a:gd name="T21" fmla="*/ 2147483647 h 269"/>
                <a:gd name="T22" fmla="*/ 2147483647 w 146"/>
                <a:gd name="T23" fmla="*/ 2147483647 h 269"/>
                <a:gd name="T24" fmla="*/ 2147483647 w 146"/>
                <a:gd name="T25" fmla="*/ 2147483647 h 269"/>
                <a:gd name="T26" fmla="*/ 2147483647 w 14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269"/>
                <a:gd name="T44" fmla="*/ 146 w 14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5" name="Freeform 13"/>
            <p:cNvSpPr>
              <a:spLocks noEditPoints="1" noChangeArrowheads="1"/>
            </p:cNvSpPr>
            <p:nvPr/>
          </p:nvSpPr>
          <p:spPr bwMode="auto">
            <a:xfrm>
              <a:off x="5599115" y="528841"/>
              <a:ext cx="390525" cy="428280"/>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0 h 107"/>
                <a:gd name="T18" fmla="*/ 2147483647 w 104"/>
                <a:gd name="T19" fmla="*/ 2147483647 h 107"/>
                <a:gd name="T20" fmla="*/ 2147483647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2147483647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2147483647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6" name="Freeform 14"/>
            <p:cNvSpPr>
              <a:spLocks noEditPoints="1" noChangeArrowheads="1"/>
            </p:cNvSpPr>
            <p:nvPr/>
          </p:nvSpPr>
          <p:spPr bwMode="auto">
            <a:xfrm>
              <a:off x="2152653" y="1038429"/>
              <a:ext cx="274637" cy="428280"/>
            </a:xfrm>
            <a:custGeom>
              <a:avLst/>
              <a:gdLst>
                <a:gd name="T0" fmla="*/ 2147483647 w 73"/>
                <a:gd name="T1" fmla="*/ 2147483647 h 107"/>
                <a:gd name="T2" fmla="*/ 2147483647 w 73"/>
                <a:gd name="T3" fmla="*/ 2147483647 h 107"/>
                <a:gd name="T4" fmla="*/ 2147483647 w 73"/>
                <a:gd name="T5" fmla="*/ 2147483647 h 107"/>
                <a:gd name="T6" fmla="*/ 2147483647 w 73"/>
                <a:gd name="T7" fmla="*/ 2147483647 h 107"/>
                <a:gd name="T8" fmla="*/ 2147483647 w 73"/>
                <a:gd name="T9" fmla="*/ 2147483647 h 107"/>
                <a:gd name="T10" fmla="*/ 2147483647 w 73"/>
                <a:gd name="T11" fmla="*/ 2147483647 h 107"/>
                <a:gd name="T12" fmla="*/ 2147483647 w 73"/>
                <a:gd name="T13" fmla="*/ 2147483647 h 107"/>
                <a:gd name="T14" fmla="*/ 2147483647 w 73"/>
                <a:gd name="T15" fmla="*/ 2147483647 h 107"/>
                <a:gd name="T16" fmla="*/ 2147483647 w 73"/>
                <a:gd name="T17" fmla="*/ 2147483647 h 107"/>
                <a:gd name="T18" fmla="*/ 2147483647 w 73"/>
                <a:gd name="T19" fmla="*/ 2147483647 h 107"/>
                <a:gd name="T20" fmla="*/ 2147483647 w 73"/>
                <a:gd name="T21" fmla="*/ 2147483647 h 107"/>
                <a:gd name="T22" fmla="*/ 2147483647 w 73"/>
                <a:gd name="T23" fmla="*/ 2147483647 h 107"/>
                <a:gd name="T24" fmla="*/ 2147483647 w 73"/>
                <a:gd name="T25" fmla="*/ 2147483647 h 107"/>
                <a:gd name="T26" fmla="*/ 2147483647 w 73"/>
                <a:gd name="T27" fmla="*/ 2147483647 h 107"/>
                <a:gd name="T28" fmla="*/ 2147483647 w 73"/>
                <a:gd name="T29" fmla="*/ 2147483647 h 107"/>
                <a:gd name="T30" fmla="*/ 2147483647 w 73"/>
                <a:gd name="T31" fmla="*/ 2147483647 h 107"/>
                <a:gd name="T32" fmla="*/ 2147483647 w 73"/>
                <a:gd name="T33" fmla="*/ 2147483647 h 107"/>
                <a:gd name="T34" fmla="*/ 2147483647 w 73"/>
                <a:gd name="T35" fmla="*/ 2147483647 h 107"/>
                <a:gd name="T36" fmla="*/ 2147483647 w 73"/>
                <a:gd name="T37" fmla="*/ 2147483647 h 107"/>
                <a:gd name="T38" fmla="*/ 2147483647 w 73"/>
                <a:gd name="T39" fmla="*/ 2147483647 h 107"/>
                <a:gd name="T40" fmla="*/ 2147483647 w 73"/>
                <a:gd name="T41" fmla="*/ 2147483647 h 107"/>
                <a:gd name="T42" fmla="*/ 2147483647 w 73"/>
                <a:gd name="T43" fmla="*/ 2147483647 h 107"/>
                <a:gd name="T44" fmla="*/ 2147483647 w 73"/>
                <a:gd name="T45" fmla="*/ 2147483647 h 107"/>
                <a:gd name="T46" fmla="*/ 2147483647 w 73"/>
                <a:gd name="T47" fmla="*/ 2147483647 h 107"/>
                <a:gd name="T48" fmla="*/ 2147483647 w 73"/>
                <a:gd name="T49" fmla="*/ 2147483647 h 107"/>
                <a:gd name="T50" fmla="*/ 2147483647 w 73"/>
                <a:gd name="T51" fmla="*/ 2147483647 h 107"/>
                <a:gd name="T52" fmla="*/ 2147483647 w 73"/>
                <a:gd name="T53" fmla="*/ 2147483647 h 107"/>
                <a:gd name="T54" fmla="*/ 2147483647 w 73"/>
                <a:gd name="T55" fmla="*/ 2147483647 h 107"/>
                <a:gd name="T56" fmla="*/ 2147483647 w 73"/>
                <a:gd name="T57" fmla="*/ 2147483647 h 107"/>
                <a:gd name="T58" fmla="*/ 2147483647 w 73"/>
                <a:gd name="T59" fmla="*/ 2147483647 h 107"/>
                <a:gd name="T60" fmla="*/ 2147483647 w 73"/>
                <a:gd name="T61" fmla="*/ 2147483647 h 107"/>
                <a:gd name="T62" fmla="*/ 2147483647 w 73"/>
                <a:gd name="T63" fmla="*/ 2147483647 h 107"/>
                <a:gd name="T64" fmla="*/ 2147483647 w 73"/>
                <a:gd name="T65" fmla="*/ 2147483647 h 107"/>
                <a:gd name="T66" fmla="*/ 2147483647 w 73"/>
                <a:gd name="T67" fmla="*/ 2147483647 h 107"/>
                <a:gd name="T68" fmla="*/ 2147483647 w 73"/>
                <a:gd name="T69" fmla="*/ 2147483647 h 107"/>
                <a:gd name="T70" fmla="*/ 2147483647 w 73"/>
                <a:gd name="T71" fmla="*/ 2147483647 h 107"/>
                <a:gd name="T72" fmla="*/ 2147483647 w 73"/>
                <a:gd name="T73" fmla="*/ 2147483647 h 107"/>
                <a:gd name="T74" fmla="*/ 2147483647 w 73"/>
                <a:gd name="T75" fmla="*/ 2147483647 h 107"/>
                <a:gd name="T76" fmla="*/ 2147483647 w 73"/>
                <a:gd name="T77" fmla="*/ 2147483647 h 107"/>
                <a:gd name="T78" fmla="*/ 2147483647 w 73"/>
                <a:gd name="T79" fmla="*/ 2147483647 h 107"/>
                <a:gd name="T80" fmla="*/ 2147483647 w 73"/>
                <a:gd name="T81" fmla="*/ 2147483647 h 107"/>
                <a:gd name="T82" fmla="*/ 2147483647 w 73"/>
                <a:gd name="T83" fmla="*/ 2147483647 h 107"/>
                <a:gd name="T84" fmla="*/ 2147483647 w 73"/>
                <a:gd name="T85" fmla="*/ 2147483647 h 107"/>
                <a:gd name="T86" fmla="*/ 2147483647 w 73"/>
                <a:gd name="T87" fmla="*/ 2147483647 h 107"/>
                <a:gd name="T88" fmla="*/ 2147483647 w 73"/>
                <a:gd name="T89" fmla="*/ 2147483647 h 107"/>
                <a:gd name="T90" fmla="*/ 2147483647 w 73"/>
                <a:gd name="T91" fmla="*/ 2147483647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7" name="Freeform 15"/>
            <p:cNvSpPr>
              <a:spLocks noEditPoints="1" noChangeArrowheads="1"/>
            </p:cNvSpPr>
            <p:nvPr/>
          </p:nvSpPr>
          <p:spPr bwMode="auto">
            <a:xfrm>
              <a:off x="4200525" y="1094362"/>
              <a:ext cx="404812" cy="352103"/>
            </a:xfrm>
            <a:custGeom>
              <a:avLst/>
              <a:gdLst>
                <a:gd name="T0" fmla="*/ 2147483647 w 108"/>
                <a:gd name="T1" fmla="*/ 2147483647 h 88"/>
                <a:gd name="T2" fmla="*/ 2147483647 w 108"/>
                <a:gd name="T3" fmla="*/ 2147483647 h 88"/>
                <a:gd name="T4" fmla="*/ 2147483647 w 108"/>
                <a:gd name="T5" fmla="*/ 2147483647 h 88"/>
                <a:gd name="T6" fmla="*/ 2147483647 w 108"/>
                <a:gd name="T7" fmla="*/ 0 h 88"/>
                <a:gd name="T8" fmla="*/ 2147483647 w 108"/>
                <a:gd name="T9" fmla="*/ 2147483647 h 88"/>
                <a:gd name="T10" fmla="*/ 2147483647 w 108"/>
                <a:gd name="T11" fmla="*/ 2147483647 h 88"/>
                <a:gd name="T12" fmla="*/ 2147483647 w 108"/>
                <a:gd name="T13" fmla="*/ 2147483647 h 88"/>
                <a:gd name="T14" fmla="*/ 2147483647 w 108"/>
                <a:gd name="T15" fmla="*/ 2147483647 h 88"/>
                <a:gd name="T16" fmla="*/ 2147483647 w 108"/>
                <a:gd name="T17" fmla="*/ 2147483647 h 88"/>
                <a:gd name="T18" fmla="*/ 0 w 108"/>
                <a:gd name="T19" fmla="*/ 2147483647 h 88"/>
                <a:gd name="T20" fmla="*/ 2147483647 w 108"/>
                <a:gd name="T21" fmla="*/ 2147483647 h 88"/>
                <a:gd name="T22" fmla="*/ 2147483647 w 108"/>
                <a:gd name="T23" fmla="*/ 2147483647 h 88"/>
                <a:gd name="T24" fmla="*/ 2147483647 w 108"/>
                <a:gd name="T25" fmla="*/ 2147483647 h 88"/>
                <a:gd name="T26" fmla="*/ 2147483647 w 108"/>
                <a:gd name="T27" fmla="*/ 2147483647 h 88"/>
                <a:gd name="T28" fmla="*/ 2147483647 w 108"/>
                <a:gd name="T29" fmla="*/ 2147483647 h 88"/>
                <a:gd name="T30" fmla="*/ 2147483647 w 108"/>
                <a:gd name="T31" fmla="*/ 2147483647 h 88"/>
                <a:gd name="T32" fmla="*/ 2147483647 w 108"/>
                <a:gd name="T33" fmla="*/ 0 h 88"/>
                <a:gd name="T34" fmla="*/ 2147483647 w 108"/>
                <a:gd name="T35" fmla="*/ 2147483647 h 88"/>
                <a:gd name="T36" fmla="*/ 2147483647 w 108"/>
                <a:gd name="T37" fmla="*/ 2147483647 h 88"/>
                <a:gd name="T38" fmla="*/ 2147483647 w 108"/>
                <a:gd name="T39" fmla="*/ 2147483647 h 88"/>
                <a:gd name="T40" fmla="*/ 2147483647 w 108"/>
                <a:gd name="T41" fmla="*/ 2147483647 h 88"/>
                <a:gd name="T42" fmla="*/ 2147483647 w 108"/>
                <a:gd name="T43" fmla="*/ 2147483647 h 88"/>
                <a:gd name="T44" fmla="*/ 2147483647 w 108"/>
                <a:gd name="T45" fmla="*/ 2147483647 h 88"/>
                <a:gd name="T46" fmla="*/ 2147483647 w 108"/>
                <a:gd name="T47" fmla="*/ 2147483647 h 88"/>
                <a:gd name="T48" fmla="*/ 2147483647 w 108"/>
                <a:gd name="T49" fmla="*/ 2147483647 h 88"/>
                <a:gd name="T50" fmla="*/ 2147483647 w 108"/>
                <a:gd name="T51" fmla="*/ 2147483647 h 88"/>
                <a:gd name="T52" fmla="*/ 2147483647 w 108"/>
                <a:gd name="T53" fmla="*/ 2147483647 h 88"/>
                <a:gd name="T54" fmla="*/ 2147483647 w 108"/>
                <a:gd name="T55" fmla="*/ 2147483647 h 88"/>
                <a:gd name="T56" fmla="*/ 2147483647 w 108"/>
                <a:gd name="T57" fmla="*/ 2147483647 h 88"/>
                <a:gd name="T58" fmla="*/ 2147483647 w 108"/>
                <a:gd name="T59" fmla="*/ 2147483647 h 88"/>
                <a:gd name="T60" fmla="*/ 2147483647 w 108"/>
                <a:gd name="T61" fmla="*/ 2147483647 h 88"/>
                <a:gd name="T62" fmla="*/ 2147483647 w 108"/>
                <a:gd name="T63" fmla="*/ 2147483647 h 88"/>
                <a:gd name="T64" fmla="*/ 2147483647 w 108"/>
                <a:gd name="T65" fmla="*/ 2147483647 h 88"/>
                <a:gd name="T66" fmla="*/ 2147483647 w 108"/>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8" name="Freeform 16"/>
            <p:cNvSpPr>
              <a:spLocks noEditPoints="1" noChangeArrowheads="1"/>
            </p:cNvSpPr>
            <p:nvPr/>
          </p:nvSpPr>
          <p:spPr bwMode="auto">
            <a:xfrm>
              <a:off x="4913315" y="1113245"/>
              <a:ext cx="390525" cy="316554"/>
            </a:xfrm>
            <a:custGeom>
              <a:avLst/>
              <a:gdLst>
                <a:gd name="T0" fmla="*/ 2147483647 w 104"/>
                <a:gd name="T1" fmla="*/ 2147483647 h 79"/>
                <a:gd name="T2" fmla="*/ 2147483647 w 104"/>
                <a:gd name="T3" fmla="*/ 2147483647 h 79"/>
                <a:gd name="T4" fmla="*/ 0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9" name="Freeform 17"/>
            <p:cNvSpPr>
              <a:spLocks noEditPoints="1" noChangeArrowheads="1"/>
            </p:cNvSpPr>
            <p:nvPr/>
          </p:nvSpPr>
          <p:spPr bwMode="auto">
            <a:xfrm>
              <a:off x="4916487" y="604142"/>
              <a:ext cx="349250" cy="347026"/>
            </a:xfrm>
            <a:custGeom>
              <a:avLst/>
              <a:gdLst>
                <a:gd name="T0" fmla="*/ 2147483647 w 93"/>
                <a:gd name="T1" fmla="*/ 0 h 87"/>
                <a:gd name="T2" fmla="*/ 2147483647 w 93"/>
                <a:gd name="T3" fmla="*/ 2147483647 h 87"/>
                <a:gd name="T4" fmla="*/ 2147483647 w 93"/>
                <a:gd name="T5" fmla="*/ 2147483647 h 87"/>
                <a:gd name="T6" fmla="*/ 2147483647 w 93"/>
                <a:gd name="T7" fmla="*/ 2147483647 h 87"/>
                <a:gd name="T8" fmla="*/ 2147483647 w 93"/>
                <a:gd name="T9" fmla="*/ 2147483647 h 87"/>
                <a:gd name="T10" fmla="*/ 2147483647 w 93"/>
                <a:gd name="T11" fmla="*/ 2147483647 h 87"/>
                <a:gd name="T12" fmla="*/ 2147483647 w 93"/>
                <a:gd name="T13" fmla="*/ 2147483647 h 87"/>
                <a:gd name="T14" fmla="*/ 2147483647 w 93"/>
                <a:gd name="T15" fmla="*/ 2147483647 h 87"/>
                <a:gd name="T16" fmla="*/ 2147483647 w 93"/>
                <a:gd name="T17" fmla="*/ 2147483647 h 87"/>
                <a:gd name="T18" fmla="*/ 0 w 93"/>
                <a:gd name="T19" fmla="*/ 2147483647 h 87"/>
                <a:gd name="T20" fmla="*/ 0 w 93"/>
                <a:gd name="T21" fmla="*/ 0 h 87"/>
                <a:gd name="T22" fmla="*/ 2147483647 w 93"/>
                <a:gd name="T23" fmla="*/ 2147483647 h 87"/>
                <a:gd name="T24" fmla="*/ 2147483647 w 93"/>
                <a:gd name="T25" fmla="*/ 2147483647 h 87"/>
                <a:gd name="T26" fmla="*/ 2147483647 w 93"/>
                <a:gd name="T27" fmla="*/ 2147483647 h 87"/>
                <a:gd name="T28" fmla="*/ 2147483647 w 93"/>
                <a:gd name="T29" fmla="*/ 2147483647 h 87"/>
                <a:gd name="T30" fmla="*/ 2147483647 w 93"/>
                <a:gd name="T31" fmla="*/ 2147483647 h 87"/>
                <a:gd name="T32" fmla="*/ 2147483647 w 93"/>
                <a:gd name="T33" fmla="*/ 2147483647 h 87"/>
                <a:gd name="T34" fmla="*/ 2147483647 w 93"/>
                <a:gd name="T35" fmla="*/ 2147483647 h 87"/>
                <a:gd name="T36" fmla="*/ 2147483647 w 93"/>
                <a:gd name="T37" fmla="*/ 2147483647 h 87"/>
                <a:gd name="T38" fmla="*/ 2147483647 w 93"/>
                <a:gd name="T39" fmla="*/ 2147483647 h 87"/>
                <a:gd name="T40" fmla="*/ 2147483647 w 93"/>
                <a:gd name="T41" fmla="*/ 2147483647 h 87"/>
                <a:gd name="T42" fmla="*/ 2147483647 w 93"/>
                <a:gd name="T43" fmla="*/ 2147483647 h 87"/>
                <a:gd name="T44" fmla="*/ 2147483647 w 93"/>
                <a:gd name="T45" fmla="*/ 2147483647 h 87"/>
                <a:gd name="T46" fmla="*/ 2147483647 w 93"/>
                <a:gd name="T47" fmla="*/ 2147483647 h 87"/>
                <a:gd name="T48" fmla="*/ 2147483647 w 93"/>
                <a:gd name="T49" fmla="*/ 2147483647 h 87"/>
                <a:gd name="T50" fmla="*/ 2147483647 w 93"/>
                <a:gd name="T51" fmla="*/ 2147483647 h 87"/>
                <a:gd name="T52" fmla="*/ 2147483647 w 93"/>
                <a:gd name="T53" fmla="*/ 2147483647 h 87"/>
                <a:gd name="T54" fmla="*/ 2147483647 w 93"/>
                <a:gd name="T55" fmla="*/ 2147483647 h 87"/>
                <a:gd name="T56" fmla="*/ 2147483647 w 93"/>
                <a:gd name="T57" fmla="*/ 2147483647 h 87"/>
                <a:gd name="T58" fmla="*/ 2147483647 w 93"/>
                <a:gd name="T59" fmla="*/ 2147483647 h 87"/>
                <a:gd name="T60" fmla="*/ 2147483647 w 93"/>
                <a:gd name="T61" fmla="*/ 2147483647 h 87"/>
                <a:gd name="T62" fmla="*/ 2147483647 w 93"/>
                <a:gd name="T63" fmla="*/ 2147483647 h 87"/>
                <a:gd name="T64" fmla="*/ 2147483647 w 93"/>
                <a:gd name="T65" fmla="*/ 2147483647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0" name="Freeform 18"/>
            <p:cNvSpPr>
              <a:spLocks noEditPoints="1" noChangeArrowheads="1"/>
            </p:cNvSpPr>
            <p:nvPr/>
          </p:nvSpPr>
          <p:spPr bwMode="auto">
            <a:xfrm>
              <a:off x="5607053" y="1073230"/>
              <a:ext cx="333375" cy="379188"/>
            </a:xfrm>
            <a:custGeom>
              <a:avLst/>
              <a:gdLst>
                <a:gd name="T0" fmla="*/ 2147483647 w 89"/>
                <a:gd name="T1" fmla="*/ 2147483647 h 95"/>
                <a:gd name="T2" fmla="*/ 2147483647 w 89"/>
                <a:gd name="T3" fmla="*/ 2147483647 h 95"/>
                <a:gd name="T4" fmla="*/ 2147483647 w 89"/>
                <a:gd name="T5" fmla="*/ 2147483647 h 95"/>
                <a:gd name="T6" fmla="*/ 2147483647 w 89"/>
                <a:gd name="T7" fmla="*/ 2147483647 h 95"/>
                <a:gd name="T8" fmla="*/ 2147483647 w 89"/>
                <a:gd name="T9" fmla="*/ 2147483647 h 95"/>
                <a:gd name="T10" fmla="*/ 2147483647 w 89"/>
                <a:gd name="T11" fmla="*/ 2147483647 h 95"/>
                <a:gd name="T12" fmla="*/ 2147483647 w 89"/>
                <a:gd name="T13" fmla="*/ 2147483647 h 95"/>
                <a:gd name="T14" fmla="*/ 2147483647 w 89"/>
                <a:gd name="T15" fmla="*/ 2147483647 h 95"/>
                <a:gd name="T16" fmla="*/ 2147483647 w 89"/>
                <a:gd name="T17" fmla="*/ 2147483647 h 95"/>
                <a:gd name="T18" fmla="*/ 2147483647 w 89"/>
                <a:gd name="T19" fmla="*/ 2147483647 h 95"/>
                <a:gd name="T20" fmla="*/ 2147483647 w 89"/>
                <a:gd name="T21" fmla="*/ 2147483647 h 95"/>
                <a:gd name="T22" fmla="*/ 2147483647 w 89"/>
                <a:gd name="T23" fmla="*/ 2147483647 h 95"/>
                <a:gd name="T24" fmla="*/ 2147483647 w 89"/>
                <a:gd name="T25" fmla="*/ 2147483647 h 95"/>
                <a:gd name="T26" fmla="*/ 2147483647 w 89"/>
                <a:gd name="T27" fmla="*/ 2147483647 h 95"/>
                <a:gd name="T28" fmla="*/ 2147483647 w 89"/>
                <a:gd name="T29" fmla="*/ 2147483647 h 95"/>
                <a:gd name="T30" fmla="*/ 2147483647 w 89"/>
                <a:gd name="T31" fmla="*/ 2147483647 h 95"/>
                <a:gd name="T32" fmla="*/ 2147483647 w 89"/>
                <a:gd name="T33" fmla="*/ 2147483647 h 95"/>
                <a:gd name="T34" fmla="*/ 2147483647 w 89"/>
                <a:gd name="T35" fmla="*/ 2147483647 h 95"/>
                <a:gd name="T36" fmla="*/ 2147483647 w 89"/>
                <a:gd name="T37" fmla="*/ 2147483647 h 95"/>
                <a:gd name="T38" fmla="*/ 2147483647 w 89"/>
                <a:gd name="T39" fmla="*/ 2147483647 h 95"/>
                <a:gd name="T40" fmla="*/ 2147483647 w 89"/>
                <a:gd name="T41" fmla="*/ 2147483647 h 95"/>
                <a:gd name="T42" fmla="*/ 2147483647 w 89"/>
                <a:gd name="T43" fmla="*/ 2147483647 h 95"/>
                <a:gd name="T44" fmla="*/ 2147483647 w 89"/>
                <a:gd name="T45" fmla="*/ 2147483647 h 95"/>
                <a:gd name="T46" fmla="*/ 2147483647 w 89"/>
                <a:gd name="T47" fmla="*/ 2147483647 h 95"/>
                <a:gd name="T48" fmla="*/ 2147483647 w 89"/>
                <a:gd name="T49" fmla="*/ 2147483647 h 95"/>
                <a:gd name="T50" fmla="*/ 2147483647 w 89"/>
                <a:gd name="T51" fmla="*/ 2147483647 h 95"/>
                <a:gd name="T52" fmla="*/ 2147483647 w 89"/>
                <a:gd name="T53" fmla="*/ 2147483647 h 95"/>
                <a:gd name="T54" fmla="*/ 2147483647 w 89"/>
                <a:gd name="T55" fmla="*/ 2147483647 h 95"/>
                <a:gd name="T56" fmla="*/ 2147483647 w 89"/>
                <a:gd name="T57" fmla="*/ 2147483647 h 95"/>
                <a:gd name="T58" fmla="*/ 2147483647 w 89"/>
                <a:gd name="T59" fmla="*/ 2147483647 h 95"/>
                <a:gd name="T60" fmla="*/ 2147483647 w 89"/>
                <a:gd name="T61" fmla="*/ 2147483647 h 95"/>
                <a:gd name="T62" fmla="*/ 2147483647 w 89"/>
                <a:gd name="T63" fmla="*/ 2147483647 h 95"/>
                <a:gd name="T64" fmla="*/ 2147483647 w 89"/>
                <a:gd name="T65" fmla="*/ 2147483647 h 95"/>
                <a:gd name="T66" fmla="*/ 2147483647 w 89"/>
                <a:gd name="T67" fmla="*/ 2147483647 h 95"/>
                <a:gd name="T68" fmla="*/ 2147483647 w 89"/>
                <a:gd name="T69" fmla="*/ 2147483647 h 95"/>
                <a:gd name="T70" fmla="*/ 2147483647 w 89"/>
                <a:gd name="T71" fmla="*/ 2147483647 h 95"/>
                <a:gd name="T72" fmla="*/ 2147483647 w 89"/>
                <a:gd name="T73" fmla="*/ 2147483647 h 95"/>
                <a:gd name="T74" fmla="*/ 2147483647 w 89"/>
                <a:gd name="T75" fmla="*/ 2147483647 h 95"/>
                <a:gd name="T76" fmla="*/ 2147483647 w 89"/>
                <a:gd name="T77" fmla="*/ 2147483647 h 95"/>
                <a:gd name="T78" fmla="*/ 2147483647 w 89"/>
                <a:gd name="T79" fmla="*/ 2147483647 h 95"/>
                <a:gd name="T80" fmla="*/ 2147483647 w 89"/>
                <a:gd name="T81" fmla="*/ 2147483647 h 95"/>
                <a:gd name="T82" fmla="*/ 2147483647 w 89"/>
                <a:gd name="T83" fmla="*/ 2147483647 h 95"/>
                <a:gd name="T84" fmla="*/ 2147483647 w 89"/>
                <a:gd name="T85" fmla="*/ 2147483647 h 95"/>
                <a:gd name="T86" fmla="*/ 2147483647 w 89"/>
                <a:gd name="T87" fmla="*/ 2147483647 h 95"/>
                <a:gd name="T88" fmla="*/ 2147483647 w 89"/>
                <a:gd name="T89" fmla="*/ 2147483647 h 95"/>
                <a:gd name="T90" fmla="*/ 2147483647 w 89"/>
                <a:gd name="T91" fmla="*/ 2147483647 h 95"/>
                <a:gd name="T92" fmla="*/ 0 w 89"/>
                <a:gd name="T93" fmla="*/ 2147483647 h 95"/>
                <a:gd name="T94" fmla="*/ 2147483647 w 89"/>
                <a:gd name="T95" fmla="*/ 2147483647 h 95"/>
                <a:gd name="T96" fmla="*/ 2147483647 w 89"/>
                <a:gd name="T97" fmla="*/ 2147483647 h 95"/>
                <a:gd name="T98" fmla="*/ 2147483647 w 89"/>
                <a:gd name="T99" fmla="*/ 2147483647 h 95"/>
                <a:gd name="T100" fmla="*/ 2147483647 w 89"/>
                <a:gd name="T101" fmla="*/ 2147483647 h 95"/>
                <a:gd name="T102" fmla="*/ 2147483647 w 89"/>
                <a:gd name="T103" fmla="*/ 2147483647 h 95"/>
                <a:gd name="T104" fmla="*/ 2147483647 w 89"/>
                <a:gd name="T105" fmla="*/ 0 h 95"/>
                <a:gd name="T106" fmla="*/ 2147483647 w 89"/>
                <a:gd name="T107" fmla="*/ 0 h 95"/>
                <a:gd name="T108" fmla="*/ 2147483647 w 89"/>
                <a:gd name="T109" fmla="*/ 2147483647 h 95"/>
                <a:gd name="T110" fmla="*/ 2147483647 w 89"/>
                <a:gd name="T111" fmla="*/ 2147483647 h 95"/>
                <a:gd name="T112" fmla="*/ 2147483647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1" name="Freeform 19"/>
            <p:cNvSpPr>
              <a:spLocks noEditPoints="1" noChangeArrowheads="1"/>
            </p:cNvSpPr>
            <p:nvPr/>
          </p:nvSpPr>
          <p:spPr bwMode="auto">
            <a:xfrm>
              <a:off x="4219578" y="2094530"/>
              <a:ext cx="352425" cy="396115"/>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2" name="Freeform 20"/>
            <p:cNvSpPr>
              <a:spLocks noChangeArrowheads="1"/>
            </p:cNvSpPr>
            <p:nvPr/>
          </p:nvSpPr>
          <p:spPr bwMode="auto">
            <a:xfrm>
              <a:off x="3529012" y="1115754"/>
              <a:ext cx="323850" cy="308090"/>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3" name="Freeform 21"/>
            <p:cNvSpPr>
              <a:spLocks noEditPoints="1" noChangeArrowheads="1"/>
            </p:cNvSpPr>
            <p:nvPr/>
          </p:nvSpPr>
          <p:spPr bwMode="auto">
            <a:xfrm>
              <a:off x="4283078" y="1614797"/>
              <a:ext cx="236537" cy="343639"/>
            </a:xfrm>
            <a:custGeom>
              <a:avLst/>
              <a:gdLst>
                <a:gd name="T0" fmla="*/ 2147483647 w 63"/>
                <a:gd name="T1" fmla="*/ 2147483647 h 86"/>
                <a:gd name="T2" fmla="*/ 0 w 63"/>
                <a:gd name="T3" fmla="*/ 2147483647 h 86"/>
                <a:gd name="T4" fmla="*/ 2147483647 w 63"/>
                <a:gd name="T5" fmla="*/ 2147483647 h 86"/>
                <a:gd name="T6" fmla="*/ 2147483647 w 63"/>
                <a:gd name="T7" fmla="*/ 2147483647 h 86"/>
                <a:gd name="T8" fmla="*/ 2147483647 w 63"/>
                <a:gd name="T9" fmla="*/ 2147483647 h 86"/>
                <a:gd name="T10" fmla="*/ 2147483647 w 63"/>
                <a:gd name="T11" fmla="*/ 2147483647 h 86"/>
                <a:gd name="T12" fmla="*/ 2147483647 w 63"/>
                <a:gd name="T13" fmla="*/ 2147483647 h 86"/>
                <a:gd name="T14" fmla="*/ 2147483647 w 63"/>
                <a:gd name="T15" fmla="*/ 2147483647 h 86"/>
                <a:gd name="T16" fmla="*/ 2147483647 w 63"/>
                <a:gd name="T17" fmla="*/ 2147483647 h 86"/>
                <a:gd name="T18" fmla="*/ 2147483647 w 63"/>
                <a:gd name="T19" fmla="*/ 2147483647 h 86"/>
                <a:gd name="T20" fmla="*/ 2147483647 w 63"/>
                <a:gd name="T21" fmla="*/ 2147483647 h 86"/>
                <a:gd name="T22" fmla="*/ 2147483647 w 63"/>
                <a:gd name="T23" fmla="*/ 2147483647 h 86"/>
                <a:gd name="T24" fmla="*/ 2147483647 w 63"/>
                <a:gd name="T25" fmla="*/ 2147483647 h 86"/>
                <a:gd name="T26" fmla="*/ 2147483647 w 63"/>
                <a:gd name="T27" fmla="*/ 2147483647 h 86"/>
                <a:gd name="T28" fmla="*/ 2147483647 w 63"/>
                <a:gd name="T29" fmla="*/ 2147483647 h 86"/>
                <a:gd name="T30" fmla="*/ 2147483647 w 63"/>
                <a:gd name="T31" fmla="*/ 2147483647 h 86"/>
                <a:gd name="T32" fmla="*/ 2147483647 w 63"/>
                <a:gd name="T33" fmla="*/ 2147483647 h 86"/>
                <a:gd name="T34" fmla="*/ 2147483647 w 63"/>
                <a:gd name="T35" fmla="*/ 2147483647 h 86"/>
                <a:gd name="T36" fmla="*/ 2147483647 w 63"/>
                <a:gd name="T37" fmla="*/ 2147483647 h 86"/>
                <a:gd name="T38" fmla="*/ 2147483647 w 63"/>
                <a:gd name="T39" fmla="*/ 2147483647 h 86"/>
                <a:gd name="T40" fmla="*/ 2147483647 w 63"/>
                <a:gd name="T41" fmla="*/ 2147483647 h 86"/>
                <a:gd name="T42" fmla="*/ 2147483647 w 63"/>
                <a:gd name="T43" fmla="*/ 2147483647 h 86"/>
                <a:gd name="T44" fmla="*/ 2147483647 w 63"/>
                <a:gd name="T45" fmla="*/ 2147483647 h 86"/>
                <a:gd name="T46" fmla="*/ 2147483647 w 63"/>
                <a:gd name="T47" fmla="*/ 2147483647 h 86"/>
                <a:gd name="T48" fmla="*/ 2147483647 w 63"/>
                <a:gd name="T49" fmla="*/ 2147483647 h 86"/>
                <a:gd name="T50" fmla="*/ 2147483647 w 63"/>
                <a:gd name="T51" fmla="*/ 2147483647 h 86"/>
                <a:gd name="T52" fmla="*/ 2147483647 w 63"/>
                <a:gd name="T53" fmla="*/ 2147483647 h 86"/>
                <a:gd name="T54" fmla="*/ 2147483647 w 63"/>
                <a:gd name="T55" fmla="*/ 2147483647 h 86"/>
                <a:gd name="T56" fmla="*/ 2147483647 w 63"/>
                <a:gd name="T57" fmla="*/ 2147483647 h 86"/>
                <a:gd name="T58" fmla="*/ 2147483647 w 63"/>
                <a:gd name="T59" fmla="*/ 2147483647 h 86"/>
                <a:gd name="T60" fmla="*/ 2147483647 w 63"/>
                <a:gd name="T61" fmla="*/ 2147483647 h 86"/>
                <a:gd name="T62" fmla="*/ 2147483647 w 63"/>
                <a:gd name="T63" fmla="*/ 2147483647 h 86"/>
                <a:gd name="T64" fmla="*/ 2147483647 w 63"/>
                <a:gd name="T65" fmla="*/ 2147483647 h 86"/>
                <a:gd name="T66" fmla="*/ 2147483647 w 63"/>
                <a:gd name="T67" fmla="*/ 2147483647 h 86"/>
                <a:gd name="T68" fmla="*/ 2147483647 w 63"/>
                <a:gd name="T69" fmla="*/ 214748364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4" name="Freeform 22"/>
            <p:cNvSpPr>
              <a:spLocks noEditPoints="1" noChangeArrowheads="1"/>
            </p:cNvSpPr>
            <p:nvPr/>
          </p:nvSpPr>
          <p:spPr bwMode="auto">
            <a:xfrm>
              <a:off x="3581400" y="2121169"/>
              <a:ext cx="241300" cy="382573"/>
            </a:xfrm>
            <a:custGeom>
              <a:avLst/>
              <a:gdLst>
                <a:gd name="T0" fmla="*/ 2147483647 w 64"/>
                <a:gd name="T1" fmla="*/ 0 h 96"/>
                <a:gd name="T2" fmla="*/ 2147483647 w 64"/>
                <a:gd name="T3" fmla="*/ 2147483647 h 96"/>
                <a:gd name="T4" fmla="*/ 2147483647 w 64"/>
                <a:gd name="T5" fmla="*/ 2147483647 h 96"/>
                <a:gd name="T6" fmla="*/ 0 w 64"/>
                <a:gd name="T7" fmla="*/ 2147483647 h 96"/>
                <a:gd name="T8" fmla="*/ 2147483647 w 64"/>
                <a:gd name="T9" fmla="*/ 2147483647 h 96"/>
                <a:gd name="T10" fmla="*/ 2147483647 w 64"/>
                <a:gd name="T11" fmla="*/ 2147483647 h 96"/>
                <a:gd name="T12" fmla="*/ 2147483647 w 64"/>
                <a:gd name="T13" fmla="*/ 2147483647 h 96"/>
                <a:gd name="T14" fmla="*/ 2147483647 w 64"/>
                <a:gd name="T15" fmla="*/ 2147483647 h 96"/>
                <a:gd name="T16" fmla="*/ 2147483647 w 64"/>
                <a:gd name="T17" fmla="*/ 2147483647 h 96"/>
                <a:gd name="T18" fmla="*/ 2147483647 w 64"/>
                <a:gd name="T19" fmla="*/ 2147483647 h 96"/>
                <a:gd name="T20" fmla="*/ 2147483647 w 64"/>
                <a:gd name="T21" fmla="*/ 2147483647 h 96"/>
                <a:gd name="T22" fmla="*/ 2147483647 w 64"/>
                <a:gd name="T23" fmla="*/ 2147483647 h 96"/>
                <a:gd name="T24" fmla="*/ 2147483647 w 64"/>
                <a:gd name="T25" fmla="*/ 2147483647 h 96"/>
                <a:gd name="T26" fmla="*/ 2147483647 w 64"/>
                <a:gd name="T27" fmla="*/ 2147483647 h 96"/>
                <a:gd name="T28" fmla="*/ 2147483647 w 64"/>
                <a:gd name="T29" fmla="*/ 2147483647 h 96"/>
                <a:gd name="T30" fmla="*/ 2147483647 w 64"/>
                <a:gd name="T31" fmla="*/ 2147483647 h 96"/>
                <a:gd name="T32" fmla="*/ 2147483647 w 64"/>
                <a:gd name="T33" fmla="*/ 2147483647 h 96"/>
                <a:gd name="T34" fmla="*/ 2147483647 w 64"/>
                <a:gd name="T35" fmla="*/ 2147483647 h 96"/>
                <a:gd name="T36" fmla="*/ 2147483647 w 64"/>
                <a:gd name="T37" fmla="*/ 2147483647 h 96"/>
                <a:gd name="T38" fmla="*/ 2147483647 w 64"/>
                <a:gd name="T39" fmla="*/ 2147483647 h 96"/>
                <a:gd name="T40" fmla="*/ 2147483647 w 64"/>
                <a:gd name="T41" fmla="*/ 2147483647 h 96"/>
                <a:gd name="T42" fmla="*/ 2147483647 w 64"/>
                <a:gd name="T43" fmla="*/ 2147483647 h 96"/>
                <a:gd name="T44" fmla="*/ 2147483647 w 64"/>
                <a:gd name="T45" fmla="*/ 2147483647 h 96"/>
                <a:gd name="T46" fmla="*/ 2147483647 w 64"/>
                <a:gd name="T47" fmla="*/ 2147483647 h 96"/>
                <a:gd name="T48" fmla="*/ 2147483647 w 64"/>
                <a:gd name="T49" fmla="*/ 2147483647 h 96"/>
                <a:gd name="T50" fmla="*/ 2147483647 w 64"/>
                <a:gd name="T51" fmla="*/ 2147483647 h 96"/>
                <a:gd name="T52" fmla="*/ 2147483647 w 64"/>
                <a:gd name="T53" fmla="*/ 2147483647 h 96"/>
                <a:gd name="T54" fmla="*/ 2147483647 w 64"/>
                <a:gd name="T55" fmla="*/ 2147483647 h 96"/>
                <a:gd name="T56" fmla="*/ 2147483647 w 64"/>
                <a:gd name="T57" fmla="*/ 2147483647 h 96"/>
                <a:gd name="T58" fmla="*/ 2147483647 w 64"/>
                <a:gd name="T59" fmla="*/ 2147483647 h 96"/>
                <a:gd name="T60" fmla="*/ 2147483647 w 64"/>
                <a:gd name="T61" fmla="*/ 2147483647 h 96"/>
                <a:gd name="T62" fmla="*/ 2147483647 w 64"/>
                <a:gd name="T63" fmla="*/ 2147483647 h 96"/>
                <a:gd name="T64" fmla="*/ 2147483647 w 64"/>
                <a:gd name="T65" fmla="*/ 2147483647 h 96"/>
                <a:gd name="T66" fmla="*/ 2147483647 w 64"/>
                <a:gd name="T67" fmla="*/ 2147483647 h 96"/>
                <a:gd name="T68" fmla="*/ 2147483647 w 64"/>
                <a:gd name="T69" fmla="*/ 2147483647 h 96"/>
                <a:gd name="T70" fmla="*/ 2147483647 w 64"/>
                <a:gd name="T71" fmla="*/ 2147483647 h 96"/>
                <a:gd name="T72" fmla="*/ 2147483647 w 64"/>
                <a:gd name="T73" fmla="*/ 2147483647 h 96"/>
                <a:gd name="T74" fmla="*/ 2147483647 w 64"/>
                <a:gd name="T75" fmla="*/ 2147483647 h 96"/>
                <a:gd name="T76" fmla="*/ 2147483647 w 64"/>
                <a:gd name="T77" fmla="*/ 2147483647 h 96"/>
                <a:gd name="T78" fmla="*/ 2147483647 w 64"/>
                <a:gd name="T79" fmla="*/ 2147483647 h 96"/>
                <a:gd name="T80" fmla="*/ 2147483647 w 64"/>
                <a:gd name="T81" fmla="*/ 2147483647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5" name="Freeform 23"/>
            <p:cNvSpPr>
              <a:spLocks noEditPoints="1" noChangeArrowheads="1"/>
            </p:cNvSpPr>
            <p:nvPr/>
          </p:nvSpPr>
          <p:spPr bwMode="auto">
            <a:xfrm>
              <a:off x="2809875" y="2138745"/>
              <a:ext cx="341312" cy="323326"/>
            </a:xfrm>
            <a:custGeom>
              <a:avLst/>
              <a:gdLst>
                <a:gd name="T0" fmla="*/ 2147483647 w 91"/>
                <a:gd name="T1" fmla="*/ 2147483647 h 81"/>
                <a:gd name="T2" fmla="*/ 2147483647 w 91"/>
                <a:gd name="T3" fmla="*/ 2147483647 h 81"/>
                <a:gd name="T4" fmla="*/ 2147483647 w 91"/>
                <a:gd name="T5" fmla="*/ 2147483647 h 81"/>
                <a:gd name="T6" fmla="*/ 2147483647 w 91"/>
                <a:gd name="T7" fmla="*/ 2147483647 h 81"/>
                <a:gd name="T8" fmla="*/ 2147483647 w 91"/>
                <a:gd name="T9" fmla="*/ 2147483647 h 81"/>
                <a:gd name="T10" fmla="*/ 2147483647 w 91"/>
                <a:gd name="T11" fmla="*/ 2147483647 h 81"/>
                <a:gd name="T12" fmla="*/ 0 w 91"/>
                <a:gd name="T13" fmla="*/ 2147483647 h 81"/>
                <a:gd name="T14" fmla="*/ 0 w 91"/>
                <a:gd name="T15" fmla="*/ 2147483647 h 81"/>
                <a:gd name="T16" fmla="*/ 0 w 91"/>
                <a:gd name="T17" fmla="*/ 2147483647 h 81"/>
                <a:gd name="T18" fmla="*/ 2147483647 w 91"/>
                <a:gd name="T19" fmla="*/ 2147483647 h 81"/>
                <a:gd name="T20" fmla="*/ 2147483647 w 91"/>
                <a:gd name="T21" fmla="*/ 2147483647 h 81"/>
                <a:gd name="T22" fmla="*/ 2147483647 w 91"/>
                <a:gd name="T23" fmla="*/ 2147483647 h 81"/>
                <a:gd name="T24" fmla="*/ 2147483647 w 91"/>
                <a:gd name="T25" fmla="*/ 2147483647 h 81"/>
                <a:gd name="T26" fmla="*/ 2147483647 w 91"/>
                <a:gd name="T27" fmla="*/ 2147483647 h 81"/>
                <a:gd name="T28" fmla="*/ 2147483647 w 91"/>
                <a:gd name="T29" fmla="*/ 2147483647 h 81"/>
                <a:gd name="T30" fmla="*/ 2147483647 w 91"/>
                <a:gd name="T31" fmla="*/ 2147483647 h 81"/>
                <a:gd name="T32" fmla="*/ 2147483647 w 91"/>
                <a:gd name="T33" fmla="*/ 2147483647 h 81"/>
                <a:gd name="T34" fmla="*/ 2147483647 w 91"/>
                <a:gd name="T35" fmla="*/ 0 h 81"/>
                <a:gd name="T36" fmla="*/ 2147483647 w 91"/>
                <a:gd name="T37" fmla="*/ 0 h 81"/>
                <a:gd name="T38" fmla="*/ 2147483647 w 91"/>
                <a:gd name="T39" fmla="*/ 2147483647 h 81"/>
                <a:gd name="T40" fmla="*/ 2147483647 w 91"/>
                <a:gd name="T41" fmla="*/ 2147483647 h 81"/>
                <a:gd name="T42" fmla="*/ 2147483647 w 91"/>
                <a:gd name="T43" fmla="*/ 2147483647 h 81"/>
                <a:gd name="T44" fmla="*/ 2147483647 w 91"/>
                <a:gd name="T45" fmla="*/ 2147483647 h 81"/>
                <a:gd name="T46" fmla="*/ 2147483647 w 91"/>
                <a:gd name="T47" fmla="*/ 2147483647 h 81"/>
                <a:gd name="T48" fmla="*/ 2147483647 w 91"/>
                <a:gd name="T49" fmla="*/ 2147483647 h 81"/>
                <a:gd name="T50" fmla="*/ 2147483647 w 91"/>
                <a:gd name="T51" fmla="*/ 2147483647 h 81"/>
                <a:gd name="T52" fmla="*/ 2147483647 w 91"/>
                <a:gd name="T53" fmla="*/ 2147483647 h 81"/>
                <a:gd name="T54" fmla="*/ 2147483647 w 91"/>
                <a:gd name="T55" fmla="*/ 2147483647 h 81"/>
                <a:gd name="T56" fmla="*/ 2147483647 w 91"/>
                <a:gd name="T57" fmla="*/ 0 h 81"/>
                <a:gd name="T58" fmla="*/ 2147483647 w 91"/>
                <a:gd name="T59" fmla="*/ 0 h 81"/>
                <a:gd name="T60" fmla="*/ 2147483647 w 91"/>
                <a:gd name="T61" fmla="*/ 2147483647 h 81"/>
                <a:gd name="T62" fmla="*/ 2147483647 w 91"/>
                <a:gd name="T63" fmla="*/ 2147483647 h 81"/>
                <a:gd name="T64" fmla="*/ 2147483647 w 91"/>
                <a:gd name="T65" fmla="*/ 2147483647 h 81"/>
                <a:gd name="T66" fmla="*/ 2147483647 w 91"/>
                <a:gd name="T67" fmla="*/ 2147483647 h 81"/>
                <a:gd name="T68" fmla="*/ 2147483647 w 91"/>
                <a:gd name="T69" fmla="*/ 2147483647 h 81"/>
                <a:gd name="T70" fmla="*/ 2147483647 w 91"/>
                <a:gd name="T71" fmla="*/ 2147483647 h 81"/>
                <a:gd name="T72" fmla="*/ 2147483647 w 91"/>
                <a:gd name="T73" fmla="*/ 2147483647 h 81"/>
                <a:gd name="T74" fmla="*/ 2147483647 w 91"/>
                <a:gd name="T75" fmla="*/ 2147483647 h 81"/>
                <a:gd name="T76" fmla="*/ 2147483647 w 91"/>
                <a:gd name="T77" fmla="*/ 2147483647 h 81"/>
                <a:gd name="T78" fmla="*/ 2147483647 w 91"/>
                <a:gd name="T79" fmla="*/ 2147483647 h 81"/>
                <a:gd name="T80" fmla="*/ 2147483647 w 91"/>
                <a:gd name="T81" fmla="*/ 2147483647 h 81"/>
                <a:gd name="T82" fmla="*/ 2147483647 w 91"/>
                <a:gd name="T83" fmla="*/ 2147483647 h 81"/>
                <a:gd name="T84" fmla="*/ 2147483647 w 91"/>
                <a:gd name="T85" fmla="*/ 2147483647 h 81"/>
                <a:gd name="T86" fmla="*/ 2147483647 w 91"/>
                <a:gd name="T87" fmla="*/ 2147483647 h 81"/>
                <a:gd name="T88" fmla="*/ 2147483647 w 91"/>
                <a:gd name="T89" fmla="*/ 2147483647 h 81"/>
                <a:gd name="T90" fmla="*/ 2147483647 w 91"/>
                <a:gd name="T91" fmla="*/ 2147483647 h 81"/>
                <a:gd name="T92" fmla="*/ 2147483647 w 91"/>
                <a:gd name="T93" fmla="*/ 2147483647 h 81"/>
                <a:gd name="T94" fmla="*/ 2147483647 w 91"/>
                <a:gd name="T95" fmla="*/ 2147483647 h 81"/>
                <a:gd name="T96" fmla="*/ 2147483647 w 91"/>
                <a:gd name="T97" fmla="*/ 2147483647 h 81"/>
                <a:gd name="T98" fmla="*/ 2147483647 w 91"/>
                <a:gd name="T99" fmla="*/ 2147483647 h 81"/>
                <a:gd name="T100" fmla="*/ 2147483647 w 91"/>
                <a:gd name="T101" fmla="*/ 2147483647 h 81"/>
                <a:gd name="T102" fmla="*/ 2147483647 w 91"/>
                <a:gd name="T103" fmla="*/ 2147483647 h 81"/>
                <a:gd name="T104" fmla="*/ 2147483647 w 91"/>
                <a:gd name="T105" fmla="*/ 2147483647 h 81"/>
                <a:gd name="T106" fmla="*/ 2147483647 w 91"/>
                <a:gd name="T107" fmla="*/ 2147483647 h 81"/>
                <a:gd name="T108" fmla="*/ 2147483647 w 91"/>
                <a:gd name="T109" fmla="*/ 2147483647 h 81"/>
                <a:gd name="T110" fmla="*/ 2147483647 w 91"/>
                <a:gd name="T111" fmla="*/ 2147483647 h 81"/>
                <a:gd name="T112" fmla="*/ 2147483647 w 91"/>
                <a:gd name="T113" fmla="*/ 2147483647 h 81"/>
                <a:gd name="T114" fmla="*/ 2147483647 w 91"/>
                <a:gd name="T115" fmla="*/ 2147483647 h 81"/>
                <a:gd name="T116" fmla="*/ 2147483647 w 91"/>
                <a:gd name="T117" fmla="*/ 2147483647 h 81"/>
                <a:gd name="T118" fmla="*/ 2147483647 w 91"/>
                <a:gd name="T119" fmla="*/ 2147483647 h 81"/>
                <a:gd name="T120" fmla="*/ 2147483647 w 91"/>
                <a:gd name="T121" fmla="*/ 2147483647 h 81"/>
                <a:gd name="T122" fmla="*/ 2147483647 w 91"/>
                <a:gd name="T123" fmla="*/ 2147483647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6" name="Freeform 24"/>
            <p:cNvSpPr>
              <a:spLocks noEditPoints="1" noChangeArrowheads="1"/>
            </p:cNvSpPr>
            <p:nvPr/>
          </p:nvSpPr>
          <p:spPr bwMode="auto">
            <a:xfrm>
              <a:off x="2160590" y="2089003"/>
              <a:ext cx="307975" cy="414738"/>
            </a:xfrm>
            <a:custGeom>
              <a:avLst/>
              <a:gdLst>
                <a:gd name="T0" fmla="*/ 2147483647 w 82"/>
                <a:gd name="T1" fmla="*/ 2147483647 h 104"/>
                <a:gd name="T2" fmla="*/ 2147483647 w 82"/>
                <a:gd name="T3" fmla="*/ 2147483647 h 104"/>
                <a:gd name="T4" fmla="*/ 2147483647 w 82"/>
                <a:gd name="T5" fmla="*/ 2147483647 h 104"/>
                <a:gd name="T6" fmla="*/ 2147483647 w 82"/>
                <a:gd name="T7" fmla="*/ 2147483647 h 104"/>
                <a:gd name="T8" fmla="*/ 2147483647 w 82"/>
                <a:gd name="T9" fmla="*/ 2147483647 h 104"/>
                <a:gd name="T10" fmla="*/ 2147483647 w 82"/>
                <a:gd name="T11" fmla="*/ 2147483647 h 104"/>
                <a:gd name="T12" fmla="*/ 2147483647 w 82"/>
                <a:gd name="T13" fmla="*/ 2147483647 h 104"/>
                <a:gd name="T14" fmla="*/ 2147483647 w 82"/>
                <a:gd name="T15" fmla="*/ 2147483647 h 104"/>
                <a:gd name="T16" fmla="*/ 2147483647 w 82"/>
                <a:gd name="T17" fmla="*/ 2147483647 h 104"/>
                <a:gd name="T18" fmla="*/ 2147483647 w 82"/>
                <a:gd name="T19" fmla="*/ 2147483647 h 104"/>
                <a:gd name="T20" fmla="*/ 2147483647 w 82"/>
                <a:gd name="T21" fmla="*/ 2147483647 h 104"/>
                <a:gd name="T22" fmla="*/ 2147483647 w 82"/>
                <a:gd name="T23" fmla="*/ 2147483647 h 104"/>
                <a:gd name="T24" fmla="*/ 2147483647 w 82"/>
                <a:gd name="T25" fmla="*/ 2147483647 h 104"/>
                <a:gd name="T26" fmla="*/ 2147483647 w 82"/>
                <a:gd name="T27" fmla="*/ 0 h 104"/>
                <a:gd name="T28" fmla="*/ 2147483647 w 82"/>
                <a:gd name="T29" fmla="*/ 2147483647 h 104"/>
                <a:gd name="T30" fmla="*/ 2147483647 w 82"/>
                <a:gd name="T31" fmla="*/ 2147483647 h 104"/>
                <a:gd name="T32" fmla="*/ 2147483647 w 82"/>
                <a:gd name="T33" fmla="*/ 2147483647 h 104"/>
                <a:gd name="T34" fmla="*/ 2147483647 w 82"/>
                <a:gd name="T35" fmla="*/ 0 h 104"/>
                <a:gd name="T36" fmla="*/ 2147483647 w 82"/>
                <a:gd name="T37" fmla="*/ 2147483647 h 104"/>
                <a:gd name="T38" fmla="*/ 2147483647 w 82"/>
                <a:gd name="T39" fmla="*/ 2147483647 h 104"/>
                <a:gd name="T40" fmla="*/ 2147483647 w 82"/>
                <a:gd name="T41" fmla="*/ 2147483647 h 104"/>
                <a:gd name="T42" fmla="*/ 2147483647 w 82"/>
                <a:gd name="T43" fmla="*/ 2147483647 h 104"/>
                <a:gd name="T44" fmla="*/ 2147483647 w 82"/>
                <a:gd name="T45" fmla="*/ 2147483647 h 104"/>
                <a:gd name="T46" fmla="*/ 2147483647 w 82"/>
                <a:gd name="T47" fmla="*/ 2147483647 h 104"/>
                <a:gd name="T48" fmla="*/ 2147483647 w 82"/>
                <a:gd name="T49" fmla="*/ 2147483647 h 104"/>
                <a:gd name="T50" fmla="*/ 2147483647 w 82"/>
                <a:gd name="T51" fmla="*/ 2147483647 h 104"/>
                <a:gd name="T52" fmla="*/ 2147483647 w 82"/>
                <a:gd name="T53" fmla="*/ 2147483647 h 104"/>
                <a:gd name="T54" fmla="*/ 2147483647 w 82"/>
                <a:gd name="T55" fmla="*/ 2147483647 h 104"/>
                <a:gd name="T56" fmla="*/ 2147483647 w 82"/>
                <a:gd name="T57" fmla="*/ 2147483647 h 104"/>
                <a:gd name="T58" fmla="*/ 2147483647 w 82"/>
                <a:gd name="T59" fmla="*/ 2147483647 h 104"/>
                <a:gd name="T60" fmla="*/ 2147483647 w 82"/>
                <a:gd name="T61" fmla="*/ 2147483647 h 104"/>
                <a:gd name="T62" fmla="*/ 2147483647 w 82"/>
                <a:gd name="T63" fmla="*/ 2147483647 h 104"/>
                <a:gd name="T64" fmla="*/ 2147483647 w 82"/>
                <a:gd name="T65" fmla="*/ 2147483647 h 104"/>
                <a:gd name="T66" fmla="*/ 2147483647 w 82"/>
                <a:gd name="T67" fmla="*/ 2147483647 h 104"/>
                <a:gd name="T68" fmla="*/ 2147483647 w 82"/>
                <a:gd name="T69" fmla="*/ 2147483647 h 104"/>
                <a:gd name="T70" fmla="*/ 2147483647 w 82"/>
                <a:gd name="T71" fmla="*/ 2147483647 h 104"/>
                <a:gd name="T72" fmla="*/ 2147483647 w 82"/>
                <a:gd name="T73" fmla="*/ 2147483647 h 104"/>
                <a:gd name="T74" fmla="*/ 2147483647 w 82"/>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7" name="Freeform 25"/>
            <p:cNvSpPr>
              <a:spLocks noEditPoints="1" noChangeArrowheads="1"/>
            </p:cNvSpPr>
            <p:nvPr/>
          </p:nvSpPr>
          <p:spPr bwMode="auto">
            <a:xfrm>
              <a:off x="2870200" y="1524129"/>
              <a:ext cx="292100" cy="448593"/>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8" name="Freeform 26"/>
            <p:cNvSpPr>
              <a:spLocks noEditPoints="1" noChangeArrowheads="1"/>
            </p:cNvSpPr>
            <p:nvPr/>
          </p:nvSpPr>
          <p:spPr bwMode="auto">
            <a:xfrm>
              <a:off x="2846390" y="1094161"/>
              <a:ext cx="319087" cy="380881"/>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0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0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2147483647 w 85"/>
                <a:gd name="T117" fmla="*/ 2147483647 h 95"/>
                <a:gd name="T118" fmla="*/ 2147483647 w 85"/>
                <a:gd name="T119" fmla="*/ 2147483647 h 95"/>
                <a:gd name="T120" fmla="*/ 2147483647 w 85"/>
                <a:gd name="T121" fmla="*/ 2147483647 h 95"/>
                <a:gd name="T122" fmla="*/ 2147483647 w 85"/>
                <a:gd name="T123" fmla="*/ 2147483647 h 95"/>
                <a:gd name="T124" fmla="*/ 2147483647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89" name="Freeform 27"/>
            <p:cNvSpPr>
              <a:spLocks noEditPoints="1" noChangeArrowheads="1"/>
            </p:cNvSpPr>
            <p:nvPr/>
          </p:nvSpPr>
          <p:spPr bwMode="auto">
            <a:xfrm>
              <a:off x="2149475" y="1627651"/>
              <a:ext cx="311150" cy="328403"/>
            </a:xfrm>
            <a:custGeom>
              <a:avLst/>
              <a:gdLst>
                <a:gd name="T0" fmla="*/ 2147483647 w 83"/>
                <a:gd name="T1" fmla="*/ 0 h 82"/>
                <a:gd name="T2" fmla="*/ 2147483647 w 83"/>
                <a:gd name="T3" fmla="*/ 0 h 82"/>
                <a:gd name="T4" fmla="*/ 2147483647 w 83"/>
                <a:gd name="T5" fmla="*/ 2147483647 h 82"/>
                <a:gd name="T6" fmla="*/ 2147483647 w 83"/>
                <a:gd name="T7" fmla="*/ 2147483647 h 82"/>
                <a:gd name="T8" fmla="*/ 2147483647 w 83"/>
                <a:gd name="T9" fmla="*/ 2147483647 h 82"/>
                <a:gd name="T10" fmla="*/ 2147483647 w 83"/>
                <a:gd name="T11" fmla="*/ 2147483647 h 82"/>
                <a:gd name="T12" fmla="*/ 2147483647 w 83"/>
                <a:gd name="T13" fmla="*/ 0 h 82"/>
                <a:gd name="T14" fmla="*/ 2147483647 w 83"/>
                <a:gd name="T15" fmla="*/ 0 h 82"/>
                <a:gd name="T16" fmla="*/ 2147483647 w 83"/>
                <a:gd name="T17" fmla="*/ 2147483647 h 82"/>
                <a:gd name="T18" fmla="*/ 2147483647 w 83"/>
                <a:gd name="T19" fmla="*/ 2147483647 h 82"/>
                <a:gd name="T20" fmla="*/ 2147483647 w 83"/>
                <a:gd name="T21" fmla="*/ 2147483647 h 82"/>
                <a:gd name="T22" fmla="*/ 2147483647 w 83"/>
                <a:gd name="T23" fmla="*/ 2147483647 h 82"/>
                <a:gd name="T24" fmla="*/ 0 w 83"/>
                <a:gd name="T25" fmla="*/ 2147483647 h 82"/>
                <a:gd name="T26" fmla="*/ 0 w 83"/>
                <a:gd name="T27" fmla="*/ 2147483647 h 82"/>
                <a:gd name="T28" fmla="*/ 2147483647 w 83"/>
                <a:gd name="T29" fmla="*/ 0 h 82"/>
                <a:gd name="T30" fmla="*/ 2147483647 w 83"/>
                <a:gd name="T31" fmla="*/ 2147483647 h 82"/>
                <a:gd name="T32" fmla="*/ 2147483647 w 83"/>
                <a:gd name="T33" fmla="*/ 2147483647 h 82"/>
                <a:gd name="T34" fmla="*/ 2147483647 w 83"/>
                <a:gd name="T35" fmla="*/ 2147483647 h 82"/>
                <a:gd name="T36" fmla="*/ 2147483647 w 83"/>
                <a:gd name="T37" fmla="*/ 2147483647 h 82"/>
                <a:gd name="T38" fmla="*/ 2147483647 w 83"/>
                <a:gd name="T39" fmla="*/ 2147483647 h 82"/>
                <a:gd name="T40" fmla="*/ 2147483647 w 83"/>
                <a:gd name="T41" fmla="*/ 2147483647 h 82"/>
                <a:gd name="T42" fmla="*/ 2147483647 w 83"/>
                <a:gd name="T43" fmla="*/ 2147483647 h 82"/>
                <a:gd name="T44" fmla="*/ 2147483647 w 83"/>
                <a:gd name="T45" fmla="*/ 2147483647 h 82"/>
                <a:gd name="T46" fmla="*/ 2147483647 w 83"/>
                <a:gd name="T47" fmla="*/ 2147483647 h 82"/>
                <a:gd name="T48" fmla="*/ 2147483647 w 83"/>
                <a:gd name="T49" fmla="*/ 2147483647 h 82"/>
                <a:gd name="T50" fmla="*/ 2147483647 w 83"/>
                <a:gd name="T51" fmla="*/ 2147483647 h 82"/>
                <a:gd name="T52" fmla="*/ 2147483647 w 83"/>
                <a:gd name="T53" fmla="*/ 2147483647 h 82"/>
                <a:gd name="T54" fmla="*/ 2147483647 w 83"/>
                <a:gd name="T55" fmla="*/ 2147483647 h 82"/>
                <a:gd name="T56" fmla="*/ 2147483647 w 83"/>
                <a:gd name="T57" fmla="*/ 2147483647 h 82"/>
                <a:gd name="T58" fmla="*/ 2147483647 w 83"/>
                <a:gd name="T59" fmla="*/ 2147483647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0" name="Freeform 28"/>
            <p:cNvSpPr>
              <a:spLocks noEditPoints="1" noChangeArrowheads="1"/>
            </p:cNvSpPr>
            <p:nvPr/>
          </p:nvSpPr>
          <p:spPr bwMode="auto">
            <a:xfrm>
              <a:off x="2817812" y="594504"/>
              <a:ext cx="404812" cy="323326"/>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1" name="Freeform 29"/>
            <p:cNvSpPr>
              <a:spLocks noEditPoints="1" noChangeArrowheads="1"/>
            </p:cNvSpPr>
            <p:nvPr/>
          </p:nvSpPr>
          <p:spPr bwMode="auto">
            <a:xfrm>
              <a:off x="739778" y="1088598"/>
              <a:ext cx="300037" cy="355488"/>
            </a:xfrm>
            <a:custGeom>
              <a:avLst/>
              <a:gdLst>
                <a:gd name="T0" fmla="*/ 2147483647 w 80"/>
                <a:gd name="T1" fmla="*/ 2147483647 h 89"/>
                <a:gd name="T2" fmla="*/ 2147483647 w 80"/>
                <a:gd name="T3" fmla="*/ 2147483647 h 89"/>
                <a:gd name="T4" fmla="*/ 2147483647 w 80"/>
                <a:gd name="T5" fmla="*/ 2147483647 h 89"/>
                <a:gd name="T6" fmla="*/ 2147483647 w 80"/>
                <a:gd name="T7" fmla="*/ 2147483647 h 89"/>
                <a:gd name="T8" fmla="*/ 2147483647 w 80"/>
                <a:gd name="T9" fmla="*/ 2147483647 h 89"/>
                <a:gd name="T10" fmla="*/ 2147483647 w 80"/>
                <a:gd name="T11" fmla="*/ 2147483647 h 89"/>
                <a:gd name="T12" fmla="*/ 2147483647 w 80"/>
                <a:gd name="T13" fmla="*/ 2147483647 h 89"/>
                <a:gd name="T14" fmla="*/ 2147483647 w 80"/>
                <a:gd name="T15" fmla="*/ 2147483647 h 89"/>
                <a:gd name="T16" fmla="*/ 2147483647 w 80"/>
                <a:gd name="T17" fmla="*/ 2147483647 h 89"/>
                <a:gd name="T18" fmla="*/ 2147483647 w 80"/>
                <a:gd name="T19" fmla="*/ 2147483647 h 89"/>
                <a:gd name="T20" fmla="*/ 2147483647 w 80"/>
                <a:gd name="T21" fmla="*/ 2147483647 h 89"/>
                <a:gd name="T22" fmla="*/ 2147483647 w 80"/>
                <a:gd name="T23" fmla="*/ 2147483647 h 89"/>
                <a:gd name="T24" fmla="*/ 2147483647 w 80"/>
                <a:gd name="T25" fmla="*/ 2147483647 h 89"/>
                <a:gd name="T26" fmla="*/ 2147483647 w 80"/>
                <a:gd name="T27" fmla="*/ 2147483647 h 89"/>
                <a:gd name="T28" fmla="*/ 2147483647 w 80"/>
                <a:gd name="T29" fmla="*/ 2147483647 h 89"/>
                <a:gd name="T30" fmla="*/ 2147483647 w 80"/>
                <a:gd name="T31" fmla="*/ 2147483647 h 89"/>
                <a:gd name="T32" fmla="*/ 2147483647 w 80"/>
                <a:gd name="T33" fmla="*/ 2147483647 h 89"/>
                <a:gd name="T34" fmla="*/ 2147483647 w 80"/>
                <a:gd name="T35" fmla="*/ 0 h 89"/>
                <a:gd name="T36" fmla="*/ 2147483647 w 80"/>
                <a:gd name="T37" fmla="*/ 2147483647 h 89"/>
                <a:gd name="T38" fmla="*/ 2147483647 w 80"/>
                <a:gd name="T39" fmla="*/ 2147483647 h 89"/>
                <a:gd name="T40" fmla="*/ 2147483647 w 80"/>
                <a:gd name="T41" fmla="*/ 2147483647 h 89"/>
                <a:gd name="T42" fmla="*/ 2147483647 w 80"/>
                <a:gd name="T43" fmla="*/ 2147483647 h 89"/>
                <a:gd name="T44" fmla="*/ 0 w 80"/>
                <a:gd name="T45" fmla="*/ 2147483647 h 89"/>
                <a:gd name="T46" fmla="*/ 2147483647 w 80"/>
                <a:gd name="T47" fmla="*/ 0 h 89"/>
                <a:gd name="T48" fmla="*/ 2147483647 w 80"/>
                <a:gd name="T49" fmla="*/ 2147483647 h 89"/>
                <a:gd name="T50" fmla="*/ 2147483647 w 80"/>
                <a:gd name="T51" fmla="*/ 2147483647 h 89"/>
                <a:gd name="T52" fmla="*/ 2147483647 w 80"/>
                <a:gd name="T53" fmla="*/ 2147483647 h 89"/>
                <a:gd name="T54" fmla="*/ 2147483647 w 80"/>
                <a:gd name="T55" fmla="*/ 2147483647 h 89"/>
                <a:gd name="T56" fmla="*/ 2147483647 w 80"/>
                <a:gd name="T57" fmla="*/ 2147483647 h 89"/>
                <a:gd name="T58" fmla="*/ 2147483647 w 80"/>
                <a:gd name="T59" fmla="*/ 2147483647 h 89"/>
                <a:gd name="T60" fmla="*/ 2147483647 w 80"/>
                <a:gd name="T61" fmla="*/ 2147483647 h 89"/>
                <a:gd name="T62" fmla="*/ 2147483647 w 80"/>
                <a:gd name="T63" fmla="*/ 2147483647 h 89"/>
                <a:gd name="T64" fmla="*/ 2147483647 w 80"/>
                <a:gd name="T65" fmla="*/ 2147483647 h 89"/>
                <a:gd name="T66" fmla="*/ 2147483647 w 80"/>
                <a:gd name="T67" fmla="*/ 2147483647 h 89"/>
                <a:gd name="T68" fmla="*/ 2147483647 w 80"/>
                <a:gd name="T69" fmla="*/ 2147483647 h 89"/>
                <a:gd name="T70" fmla="*/ 2147483647 w 80"/>
                <a:gd name="T71" fmla="*/ 2147483647 h 89"/>
                <a:gd name="T72" fmla="*/ 2147483647 w 80"/>
                <a:gd name="T73" fmla="*/ 2147483647 h 89"/>
                <a:gd name="T74" fmla="*/ 2147483647 w 80"/>
                <a:gd name="T75" fmla="*/ 2147483647 h 89"/>
                <a:gd name="T76" fmla="*/ 2147483647 w 80"/>
                <a:gd name="T77" fmla="*/ 2147483647 h 89"/>
                <a:gd name="T78" fmla="*/ 2147483647 w 80"/>
                <a:gd name="T79" fmla="*/ 2147483647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2" name="Freeform 30"/>
            <p:cNvSpPr>
              <a:spLocks noEditPoints="1" noChangeArrowheads="1"/>
            </p:cNvSpPr>
            <p:nvPr/>
          </p:nvSpPr>
          <p:spPr bwMode="auto">
            <a:xfrm>
              <a:off x="4235450" y="573987"/>
              <a:ext cx="336550" cy="372417"/>
            </a:xfrm>
            <a:custGeom>
              <a:avLst/>
              <a:gdLst>
                <a:gd name="T0" fmla="*/ 2147483647 w 90"/>
                <a:gd name="T1" fmla="*/ 2147483647 h 93"/>
                <a:gd name="T2" fmla="*/ 2147483647 w 90"/>
                <a:gd name="T3" fmla="*/ 2147483647 h 93"/>
                <a:gd name="T4" fmla="*/ 2147483647 w 90"/>
                <a:gd name="T5" fmla="*/ 2147483647 h 93"/>
                <a:gd name="T6" fmla="*/ 2147483647 w 90"/>
                <a:gd name="T7" fmla="*/ 2147483647 h 93"/>
                <a:gd name="T8" fmla="*/ 2147483647 w 90"/>
                <a:gd name="T9" fmla="*/ 2147483647 h 93"/>
                <a:gd name="T10" fmla="*/ 0 w 90"/>
                <a:gd name="T11" fmla="*/ 2147483647 h 93"/>
                <a:gd name="T12" fmla="*/ 0 w 90"/>
                <a:gd name="T13" fmla="*/ 2147483647 h 93"/>
                <a:gd name="T14" fmla="*/ 2147483647 w 90"/>
                <a:gd name="T15" fmla="*/ 2147483647 h 93"/>
                <a:gd name="T16" fmla="*/ 2147483647 w 90"/>
                <a:gd name="T17" fmla="*/ 2147483647 h 93"/>
                <a:gd name="T18" fmla="*/ 2147483647 w 90"/>
                <a:gd name="T19" fmla="*/ 2147483647 h 93"/>
                <a:gd name="T20" fmla="*/ 2147483647 w 90"/>
                <a:gd name="T21" fmla="*/ 2147483647 h 93"/>
                <a:gd name="T22" fmla="*/ 2147483647 w 90"/>
                <a:gd name="T23" fmla="*/ 2147483647 h 93"/>
                <a:gd name="T24" fmla="*/ 2147483647 w 90"/>
                <a:gd name="T25" fmla="*/ 2147483647 h 93"/>
                <a:gd name="T26" fmla="*/ 2147483647 w 90"/>
                <a:gd name="T27" fmla="*/ 2147483647 h 93"/>
                <a:gd name="T28" fmla="*/ 2147483647 w 90"/>
                <a:gd name="T29" fmla="*/ 2147483647 h 93"/>
                <a:gd name="T30" fmla="*/ 2147483647 w 90"/>
                <a:gd name="T31" fmla="*/ 2147483647 h 93"/>
                <a:gd name="T32" fmla="*/ 2147483647 w 90"/>
                <a:gd name="T33" fmla="*/ 2147483647 h 93"/>
                <a:gd name="T34" fmla="*/ 2147483647 w 90"/>
                <a:gd name="T35" fmla="*/ 2147483647 h 93"/>
                <a:gd name="T36" fmla="*/ 2147483647 w 90"/>
                <a:gd name="T37" fmla="*/ 2147483647 h 93"/>
                <a:gd name="T38" fmla="*/ 2147483647 w 90"/>
                <a:gd name="T39" fmla="*/ 2147483647 h 93"/>
                <a:gd name="T40" fmla="*/ 2147483647 w 90"/>
                <a:gd name="T41" fmla="*/ 2147483647 h 93"/>
                <a:gd name="T42" fmla="*/ 2147483647 w 90"/>
                <a:gd name="T43" fmla="*/ 2147483647 h 93"/>
                <a:gd name="T44" fmla="*/ 2147483647 w 90"/>
                <a:gd name="T45" fmla="*/ 2147483647 h 93"/>
                <a:gd name="T46" fmla="*/ 2147483647 w 90"/>
                <a:gd name="T47" fmla="*/ 2147483647 h 93"/>
                <a:gd name="T48" fmla="*/ 2147483647 w 90"/>
                <a:gd name="T49" fmla="*/ 2147483647 h 93"/>
                <a:gd name="T50" fmla="*/ 2147483647 w 90"/>
                <a:gd name="T51" fmla="*/ 2147483647 h 93"/>
                <a:gd name="T52" fmla="*/ 2147483647 w 90"/>
                <a:gd name="T53" fmla="*/ 2147483647 h 93"/>
                <a:gd name="T54" fmla="*/ 2147483647 w 90"/>
                <a:gd name="T55" fmla="*/ 2147483647 h 93"/>
                <a:gd name="T56" fmla="*/ 2147483647 w 90"/>
                <a:gd name="T57" fmla="*/ 2147483647 h 93"/>
                <a:gd name="T58" fmla="*/ 2147483647 w 90"/>
                <a:gd name="T59" fmla="*/ 2147483647 h 93"/>
                <a:gd name="T60" fmla="*/ 2147483647 w 90"/>
                <a:gd name="T61" fmla="*/ 2147483647 h 93"/>
                <a:gd name="T62" fmla="*/ 2147483647 w 90"/>
                <a:gd name="T63" fmla="*/ 2147483647 h 93"/>
                <a:gd name="T64" fmla="*/ 2147483647 w 90"/>
                <a:gd name="T65" fmla="*/ 2147483647 h 93"/>
                <a:gd name="T66" fmla="*/ 2147483647 w 90"/>
                <a:gd name="T67" fmla="*/ 2147483647 h 93"/>
                <a:gd name="T68" fmla="*/ 2147483647 w 90"/>
                <a:gd name="T69" fmla="*/ 2147483647 h 93"/>
                <a:gd name="T70" fmla="*/ 2147483647 w 90"/>
                <a:gd name="T71" fmla="*/ 2147483647 h 93"/>
                <a:gd name="T72" fmla="*/ 2147483647 w 90"/>
                <a:gd name="T73" fmla="*/ 2147483647 h 93"/>
                <a:gd name="T74" fmla="*/ 2147483647 w 90"/>
                <a:gd name="T75" fmla="*/ 2147483647 h 93"/>
                <a:gd name="T76" fmla="*/ 2147483647 w 90"/>
                <a:gd name="T77" fmla="*/ 2147483647 h 93"/>
                <a:gd name="T78" fmla="*/ 2147483647 w 90"/>
                <a:gd name="T79" fmla="*/ 2147483647 h 93"/>
                <a:gd name="T80" fmla="*/ 2147483647 w 90"/>
                <a:gd name="T81" fmla="*/ 2147483647 h 93"/>
                <a:gd name="T82" fmla="*/ 2147483647 w 90"/>
                <a:gd name="T83" fmla="*/ 2147483647 h 93"/>
                <a:gd name="T84" fmla="*/ 2147483647 w 90"/>
                <a:gd name="T85" fmla="*/ 2147483647 h 93"/>
                <a:gd name="T86" fmla="*/ 2147483647 w 90"/>
                <a:gd name="T87" fmla="*/ 2147483647 h 93"/>
                <a:gd name="T88" fmla="*/ 2147483647 w 90"/>
                <a:gd name="T89" fmla="*/ 2147483647 h 93"/>
                <a:gd name="T90" fmla="*/ 2147483647 w 90"/>
                <a:gd name="T91" fmla="*/ 2147483647 h 93"/>
                <a:gd name="T92" fmla="*/ 2147483647 w 90"/>
                <a:gd name="T93" fmla="*/ 2147483647 h 93"/>
                <a:gd name="T94" fmla="*/ 2147483647 w 90"/>
                <a:gd name="T95" fmla="*/ 2147483647 h 93"/>
                <a:gd name="T96" fmla="*/ 2147483647 w 90"/>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3" name="Freeform 31"/>
            <p:cNvSpPr>
              <a:spLocks noEditPoints="1" noChangeArrowheads="1"/>
            </p:cNvSpPr>
            <p:nvPr/>
          </p:nvSpPr>
          <p:spPr bwMode="auto">
            <a:xfrm>
              <a:off x="1452562" y="1061456"/>
              <a:ext cx="341312" cy="370724"/>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2147483647 w 91"/>
                <a:gd name="T43" fmla="*/ 2147483647 h 93"/>
                <a:gd name="T44" fmla="*/ 2147483647 w 91"/>
                <a:gd name="T45" fmla="*/ 2147483647 h 93"/>
                <a:gd name="T46" fmla="*/ 2147483647 w 91"/>
                <a:gd name="T47" fmla="*/ 2147483647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4" name="Freeform 32"/>
            <p:cNvSpPr>
              <a:spLocks noEditPoints="1" noChangeArrowheads="1"/>
            </p:cNvSpPr>
            <p:nvPr/>
          </p:nvSpPr>
          <p:spPr bwMode="auto">
            <a:xfrm>
              <a:off x="723903" y="2120608"/>
              <a:ext cx="352425" cy="372417"/>
            </a:xfrm>
            <a:custGeom>
              <a:avLst/>
              <a:gdLst>
                <a:gd name="T0" fmla="*/ 2147483647 w 94"/>
                <a:gd name="T1" fmla="*/ 2147483647 h 93"/>
                <a:gd name="T2" fmla="*/ 2147483647 w 94"/>
                <a:gd name="T3" fmla="*/ 2147483647 h 93"/>
                <a:gd name="T4" fmla="*/ 2147483647 w 94"/>
                <a:gd name="T5" fmla="*/ 2147483647 h 93"/>
                <a:gd name="T6" fmla="*/ 2147483647 w 94"/>
                <a:gd name="T7" fmla="*/ 2147483647 h 93"/>
                <a:gd name="T8" fmla="*/ 2147483647 w 94"/>
                <a:gd name="T9" fmla="*/ 2147483647 h 93"/>
                <a:gd name="T10" fmla="*/ 2147483647 w 94"/>
                <a:gd name="T11" fmla="*/ 2147483647 h 93"/>
                <a:gd name="T12" fmla="*/ 2147483647 w 94"/>
                <a:gd name="T13" fmla="*/ 2147483647 h 93"/>
                <a:gd name="T14" fmla="*/ 2147483647 w 94"/>
                <a:gd name="T15" fmla="*/ 2147483647 h 93"/>
                <a:gd name="T16" fmla="*/ 2147483647 w 94"/>
                <a:gd name="T17" fmla="*/ 2147483647 h 93"/>
                <a:gd name="T18" fmla="*/ 2147483647 w 94"/>
                <a:gd name="T19" fmla="*/ 2147483647 h 93"/>
                <a:gd name="T20" fmla="*/ 2147483647 w 94"/>
                <a:gd name="T21" fmla="*/ 2147483647 h 93"/>
                <a:gd name="T22" fmla="*/ 2147483647 w 94"/>
                <a:gd name="T23" fmla="*/ 2147483647 h 93"/>
                <a:gd name="T24" fmla="*/ 2147483647 w 94"/>
                <a:gd name="T25" fmla="*/ 2147483647 h 93"/>
                <a:gd name="T26" fmla="*/ 2147483647 w 94"/>
                <a:gd name="T27" fmla="*/ 2147483647 h 93"/>
                <a:gd name="T28" fmla="*/ 2147483647 w 94"/>
                <a:gd name="T29" fmla="*/ 2147483647 h 93"/>
                <a:gd name="T30" fmla="*/ 2147483647 w 94"/>
                <a:gd name="T31" fmla="*/ 2147483647 h 93"/>
                <a:gd name="T32" fmla="*/ 2147483647 w 94"/>
                <a:gd name="T33" fmla="*/ 2147483647 h 93"/>
                <a:gd name="T34" fmla="*/ 2147483647 w 94"/>
                <a:gd name="T35" fmla="*/ 2147483647 h 93"/>
                <a:gd name="T36" fmla="*/ 2147483647 w 94"/>
                <a:gd name="T37" fmla="*/ 2147483647 h 93"/>
                <a:gd name="T38" fmla="*/ 2147483647 w 94"/>
                <a:gd name="T39" fmla="*/ 2147483647 h 93"/>
                <a:gd name="T40" fmla="*/ 2147483647 w 94"/>
                <a:gd name="T41" fmla="*/ 2147483647 h 93"/>
                <a:gd name="T42" fmla="*/ 2147483647 w 94"/>
                <a:gd name="T43" fmla="*/ 2147483647 h 93"/>
                <a:gd name="T44" fmla="*/ 2147483647 w 94"/>
                <a:gd name="T45" fmla="*/ 2147483647 h 93"/>
                <a:gd name="T46" fmla="*/ 2147483647 w 94"/>
                <a:gd name="T47" fmla="*/ 2147483647 h 93"/>
                <a:gd name="T48" fmla="*/ 2147483647 w 94"/>
                <a:gd name="T49" fmla="*/ 2147483647 h 93"/>
                <a:gd name="T50" fmla="*/ 2147483647 w 94"/>
                <a:gd name="T51" fmla="*/ 2147483647 h 93"/>
                <a:gd name="T52" fmla="*/ 2147483647 w 94"/>
                <a:gd name="T53" fmla="*/ 2147483647 h 93"/>
                <a:gd name="T54" fmla="*/ 2147483647 w 94"/>
                <a:gd name="T55" fmla="*/ 2147483647 h 93"/>
                <a:gd name="T56" fmla="*/ 2147483647 w 94"/>
                <a:gd name="T57" fmla="*/ 2147483647 h 93"/>
                <a:gd name="T58" fmla="*/ 2147483647 w 94"/>
                <a:gd name="T59" fmla="*/ 2147483647 h 93"/>
                <a:gd name="T60" fmla="*/ 2147483647 w 94"/>
                <a:gd name="T61" fmla="*/ 2147483647 h 93"/>
                <a:gd name="T62" fmla="*/ 2147483647 w 94"/>
                <a:gd name="T63" fmla="*/ 2147483647 h 93"/>
                <a:gd name="T64" fmla="*/ 2147483647 w 94"/>
                <a:gd name="T65" fmla="*/ 2147483647 h 93"/>
                <a:gd name="T66" fmla="*/ 2147483647 w 94"/>
                <a:gd name="T67" fmla="*/ 2147483647 h 93"/>
                <a:gd name="T68" fmla="*/ 2147483647 w 94"/>
                <a:gd name="T69" fmla="*/ 2147483647 h 93"/>
                <a:gd name="T70" fmla="*/ 2147483647 w 94"/>
                <a:gd name="T71" fmla="*/ 2147483647 h 93"/>
                <a:gd name="T72" fmla="*/ 2147483647 w 94"/>
                <a:gd name="T73" fmla="*/ 2147483647 h 93"/>
                <a:gd name="T74" fmla="*/ 2147483647 w 94"/>
                <a:gd name="T75" fmla="*/ 2147483647 h 93"/>
                <a:gd name="T76" fmla="*/ 2147483647 w 94"/>
                <a:gd name="T77" fmla="*/ 2147483647 h 93"/>
                <a:gd name="T78" fmla="*/ 2147483647 w 94"/>
                <a:gd name="T79" fmla="*/ 2147483647 h 93"/>
                <a:gd name="T80" fmla="*/ 2147483647 w 94"/>
                <a:gd name="T81" fmla="*/ 2147483647 h 93"/>
                <a:gd name="T82" fmla="*/ 2147483647 w 94"/>
                <a:gd name="T83" fmla="*/ 2147483647 h 93"/>
                <a:gd name="T84" fmla="*/ 2147483647 w 94"/>
                <a:gd name="T85" fmla="*/ 2147483647 h 93"/>
                <a:gd name="T86" fmla="*/ 2147483647 w 94"/>
                <a:gd name="T87" fmla="*/ 2147483647 h 93"/>
                <a:gd name="T88" fmla="*/ 2147483647 w 94"/>
                <a:gd name="T89" fmla="*/ 2147483647 h 93"/>
                <a:gd name="T90" fmla="*/ 2147483647 w 94"/>
                <a:gd name="T91" fmla="*/ 2147483647 h 93"/>
                <a:gd name="T92" fmla="*/ 2147483647 w 94"/>
                <a:gd name="T93" fmla="*/ 2147483647 h 93"/>
                <a:gd name="T94" fmla="*/ 0 w 94"/>
                <a:gd name="T95" fmla="*/ 2147483647 h 93"/>
                <a:gd name="T96" fmla="*/ 2147483647 w 94"/>
                <a:gd name="T97" fmla="*/ 2147483647 h 93"/>
                <a:gd name="T98" fmla="*/ 2147483647 w 94"/>
                <a:gd name="T99" fmla="*/ 0 h 93"/>
                <a:gd name="T100" fmla="*/ 2147483647 w 94"/>
                <a:gd name="T101" fmla="*/ 0 h 93"/>
                <a:gd name="T102" fmla="*/ 2147483647 w 94"/>
                <a:gd name="T103" fmla="*/ 2147483647 h 93"/>
                <a:gd name="T104" fmla="*/ 2147483647 w 94"/>
                <a:gd name="T105" fmla="*/ 2147483647 h 93"/>
                <a:gd name="T106" fmla="*/ 2147483647 w 94"/>
                <a:gd name="T107" fmla="*/ 2147483647 h 93"/>
                <a:gd name="T108" fmla="*/ 2147483647 w 94"/>
                <a:gd name="T109" fmla="*/ 2147483647 h 93"/>
                <a:gd name="T110" fmla="*/ 2147483647 w 94"/>
                <a:gd name="T111" fmla="*/ 2147483647 h 93"/>
                <a:gd name="T112" fmla="*/ 2147483647 w 94"/>
                <a:gd name="T113" fmla="*/ 2147483647 h 93"/>
                <a:gd name="T114" fmla="*/ 2147483647 w 94"/>
                <a:gd name="T115" fmla="*/ 2147483647 h 93"/>
                <a:gd name="T116" fmla="*/ 2147483647 w 94"/>
                <a:gd name="T117" fmla="*/ 2147483647 h 93"/>
                <a:gd name="T118" fmla="*/ 2147483647 w 94"/>
                <a:gd name="T119" fmla="*/ 2147483647 h 93"/>
                <a:gd name="T120" fmla="*/ 2147483647 w 94"/>
                <a:gd name="T121" fmla="*/ 2147483647 h 93"/>
                <a:gd name="T122" fmla="*/ 2147483647 w 94"/>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5" name="Freeform 33"/>
            <p:cNvSpPr>
              <a:spLocks noEditPoints="1" noChangeArrowheads="1"/>
            </p:cNvSpPr>
            <p:nvPr/>
          </p:nvSpPr>
          <p:spPr bwMode="auto">
            <a:xfrm>
              <a:off x="3498850" y="612251"/>
              <a:ext cx="436562" cy="299626"/>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6" name="Freeform 34"/>
            <p:cNvSpPr>
              <a:spLocks noEditPoints="1" noChangeArrowheads="1"/>
            </p:cNvSpPr>
            <p:nvPr/>
          </p:nvSpPr>
          <p:spPr bwMode="auto">
            <a:xfrm>
              <a:off x="1493840" y="1566191"/>
              <a:ext cx="250825" cy="423200"/>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7" name="Freeform 35"/>
            <p:cNvSpPr>
              <a:spLocks noEditPoints="1" noChangeArrowheads="1"/>
            </p:cNvSpPr>
            <p:nvPr/>
          </p:nvSpPr>
          <p:spPr bwMode="auto">
            <a:xfrm>
              <a:off x="709615" y="1633549"/>
              <a:ext cx="390525" cy="316554"/>
            </a:xfrm>
            <a:custGeom>
              <a:avLst/>
              <a:gdLst>
                <a:gd name="T0" fmla="*/ 2147483647 w 104"/>
                <a:gd name="T1" fmla="*/ 2147483647 h 79"/>
                <a:gd name="T2" fmla="*/ 2147483647 w 104"/>
                <a:gd name="T3" fmla="*/ 2147483647 h 79"/>
                <a:gd name="T4" fmla="*/ 2147483647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2147483647 w 104"/>
                <a:gd name="T77" fmla="*/ 2147483647 h 79"/>
                <a:gd name="T78" fmla="*/ 2147483647 w 104"/>
                <a:gd name="T79" fmla="*/ 2147483647 h 79"/>
                <a:gd name="T80" fmla="*/ 2147483647 w 104"/>
                <a:gd name="T81" fmla="*/ 2147483647 h 79"/>
                <a:gd name="T82" fmla="*/ 2147483647 w 104"/>
                <a:gd name="T83" fmla="*/ 2147483647 h 79"/>
                <a:gd name="T84" fmla="*/ 2147483647 w 104"/>
                <a:gd name="T85" fmla="*/ 2147483647 h 79"/>
                <a:gd name="T86" fmla="*/ 2147483647 w 104"/>
                <a:gd name="T87" fmla="*/ 2147483647 h 79"/>
                <a:gd name="T88" fmla="*/ 2147483647 w 104"/>
                <a:gd name="T89" fmla="*/ 2147483647 h 79"/>
                <a:gd name="T90" fmla="*/ 2147483647 w 104"/>
                <a:gd name="T91" fmla="*/ 2147483647 h 79"/>
                <a:gd name="T92" fmla="*/ 2147483647 w 104"/>
                <a:gd name="T93" fmla="*/ 2147483647 h 79"/>
                <a:gd name="T94" fmla="*/ 2147483647 w 104"/>
                <a:gd name="T95" fmla="*/ 2147483647 h 79"/>
                <a:gd name="T96" fmla="*/ 2147483647 w 104"/>
                <a:gd name="T97" fmla="*/ 2147483647 h 79"/>
                <a:gd name="T98" fmla="*/ 0 w 104"/>
                <a:gd name="T99" fmla="*/ 2147483647 h 79"/>
                <a:gd name="T100" fmla="*/ 2147483647 w 104"/>
                <a:gd name="T101" fmla="*/ 2147483647 h 79"/>
                <a:gd name="T102" fmla="*/ 2147483647 w 104"/>
                <a:gd name="T103" fmla="*/ 2147483647 h 79"/>
                <a:gd name="T104" fmla="*/ 2147483647 w 104"/>
                <a:gd name="T105" fmla="*/ 2147483647 h 79"/>
                <a:gd name="T106" fmla="*/ 2147483647 w 104"/>
                <a:gd name="T107" fmla="*/ 2147483647 h 79"/>
                <a:gd name="T108" fmla="*/ 2147483647 w 104"/>
                <a:gd name="T109" fmla="*/ 2147483647 h 79"/>
                <a:gd name="T110" fmla="*/ 2147483647 w 104"/>
                <a:gd name="T111" fmla="*/ 2147483647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8" name="Freeform 36"/>
            <p:cNvSpPr>
              <a:spLocks noEditPoints="1" noChangeArrowheads="1"/>
            </p:cNvSpPr>
            <p:nvPr/>
          </p:nvSpPr>
          <p:spPr bwMode="auto">
            <a:xfrm>
              <a:off x="15878" y="1579117"/>
              <a:ext cx="363537" cy="387653"/>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99" name="Freeform 37"/>
            <p:cNvSpPr>
              <a:spLocks noEditPoints="1" noChangeArrowheads="1"/>
            </p:cNvSpPr>
            <p:nvPr/>
          </p:nvSpPr>
          <p:spPr bwMode="auto">
            <a:xfrm>
              <a:off x="3597275" y="46856"/>
              <a:ext cx="209550" cy="367338"/>
            </a:xfrm>
            <a:custGeom>
              <a:avLst/>
              <a:gdLst>
                <a:gd name="T0" fmla="*/ 2147483647 w 132"/>
                <a:gd name="T1" fmla="*/ 2147483647 h 217"/>
                <a:gd name="T2" fmla="*/ 2147483647 w 132"/>
                <a:gd name="T3" fmla="*/ 2147483647 h 217"/>
                <a:gd name="T4" fmla="*/ 2147483647 w 132"/>
                <a:gd name="T5" fmla="*/ 2147483647 h 217"/>
                <a:gd name="T6" fmla="*/ 2147483647 w 132"/>
                <a:gd name="T7" fmla="*/ 2147483647 h 217"/>
                <a:gd name="T8" fmla="*/ 2147483647 w 132"/>
                <a:gd name="T9" fmla="*/ 2147483647 h 217"/>
                <a:gd name="T10" fmla="*/ 2147483647 w 132"/>
                <a:gd name="T11" fmla="*/ 2147483647 h 217"/>
                <a:gd name="T12" fmla="*/ 0 w 132"/>
                <a:gd name="T13" fmla="*/ 2147483647 h 217"/>
                <a:gd name="T14" fmla="*/ 2147483647 w 132"/>
                <a:gd name="T15" fmla="*/ 2147483647 h 217"/>
                <a:gd name="T16" fmla="*/ 2147483647 w 132"/>
                <a:gd name="T17" fmla="*/ 2147483647 h 217"/>
                <a:gd name="T18" fmla="*/ 2147483647 w 132"/>
                <a:gd name="T19" fmla="*/ 2147483647 h 217"/>
                <a:gd name="T20" fmla="*/ 2147483647 w 132"/>
                <a:gd name="T21" fmla="*/ 0 h 217"/>
                <a:gd name="T22" fmla="*/ 2147483647 w 132"/>
                <a:gd name="T23" fmla="*/ 0 h 217"/>
                <a:gd name="T24" fmla="*/ 2147483647 w 132"/>
                <a:gd name="T25" fmla="*/ 2147483647 h 217"/>
                <a:gd name="T26" fmla="*/ 2147483647 w 132"/>
                <a:gd name="T27" fmla="*/ 2147483647 h 217"/>
                <a:gd name="T28" fmla="*/ 2147483647 w 132"/>
                <a:gd name="T29" fmla="*/ 2147483647 h 217"/>
                <a:gd name="T30" fmla="*/ 2147483647 w 132"/>
                <a:gd name="T31" fmla="*/ 2147483647 h 217"/>
                <a:gd name="T32" fmla="*/ 2147483647 w 132"/>
                <a:gd name="T33" fmla="*/ 2147483647 h 217"/>
                <a:gd name="T34" fmla="*/ 2147483647 w 132"/>
                <a:gd name="T35" fmla="*/ 2147483647 h 217"/>
                <a:gd name="T36" fmla="*/ 2147483647 w 132"/>
                <a:gd name="T37" fmla="*/ 2147483647 h 217"/>
                <a:gd name="T38" fmla="*/ 2147483647 w 132"/>
                <a:gd name="T39" fmla="*/ 2147483647 h 217"/>
                <a:gd name="T40" fmla="*/ 2147483647 w 132"/>
                <a:gd name="T41" fmla="*/ 2147483647 h 217"/>
                <a:gd name="T42" fmla="*/ 2147483647 w 132"/>
                <a:gd name="T43" fmla="*/ 2147483647 h 217"/>
                <a:gd name="T44" fmla="*/ 2147483647 w 132"/>
                <a:gd name="T45" fmla="*/ 2147483647 h 217"/>
                <a:gd name="T46" fmla="*/ 2147483647 w 132"/>
                <a:gd name="T47" fmla="*/ 2147483647 h 217"/>
                <a:gd name="T48" fmla="*/ 2147483647 w 132"/>
                <a:gd name="T49" fmla="*/ 2147483647 h 217"/>
                <a:gd name="T50" fmla="*/ 2147483647 w 132"/>
                <a:gd name="T51" fmla="*/ 2147483647 h 217"/>
                <a:gd name="T52" fmla="*/ 2147483647 w 132"/>
                <a:gd name="T53" fmla="*/ 2147483647 h 217"/>
                <a:gd name="T54" fmla="*/ 2147483647 w 132"/>
                <a:gd name="T55" fmla="*/ 2147483647 h 217"/>
                <a:gd name="T56" fmla="*/ 2147483647 w 132"/>
                <a:gd name="T57" fmla="*/ 2147483647 h 217"/>
                <a:gd name="T58" fmla="*/ 2147483647 w 132"/>
                <a:gd name="T59" fmla="*/ 2147483647 h 217"/>
                <a:gd name="T60" fmla="*/ 2147483647 w 132"/>
                <a:gd name="T61" fmla="*/ 2147483647 h 217"/>
                <a:gd name="T62" fmla="*/ 2147483647 w 132"/>
                <a:gd name="T63" fmla="*/ 2147483647 h 217"/>
                <a:gd name="T64" fmla="*/ 2147483647 w 132"/>
                <a:gd name="T65" fmla="*/ 2147483647 h 217"/>
                <a:gd name="T66" fmla="*/ 2147483647 w 132"/>
                <a:gd name="T67" fmla="*/ 2147483647 h 217"/>
                <a:gd name="T68" fmla="*/ 2147483647 w 132"/>
                <a:gd name="T69" fmla="*/ 2147483647 h 217"/>
                <a:gd name="T70" fmla="*/ 2147483647 w 132"/>
                <a:gd name="T71" fmla="*/ 2147483647 h 217"/>
                <a:gd name="T72" fmla="*/ 2147483647 w 132"/>
                <a:gd name="T73" fmla="*/ 2147483647 h 217"/>
                <a:gd name="T74" fmla="*/ 2147483647 w 132"/>
                <a:gd name="T75" fmla="*/ 2147483647 h 217"/>
                <a:gd name="T76" fmla="*/ 2147483647 w 132"/>
                <a:gd name="T77" fmla="*/ 2147483647 h 217"/>
                <a:gd name="T78" fmla="*/ 2147483647 w 132"/>
                <a:gd name="T79" fmla="*/ 2147483647 h 217"/>
                <a:gd name="T80" fmla="*/ 2147483647 w 132"/>
                <a:gd name="T81" fmla="*/ 2147483647 h 217"/>
                <a:gd name="T82" fmla="*/ 2147483647 w 132"/>
                <a:gd name="T83" fmla="*/ 2147483647 h 217"/>
                <a:gd name="T84" fmla="*/ 2147483647 w 132"/>
                <a:gd name="T85" fmla="*/ 2147483647 h 217"/>
                <a:gd name="T86" fmla="*/ 2147483647 w 132"/>
                <a:gd name="T87" fmla="*/ 2147483647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0" name="Freeform 38"/>
            <p:cNvSpPr>
              <a:spLocks noEditPoints="1" noChangeArrowheads="1"/>
            </p:cNvSpPr>
            <p:nvPr/>
          </p:nvSpPr>
          <p:spPr bwMode="auto">
            <a:xfrm>
              <a:off x="4208465" y="23027"/>
              <a:ext cx="390525" cy="399502"/>
            </a:xfrm>
            <a:custGeom>
              <a:avLst/>
              <a:gdLst>
                <a:gd name="T0" fmla="*/ 2147483647 w 104"/>
                <a:gd name="T1" fmla="*/ 2147483647 h 100"/>
                <a:gd name="T2" fmla="*/ 2147483647 w 104"/>
                <a:gd name="T3" fmla="*/ 2147483647 h 100"/>
                <a:gd name="T4" fmla="*/ 2147483647 w 104"/>
                <a:gd name="T5" fmla="*/ 2147483647 h 100"/>
                <a:gd name="T6" fmla="*/ 2147483647 w 104"/>
                <a:gd name="T7" fmla="*/ 2147483647 h 100"/>
                <a:gd name="T8" fmla="*/ 2147483647 w 104"/>
                <a:gd name="T9" fmla="*/ 2147483647 h 100"/>
                <a:gd name="T10" fmla="*/ 2147483647 w 104"/>
                <a:gd name="T11" fmla="*/ 2147483647 h 100"/>
                <a:gd name="T12" fmla="*/ 2147483647 w 104"/>
                <a:gd name="T13" fmla="*/ 2147483647 h 100"/>
                <a:gd name="T14" fmla="*/ 2147483647 w 104"/>
                <a:gd name="T15" fmla="*/ 2147483647 h 100"/>
                <a:gd name="T16" fmla="*/ 2147483647 w 104"/>
                <a:gd name="T17" fmla="*/ 2147483647 h 100"/>
                <a:gd name="T18" fmla="*/ 2147483647 w 104"/>
                <a:gd name="T19" fmla="*/ 2147483647 h 100"/>
                <a:gd name="T20" fmla="*/ 2147483647 w 104"/>
                <a:gd name="T21" fmla="*/ 2147483647 h 100"/>
                <a:gd name="T22" fmla="*/ 2147483647 w 104"/>
                <a:gd name="T23" fmla="*/ 2147483647 h 100"/>
                <a:gd name="T24" fmla="*/ 2147483647 w 104"/>
                <a:gd name="T25" fmla="*/ 2147483647 h 100"/>
                <a:gd name="T26" fmla="*/ 2147483647 w 104"/>
                <a:gd name="T27" fmla="*/ 2147483647 h 100"/>
                <a:gd name="T28" fmla="*/ 2147483647 w 104"/>
                <a:gd name="T29" fmla="*/ 2147483647 h 100"/>
                <a:gd name="T30" fmla="*/ 2147483647 w 104"/>
                <a:gd name="T31" fmla="*/ 2147483647 h 100"/>
                <a:gd name="T32" fmla="*/ 2147483647 w 104"/>
                <a:gd name="T33" fmla="*/ 2147483647 h 100"/>
                <a:gd name="T34" fmla="*/ 2147483647 w 104"/>
                <a:gd name="T35" fmla="*/ 2147483647 h 100"/>
                <a:gd name="T36" fmla="*/ 2147483647 w 104"/>
                <a:gd name="T37" fmla="*/ 2147483647 h 100"/>
                <a:gd name="T38" fmla="*/ 2147483647 w 104"/>
                <a:gd name="T39" fmla="*/ 2147483647 h 100"/>
                <a:gd name="T40" fmla="*/ 2147483647 w 104"/>
                <a:gd name="T41" fmla="*/ 2147483647 h 100"/>
                <a:gd name="T42" fmla="*/ 2147483647 w 104"/>
                <a:gd name="T43" fmla="*/ 2147483647 h 100"/>
                <a:gd name="T44" fmla="*/ 2147483647 w 104"/>
                <a:gd name="T45" fmla="*/ 2147483647 h 100"/>
                <a:gd name="T46" fmla="*/ 2147483647 w 104"/>
                <a:gd name="T47" fmla="*/ 2147483647 h 100"/>
                <a:gd name="T48" fmla="*/ 2147483647 w 104"/>
                <a:gd name="T49" fmla="*/ 2147483647 h 100"/>
                <a:gd name="T50" fmla="*/ 2147483647 w 104"/>
                <a:gd name="T51" fmla="*/ 2147483647 h 100"/>
                <a:gd name="T52" fmla="*/ 2147483647 w 104"/>
                <a:gd name="T53" fmla="*/ 2147483647 h 100"/>
                <a:gd name="T54" fmla="*/ 2147483647 w 104"/>
                <a:gd name="T55" fmla="*/ 2147483647 h 100"/>
                <a:gd name="T56" fmla="*/ 2147483647 w 104"/>
                <a:gd name="T57" fmla="*/ 2147483647 h 100"/>
                <a:gd name="T58" fmla="*/ 2147483647 w 104"/>
                <a:gd name="T59" fmla="*/ 2147483647 h 100"/>
                <a:gd name="T60" fmla="*/ 2147483647 w 104"/>
                <a:gd name="T61" fmla="*/ 2147483647 h 100"/>
                <a:gd name="T62" fmla="*/ 2147483647 w 104"/>
                <a:gd name="T63" fmla="*/ 2147483647 h 100"/>
                <a:gd name="T64" fmla="*/ 2147483647 w 104"/>
                <a:gd name="T65" fmla="*/ 2147483647 h 100"/>
                <a:gd name="T66" fmla="*/ 2147483647 w 104"/>
                <a:gd name="T67" fmla="*/ 2147483647 h 100"/>
                <a:gd name="T68" fmla="*/ 2147483647 w 104"/>
                <a:gd name="T69" fmla="*/ 2147483647 h 100"/>
                <a:gd name="T70" fmla="*/ 0 w 104"/>
                <a:gd name="T71" fmla="*/ 2147483647 h 100"/>
                <a:gd name="T72" fmla="*/ 0 w 104"/>
                <a:gd name="T73" fmla="*/ 2147483647 h 100"/>
                <a:gd name="T74" fmla="*/ 2147483647 w 104"/>
                <a:gd name="T75" fmla="*/ 2147483647 h 100"/>
                <a:gd name="T76" fmla="*/ 2147483647 w 104"/>
                <a:gd name="T77" fmla="*/ 2147483647 h 100"/>
                <a:gd name="T78" fmla="*/ 2147483647 w 104"/>
                <a:gd name="T79" fmla="*/ 2147483647 h 100"/>
                <a:gd name="T80" fmla="*/ 2147483647 w 104"/>
                <a:gd name="T81" fmla="*/ 2147483647 h 100"/>
                <a:gd name="T82" fmla="*/ 2147483647 w 104"/>
                <a:gd name="T83" fmla="*/ 2147483647 h 100"/>
                <a:gd name="T84" fmla="*/ 2147483647 w 104"/>
                <a:gd name="T85" fmla="*/ 2147483647 h 100"/>
                <a:gd name="T86" fmla="*/ 2147483647 w 104"/>
                <a:gd name="T87" fmla="*/ 2147483647 h 100"/>
                <a:gd name="T88" fmla="*/ 2147483647 w 104"/>
                <a:gd name="T89" fmla="*/ 2147483647 h 100"/>
                <a:gd name="T90" fmla="*/ 2147483647 w 104"/>
                <a:gd name="T91" fmla="*/ 2147483647 h 100"/>
                <a:gd name="T92" fmla="*/ 2147483647 w 104"/>
                <a:gd name="T93" fmla="*/ 2147483647 h 100"/>
                <a:gd name="T94" fmla="*/ 2147483647 w 104"/>
                <a:gd name="T95" fmla="*/ 2147483647 h 100"/>
                <a:gd name="T96" fmla="*/ 2147483647 w 104"/>
                <a:gd name="T97" fmla="*/ 2147483647 h 100"/>
                <a:gd name="T98" fmla="*/ 2147483647 w 104"/>
                <a:gd name="T99" fmla="*/ 2147483647 h 100"/>
                <a:gd name="T100" fmla="*/ 2147483647 w 104"/>
                <a:gd name="T101" fmla="*/ 2147483647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1" name="Freeform 39"/>
            <p:cNvSpPr>
              <a:spLocks noEditPoints="1" noChangeArrowheads="1"/>
            </p:cNvSpPr>
            <p:nvPr/>
          </p:nvSpPr>
          <p:spPr bwMode="auto">
            <a:xfrm>
              <a:off x="6364290" y="2088875"/>
              <a:ext cx="288925" cy="423200"/>
            </a:xfrm>
            <a:custGeom>
              <a:avLst/>
              <a:gdLst>
                <a:gd name="T0" fmla="*/ 2147483647 w 77"/>
                <a:gd name="T1" fmla="*/ 0 h 106"/>
                <a:gd name="T2" fmla="*/ 2147483647 w 77"/>
                <a:gd name="T3" fmla="*/ 0 h 106"/>
                <a:gd name="T4" fmla="*/ 2147483647 w 77"/>
                <a:gd name="T5" fmla="*/ 2147483647 h 106"/>
                <a:gd name="T6" fmla="*/ 2147483647 w 77"/>
                <a:gd name="T7" fmla="*/ 2147483647 h 106"/>
                <a:gd name="T8" fmla="*/ 2147483647 w 77"/>
                <a:gd name="T9" fmla="*/ 2147483647 h 106"/>
                <a:gd name="T10" fmla="*/ 2147483647 w 77"/>
                <a:gd name="T11" fmla="*/ 2147483647 h 106"/>
                <a:gd name="T12" fmla="*/ 2147483647 w 77"/>
                <a:gd name="T13" fmla="*/ 2147483647 h 106"/>
                <a:gd name="T14" fmla="*/ 2147483647 w 77"/>
                <a:gd name="T15" fmla="*/ 2147483647 h 106"/>
                <a:gd name="T16" fmla="*/ 2147483647 w 77"/>
                <a:gd name="T17" fmla="*/ 2147483647 h 106"/>
                <a:gd name="T18" fmla="*/ 2147483647 w 77"/>
                <a:gd name="T19" fmla="*/ 2147483647 h 106"/>
                <a:gd name="T20" fmla="*/ 2147483647 w 77"/>
                <a:gd name="T21" fmla="*/ 2147483647 h 106"/>
                <a:gd name="T22" fmla="*/ 2147483647 w 77"/>
                <a:gd name="T23" fmla="*/ 2147483647 h 106"/>
                <a:gd name="T24" fmla="*/ 0 w 77"/>
                <a:gd name="T25" fmla="*/ 2147483647 h 106"/>
                <a:gd name="T26" fmla="*/ 0 w 77"/>
                <a:gd name="T27" fmla="*/ 2147483647 h 106"/>
                <a:gd name="T28" fmla="*/ 2147483647 w 77"/>
                <a:gd name="T29" fmla="*/ 0 h 106"/>
                <a:gd name="T30" fmla="*/ 2147483647 w 77"/>
                <a:gd name="T31" fmla="*/ 2147483647 h 106"/>
                <a:gd name="T32" fmla="*/ 2147483647 w 77"/>
                <a:gd name="T33" fmla="*/ 2147483647 h 106"/>
                <a:gd name="T34" fmla="*/ 2147483647 w 77"/>
                <a:gd name="T35" fmla="*/ 2147483647 h 106"/>
                <a:gd name="T36" fmla="*/ 2147483647 w 77"/>
                <a:gd name="T37" fmla="*/ 2147483647 h 106"/>
                <a:gd name="T38" fmla="*/ 2147483647 w 77"/>
                <a:gd name="T39" fmla="*/ 2147483647 h 106"/>
                <a:gd name="T40" fmla="*/ 2147483647 w 77"/>
                <a:gd name="T41" fmla="*/ 2147483647 h 106"/>
                <a:gd name="T42" fmla="*/ 2147483647 w 77"/>
                <a:gd name="T43" fmla="*/ 2147483647 h 106"/>
                <a:gd name="T44" fmla="*/ 2147483647 w 77"/>
                <a:gd name="T45" fmla="*/ 2147483647 h 106"/>
                <a:gd name="T46" fmla="*/ 2147483647 w 77"/>
                <a:gd name="T47" fmla="*/ 2147483647 h 106"/>
                <a:gd name="T48" fmla="*/ 2147483647 w 77"/>
                <a:gd name="T49" fmla="*/ 2147483647 h 106"/>
                <a:gd name="T50" fmla="*/ 2147483647 w 77"/>
                <a:gd name="T51" fmla="*/ 2147483647 h 106"/>
                <a:gd name="T52" fmla="*/ 2147483647 w 77"/>
                <a:gd name="T53" fmla="*/ 2147483647 h 106"/>
                <a:gd name="T54" fmla="*/ 2147483647 w 77"/>
                <a:gd name="T55" fmla="*/ 2147483647 h 106"/>
                <a:gd name="T56" fmla="*/ 2147483647 w 77"/>
                <a:gd name="T57" fmla="*/ 2147483647 h 106"/>
                <a:gd name="T58" fmla="*/ 2147483647 w 77"/>
                <a:gd name="T59" fmla="*/ 2147483647 h 106"/>
                <a:gd name="T60" fmla="*/ 2147483647 w 77"/>
                <a:gd name="T61" fmla="*/ 2147483647 h 106"/>
                <a:gd name="T62" fmla="*/ 2147483647 w 77"/>
                <a:gd name="T63" fmla="*/ 2147483647 h 106"/>
                <a:gd name="T64" fmla="*/ 2147483647 w 77"/>
                <a:gd name="T65" fmla="*/ 2147483647 h 106"/>
                <a:gd name="T66" fmla="*/ 2147483647 w 77"/>
                <a:gd name="T67" fmla="*/ 2147483647 h 106"/>
                <a:gd name="T68" fmla="*/ 2147483647 w 77"/>
                <a:gd name="T69" fmla="*/ 2147483647 h 106"/>
                <a:gd name="T70" fmla="*/ 2147483647 w 77"/>
                <a:gd name="T71" fmla="*/ 2147483647 h 106"/>
                <a:gd name="T72" fmla="*/ 2147483647 w 77"/>
                <a:gd name="T73" fmla="*/ 2147483647 h 106"/>
                <a:gd name="T74" fmla="*/ 2147483647 w 77"/>
                <a:gd name="T75" fmla="*/ 2147483647 h 106"/>
                <a:gd name="T76" fmla="*/ 2147483647 w 77"/>
                <a:gd name="T77" fmla="*/ 2147483647 h 106"/>
                <a:gd name="T78" fmla="*/ 2147483647 w 77"/>
                <a:gd name="T79" fmla="*/ 2147483647 h 106"/>
                <a:gd name="T80" fmla="*/ 2147483647 w 77"/>
                <a:gd name="T81" fmla="*/ 2147483647 h 106"/>
                <a:gd name="T82" fmla="*/ 2147483647 w 77"/>
                <a:gd name="T83" fmla="*/ 2147483647 h 106"/>
                <a:gd name="T84" fmla="*/ 2147483647 w 77"/>
                <a:gd name="T85" fmla="*/ 2147483647 h 106"/>
                <a:gd name="T86" fmla="*/ 2147483647 w 77"/>
                <a:gd name="T87" fmla="*/ 2147483647 h 106"/>
                <a:gd name="T88" fmla="*/ 2147483647 w 77"/>
                <a:gd name="T89" fmla="*/ 2147483647 h 106"/>
                <a:gd name="T90" fmla="*/ 2147483647 w 77"/>
                <a:gd name="T91" fmla="*/ 2147483647 h 106"/>
                <a:gd name="T92" fmla="*/ 2147483647 w 77"/>
                <a:gd name="T93" fmla="*/ 2147483647 h 106"/>
                <a:gd name="T94" fmla="*/ 2147483647 w 77"/>
                <a:gd name="T95" fmla="*/ 2147483647 h 106"/>
                <a:gd name="T96" fmla="*/ 2147483647 w 77"/>
                <a:gd name="T97" fmla="*/ 2147483647 h 106"/>
                <a:gd name="T98" fmla="*/ 2147483647 w 77"/>
                <a:gd name="T99" fmla="*/ 2147483647 h 106"/>
                <a:gd name="T100" fmla="*/ 2147483647 w 77"/>
                <a:gd name="T101" fmla="*/ 2147483647 h 106"/>
                <a:gd name="T102" fmla="*/ 2147483647 w 77"/>
                <a:gd name="T103" fmla="*/ 2147483647 h 106"/>
                <a:gd name="T104" fmla="*/ 2147483647 w 77"/>
                <a:gd name="T105" fmla="*/ 2147483647 h 106"/>
                <a:gd name="T106" fmla="*/ 2147483647 w 77"/>
                <a:gd name="T107" fmla="*/ 2147483647 h 106"/>
                <a:gd name="T108" fmla="*/ 2147483647 w 77"/>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2" name="Freeform 40"/>
            <p:cNvSpPr>
              <a:spLocks noEditPoints="1" noChangeArrowheads="1"/>
            </p:cNvSpPr>
            <p:nvPr/>
          </p:nvSpPr>
          <p:spPr bwMode="auto">
            <a:xfrm>
              <a:off x="6308725" y="1096576"/>
              <a:ext cx="341312" cy="316554"/>
            </a:xfrm>
            <a:custGeom>
              <a:avLst/>
              <a:gdLst>
                <a:gd name="T0" fmla="*/ 2147483647 w 91"/>
                <a:gd name="T1" fmla="*/ 2147483647 h 79"/>
                <a:gd name="T2" fmla="*/ 2147483647 w 91"/>
                <a:gd name="T3" fmla="*/ 2147483647 h 79"/>
                <a:gd name="T4" fmla="*/ 2147483647 w 91"/>
                <a:gd name="T5" fmla="*/ 2147483647 h 79"/>
                <a:gd name="T6" fmla="*/ 2147483647 w 91"/>
                <a:gd name="T7" fmla="*/ 2147483647 h 79"/>
                <a:gd name="T8" fmla="*/ 2147483647 w 91"/>
                <a:gd name="T9" fmla="*/ 2147483647 h 79"/>
                <a:gd name="T10" fmla="*/ 2147483647 w 91"/>
                <a:gd name="T11" fmla="*/ 2147483647 h 79"/>
                <a:gd name="T12" fmla="*/ 0 w 91"/>
                <a:gd name="T13" fmla="*/ 2147483647 h 79"/>
                <a:gd name="T14" fmla="*/ 2147483647 w 91"/>
                <a:gd name="T15" fmla="*/ 0 h 79"/>
                <a:gd name="T16" fmla="*/ 2147483647 w 91"/>
                <a:gd name="T17" fmla="*/ 2147483647 h 79"/>
                <a:gd name="T18" fmla="*/ 2147483647 w 91"/>
                <a:gd name="T19" fmla="*/ 2147483647 h 79"/>
                <a:gd name="T20" fmla="*/ 2147483647 w 91"/>
                <a:gd name="T21" fmla="*/ 2147483647 h 79"/>
                <a:gd name="T22" fmla="*/ 2147483647 w 91"/>
                <a:gd name="T23" fmla="*/ 0 h 79"/>
                <a:gd name="T24" fmla="*/ 2147483647 w 91"/>
                <a:gd name="T25" fmla="*/ 2147483647 h 79"/>
                <a:gd name="T26" fmla="*/ 2147483647 w 91"/>
                <a:gd name="T27" fmla="*/ 2147483647 h 79"/>
                <a:gd name="T28" fmla="*/ 2147483647 w 91"/>
                <a:gd name="T29" fmla="*/ 2147483647 h 79"/>
                <a:gd name="T30" fmla="*/ 2147483647 w 91"/>
                <a:gd name="T31" fmla="*/ 2147483647 h 79"/>
                <a:gd name="T32" fmla="*/ 2147483647 w 91"/>
                <a:gd name="T33" fmla="*/ 2147483647 h 79"/>
                <a:gd name="T34" fmla="*/ 2147483647 w 91"/>
                <a:gd name="T35" fmla="*/ 2147483647 h 79"/>
                <a:gd name="T36" fmla="*/ 2147483647 w 91"/>
                <a:gd name="T37" fmla="*/ 2147483647 h 79"/>
                <a:gd name="T38" fmla="*/ 2147483647 w 91"/>
                <a:gd name="T39" fmla="*/ 2147483647 h 79"/>
                <a:gd name="T40" fmla="*/ 2147483647 w 91"/>
                <a:gd name="T41" fmla="*/ 2147483647 h 79"/>
                <a:gd name="T42" fmla="*/ 2147483647 w 91"/>
                <a:gd name="T43" fmla="*/ 2147483647 h 79"/>
                <a:gd name="T44" fmla="*/ 2147483647 w 91"/>
                <a:gd name="T45" fmla="*/ 2147483647 h 79"/>
                <a:gd name="T46" fmla="*/ 2147483647 w 91"/>
                <a:gd name="T47" fmla="*/ 2147483647 h 79"/>
                <a:gd name="T48" fmla="*/ 2147483647 w 91"/>
                <a:gd name="T49" fmla="*/ 2147483647 h 79"/>
                <a:gd name="T50" fmla="*/ 2147483647 w 91"/>
                <a:gd name="T51" fmla="*/ 2147483647 h 79"/>
                <a:gd name="T52" fmla="*/ 2147483647 w 91"/>
                <a:gd name="T53" fmla="*/ 2147483647 h 79"/>
                <a:gd name="T54" fmla="*/ 2147483647 w 91"/>
                <a:gd name="T55" fmla="*/ 2147483647 h 79"/>
                <a:gd name="T56" fmla="*/ 2147483647 w 91"/>
                <a:gd name="T57" fmla="*/ 2147483647 h 79"/>
                <a:gd name="T58" fmla="*/ 2147483647 w 91"/>
                <a:gd name="T59" fmla="*/ 2147483647 h 79"/>
                <a:gd name="T60" fmla="*/ 2147483647 w 91"/>
                <a:gd name="T61" fmla="*/ 2147483647 h 79"/>
                <a:gd name="T62" fmla="*/ 2147483647 w 91"/>
                <a:gd name="T63" fmla="*/ 2147483647 h 79"/>
                <a:gd name="T64" fmla="*/ 2147483647 w 91"/>
                <a:gd name="T65" fmla="*/ 2147483647 h 79"/>
                <a:gd name="T66" fmla="*/ 2147483647 w 91"/>
                <a:gd name="T67" fmla="*/ 2147483647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79"/>
                <a:gd name="T104" fmla="*/ 91 w 91"/>
                <a:gd name="T105" fmla="*/ 79 h 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3" name="Freeform 41"/>
            <p:cNvSpPr>
              <a:spLocks noEditPoints="1" noChangeArrowheads="1"/>
            </p:cNvSpPr>
            <p:nvPr/>
          </p:nvSpPr>
          <p:spPr bwMode="auto">
            <a:xfrm>
              <a:off x="4200525" y="2666822"/>
              <a:ext cx="393700" cy="313169"/>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4" name="Freeform 42"/>
            <p:cNvSpPr>
              <a:spLocks noEditPoints="1" noChangeArrowheads="1"/>
            </p:cNvSpPr>
            <p:nvPr/>
          </p:nvSpPr>
          <p:spPr bwMode="auto">
            <a:xfrm>
              <a:off x="6327778" y="3685462"/>
              <a:ext cx="319087" cy="379188"/>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0 h 95"/>
                <a:gd name="T16" fmla="*/ 2147483647 w 85"/>
                <a:gd name="T17" fmla="*/ 2147483647 h 95"/>
                <a:gd name="T18" fmla="*/ 2147483647 w 85"/>
                <a:gd name="T19" fmla="*/ 2147483647 h 95"/>
                <a:gd name="T20" fmla="*/ 0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2147483647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
                <a:gd name="T175" fmla="*/ 0 h 95"/>
                <a:gd name="T176" fmla="*/ 85 w 85"/>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5" name="Freeform 43"/>
            <p:cNvSpPr>
              <a:spLocks noEditPoints="1" noChangeArrowheads="1"/>
            </p:cNvSpPr>
            <p:nvPr/>
          </p:nvSpPr>
          <p:spPr bwMode="auto">
            <a:xfrm>
              <a:off x="5645150" y="3651923"/>
              <a:ext cx="336550" cy="407966"/>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6" name="Freeform 44"/>
            <p:cNvSpPr>
              <a:spLocks noEditPoints="1" noChangeArrowheads="1"/>
            </p:cNvSpPr>
            <p:nvPr/>
          </p:nvSpPr>
          <p:spPr bwMode="auto">
            <a:xfrm>
              <a:off x="4935537" y="3662639"/>
              <a:ext cx="360362" cy="407966"/>
            </a:xfrm>
            <a:custGeom>
              <a:avLst/>
              <a:gdLst>
                <a:gd name="T0" fmla="*/ 2147483647 w 96"/>
                <a:gd name="T1" fmla="*/ 2147483647 h 102"/>
                <a:gd name="T2" fmla="*/ 2147483647 w 96"/>
                <a:gd name="T3" fmla="*/ 2147483647 h 102"/>
                <a:gd name="T4" fmla="*/ 2147483647 w 96"/>
                <a:gd name="T5" fmla="*/ 2147483647 h 102"/>
                <a:gd name="T6" fmla="*/ 2147483647 w 96"/>
                <a:gd name="T7" fmla="*/ 0 h 102"/>
                <a:gd name="T8" fmla="*/ 2147483647 w 96"/>
                <a:gd name="T9" fmla="*/ 2147483647 h 102"/>
                <a:gd name="T10" fmla="*/ 2147483647 w 96"/>
                <a:gd name="T11" fmla="*/ 2147483647 h 102"/>
                <a:gd name="T12" fmla="*/ 2147483647 w 96"/>
                <a:gd name="T13" fmla="*/ 2147483647 h 102"/>
                <a:gd name="T14" fmla="*/ 2147483647 w 96"/>
                <a:gd name="T15" fmla="*/ 2147483647 h 102"/>
                <a:gd name="T16" fmla="*/ 2147483647 w 96"/>
                <a:gd name="T17" fmla="*/ 2147483647 h 102"/>
                <a:gd name="T18" fmla="*/ 2147483647 w 96"/>
                <a:gd name="T19" fmla="*/ 2147483647 h 102"/>
                <a:gd name="T20" fmla="*/ 2147483647 w 96"/>
                <a:gd name="T21" fmla="*/ 2147483647 h 102"/>
                <a:gd name="T22" fmla="*/ 2147483647 w 96"/>
                <a:gd name="T23" fmla="*/ 2147483647 h 102"/>
                <a:gd name="T24" fmla="*/ 2147483647 w 96"/>
                <a:gd name="T25" fmla="*/ 0 h 102"/>
                <a:gd name="T26" fmla="*/ 2147483647 w 96"/>
                <a:gd name="T27" fmla="*/ 2147483647 h 102"/>
                <a:gd name="T28" fmla="*/ 2147483647 w 96"/>
                <a:gd name="T29" fmla="*/ 2147483647 h 102"/>
                <a:gd name="T30" fmla="*/ 2147483647 w 96"/>
                <a:gd name="T31" fmla="*/ 2147483647 h 102"/>
                <a:gd name="T32" fmla="*/ 2147483647 w 96"/>
                <a:gd name="T33" fmla="*/ 2147483647 h 102"/>
                <a:gd name="T34" fmla="*/ 2147483647 w 96"/>
                <a:gd name="T35" fmla="*/ 2147483647 h 102"/>
                <a:gd name="T36" fmla="*/ 2147483647 w 96"/>
                <a:gd name="T37" fmla="*/ 2147483647 h 102"/>
                <a:gd name="T38" fmla="*/ 2147483647 w 96"/>
                <a:gd name="T39" fmla="*/ 2147483647 h 102"/>
                <a:gd name="T40" fmla="*/ 2147483647 w 96"/>
                <a:gd name="T41" fmla="*/ 2147483647 h 102"/>
                <a:gd name="T42" fmla="*/ 2147483647 w 96"/>
                <a:gd name="T43" fmla="*/ 2147483647 h 102"/>
                <a:gd name="T44" fmla="*/ 2147483647 w 96"/>
                <a:gd name="T45" fmla="*/ 2147483647 h 102"/>
                <a:gd name="T46" fmla="*/ 2147483647 w 96"/>
                <a:gd name="T47" fmla="*/ 2147483647 h 102"/>
                <a:gd name="T48" fmla="*/ 2147483647 w 96"/>
                <a:gd name="T49" fmla="*/ 2147483647 h 102"/>
                <a:gd name="T50" fmla="*/ 2147483647 w 96"/>
                <a:gd name="T51" fmla="*/ 2147483647 h 102"/>
                <a:gd name="T52" fmla="*/ 2147483647 w 96"/>
                <a:gd name="T53" fmla="*/ 2147483647 h 102"/>
                <a:gd name="T54" fmla="*/ 2147483647 w 96"/>
                <a:gd name="T55" fmla="*/ 2147483647 h 102"/>
                <a:gd name="T56" fmla="*/ 2147483647 w 96"/>
                <a:gd name="T57" fmla="*/ 2147483647 h 102"/>
                <a:gd name="T58" fmla="*/ 2147483647 w 96"/>
                <a:gd name="T59" fmla="*/ 2147483647 h 102"/>
                <a:gd name="T60" fmla="*/ 2147483647 w 96"/>
                <a:gd name="T61" fmla="*/ 2147483647 h 102"/>
                <a:gd name="T62" fmla="*/ 2147483647 w 96"/>
                <a:gd name="T63" fmla="*/ 2147483647 h 102"/>
                <a:gd name="T64" fmla="*/ 2147483647 w 96"/>
                <a:gd name="T65" fmla="*/ 2147483647 h 102"/>
                <a:gd name="T66" fmla="*/ 2147483647 w 96"/>
                <a:gd name="T67" fmla="*/ 2147483647 h 102"/>
                <a:gd name="T68" fmla="*/ 2147483647 w 96"/>
                <a:gd name="T69" fmla="*/ 2147483647 h 102"/>
                <a:gd name="T70" fmla="*/ 2147483647 w 96"/>
                <a:gd name="T71" fmla="*/ 2147483647 h 102"/>
                <a:gd name="T72" fmla="*/ 2147483647 w 96"/>
                <a:gd name="T73" fmla="*/ 2147483647 h 102"/>
                <a:gd name="T74" fmla="*/ 2147483647 w 96"/>
                <a:gd name="T75" fmla="*/ 2147483647 h 102"/>
                <a:gd name="T76" fmla="*/ 2147483647 w 96"/>
                <a:gd name="T77" fmla="*/ 2147483647 h 102"/>
                <a:gd name="T78" fmla="*/ 2147483647 w 96"/>
                <a:gd name="T79" fmla="*/ 2147483647 h 102"/>
                <a:gd name="T80" fmla="*/ 2147483647 w 96"/>
                <a:gd name="T81" fmla="*/ 2147483647 h 102"/>
                <a:gd name="T82" fmla="*/ 2147483647 w 96"/>
                <a:gd name="T83" fmla="*/ 2147483647 h 102"/>
                <a:gd name="T84" fmla="*/ 2147483647 w 96"/>
                <a:gd name="T85" fmla="*/ 2147483647 h 102"/>
                <a:gd name="T86" fmla="*/ 2147483647 w 96"/>
                <a:gd name="T87" fmla="*/ 2147483647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02"/>
                <a:gd name="T134" fmla="*/ 96 w 96"/>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7" name="Freeform 45"/>
            <p:cNvSpPr>
              <a:spLocks noEditPoints="1" noChangeArrowheads="1"/>
            </p:cNvSpPr>
            <p:nvPr/>
          </p:nvSpPr>
          <p:spPr bwMode="auto">
            <a:xfrm>
              <a:off x="5581650" y="2057514"/>
              <a:ext cx="355600" cy="480756"/>
            </a:xfrm>
            <a:custGeom>
              <a:avLst/>
              <a:gdLst>
                <a:gd name="T0" fmla="*/ 2147483647 w 95"/>
                <a:gd name="T1" fmla="*/ 0 h 120"/>
                <a:gd name="T2" fmla="*/ 2147483647 w 95"/>
                <a:gd name="T3" fmla="*/ 2147483647 h 120"/>
                <a:gd name="T4" fmla="*/ 2147483647 w 95"/>
                <a:gd name="T5" fmla="*/ 2147483647 h 120"/>
                <a:gd name="T6" fmla="*/ 2147483647 w 95"/>
                <a:gd name="T7" fmla="*/ 2147483647 h 120"/>
                <a:gd name="T8" fmla="*/ 2147483647 w 95"/>
                <a:gd name="T9" fmla="*/ 2147483647 h 120"/>
                <a:gd name="T10" fmla="*/ 0 w 95"/>
                <a:gd name="T11" fmla="*/ 2147483647 h 120"/>
                <a:gd name="T12" fmla="*/ 2147483647 w 95"/>
                <a:gd name="T13" fmla="*/ 2147483647 h 120"/>
                <a:gd name="T14" fmla="*/ 2147483647 w 95"/>
                <a:gd name="T15" fmla="*/ 2147483647 h 120"/>
                <a:gd name="T16" fmla="*/ 2147483647 w 95"/>
                <a:gd name="T17" fmla="*/ 2147483647 h 120"/>
                <a:gd name="T18" fmla="*/ 2147483647 w 95"/>
                <a:gd name="T19" fmla="*/ 2147483647 h 120"/>
                <a:gd name="T20" fmla="*/ 2147483647 w 95"/>
                <a:gd name="T21" fmla="*/ 2147483647 h 120"/>
                <a:gd name="T22" fmla="*/ 2147483647 w 95"/>
                <a:gd name="T23" fmla="*/ 2147483647 h 120"/>
                <a:gd name="T24" fmla="*/ 2147483647 w 95"/>
                <a:gd name="T25" fmla="*/ 2147483647 h 120"/>
                <a:gd name="T26" fmla="*/ 2147483647 w 95"/>
                <a:gd name="T27" fmla="*/ 2147483647 h 120"/>
                <a:gd name="T28" fmla="*/ 2147483647 w 95"/>
                <a:gd name="T29" fmla="*/ 2147483647 h 120"/>
                <a:gd name="T30" fmla="*/ 2147483647 w 95"/>
                <a:gd name="T31" fmla="*/ 2147483647 h 120"/>
                <a:gd name="T32" fmla="*/ 2147483647 w 95"/>
                <a:gd name="T33" fmla="*/ 2147483647 h 120"/>
                <a:gd name="T34" fmla="*/ 2147483647 w 95"/>
                <a:gd name="T35" fmla="*/ 2147483647 h 120"/>
                <a:gd name="T36" fmla="*/ 2147483647 w 95"/>
                <a:gd name="T37" fmla="*/ 2147483647 h 120"/>
                <a:gd name="T38" fmla="*/ 2147483647 w 95"/>
                <a:gd name="T39" fmla="*/ 2147483647 h 120"/>
                <a:gd name="T40" fmla="*/ 2147483647 w 95"/>
                <a:gd name="T41" fmla="*/ 2147483647 h 120"/>
                <a:gd name="T42" fmla="*/ 2147483647 w 95"/>
                <a:gd name="T43" fmla="*/ 2147483647 h 120"/>
                <a:gd name="T44" fmla="*/ 2147483647 w 95"/>
                <a:gd name="T45" fmla="*/ 2147483647 h 120"/>
                <a:gd name="T46" fmla="*/ 2147483647 w 95"/>
                <a:gd name="T47" fmla="*/ 2147483647 h 120"/>
                <a:gd name="T48" fmla="*/ 2147483647 w 95"/>
                <a:gd name="T49" fmla="*/ 2147483647 h 120"/>
                <a:gd name="T50" fmla="*/ 2147483647 w 95"/>
                <a:gd name="T51" fmla="*/ 2147483647 h 120"/>
                <a:gd name="T52" fmla="*/ 2147483647 w 95"/>
                <a:gd name="T53" fmla="*/ 2147483647 h 120"/>
                <a:gd name="T54" fmla="*/ 2147483647 w 95"/>
                <a:gd name="T55" fmla="*/ 2147483647 h 120"/>
                <a:gd name="T56" fmla="*/ 2147483647 w 95"/>
                <a:gd name="T57" fmla="*/ 2147483647 h 120"/>
                <a:gd name="T58" fmla="*/ 2147483647 w 95"/>
                <a:gd name="T59" fmla="*/ 2147483647 h 120"/>
                <a:gd name="T60" fmla="*/ 2147483647 w 95"/>
                <a:gd name="T61" fmla="*/ 0 h 120"/>
                <a:gd name="T62" fmla="*/ 2147483647 w 95"/>
                <a:gd name="T63" fmla="*/ 2147483647 h 120"/>
                <a:gd name="T64" fmla="*/ 2147483647 w 95"/>
                <a:gd name="T65" fmla="*/ 2147483647 h 120"/>
                <a:gd name="T66" fmla="*/ 2147483647 w 95"/>
                <a:gd name="T67" fmla="*/ 2147483647 h 120"/>
                <a:gd name="T68" fmla="*/ 2147483647 w 95"/>
                <a:gd name="T69" fmla="*/ 2147483647 h 120"/>
                <a:gd name="T70" fmla="*/ 2147483647 w 95"/>
                <a:gd name="T71" fmla="*/ 2147483647 h 120"/>
                <a:gd name="T72" fmla="*/ 2147483647 w 95"/>
                <a:gd name="T73" fmla="*/ 2147483647 h 120"/>
                <a:gd name="T74" fmla="*/ 2147483647 w 95"/>
                <a:gd name="T75" fmla="*/ 2147483647 h 120"/>
                <a:gd name="T76" fmla="*/ 2147483647 w 95"/>
                <a:gd name="T77" fmla="*/ 2147483647 h 120"/>
                <a:gd name="T78" fmla="*/ 2147483647 w 95"/>
                <a:gd name="T79" fmla="*/ 2147483647 h 120"/>
                <a:gd name="T80" fmla="*/ 2147483647 w 95"/>
                <a:gd name="T81" fmla="*/ 2147483647 h 120"/>
                <a:gd name="T82" fmla="*/ 2147483647 w 95"/>
                <a:gd name="T83" fmla="*/ 2147483647 h 120"/>
                <a:gd name="T84" fmla="*/ 2147483647 w 95"/>
                <a:gd name="T85" fmla="*/ 2147483647 h 120"/>
                <a:gd name="T86" fmla="*/ 2147483647 w 95"/>
                <a:gd name="T87" fmla="*/ 2147483647 h 120"/>
                <a:gd name="T88" fmla="*/ 2147483647 w 95"/>
                <a:gd name="T89" fmla="*/ 2147483647 h 120"/>
                <a:gd name="T90" fmla="*/ 2147483647 w 95"/>
                <a:gd name="T91" fmla="*/ 2147483647 h 120"/>
                <a:gd name="T92" fmla="*/ 2147483647 w 95"/>
                <a:gd name="T93" fmla="*/ 2147483647 h 120"/>
                <a:gd name="T94" fmla="*/ 2147483647 w 95"/>
                <a:gd name="T95" fmla="*/ 2147483647 h 120"/>
                <a:gd name="T96" fmla="*/ 2147483647 w 95"/>
                <a:gd name="T97" fmla="*/ 2147483647 h 120"/>
                <a:gd name="T98" fmla="*/ 2147483647 w 95"/>
                <a:gd name="T99" fmla="*/ 2147483647 h 120"/>
                <a:gd name="T100" fmla="*/ 2147483647 w 95"/>
                <a:gd name="T101" fmla="*/ 2147483647 h 120"/>
                <a:gd name="T102" fmla="*/ 2147483647 w 95"/>
                <a:gd name="T103" fmla="*/ 2147483647 h 120"/>
                <a:gd name="T104" fmla="*/ 2147483647 w 95"/>
                <a:gd name="T105" fmla="*/ 2147483647 h 120"/>
                <a:gd name="T106" fmla="*/ 2147483647 w 95"/>
                <a:gd name="T107" fmla="*/ 2147483647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
                <a:gd name="T163" fmla="*/ 0 h 120"/>
                <a:gd name="T164" fmla="*/ 95 w 95"/>
                <a:gd name="T165" fmla="*/ 120 h 1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8" name="Freeform 46"/>
            <p:cNvSpPr>
              <a:spLocks noEditPoints="1" noChangeArrowheads="1"/>
            </p:cNvSpPr>
            <p:nvPr/>
          </p:nvSpPr>
          <p:spPr bwMode="auto">
            <a:xfrm>
              <a:off x="4219578" y="3689983"/>
              <a:ext cx="363537" cy="363953"/>
            </a:xfrm>
            <a:custGeom>
              <a:avLst/>
              <a:gdLst>
                <a:gd name="T0" fmla="*/ 2147483647 w 97"/>
                <a:gd name="T1" fmla="*/ 2147483647 h 91"/>
                <a:gd name="T2" fmla="*/ 2147483647 w 97"/>
                <a:gd name="T3" fmla="*/ 2147483647 h 91"/>
                <a:gd name="T4" fmla="*/ 2147483647 w 97"/>
                <a:gd name="T5" fmla="*/ 2147483647 h 91"/>
                <a:gd name="T6" fmla="*/ 2147483647 w 97"/>
                <a:gd name="T7" fmla="*/ 2147483647 h 91"/>
                <a:gd name="T8" fmla="*/ 2147483647 w 97"/>
                <a:gd name="T9" fmla="*/ 2147483647 h 91"/>
                <a:gd name="T10" fmla="*/ 2147483647 w 97"/>
                <a:gd name="T11" fmla="*/ 2147483647 h 91"/>
                <a:gd name="T12" fmla="*/ 2147483647 w 97"/>
                <a:gd name="T13" fmla="*/ 2147483647 h 91"/>
                <a:gd name="T14" fmla="*/ 2147483647 w 97"/>
                <a:gd name="T15" fmla="*/ 2147483647 h 91"/>
                <a:gd name="T16" fmla="*/ 2147483647 w 97"/>
                <a:gd name="T17" fmla="*/ 2147483647 h 91"/>
                <a:gd name="T18" fmla="*/ 2147483647 w 97"/>
                <a:gd name="T19" fmla="*/ 2147483647 h 91"/>
                <a:gd name="T20" fmla="*/ 2147483647 w 97"/>
                <a:gd name="T21" fmla="*/ 2147483647 h 91"/>
                <a:gd name="T22" fmla="*/ 2147483647 w 97"/>
                <a:gd name="T23" fmla="*/ 2147483647 h 91"/>
                <a:gd name="T24" fmla="*/ 2147483647 w 97"/>
                <a:gd name="T25" fmla="*/ 2147483647 h 91"/>
                <a:gd name="T26" fmla="*/ 2147483647 w 97"/>
                <a:gd name="T27" fmla="*/ 2147483647 h 91"/>
                <a:gd name="T28" fmla="*/ 2147483647 w 97"/>
                <a:gd name="T29" fmla="*/ 2147483647 h 91"/>
                <a:gd name="T30" fmla="*/ 2147483647 w 97"/>
                <a:gd name="T31" fmla="*/ 2147483647 h 91"/>
                <a:gd name="T32" fmla="*/ 2147483647 w 97"/>
                <a:gd name="T33" fmla="*/ 2147483647 h 91"/>
                <a:gd name="T34" fmla="*/ 2147483647 w 97"/>
                <a:gd name="T35" fmla="*/ 2147483647 h 91"/>
                <a:gd name="T36" fmla="*/ 2147483647 w 97"/>
                <a:gd name="T37" fmla="*/ 2147483647 h 91"/>
                <a:gd name="T38" fmla="*/ 2147483647 w 97"/>
                <a:gd name="T39" fmla="*/ 2147483647 h 91"/>
                <a:gd name="T40" fmla="*/ 2147483647 w 97"/>
                <a:gd name="T41" fmla="*/ 2147483647 h 91"/>
                <a:gd name="T42" fmla="*/ 2147483647 w 97"/>
                <a:gd name="T43" fmla="*/ 2147483647 h 91"/>
                <a:gd name="T44" fmla="*/ 2147483647 w 97"/>
                <a:gd name="T45" fmla="*/ 2147483647 h 91"/>
                <a:gd name="T46" fmla="*/ 2147483647 w 97"/>
                <a:gd name="T47" fmla="*/ 2147483647 h 91"/>
                <a:gd name="T48" fmla="*/ 2147483647 w 97"/>
                <a:gd name="T49" fmla="*/ 2147483647 h 91"/>
                <a:gd name="T50" fmla="*/ 2147483647 w 97"/>
                <a:gd name="T51" fmla="*/ 2147483647 h 91"/>
                <a:gd name="T52" fmla="*/ 2147483647 w 97"/>
                <a:gd name="T53" fmla="*/ 2147483647 h 91"/>
                <a:gd name="T54" fmla="*/ 2147483647 w 97"/>
                <a:gd name="T55" fmla="*/ 2147483647 h 91"/>
                <a:gd name="T56" fmla="*/ 2147483647 w 97"/>
                <a:gd name="T57" fmla="*/ 2147483647 h 91"/>
                <a:gd name="T58" fmla="*/ 2147483647 w 97"/>
                <a:gd name="T59" fmla="*/ 2147483647 h 91"/>
                <a:gd name="T60" fmla="*/ 2147483647 w 97"/>
                <a:gd name="T61" fmla="*/ 2147483647 h 91"/>
                <a:gd name="T62" fmla="*/ 2147483647 w 97"/>
                <a:gd name="T63" fmla="*/ 2147483647 h 91"/>
                <a:gd name="T64" fmla="*/ 2147483647 w 97"/>
                <a:gd name="T65" fmla="*/ 2147483647 h 91"/>
                <a:gd name="T66" fmla="*/ 2147483647 w 97"/>
                <a:gd name="T67" fmla="*/ 2147483647 h 91"/>
                <a:gd name="T68" fmla="*/ 2147483647 w 97"/>
                <a:gd name="T69" fmla="*/ 2147483647 h 91"/>
                <a:gd name="T70" fmla="*/ 2147483647 w 97"/>
                <a:gd name="T71" fmla="*/ 2147483647 h 91"/>
                <a:gd name="T72" fmla="*/ 2147483647 w 97"/>
                <a:gd name="T73" fmla="*/ 2147483647 h 91"/>
                <a:gd name="T74" fmla="*/ 0 w 97"/>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91"/>
                <a:gd name="T116" fmla="*/ 97 w 97"/>
                <a:gd name="T117" fmla="*/ 91 h 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9" name="Freeform 47"/>
            <p:cNvSpPr>
              <a:spLocks noEditPoints="1" noChangeArrowheads="1"/>
            </p:cNvSpPr>
            <p:nvPr/>
          </p:nvSpPr>
          <p:spPr bwMode="auto">
            <a:xfrm>
              <a:off x="3522665" y="4655289"/>
              <a:ext cx="382587" cy="445208"/>
            </a:xfrm>
            <a:custGeom>
              <a:avLst/>
              <a:gdLst>
                <a:gd name="T0" fmla="*/ 2147483647 w 102"/>
                <a:gd name="T1" fmla="*/ 0 h 111"/>
                <a:gd name="T2" fmla="*/ 2147483647 w 102"/>
                <a:gd name="T3" fmla="*/ 2147483647 h 111"/>
                <a:gd name="T4" fmla="*/ 2147483647 w 102"/>
                <a:gd name="T5" fmla="*/ 2147483647 h 111"/>
                <a:gd name="T6" fmla="*/ 2147483647 w 102"/>
                <a:gd name="T7" fmla="*/ 2147483647 h 111"/>
                <a:gd name="T8" fmla="*/ 2147483647 w 102"/>
                <a:gd name="T9" fmla="*/ 0 h 111"/>
                <a:gd name="T10" fmla="*/ 2147483647 w 102"/>
                <a:gd name="T11" fmla="*/ 2147483647 h 111"/>
                <a:gd name="T12" fmla="*/ 2147483647 w 102"/>
                <a:gd name="T13" fmla="*/ 2147483647 h 111"/>
                <a:gd name="T14" fmla="*/ 2147483647 w 102"/>
                <a:gd name="T15" fmla="*/ 2147483647 h 111"/>
                <a:gd name="T16" fmla="*/ 2147483647 w 102"/>
                <a:gd name="T17" fmla="*/ 2147483647 h 111"/>
                <a:gd name="T18" fmla="*/ 2147483647 w 102"/>
                <a:gd name="T19" fmla="*/ 2147483647 h 111"/>
                <a:gd name="T20" fmla="*/ 2147483647 w 102"/>
                <a:gd name="T21" fmla="*/ 2147483647 h 111"/>
                <a:gd name="T22" fmla="*/ 2147483647 w 102"/>
                <a:gd name="T23" fmla="*/ 2147483647 h 111"/>
                <a:gd name="T24" fmla="*/ 0 w 102"/>
                <a:gd name="T25" fmla="*/ 2147483647 h 111"/>
                <a:gd name="T26" fmla="*/ 2147483647 w 102"/>
                <a:gd name="T27" fmla="*/ 2147483647 h 111"/>
                <a:gd name="T28" fmla="*/ 2147483647 w 102"/>
                <a:gd name="T29" fmla="*/ 2147483647 h 111"/>
                <a:gd name="T30" fmla="*/ 2147483647 w 102"/>
                <a:gd name="T31" fmla="*/ 2147483647 h 111"/>
                <a:gd name="T32" fmla="*/ 2147483647 w 102"/>
                <a:gd name="T33" fmla="*/ 2147483647 h 111"/>
                <a:gd name="T34" fmla="*/ 2147483647 w 102"/>
                <a:gd name="T35" fmla="*/ 2147483647 h 111"/>
                <a:gd name="T36" fmla="*/ 2147483647 w 102"/>
                <a:gd name="T37" fmla="*/ 2147483647 h 111"/>
                <a:gd name="T38" fmla="*/ 2147483647 w 102"/>
                <a:gd name="T39" fmla="*/ 2147483647 h 111"/>
                <a:gd name="T40" fmla="*/ 2147483647 w 102"/>
                <a:gd name="T41" fmla="*/ 2147483647 h 111"/>
                <a:gd name="T42" fmla="*/ 2147483647 w 102"/>
                <a:gd name="T43" fmla="*/ 2147483647 h 111"/>
                <a:gd name="T44" fmla="*/ 2147483647 w 102"/>
                <a:gd name="T45" fmla="*/ 2147483647 h 111"/>
                <a:gd name="T46" fmla="*/ 2147483647 w 102"/>
                <a:gd name="T47" fmla="*/ 2147483647 h 111"/>
                <a:gd name="T48" fmla="*/ 2147483647 w 102"/>
                <a:gd name="T49" fmla="*/ 2147483647 h 111"/>
                <a:gd name="T50" fmla="*/ 2147483647 w 102"/>
                <a:gd name="T51" fmla="*/ 2147483647 h 111"/>
                <a:gd name="T52" fmla="*/ 2147483647 w 102"/>
                <a:gd name="T53" fmla="*/ 2147483647 h 111"/>
                <a:gd name="T54" fmla="*/ 2147483647 w 102"/>
                <a:gd name="T55" fmla="*/ 2147483647 h 111"/>
                <a:gd name="T56" fmla="*/ 2147483647 w 102"/>
                <a:gd name="T57" fmla="*/ 2147483647 h 111"/>
                <a:gd name="T58" fmla="*/ 2147483647 w 102"/>
                <a:gd name="T59" fmla="*/ 2147483647 h 111"/>
                <a:gd name="T60" fmla="*/ 2147483647 w 102"/>
                <a:gd name="T61" fmla="*/ 2147483647 h 111"/>
                <a:gd name="T62" fmla="*/ 2147483647 w 102"/>
                <a:gd name="T63" fmla="*/ 2147483647 h 111"/>
                <a:gd name="T64" fmla="*/ 2147483647 w 102"/>
                <a:gd name="T65" fmla="*/ 2147483647 h 111"/>
                <a:gd name="T66" fmla="*/ 2147483647 w 102"/>
                <a:gd name="T67" fmla="*/ 2147483647 h 111"/>
                <a:gd name="T68" fmla="*/ 2147483647 w 102"/>
                <a:gd name="T69" fmla="*/ 2147483647 h 111"/>
                <a:gd name="T70" fmla="*/ 2147483647 w 102"/>
                <a:gd name="T71" fmla="*/ 2147483647 h 111"/>
                <a:gd name="T72" fmla="*/ 2147483647 w 102"/>
                <a:gd name="T73" fmla="*/ 2147483647 h 111"/>
                <a:gd name="T74" fmla="*/ 2147483647 w 102"/>
                <a:gd name="T75" fmla="*/ 2147483647 h 111"/>
                <a:gd name="T76" fmla="*/ 2147483647 w 102"/>
                <a:gd name="T77" fmla="*/ 2147483647 h 111"/>
                <a:gd name="T78" fmla="*/ 2147483647 w 102"/>
                <a:gd name="T79" fmla="*/ 2147483647 h 111"/>
                <a:gd name="T80" fmla="*/ 2147483647 w 102"/>
                <a:gd name="T81" fmla="*/ 2147483647 h 111"/>
                <a:gd name="T82" fmla="*/ 2147483647 w 102"/>
                <a:gd name="T83" fmla="*/ 2147483647 h 111"/>
                <a:gd name="T84" fmla="*/ 2147483647 w 102"/>
                <a:gd name="T85" fmla="*/ 2147483647 h 111"/>
                <a:gd name="T86" fmla="*/ 2147483647 w 102"/>
                <a:gd name="T87" fmla="*/ 2147483647 h 111"/>
                <a:gd name="T88" fmla="*/ 2147483647 w 102"/>
                <a:gd name="T89" fmla="*/ 2147483647 h 111"/>
                <a:gd name="T90" fmla="*/ 2147483647 w 102"/>
                <a:gd name="T91" fmla="*/ 2147483647 h 111"/>
                <a:gd name="T92" fmla="*/ 2147483647 w 102"/>
                <a:gd name="T93" fmla="*/ 2147483647 h 111"/>
                <a:gd name="T94" fmla="*/ 2147483647 w 102"/>
                <a:gd name="T95" fmla="*/ 2147483647 h 111"/>
                <a:gd name="T96" fmla="*/ 2147483647 w 102"/>
                <a:gd name="T97" fmla="*/ 2147483647 h 111"/>
                <a:gd name="T98" fmla="*/ 2147483647 w 102"/>
                <a:gd name="T99" fmla="*/ 2147483647 h 111"/>
                <a:gd name="T100" fmla="*/ 2147483647 w 102"/>
                <a:gd name="T101" fmla="*/ 2147483647 h 111"/>
                <a:gd name="T102" fmla="*/ 2147483647 w 102"/>
                <a:gd name="T103" fmla="*/ 2147483647 h 111"/>
                <a:gd name="T104" fmla="*/ 2147483647 w 102"/>
                <a:gd name="T105" fmla="*/ 2147483647 h 111"/>
                <a:gd name="T106" fmla="*/ 2147483647 w 102"/>
                <a:gd name="T107" fmla="*/ 2147483647 h 111"/>
                <a:gd name="T108" fmla="*/ 0 w 102"/>
                <a:gd name="T109" fmla="*/ 2147483647 h 111"/>
                <a:gd name="T110" fmla="*/ 2147483647 w 102"/>
                <a:gd name="T111" fmla="*/ 2147483647 h 111"/>
                <a:gd name="T112" fmla="*/ 2147483647 w 102"/>
                <a:gd name="T113" fmla="*/ 2147483647 h 111"/>
                <a:gd name="T114" fmla="*/ 2147483647 w 102"/>
                <a:gd name="T115" fmla="*/ 2147483647 h 111"/>
                <a:gd name="T116" fmla="*/ 2147483647 w 102"/>
                <a:gd name="T117" fmla="*/ 2147483647 h 111"/>
                <a:gd name="T118" fmla="*/ 2147483647 w 102"/>
                <a:gd name="T119" fmla="*/ 2147483647 h 111"/>
                <a:gd name="T120" fmla="*/ 2147483647 w 102"/>
                <a:gd name="T121" fmla="*/ 2147483647 h 111"/>
                <a:gd name="T122" fmla="*/ 2147483647 w 102"/>
                <a:gd name="T123" fmla="*/ 2147483647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
                <a:gd name="T187" fmla="*/ 0 h 111"/>
                <a:gd name="T188" fmla="*/ 102 w 102"/>
                <a:gd name="T189" fmla="*/ 111 h 1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0" name="Freeform 48"/>
            <p:cNvSpPr>
              <a:spLocks noEditPoints="1" noChangeArrowheads="1"/>
            </p:cNvSpPr>
            <p:nvPr/>
          </p:nvSpPr>
          <p:spPr bwMode="auto">
            <a:xfrm>
              <a:off x="2840040" y="4218823"/>
              <a:ext cx="352425" cy="335175"/>
            </a:xfrm>
            <a:custGeom>
              <a:avLst/>
              <a:gdLst>
                <a:gd name="T0" fmla="*/ 0 w 94"/>
                <a:gd name="T1" fmla="*/ 2147483647 h 84"/>
                <a:gd name="T2" fmla="*/ 2147483647 w 94"/>
                <a:gd name="T3" fmla="*/ 2147483647 h 84"/>
                <a:gd name="T4" fmla="*/ 2147483647 w 94"/>
                <a:gd name="T5" fmla="*/ 2147483647 h 84"/>
                <a:gd name="T6" fmla="*/ 0 w 94"/>
                <a:gd name="T7" fmla="*/ 2147483647 h 84"/>
                <a:gd name="T8" fmla="*/ 0 w 94"/>
                <a:gd name="T9" fmla="*/ 2147483647 h 84"/>
                <a:gd name="T10" fmla="*/ 2147483647 w 94"/>
                <a:gd name="T11" fmla="*/ 2147483647 h 84"/>
                <a:gd name="T12" fmla="*/ 2147483647 w 94"/>
                <a:gd name="T13" fmla="*/ 2147483647 h 84"/>
                <a:gd name="T14" fmla="*/ 2147483647 w 94"/>
                <a:gd name="T15" fmla="*/ 2147483647 h 84"/>
                <a:gd name="T16" fmla="*/ 2147483647 w 94"/>
                <a:gd name="T17" fmla="*/ 2147483647 h 84"/>
                <a:gd name="T18" fmla="*/ 2147483647 w 94"/>
                <a:gd name="T19" fmla="*/ 2147483647 h 84"/>
                <a:gd name="T20" fmla="*/ 2147483647 w 94"/>
                <a:gd name="T21" fmla="*/ 2147483647 h 84"/>
                <a:gd name="T22" fmla="*/ 2147483647 w 94"/>
                <a:gd name="T23" fmla="*/ 2147483647 h 84"/>
                <a:gd name="T24" fmla="*/ 2147483647 w 94"/>
                <a:gd name="T25" fmla="*/ 2147483647 h 84"/>
                <a:gd name="T26" fmla="*/ 2147483647 w 94"/>
                <a:gd name="T27" fmla="*/ 2147483647 h 84"/>
                <a:gd name="T28" fmla="*/ 2147483647 w 94"/>
                <a:gd name="T29" fmla="*/ 2147483647 h 84"/>
                <a:gd name="T30" fmla="*/ 2147483647 w 94"/>
                <a:gd name="T31" fmla="*/ 0 h 84"/>
                <a:gd name="T32" fmla="*/ 2147483647 w 94"/>
                <a:gd name="T33" fmla="*/ 2147483647 h 84"/>
                <a:gd name="T34" fmla="*/ 2147483647 w 94"/>
                <a:gd name="T35" fmla="*/ 2147483647 h 84"/>
                <a:gd name="T36" fmla="*/ 2147483647 w 94"/>
                <a:gd name="T37" fmla="*/ 2147483647 h 84"/>
                <a:gd name="T38" fmla="*/ 2147483647 w 94"/>
                <a:gd name="T39" fmla="*/ 0 h 84"/>
                <a:gd name="T40" fmla="*/ 2147483647 w 94"/>
                <a:gd name="T41" fmla="*/ 2147483647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147483647 h 84"/>
                <a:gd name="T60" fmla="*/ 2147483647 w 94"/>
                <a:gd name="T61" fmla="*/ 2147483647 h 84"/>
                <a:gd name="T62" fmla="*/ 2147483647 w 94"/>
                <a:gd name="T63" fmla="*/ 2147483647 h 84"/>
                <a:gd name="T64" fmla="*/ 2147483647 w 94"/>
                <a:gd name="T65" fmla="*/ 2147483647 h 84"/>
                <a:gd name="T66" fmla="*/ 2147483647 w 94"/>
                <a:gd name="T67" fmla="*/ 2147483647 h 84"/>
                <a:gd name="T68" fmla="*/ 2147483647 w 94"/>
                <a:gd name="T69" fmla="*/ 2147483647 h 84"/>
                <a:gd name="T70" fmla="*/ 2147483647 w 94"/>
                <a:gd name="T71" fmla="*/ 2147483647 h 84"/>
                <a:gd name="T72" fmla="*/ 2147483647 w 94"/>
                <a:gd name="T73" fmla="*/ 2147483647 h 84"/>
                <a:gd name="T74" fmla="*/ 2147483647 w 94"/>
                <a:gd name="T75" fmla="*/ 2147483647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84"/>
                <a:gd name="T116" fmla="*/ 94 w 94"/>
                <a:gd name="T117" fmla="*/ 84 h 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1" name="Freeform 49"/>
            <p:cNvSpPr>
              <a:spLocks noEditPoints="1" noChangeArrowheads="1"/>
            </p:cNvSpPr>
            <p:nvPr/>
          </p:nvSpPr>
          <p:spPr bwMode="auto">
            <a:xfrm>
              <a:off x="2763837" y="3090118"/>
              <a:ext cx="481012" cy="443514"/>
            </a:xfrm>
            <a:custGeom>
              <a:avLst/>
              <a:gdLst>
                <a:gd name="T0" fmla="*/ 2147483647 w 128"/>
                <a:gd name="T1" fmla="*/ 0 h 111"/>
                <a:gd name="T2" fmla="*/ 2147483647 w 128"/>
                <a:gd name="T3" fmla="*/ 0 h 111"/>
                <a:gd name="T4" fmla="*/ 2147483647 w 128"/>
                <a:gd name="T5" fmla="*/ 2147483647 h 111"/>
                <a:gd name="T6" fmla="*/ 2147483647 w 128"/>
                <a:gd name="T7" fmla="*/ 2147483647 h 111"/>
                <a:gd name="T8" fmla="*/ 2147483647 w 128"/>
                <a:gd name="T9" fmla="*/ 2147483647 h 111"/>
                <a:gd name="T10" fmla="*/ 2147483647 w 128"/>
                <a:gd name="T11" fmla="*/ 2147483647 h 111"/>
                <a:gd name="T12" fmla="*/ 2147483647 w 128"/>
                <a:gd name="T13" fmla="*/ 2147483647 h 111"/>
                <a:gd name="T14" fmla="*/ 2147483647 w 128"/>
                <a:gd name="T15" fmla="*/ 0 h 111"/>
                <a:gd name="T16" fmla="*/ 2147483647 w 128"/>
                <a:gd name="T17" fmla="*/ 2147483647 h 111"/>
                <a:gd name="T18" fmla="*/ 2147483647 w 128"/>
                <a:gd name="T19" fmla="*/ 2147483647 h 111"/>
                <a:gd name="T20" fmla="*/ 2147483647 w 128"/>
                <a:gd name="T21" fmla="*/ 2147483647 h 111"/>
                <a:gd name="T22" fmla="*/ 2147483647 w 128"/>
                <a:gd name="T23" fmla="*/ 2147483647 h 111"/>
                <a:gd name="T24" fmla="*/ 2147483647 w 128"/>
                <a:gd name="T25" fmla="*/ 2147483647 h 111"/>
                <a:gd name="T26" fmla="*/ 2147483647 w 128"/>
                <a:gd name="T27" fmla="*/ 2147483647 h 111"/>
                <a:gd name="T28" fmla="*/ 2147483647 w 128"/>
                <a:gd name="T29" fmla="*/ 2147483647 h 111"/>
                <a:gd name="T30" fmla="*/ 2147483647 w 128"/>
                <a:gd name="T31" fmla="*/ 2147483647 h 111"/>
                <a:gd name="T32" fmla="*/ 2147483647 w 128"/>
                <a:gd name="T33" fmla="*/ 2147483647 h 111"/>
                <a:gd name="T34" fmla="*/ 2147483647 w 128"/>
                <a:gd name="T35" fmla="*/ 2147483647 h 111"/>
                <a:gd name="T36" fmla="*/ 2147483647 w 128"/>
                <a:gd name="T37" fmla="*/ 2147483647 h 111"/>
                <a:gd name="T38" fmla="*/ 2147483647 w 128"/>
                <a:gd name="T39" fmla="*/ 2147483647 h 111"/>
                <a:gd name="T40" fmla="*/ 2147483647 w 128"/>
                <a:gd name="T41" fmla="*/ 2147483647 h 111"/>
                <a:gd name="T42" fmla="*/ 2147483647 w 128"/>
                <a:gd name="T43" fmla="*/ 2147483647 h 111"/>
                <a:gd name="T44" fmla="*/ 2147483647 w 128"/>
                <a:gd name="T45" fmla="*/ 2147483647 h 111"/>
                <a:gd name="T46" fmla="*/ 2147483647 w 128"/>
                <a:gd name="T47" fmla="*/ 2147483647 h 111"/>
                <a:gd name="T48" fmla="*/ 2147483647 w 128"/>
                <a:gd name="T49" fmla="*/ 2147483647 h 111"/>
                <a:gd name="T50" fmla="*/ 0 w 128"/>
                <a:gd name="T51" fmla="*/ 2147483647 h 111"/>
                <a:gd name="T52" fmla="*/ 2147483647 w 128"/>
                <a:gd name="T53" fmla="*/ 2147483647 h 11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11"/>
                <a:gd name="T83" fmla="*/ 128 w 128"/>
                <a:gd name="T84" fmla="*/ 111 h 11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2" name="Freeform 50"/>
            <p:cNvSpPr>
              <a:spLocks noEditPoints="1" noChangeArrowheads="1"/>
            </p:cNvSpPr>
            <p:nvPr/>
          </p:nvSpPr>
          <p:spPr bwMode="auto">
            <a:xfrm>
              <a:off x="6275390" y="1564627"/>
              <a:ext cx="407987" cy="416430"/>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3" name="Freeform 51"/>
            <p:cNvSpPr>
              <a:spLocks noEditPoints="1" noChangeArrowheads="1"/>
            </p:cNvSpPr>
            <p:nvPr/>
          </p:nvSpPr>
          <p:spPr bwMode="auto">
            <a:xfrm>
              <a:off x="6334125" y="3122152"/>
              <a:ext cx="330200" cy="419815"/>
            </a:xfrm>
            <a:custGeom>
              <a:avLst/>
              <a:gdLst>
                <a:gd name="T0" fmla="*/ 2147483647 w 88"/>
                <a:gd name="T1" fmla="*/ 2147483647 h 105"/>
                <a:gd name="T2" fmla="*/ 2147483647 w 88"/>
                <a:gd name="T3" fmla="*/ 2147483647 h 105"/>
                <a:gd name="T4" fmla="*/ 2147483647 w 88"/>
                <a:gd name="T5" fmla="*/ 2147483647 h 105"/>
                <a:gd name="T6" fmla="*/ 2147483647 w 88"/>
                <a:gd name="T7" fmla="*/ 2147483647 h 105"/>
                <a:gd name="T8" fmla="*/ 2147483647 w 88"/>
                <a:gd name="T9" fmla="*/ 2147483647 h 105"/>
                <a:gd name="T10" fmla="*/ 2147483647 w 88"/>
                <a:gd name="T11" fmla="*/ 2147483647 h 105"/>
                <a:gd name="T12" fmla="*/ 2147483647 w 88"/>
                <a:gd name="T13" fmla="*/ 2147483647 h 105"/>
                <a:gd name="T14" fmla="*/ 2147483647 w 88"/>
                <a:gd name="T15" fmla="*/ 2147483647 h 105"/>
                <a:gd name="T16" fmla="*/ 2147483647 w 88"/>
                <a:gd name="T17" fmla="*/ 2147483647 h 105"/>
                <a:gd name="T18" fmla="*/ 2147483647 w 88"/>
                <a:gd name="T19" fmla="*/ 2147483647 h 105"/>
                <a:gd name="T20" fmla="*/ 2147483647 w 88"/>
                <a:gd name="T21" fmla="*/ 2147483647 h 105"/>
                <a:gd name="T22" fmla="*/ 2147483647 w 88"/>
                <a:gd name="T23" fmla="*/ 0 h 105"/>
                <a:gd name="T24" fmla="*/ 2147483647 w 88"/>
                <a:gd name="T25" fmla="*/ 0 h 105"/>
                <a:gd name="T26" fmla="*/ 2147483647 w 88"/>
                <a:gd name="T27" fmla="*/ 2147483647 h 105"/>
                <a:gd name="T28" fmla="*/ 2147483647 w 88"/>
                <a:gd name="T29" fmla="*/ 2147483647 h 105"/>
                <a:gd name="T30" fmla="*/ 2147483647 w 88"/>
                <a:gd name="T31" fmla="*/ 2147483647 h 105"/>
                <a:gd name="T32" fmla="*/ 2147483647 w 88"/>
                <a:gd name="T33" fmla="*/ 2147483647 h 105"/>
                <a:gd name="T34" fmla="*/ 2147483647 w 88"/>
                <a:gd name="T35" fmla="*/ 2147483647 h 105"/>
                <a:gd name="T36" fmla="*/ 2147483647 w 88"/>
                <a:gd name="T37" fmla="*/ 2147483647 h 105"/>
                <a:gd name="T38" fmla="*/ 2147483647 w 88"/>
                <a:gd name="T39" fmla="*/ 2147483647 h 105"/>
                <a:gd name="T40" fmla="*/ 2147483647 w 88"/>
                <a:gd name="T41" fmla="*/ 2147483647 h 105"/>
                <a:gd name="T42" fmla="*/ 2147483647 w 88"/>
                <a:gd name="T43" fmla="*/ 2147483647 h 105"/>
                <a:gd name="T44" fmla="*/ 2147483647 w 88"/>
                <a:gd name="T45" fmla="*/ 2147483647 h 105"/>
                <a:gd name="T46" fmla="*/ 2147483647 w 88"/>
                <a:gd name="T47" fmla="*/ 2147483647 h 105"/>
                <a:gd name="T48" fmla="*/ 2147483647 w 88"/>
                <a:gd name="T49" fmla="*/ 2147483647 h 105"/>
                <a:gd name="T50" fmla="*/ 2147483647 w 88"/>
                <a:gd name="T51" fmla="*/ 2147483647 h 105"/>
                <a:gd name="T52" fmla="*/ 2147483647 w 88"/>
                <a:gd name="T53" fmla="*/ 2147483647 h 105"/>
                <a:gd name="T54" fmla="*/ 2147483647 w 88"/>
                <a:gd name="T55" fmla="*/ 2147483647 h 105"/>
                <a:gd name="T56" fmla="*/ 2147483647 w 88"/>
                <a:gd name="T57" fmla="*/ 2147483647 h 105"/>
                <a:gd name="T58" fmla="*/ 2147483647 w 88"/>
                <a:gd name="T59" fmla="*/ 2147483647 h 105"/>
                <a:gd name="T60" fmla="*/ 2147483647 w 88"/>
                <a:gd name="T61" fmla="*/ 2147483647 h 105"/>
                <a:gd name="T62" fmla="*/ 2147483647 w 88"/>
                <a:gd name="T63" fmla="*/ 2147483647 h 105"/>
                <a:gd name="T64" fmla="*/ 2147483647 w 88"/>
                <a:gd name="T65" fmla="*/ 2147483647 h 105"/>
                <a:gd name="T66" fmla="*/ 2147483647 w 88"/>
                <a:gd name="T67" fmla="*/ 2147483647 h 105"/>
                <a:gd name="T68" fmla="*/ 2147483647 w 88"/>
                <a:gd name="T69" fmla="*/ 2147483647 h 105"/>
                <a:gd name="T70" fmla="*/ 2147483647 w 88"/>
                <a:gd name="T71" fmla="*/ 2147483647 h 105"/>
                <a:gd name="T72" fmla="*/ 2147483647 w 88"/>
                <a:gd name="T73" fmla="*/ 2147483647 h 105"/>
                <a:gd name="T74" fmla="*/ 2147483647 w 88"/>
                <a:gd name="T75" fmla="*/ 2147483647 h 105"/>
                <a:gd name="T76" fmla="*/ 2147483647 w 88"/>
                <a:gd name="T77" fmla="*/ 2147483647 h 105"/>
                <a:gd name="T78" fmla="*/ 2147483647 w 88"/>
                <a:gd name="T79" fmla="*/ 2147483647 h 105"/>
                <a:gd name="T80" fmla="*/ 2147483647 w 88"/>
                <a:gd name="T81" fmla="*/ 2147483647 h 105"/>
                <a:gd name="T82" fmla="*/ 2147483647 w 88"/>
                <a:gd name="T83" fmla="*/ 2147483647 h 105"/>
                <a:gd name="T84" fmla="*/ 2147483647 w 88"/>
                <a:gd name="T85" fmla="*/ 2147483647 h 105"/>
                <a:gd name="T86" fmla="*/ 2147483647 w 88"/>
                <a:gd name="T87" fmla="*/ 2147483647 h 105"/>
                <a:gd name="T88" fmla="*/ 2147483647 w 88"/>
                <a:gd name="T89" fmla="*/ 2147483647 h 105"/>
                <a:gd name="T90" fmla="*/ 2147483647 w 88"/>
                <a:gd name="T91" fmla="*/ 2147483647 h 105"/>
                <a:gd name="T92" fmla="*/ 2147483647 w 88"/>
                <a:gd name="T93" fmla="*/ 2147483647 h 105"/>
                <a:gd name="T94" fmla="*/ 2147483647 w 88"/>
                <a:gd name="T95" fmla="*/ 2147483647 h 105"/>
                <a:gd name="T96" fmla="*/ 2147483647 w 88"/>
                <a:gd name="T97" fmla="*/ 2147483647 h 105"/>
                <a:gd name="T98" fmla="*/ 2147483647 w 88"/>
                <a:gd name="T99" fmla="*/ 2147483647 h 105"/>
                <a:gd name="T100" fmla="*/ 2147483647 w 88"/>
                <a:gd name="T101" fmla="*/ 2147483647 h 105"/>
                <a:gd name="T102" fmla="*/ 2147483647 w 88"/>
                <a:gd name="T103" fmla="*/ 2147483647 h 105"/>
                <a:gd name="T104" fmla="*/ 2147483647 w 88"/>
                <a:gd name="T105" fmla="*/ 2147483647 h 105"/>
                <a:gd name="T106" fmla="*/ 2147483647 w 88"/>
                <a:gd name="T107" fmla="*/ 2147483647 h 105"/>
                <a:gd name="T108" fmla="*/ 2147483647 w 88"/>
                <a:gd name="T109" fmla="*/ 2147483647 h 105"/>
                <a:gd name="T110" fmla="*/ 2147483647 w 88"/>
                <a:gd name="T111" fmla="*/ 2147483647 h 105"/>
                <a:gd name="T112" fmla="*/ 2147483647 w 88"/>
                <a:gd name="T113" fmla="*/ 2147483647 h 105"/>
                <a:gd name="T114" fmla="*/ 2147483647 w 88"/>
                <a:gd name="T115" fmla="*/ 2147483647 h 105"/>
                <a:gd name="T116" fmla="*/ 2147483647 w 88"/>
                <a:gd name="T117" fmla="*/ 2147483647 h 105"/>
                <a:gd name="T118" fmla="*/ 2147483647 w 88"/>
                <a:gd name="T119" fmla="*/ 2147483647 h 105"/>
                <a:gd name="T120" fmla="*/ 0 w 88"/>
                <a:gd name="T121" fmla="*/ 2147483647 h 105"/>
                <a:gd name="T122" fmla="*/ 2147483647 w 88"/>
                <a:gd name="T123" fmla="*/ 2147483647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105"/>
                <a:gd name="T188" fmla="*/ 88 w 88"/>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4" name="Freeform 52"/>
            <p:cNvSpPr>
              <a:spLocks noEditPoints="1" noChangeArrowheads="1"/>
            </p:cNvSpPr>
            <p:nvPr/>
          </p:nvSpPr>
          <p:spPr bwMode="auto">
            <a:xfrm>
              <a:off x="3548065" y="2600845"/>
              <a:ext cx="319087" cy="423200"/>
            </a:xfrm>
            <a:custGeom>
              <a:avLst/>
              <a:gdLst>
                <a:gd name="T0" fmla="*/ 2147483647 w 85"/>
                <a:gd name="T1" fmla="*/ 2147483647 h 106"/>
                <a:gd name="T2" fmla="*/ 2147483647 w 85"/>
                <a:gd name="T3" fmla="*/ 2147483647 h 106"/>
                <a:gd name="T4" fmla="*/ 2147483647 w 85"/>
                <a:gd name="T5" fmla="*/ 2147483647 h 106"/>
                <a:gd name="T6" fmla="*/ 2147483647 w 85"/>
                <a:gd name="T7" fmla="*/ 2147483647 h 106"/>
                <a:gd name="T8" fmla="*/ 0 w 85"/>
                <a:gd name="T9" fmla="*/ 2147483647 h 106"/>
                <a:gd name="T10" fmla="*/ 2147483647 w 85"/>
                <a:gd name="T11" fmla="*/ 2147483647 h 106"/>
                <a:gd name="T12" fmla="*/ 2147483647 w 85"/>
                <a:gd name="T13" fmla="*/ 2147483647 h 106"/>
                <a:gd name="T14" fmla="*/ 2147483647 w 85"/>
                <a:gd name="T15" fmla="*/ 2147483647 h 106"/>
                <a:gd name="T16" fmla="*/ 2147483647 w 85"/>
                <a:gd name="T17" fmla="*/ 2147483647 h 106"/>
                <a:gd name="T18" fmla="*/ 2147483647 w 85"/>
                <a:gd name="T19" fmla="*/ 2147483647 h 106"/>
                <a:gd name="T20" fmla="*/ 2147483647 w 85"/>
                <a:gd name="T21" fmla="*/ 2147483647 h 106"/>
                <a:gd name="T22" fmla="*/ 2147483647 w 85"/>
                <a:gd name="T23" fmla="*/ 2147483647 h 106"/>
                <a:gd name="T24" fmla="*/ 2147483647 w 85"/>
                <a:gd name="T25" fmla="*/ 2147483647 h 106"/>
                <a:gd name="T26" fmla="*/ 2147483647 w 85"/>
                <a:gd name="T27" fmla="*/ 2147483647 h 106"/>
                <a:gd name="T28" fmla="*/ 2147483647 w 85"/>
                <a:gd name="T29" fmla="*/ 2147483647 h 106"/>
                <a:gd name="T30" fmla="*/ 2147483647 w 85"/>
                <a:gd name="T31" fmla="*/ 2147483647 h 106"/>
                <a:gd name="T32" fmla="*/ 2147483647 w 85"/>
                <a:gd name="T33" fmla="*/ 2147483647 h 106"/>
                <a:gd name="T34" fmla="*/ 2147483647 w 85"/>
                <a:gd name="T35" fmla="*/ 2147483647 h 106"/>
                <a:gd name="T36" fmla="*/ 2147483647 w 85"/>
                <a:gd name="T37" fmla="*/ 2147483647 h 106"/>
                <a:gd name="T38" fmla="*/ 2147483647 w 85"/>
                <a:gd name="T39" fmla="*/ 2147483647 h 106"/>
                <a:gd name="T40" fmla="*/ 2147483647 w 85"/>
                <a:gd name="T41" fmla="*/ 2147483647 h 106"/>
                <a:gd name="T42" fmla="*/ 2147483647 w 85"/>
                <a:gd name="T43" fmla="*/ 2147483647 h 106"/>
                <a:gd name="T44" fmla="*/ 2147483647 w 85"/>
                <a:gd name="T45" fmla="*/ 2147483647 h 106"/>
                <a:gd name="T46" fmla="*/ 2147483647 w 85"/>
                <a:gd name="T47" fmla="*/ 2147483647 h 106"/>
                <a:gd name="T48" fmla="*/ 2147483647 w 85"/>
                <a:gd name="T49" fmla="*/ 2147483647 h 106"/>
                <a:gd name="T50" fmla="*/ 2147483647 w 85"/>
                <a:gd name="T51" fmla="*/ 2147483647 h 106"/>
                <a:gd name="T52" fmla="*/ 2147483647 w 85"/>
                <a:gd name="T53" fmla="*/ 2147483647 h 106"/>
                <a:gd name="T54" fmla="*/ 2147483647 w 85"/>
                <a:gd name="T55" fmla="*/ 2147483647 h 106"/>
                <a:gd name="T56" fmla="*/ 2147483647 w 85"/>
                <a:gd name="T57" fmla="*/ 2147483647 h 106"/>
                <a:gd name="T58" fmla="*/ 2147483647 w 85"/>
                <a:gd name="T59" fmla="*/ 2147483647 h 106"/>
                <a:gd name="T60" fmla="*/ 2147483647 w 85"/>
                <a:gd name="T61" fmla="*/ 2147483647 h 106"/>
                <a:gd name="T62" fmla="*/ 2147483647 w 85"/>
                <a:gd name="T63" fmla="*/ 2147483647 h 106"/>
                <a:gd name="T64" fmla="*/ 2147483647 w 85"/>
                <a:gd name="T65" fmla="*/ 2147483647 h 106"/>
                <a:gd name="T66" fmla="*/ 2147483647 w 85"/>
                <a:gd name="T67" fmla="*/ 2147483647 h 106"/>
                <a:gd name="T68" fmla="*/ 2147483647 w 85"/>
                <a:gd name="T69" fmla="*/ 2147483647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5" name="Freeform 53"/>
            <p:cNvSpPr>
              <a:spLocks noEditPoints="1" noChangeArrowheads="1"/>
            </p:cNvSpPr>
            <p:nvPr/>
          </p:nvSpPr>
          <p:spPr bwMode="auto">
            <a:xfrm>
              <a:off x="6278562" y="2588564"/>
              <a:ext cx="385762" cy="416430"/>
            </a:xfrm>
            <a:custGeom>
              <a:avLst/>
              <a:gdLst>
                <a:gd name="T0" fmla="*/ 2147483647 w 103"/>
                <a:gd name="T1" fmla="*/ 2147483647 h 104"/>
                <a:gd name="T2" fmla="*/ 2147483647 w 103"/>
                <a:gd name="T3" fmla="*/ 2147483647 h 104"/>
                <a:gd name="T4" fmla="*/ 2147483647 w 103"/>
                <a:gd name="T5" fmla="*/ 2147483647 h 104"/>
                <a:gd name="T6" fmla="*/ 2147483647 w 103"/>
                <a:gd name="T7" fmla="*/ 2147483647 h 104"/>
                <a:gd name="T8" fmla="*/ 2147483647 w 103"/>
                <a:gd name="T9" fmla="*/ 2147483647 h 104"/>
                <a:gd name="T10" fmla="*/ 2147483647 w 103"/>
                <a:gd name="T11" fmla="*/ 2147483647 h 104"/>
                <a:gd name="T12" fmla="*/ 2147483647 w 103"/>
                <a:gd name="T13" fmla="*/ 2147483647 h 104"/>
                <a:gd name="T14" fmla="*/ 2147483647 w 103"/>
                <a:gd name="T15" fmla="*/ 2147483647 h 104"/>
                <a:gd name="T16" fmla="*/ 2147483647 w 103"/>
                <a:gd name="T17" fmla="*/ 2147483647 h 104"/>
                <a:gd name="T18" fmla="*/ 2147483647 w 103"/>
                <a:gd name="T19" fmla="*/ 2147483647 h 104"/>
                <a:gd name="T20" fmla="*/ 2147483647 w 103"/>
                <a:gd name="T21" fmla="*/ 2147483647 h 104"/>
                <a:gd name="T22" fmla="*/ 2147483647 w 103"/>
                <a:gd name="T23" fmla="*/ 2147483647 h 104"/>
                <a:gd name="T24" fmla="*/ 2147483647 w 103"/>
                <a:gd name="T25" fmla="*/ 2147483647 h 104"/>
                <a:gd name="T26" fmla="*/ 2147483647 w 103"/>
                <a:gd name="T27" fmla="*/ 2147483647 h 104"/>
                <a:gd name="T28" fmla="*/ 2147483647 w 103"/>
                <a:gd name="T29" fmla="*/ 2147483647 h 104"/>
                <a:gd name="T30" fmla="*/ 2147483647 w 103"/>
                <a:gd name="T31" fmla="*/ 2147483647 h 104"/>
                <a:gd name="T32" fmla="*/ 2147483647 w 103"/>
                <a:gd name="T33" fmla="*/ 2147483647 h 104"/>
                <a:gd name="T34" fmla="*/ 2147483647 w 103"/>
                <a:gd name="T35" fmla="*/ 2147483647 h 104"/>
                <a:gd name="T36" fmla="*/ 2147483647 w 103"/>
                <a:gd name="T37" fmla="*/ 2147483647 h 104"/>
                <a:gd name="T38" fmla="*/ 2147483647 w 103"/>
                <a:gd name="T39" fmla="*/ 2147483647 h 104"/>
                <a:gd name="T40" fmla="*/ 2147483647 w 103"/>
                <a:gd name="T41" fmla="*/ 2147483647 h 104"/>
                <a:gd name="T42" fmla="*/ 2147483647 w 103"/>
                <a:gd name="T43" fmla="*/ 2147483647 h 104"/>
                <a:gd name="T44" fmla="*/ 2147483647 w 103"/>
                <a:gd name="T45" fmla="*/ 2147483647 h 104"/>
                <a:gd name="T46" fmla="*/ 2147483647 w 103"/>
                <a:gd name="T47" fmla="*/ 2147483647 h 104"/>
                <a:gd name="T48" fmla="*/ 2147483647 w 103"/>
                <a:gd name="T49" fmla="*/ 2147483647 h 104"/>
                <a:gd name="T50" fmla="*/ 2147483647 w 103"/>
                <a:gd name="T51" fmla="*/ 2147483647 h 104"/>
                <a:gd name="T52" fmla="*/ 2147483647 w 103"/>
                <a:gd name="T53" fmla="*/ 2147483647 h 104"/>
                <a:gd name="T54" fmla="*/ 2147483647 w 103"/>
                <a:gd name="T55" fmla="*/ 2147483647 h 104"/>
                <a:gd name="T56" fmla="*/ 2147483647 w 103"/>
                <a:gd name="T57" fmla="*/ 2147483647 h 104"/>
                <a:gd name="T58" fmla="*/ 2147483647 w 103"/>
                <a:gd name="T59" fmla="*/ 2147483647 h 104"/>
                <a:gd name="T60" fmla="*/ 2147483647 w 103"/>
                <a:gd name="T61" fmla="*/ 2147483647 h 104"/>
                <a:gd name="T62" fmla="*/ 2147483647 w 103"/>
                <a:gd name="T63" fmla="*/ 2147483647 h 104"/>
                <a:gd name="T64" fmla="*/ 2147483647 w 103"/>
                <a:gd name="T65" fmla="*/ 2147483647 h 104"/>
                <a:gd name="T66" fmla="*/ 2147483647 w 103"/>
                <a:gd name="T67" fmla="*/ 2147483647 h 104"/>
                <a:gd name="T68" fmla="*/ 2147483647 w 103"/>
                <a:gd name="T69" fmla="*/ 2147483647 h 104"/>
                <a:gd name="T70" fmla="*/ 2147483647 w 103"/>
                <a:gd name="T71" fmla="*/ 2147483647 h 104"/>
                <a:gd name="T72" fmla="*/ 2147483647 w 103"/>
                <a:gd name="T73" fmla="*/ 2147483647 h 104"/>
                <a:gd name="T74" fmla="*/ 2147483647 w 103"/>
                <a:gd name="T75" fmla="*/ 2147483647 h 104"/>
                <a:gd name="T76" fmla="*/ 2147483647 w 103"/>
                <a:gd name="T77" fmla="*/ 2147483647 h 104"/>
                <a:gd name="T78" fmla="*/ 2147483647 w 103"/>
                <a:gd name="T79" fmla="*/ 2147483647 h 104"/>
                <a:gd name="T80" fmla="*/ 2147483647 w 103"/>
                <a:gd name="T81" fmla="*/ 2147483647 h 104"/>
                <a:gd name="T82" fmla="*/ 2147483647 w 103"/>
                <a:gd name="T83" fmla="*/ 2147483647 h 104"/>
                <a:gd name="T84" fmla="*/ 2147483647 w 103"/>
                <a:gd name="T85" fmla="*/ 2147483647 h 104"/>
                <a:gd name="T86" fmla="*/ 2147483647 w 103"/>
                <a:gd name="T87" fmla="*/ 2147483647 h 104"/>
                <a:gd name="T88" fmla="*/ 2147483647 w 103"/>
                <a:gd name="T89" fmla="*/ 2147483647 h 104"/>
                <a:gd name="T90" fmla="*/ 2147483647 w 103"/>
                <a:gd name="T91" fmla="*/ 2147483647 h 104"/>
                <a:gd name="T92" fmla="*/ 2147483647 w 103"/>
                <a:gd name="T93" fmla="*/ 2147483647 h 104"/>
                <a:gd name="T94" fmla="*/ 2147483647 w 103"/>
                <a:gd name="T95" fmla="*/ 2147483647 h 104"/>
                <a:gd name="T96" fmla="*/ 2147483647 w 103"/>
                <a:gd name="T97" fmla="*/ 2147483647 h 104"/>
                <a:gd name="T98" fmla="*/ 2147483647 w 103"/>
                <a:gd name="T99" fmla="*/ 2147483647 h 104"/>
                <a:gd name="T100" fmla="*/ 2147483647 w 103"/>
                <a:gd name="T101" fmla="*/ 2147483647 h 104"/>
                <a:gd name="T102" fmla="*/ 2147483647 w 103"/>
                <a:gd name="T103" fmla="*/ 2147483647 h 104"/>
                <a:gd name="T104" fmla="*/ 2147483647 w 103"/>
                <a:gd name="T105" fmla="*/ 2147483647 h 104"/>
                <a:gd name="T106" fmla="*/ 2147483647 w 103"/>
                <a:gd name="T107" fmla="*/ 2147483647 h 104"/>
                <a:gd name="T108" fmla="*/ 2147483647 w 103"/>
                <a:gd name="T109" fmla="*/ 2147483647 h 104"/>
                <a:gd name="T110" fmla="*/ 2147483647 w 103"/>
                <a:gd name="T111" fmla="*/ 2147483647 h 104"/>
                <a:gd name="T112" fmla="*/ 2147483647 w 103"/>
                <a:gd name="T113" fmla="*/ 2147483647 h 104"/>
                <a:gd name="T114" fmla="*/ 2147483647 w 103"/>
                <a:gd name="T115" fmla="*/ 2147483647 h 104"/>
                <a:gd name="T116" fmla="*/ 2147483647 w 103"/>
                <a:gd name="T117" fmla="*/ 2147483647 h 104"/>
                <a:gd name="T118" fmla="*/ 2147483647 w 103"/>
                <a:gd name="T119" fmla="*/ 2147483647 h 104"/>
                <a:gd name="T120" fmla="*/ 0 w 103"/>
                <a:gd name="T121" fmla="*/ 2147483647 h 104"/>
                <a:gd name="T122" fmla="*/ 2147483647 w 103"/>
                <a:gd name="T123" fmla="*/ 2147483647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6" name="Freeform 54"/>
            <p:cNvSpPr>
              <a:spLocks noEditPoints="1" noChangeArrowheads="1"/>
            </p:cNvSpPr>
            <p:nvPr/>
          </p:nvSpPr>
          <p:spPr bwMode="auto">
            <a:xfrm>
              <a:off x="4887915" y="3104277"/>
              <a:ext cx="382587" cy="451978"/>
            </a:xfrm>
            <a:custGeom>
              <a:avLst/>
              <a:gdLst>
                <a:gd name="T0" fmla="*/ 2147483647 w 102"/>
                <a:gd name="T1" fmla="*/ 2147483647 h 113"/>
                <a:gd name="T2" fmla="*/ 2147483647 w 102"/>
                <a:gd name="T3" fmla="*/ 2147483647 h 113"/>
                <a:gd name="T4" fmla="*/ 2147483647 w 102"/>
                <a:gd name="T5" fmla="*/ 2147483647 h 113"/>
                <a:gd name="T6" fmla="*/ 2147483647 w 102"/>
                <a:gd name="T7" fmla="*/ 2147483647 h 113"/>
                <a:gd name="T8" fmla="*/ 2147483647 w 102"/>
                <a:gd name="T9" fmla="*/ 2147483647 h 113"/>
                <a:gd name="T10" fmla="*/ 2147483647 w 102"/>
                <a:gd name="T11" fmla="*/ 2147483647 h 113"/>
                <a:gd name="T12" fmla="*/ 2147483647 w 102"/>
                <a:gd name="T13" fmla="*/ 2147483647 h 113"/>
                <a:gd name="T14" fmla="*/ 2147483647 w 102"/>
                <a:gd name="T15" fmla="*/ 2147483647 h 113"/>
                <a:gd name="T16" fmla="*/ 2147483647 w 102"/>
                <a:gd name="T17" fmla="*/ 2147483647 h 113"/>
                <a:gd name="T18" fmla="*/ 2147483647 w 102"/>
                <a:gd name="T19" fmla="*/ 2147483647 h 113"/>
                <a:gd name="T20" fmla="*/ 2147483647 w 102"/>
                <a:gd name="T21" fmla="*/ 2147483647 h 113"/>
                <a:gd name="T22" fmla="*/ 2147483647 w 102"/>
                <a:gd name="T23" fmla="*/ 2147483647 h 113"/>
                <a:gd name="T24" fmla="*/ 2147483647 w 102"/>
                <a:gd name="T25" fmla="*/ 2147483647 h 113"/>
                <a:gd name="T26" fmla="*/ 2147483647 w 102"/>
                <a:gd name="T27" fmla="*/ 2147483647 h 113"/>
                <a:gd name="T28" fmla="*/ 2147483647 w 102"/>
                <a:gd name="T29" fmla="*/ 2147483647 h 113"/>
                <a:gd name="T30" fmla="*/ 2147483647 w 102"/>
                <a:gd name="T31" fmla="*/ 2147483647 h 113"/>
                <a:gd name="T32" fmla="*/ 2147483647 w 102"/>
                <a:gd name="T33" fmla="*/ 2147483647 h 113"/>
                <a:gd name="T34" fmla="*/ 2147483647 w 102"/>
                <a:gd name="T35" fmla="*/ 2147483647 h 113"/>
                <a:gd name="T36" fmla="*/ 2147483647 w 102"/>
                <a:gd name="T37" fmla="*/ 2147483647 h 113"/>
                <a:gd name="T38" fmla="*/ 2147483647 w 102"/>
                <a:gd name="T39" fmla="*/ 2147483647 h 113"/>
                <a:gd name="T40" fmla="*/ 2147483647 w 102"/>
                <a:gd name="T41" fmla="*/ 2147483647 h 113"/>
                <a:gd name="T42" fmla="*/ 2147483647 w 102"/>
                <a:gd name="T43" fmla="*/ 2147483647 h 113"/>
                <a:gd name="T44" fmla="*/ 2147483647 w 102"/>
                <a:gd name="T45" fmla="*/ 2147483647 h 113"/>
                <a:gd name="T46" fmla="*/ 2147483647 w 102"/>
                <a:gd name="T47" fmla="*/ 2147483647 h 113"/>
                <a:gd name="T48" fmla="*/ 2147483647 w 102"/>
                <a:gd name="T49" fmla="*/ 2147483647 h 113"/>
                <a:gd name="T50" fmla="*/ 2147483647 w 102"/>
                <a:gd name="T51" fmla="*/ 2147483647 h 113"/>
                <a:gd name="T52" fmla="*/ 2147483647 w 102"/>
                <a:gd name="T53" fmla="*/ 2147483647 h 113"/>
                <a:gd name="T54" fmla="*/ 2147483647 w 102"/>
                <a:gd name="T55" fmla="*/ 2147483647 h 113"/>
                <a:gd name="T56" fmla="*/ 2147483647 w 102"/>
                <a:gd name="T57" fmla="*/ 2147483647 h 113"/>
                <a:gd name="T58" fmla="*/ 2147483647 w 102"/>
                <a:gd name="T59" fmla="*/ 2147483647 h 113"/>
                <a:gd name="T60" fmla="*/ 2147483647 w 102"/>
                <a:gd name="T61" fmla="*/ 2147483647 h 113"/>
                <a:gd name="T62" fmla="*/ 2147483647 w 102"/>
                <a:gd name="T63" fmla="*/ 2147483647 h 113"/>
                <a:gd name="T64" fmla="*/ 2147483647 w 102"/>
                <a:gd name="T65" fmla="*/ 2147483647 h 113"/>
                <a:gd name="T66" fmla="*/ 2147483647 w 102"/>
                <a:gd name="T67" fmla="*/ 2147483647 h 113"/>
                <a:gd name="T68" fmla="*/ 2147483647 w 102"/>
                <a:gd name="T69" fmla="*/ 2147483647 h 113"/>
                <a:gd name="T70" fmla="*/ 2147483647 w 102"/>
                <a:gd name="T71" fmla="*/ 2147483647 h 113"/>
                <a:gd name="T72" fmla="*/ 2147483647 w 102"/>
                <a:gd name="T73" fmla="*/ 2147483647 h 113"/>
                <a:gd name="T74" fmla="*/ 2147483647 w 102"/>
                <a:gd name="T75" fmla="*/ 2147483647 h 113"/>
                <a:gd name="T76" fmla="*/ 2147483647 w 102"/>
                <a:gd name="T77" fmla="*/ 2147483647 h 113"/>
                <a:gd name="T78" fmla="*/ 2147483647 w 102"/>
                <a:gd name="T79" fmla="*/ 2147483647 h 113"/>
                <a:gd name="T80" fmla="*/ 2147483647 w 102"/>
                <a:gd name="T81" fmla="*/ 2147483647 h 113"/>
                <a:gd name="T82" fmla="*/ 2147483647 w 102"/>
                <a:gd name="T83" fmla="*/ 2147483647 h 113"/>
                <a:gd name="T84" fmla="*/ 2147483647 w 102"/>
                <a:gd name="T85" fmla="*/ 2147483647 h 113"/>
                <a:gd name="T86" fmla="*/ 2147483647 w 102"/>
                <a:gd name="T87" fmla="*/ 2147483647 h 113"/>
                <a:gd name="T88" fmla="*/ 2147483647 w 102"/>
                <a:gd name="T89" fmla="*/ 2147483647 h 113"/>
                <a:gd name="T90" fmla="*/ 2147483647 w 102"/>
                <a:gd name="T91" fmla="*/ 2147483647 h 113"/>
                <a:gd name="T92" fmla="*/ 2147483647 w 102"/>
                <a:gd name="T93" fmla="*/ 2147483647 h 1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13"/>
                <a:gd name="T143" fmla="*/ 102 w 102"/>
                <a:gd name="T144" fmla="*/ 113 h 1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7" name="Freeform 55"/>
            <p:cNvSpPr>
              <a:spLocks noEditPoints="1" noChangeArrowheads="1"/>
            </p:cNvSpPr>
            <p:nvPr/>
          </p:nvSpPr>
          <p:spPr bwMode="auto">
            <a:xfrm>
              <a:off x="4260850" y="3141031"/>
              <a:ext cx="322262" cy="384266"/>
            </a:xfrm>
            <a:custGeom>
              <a:avLst/>
              <a:gdLst>
                <a:gd name="T0" fmla="*/ 0 w 86"/>
                <a:gd name="T1" fmla="*/ 2147483647 h 96"/>
                <a:gd name="T2" fmla="*/ 2147483647 w 86"/>
                <a:gd name="T3" fmla="*/ 2147483647 h 96"/>
                <a:gd name="T4" fmla="*/ 2147483647 w 86"/>
                <a:gd name="T5" fmla="*/ 2147483647 h 96"/>
                <a:gd name="T6" fmla="*/ 2147483647 w 86"/>
                <a:gd name="T7" fmla="*/ 2147483647 h 96"/>
                <a:gd name="T8" fmla="*/ 2147483647 w 86"/>
                <a:gd name="T9" fmla="*/ 2147483647 h 96"/>
                <a:gd name="T10" fmla="*/ 2147483647 w 86"/>
                <a:gd name="T11" fmla="*/ 2147483647 h 96"/>
                <a:gd name="T12" fmla="*/ 2147483647 w 86"/>
                <a:gd name="T13" fmla="*/ 2147483647 h 96"/>
                <a:gd name="T14" fmla="*/ 2147483647 w 86"/>
                <a:gd name="T15" fmla="*/ 2147483647 h 96"/>
                <a:gd name="T16" fmla="*/ 2147483647 w 86"/>
                <a:gd name="T17" fmla="*/ 2147483647 h 96"/>
                <a:gd name="T18" fmla="*/ 2147483647 w 86"/>
                <a:gd name="T19" fmla="*/ 2147483647 h 96"/>
                <a:gd name="T20" fmla="*/ 2147483647 w 86"/>
                <a:gd name="T21" fmla="*/ 2147483647 h 96"/>
                <a:gd name="T22" fmla="*/ 2147483647 w 86"/>
                <a:gd name="T23" fmla="*/ 2147483647 h 96"/>
                <a:gd name="T24" fmla="*/ 2147483647 w 86"/>
                <a:gd name="T25" fmla="*/ 2147483647 h 96"/>
                <a:gd name="T26" fmla="*/ 2147483647 w 86"/>
                <a:gd name="T27" fmla="*/ 2147483647 h 96"/>
                <a:gd name="T28" fmla="*/ 2147483647 w 86"/>
                <a:gd name="T29" fmla="*/ 2147483647 h 96"/>
                <a:gd name="T30" fmla="*/ 2147483647 w 86"/>
                <a:gd name="T31" fmla="*/ 2147483647 h 96"/>
                <a:gd name="T32" fmla="*/ 2147483647 w 86"/>
                <a:gd name="T33" fmla="*/ 2147483647 h 96"/>
                <a:gd name="T34" fmla="*/ 2147483647 w 86"/>
                <a:gd name="T35" fmla="*/ 2147483647 h 96"/>
                <a:gd name="T36" fmla="*/ 2147483647 w 86"/>
                <a:gd name="T37" fmla="*/ 2147483647 h 96"/>
                <a:gd name="T38" fmla="*/ 2147483647 w 86"/>
                <a:gd name="T39" fmla="*/ 2147483647 h 96"/>
                <a:gd name="T40" fmla="*/ 2147483647 w 86"/>
                <a:gd name="T41" fmla="*/ 2147483647 h 96"/>
                <a:gd name="T42" fmla="*/ 2147483647 w 86"/>
                <a:gd name="T43" fmla="*/ 2147483647 h 96"/>
                <a:gd name="T44" fmla="*/ 2147483647 w 86"/>
                <a:gd name="T45" fmla="*/ 2147483647 h 96"/>
                <a:gd name="T46" fmla="*/ 2147483647 w 86"/>
                <a:gd name="T47" fmla="*/ 2147483647 h 96"/>
                <a:gd name="T48" fmla="*/ 2147483647 w 86"/>
                <a:gd name="T49" fmla="*/ 2147483647 h 96"/>
                <a:gd name="T50" fmla="*/ 2147483647 w 86"/>
                <a:gd name="T51" fmla="*/ 2147483647 h 96"/>
                <a:gd name="T52" fmla="*/ 2147483647 w 86"/>
                <a:gd name="T53" fmla="*/ 2147483647 h 96"/>
                <a:gd name="T54" fmla="*/ 2147483647 w 86"/>
                <a:gd name="T55" fmla="*/ 2147483647 h 96"/>
                <a:gd name="T56" fmla="*/ 2147483647 w 86"/>
                <a:gd name="T57" fmla="*/ 2147483647 h 96"/>
                <a:gd name="T58" fmla="*/ 2147483647 w 86"/>
                <a:gd name="T59" fmla="*/ 2147483647 h 96"/>
                <a:gd name="T60" fmla="*/ 2147483647 w 86"/>
                <a:gd name="T61" fmla="*/ 0 h 96"/>
                <a:gd name="T62" fmla="*/ 2147483647 w 86"/>
                <a:gd name="T63" fmla="*/ 2147483647 h 96"/>
                <a:gd name="T64" fmla="*/ 2147483647 w 86"/>
                <a:gd name="T65" fmla="*/ 2147483647 h 96"/>
                <a:gd name="T66" fmla="*/ 2147483647 w 86"/>
                <a:gd name="T67" fmla="*/ 2147483647 h 96"/>
                <a:gd name="T68" fmla="*/ 2147483647 w 86"/>
                <a:gd name="T69" fmla="*/ 2147483647 h 96"/>
                <a:gd name="T70" fmla="*/ 2147483647 w 86"/>
                <a:gd name="T71" fmla="*/ 2147483647 h 96"/>
                <a:gd name="T72" fmla="*/ 2147483647 w 86"/>
                <a:gd name="T73" fmla="*/ 2147483647 h 96"/>
                <a:gd name="T74" fmla="*/ 2147483647 w 86"/>
                <a:gd name="T75" fmla="*/ 2147483647 h 96"/>
                <a:gd name="T76" fmla="*/ 2147483647 w 86"/>
                <a:gd name="T77" fmla="*/ 2147483647 h 96"/>
                <a:gd name="T78" fmla="*/ 2147483647 w 86"/>
                <a:gd name="T79" fmla="*/ 2147483647 h 96"/>
                <a:gd name="T80" fmla="*/ 2147483647 w 86"/>
                <a:gd name="T81" fmla="*/ 2147483647 h 96"/>
                <a:gd name="T82" fmla="*/ 2147483647 w 86"/>
                <a:gd name="T83" fmla="*/ 2147483647 h 96"/>
                <a:gd name="T84" fmla="*/ 2147483647 w 86"/>
                <a:gd name="T85" fmla="*/ 2147483647 h 96"/>
                <a:gd name="T86" fmla="*/ 2147483647 w 86"/>
                <a:gd name="T87" fmla="*/ 2147483647 h 96"/>
                <a:gd name="T88" fmla="*/ 2147483647 w 86"/>
                <a:gd name="T89" fmla="*/ 2147483647 h 96"/>
                <a:gd name="T90" fmla="*/ 2147483647 w 86"/>
                <a:gd name="T91" fmla="*/ 2147483647 h 96"/>
                <a:gd name="T92" fmla="*/ 2147483647 w 86"/>
                <a:gd name="T93" fmla="*/ 2147483647 h 96"/>
                <a:gd name="T94" fmla="*/ 2147483647 w 86"/>
                <a:gd name="T95" fmla="*/ 2147483647 h 96"/>
                <a:gd name="T96" fmla="*/ 2147483647 w 86"/>
                <a:gd name="T97" fmla="*/ 2147483647 h 96"/>
                <a:gd name="T98" fmla="*/ 2147483647 w 86"/>
                <a:gd name="T99" fmla="*/ 2147483647 h 96"/>
                <a:gd name="T100" fmla="*/ 2147483647 w 86"/>
                <a:gd name="T101" fmla="*/ 2147483647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
                <a:gd name="T154" fmla="*/ 0 h 96"/>
                <a:gd name="T155" fmla="*/ 86 w 86"/>
                <a:gd name="T156" fmla="*/ 96 h 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8" name="Freeform 56"/>
            <p:cNvSpPr>
              <a:spLocks noEditPoints="1" noChangeArrowheads="1"/>
            </p:cNvSpPr>
            <p:nvPr/>
          </p:nvSpPr>
          <p:spPr bwMode="auto">
            <a:xfrm>
              <a:off x="3487740" y="4232683"/>
              <a:ext cx="420687" cy="316554"/>
            </a:xfrm>
            <a:custGeom>
              <a:avLst/>
              <a:gdLst>
                <a:gd name="T0" fmla="*/ 2147483647 w 112"/>
                <a:gd name="T1" fmla="*/ 2147483647 h 79"/>
                <a:gd name="T2" fmla="*/ 2147483647 w 112"/>
                <a:gd name="T3" fmla="*/ 2147483647 h 79"/>
                <a:gd name="T4" fmla="*/ 2147483647 w 112"/>
                <a:gd name="T5" fmla="*/ 2147483647 h 79"/>
                <a:gd name="T6" fmla="*/ 2147483647 w 112"/>
                <a:gd name="T7" fmla="*/ 2147483647 h 79"/>
                <a:gd name="T8" fmla="*/ 2147483647 w 112"/>
                <a:gd name="T9" fmla="*/ 0 h 79"/>
                <a:gd name="T10" fmla="*/ 2147483647 w 112"/>
                <a:gd name="T11" fmla="*/ 0 h 79"/>
                <a:gd name="T12" fmla="*/ 2147483647 w 112"/>
                <a:gd name="T13" fmla="*/ 0 h 79"/>
                <a:gd name="T14" fmla="*/ 2147483647 w 112"/>
                <a:gd name="T15" fmla="*/ 2147483647 h 79"/>
                <a:gd name="T16" fmla="*/ 2147483647 w 112"/>
                <a:gd name="T17" fmla="*/ 2147483647 h 79"/>
                <a:gd name="T18" fmla="*/ 2147483647 w 112"/>
                <a:gd name="T19" fmla="*/ 2147483647 h 79"/>
                <a:gd name="T20" fmla="*/ 2147483647 w 112"/>
                <a:gd name="T21" fmla="*/ 2147483647 h 79"/>
                <a:gd name="T22" fmla="*/ 2147483647 w 112"/>
                <a:gd name="T23" fmla="*/ 2147483647 h 79"/>
                <a:gd name="T24" fmla="*/ 2147483647 w 112"/>
                <a:gd name="T25" fmla="*/ 2147483647 h 79"/>
                <a:gd name="T26" fmla="*/ 2147483647 w 112"/>
                <a:gd name="T27" fmla="*/ 2147483647 h 79"/>
                <a:gd name="T28" fmla="*/ 2147483647 w 112"/>
                <a:gd name="T29" fmla="*/ 2147483647 h 79"/>
                <a:gd name="T30" fmla="*/ 2147483647 w 112"/>
                <a:gd name="T31" fmla="*/ 2147483647 h 79"/>
                <a:gd name="T32" fmla="*/ 2147483647 w 112"/>
                <a:gd name="T33" fmla="*/ 2147483647 h 79"/>
                <a:gd name="T34" fmla="*/ 2147483647 w 112"/>
                <a:gd name="T35" fmla="*/ 2147483647 h 79"/>
                <a:gd name="T36" fmla="*/ 2147483647 w 112"/>
                <a:gd name="T37" fmla="*/ 2147483647 h 79"/>
                <a:gd name="T38" fmla="*/ 2147483647 w 112"/>
                <a:gd name="T39" fmla="*/ 2147483647 h 79"/>
                <a:gd name="T40" fmla="*/ 2147483647 w 112"/>
                <a:gd name="T41" fmla="*/ 2147483647 h 79"/>
                <a:gd name="T42" fmla="*/ 2147483647 w 112"/>
                <a:gd name="T43" fmla="*/ 2147483647 h 79"/>
                <a:gd name="T44" fmla="*/ 2147483647 w 112"/>
                <a:gd name="T45" fmla="*/ 2147483647 h 79"/>
                <a:gd name="T46" fmla="*/ 2147483647 w 112"/>
                <a:gd name="T47" fmla="*/ 2147483647 h 79"/>
                <a:gd name="T48" fmla="*/ 2147483647 w 112"/>
                <a:gd name="T49" fmla="*/ 2147483647 h 79"/>
                <a:gd name="T50" fmla="*/ 2147483647 w 112"/>
                <a:gd name="T51" fmla="*/ 2147483647 h 79"/>
                <a:gd name="T52" fmla="*/ 2147483647 w 112"/>
                <a:gd name="T53" fmla="*/ 2147483647 h 79"/>
                <a:gd name="T54" fmla="*/ 0 w 112"/>
                <a:gd name="T55" fmla="*/ 2147483647 h 79"/>
                <a:gd name="T56" fmla="*/ 2147483647 w 112"/>
                <a:gd name="T57" fmla="*/ 2147483647 h 79"/>
                <a:gd name="T58" fmla="*/ 2147483647 w 112"/>
                <a:gd name="T59" fmla="*/ 2147483647 h 79"/>
                <a:gd name="T60" fmla="*/ 2147483647 w 112"/>
                <a:gd name="T61" fmla="*/ 2147483647 h 79"/>
                <a:gd name="T62" fmla="*/ 2147483647 w 112"/>
                <a:gd name="T63" fmla="*/ 2147483647 h 79"/>
                <a:gd name="T64" fmla="*/ 2147483647 w 112"/>
                <a:gd name="T65" fmla="*/ 2147483647 h 79"/>
                <a:gd name="T66" fmla="*/ 2147483647 w 112"/>
                <a:gd name="T67" fmla="*/ 2147483647 h 79"/>
                <a:gd name="T68" fmla="*/ 2147483647 w 112"/>
                <a:gd name="T69" fmla="*/ 2147483647 h 79"/>
                <a:gd name="T70" fmla="*/ 2147483647 w 112"/>
                <a:gd name="T71" fmla="*/ 2147483647 h 79"/>
                <a:gd name="T72" fmla="*/ 2147483647 w 112"/>
                <a:gd name="T73" fmla="*/ 2147483647 h 79"/>
                <a:gd name="T74" fmla="*/ 2147483647 w 112"/>
                <a:gd name="T75" fmla="*/ 2147483647 h 79"/>
                <a:gd name="T76" fmla="*/ 2147483647 w 112"/>
                <a:gd name="T77" fmla="*/ 2147483647 h 79"/>
                <a:gd name="T78" fmla="*/ 2147483647 w 112"/>
                <a:gd name="T79" fmla="*/ 2147483647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2"/>
                <a:gd name="T121" fmla="*/ 0 h 79"/>
                <a:gd name="T122" fmla="*/ 112 w 112"/>
                <a:gd name="T123" fmla="*/ 79 h 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9" name="Freeform 57"/>
            <p:cNvSpPr>
              <a:spLocks noEditPoints="1" noChangeArrowheads="1"/>
            </p:cNvSpPr>
            <p:nvPr/>
          </p:nvSpPr>
          <p:spPr bwMode="auto">
            <a:xfrm>
              <a:off x="2798762" y="4751778"/>
              <a:ext cx="412750" cy="348717"/>
            </a:xfrm>
            <a:custGeom>
              <a:avLst/>
              <a:gdLst>
                <a:gd name="T0" fmla="*/ 2147483647 w 260"/>
                <a:gd name="T1" fmla="*/ 2147483647 h 206"/>
                <a:gd name="T2" fmla="*/ 2147483647 w 260"/>
                <a:gd name="T3" fmla="*/ 2147483647 h 206"/>
                <a:gd name="T4" fmla="*/ 2147483647 w 260"/>
                <a:gd name="T5" fmla="*/ 2147483647 h 206"/>
                <a:gd name="T6" fmla="*/ 2147483647 w 260"/>
                <a:gd name="T7" fmla="*/ 2147483647 h 206"/>
                <a:gd name="T8" fmla="*/ 2147483647 w 260"/>
                <a:gd name="T9" fmla="*/ 2147483647 h 206"/>
                <a:gd name="T10" fmla="*/ 2147483647 w 260"/>
                <a:gd name="T11" fmla="*/ 2147483647 h 206"/>
                <a:gd name="T12" fmla="*/ 2147483647 w 260"/>
                <a:gd name="T13" fmla="*/ 2147483647 h 206"/>
                <a:gd name="T14" fmla="*/ 2147483647 w 260"/>
                <a:gd name="T15" fmla="*/ 2147483647 h 206"/>
                <a:gd name="T16" fmla="*/ 2147483647 w 260"/>
                <a:gd name="T17" fmla="*/ 2147483647 h 206"/>
                <a:gd name="T18" fmla="*/ 0 w 260"/>
                <a:gd name="T19" fmla="*/ 2147483647 h 206"/>
                <a:gd name="T20" fmla="*/ 2147483647 w 260"/>
                <a:gd name="T21" fmla="*/ 2147483647 h 206"/>
                <a:gd name="T22" fmla="*/ 2147483647 w 260"/>
                <a:gd name="T23" fmla="*/ 2147483647 h 206"/>
                <a:gd name="T24" fmla="*/ 0 w 260"/>
                <a:gd name="T25" fmla="*/ 2147483647 h 206"/>
                <a:gd name="T26" fmla="*/ 2147483647 w 260"/>
                <a:gd name="T27" fmla="*/ 2147483647 h 206"/>
                <a:gd name="T28" fmla="*/ 2147483647 w 260"/>
                <a:gd name="T29" fmla="*/ 2147483647 h 206"/>
                <a:gd name="T30" fmla="*/ 2147483647 w 260"/>
                <a:gd name="T31" fmla="*/ 2147483647 h 206"/>
                <a:gd name="T32" fmla="*/ 2147483647 w 260"/>
                <a:gd name="T33" fmla="*/ 2147483647 h 206"/>
                <a:gd name="T34" fmla="*/ 2147483647 w 260"/>
                <a:gd name="T35" fmla="*/ 2147483647 h 206"/>
                <a:gd name="T36" fmla="*/ 2147483647 w 260"/>
                <a:gd name="T37" fmla="*/ 2147483647 h 206"/>
                <a:gd name="T38" fmla="*/ 2147483647 w 260"/>
                <a:gd name="T39" fmla="*/ 0 h 206"/>
                <a:gd name="T40" fmla="*/ 2147483647 w 260"/>
                <a:gd name="T41" fmla="*/ 2147483647 h 206"/>
                <a:gd name="T42" fmla="*/ 2147483647 w 260"/>
                <a:gd name="T43" fmla="*/ 0 h 206"/>
                <a:gd name="T44" fmla="*/ 2147483647 w 260"/>
                <a:gd name="T45" fmla="*/ 2147483647 h 206"/>
                <a:gd name="T46" fmla="*/ 2147483647 w 260"/>
                <a:gd name="T47" fmla="*/ 2147483647 h 206"/>
                <a:gd name="T48" fmla="*/ 2147483647 w 260"/>
                <a:gd name="T49" fmla="*/ 2147483647 h 206"/>
                <a:gd name="T50" fmla="*/ 2147483647 w 260"/>
                <a:gd name="T51" fmla="*/ 2147483647 h 206"/>
                <a:gd name="T52" fmla="*/ 2147483647 w 260"/>
                <a:gd name="T53" fmla="*/ 2147483647 h 206"/>
                <a:gd name="T54" fmla="*/ 2147483647 w 260"/>
                <a:gd name="T55" fmla="*/ 2147483647 h 206"/>
                <a:gd name="T56" fmla="*/ 2147483647 w 260"/>
                <a:gd name="T57" fmla="*/ 2147483647 h 206"/>
                <a:gd name="T58" fmla="*/ 2147483647 w 260"/>
                <a:gd name="T59" fmla="*/ 2147483647 h 206"/>
                <a:gd name="T60" fmla="*/ 2147483647 w 260"/>
                <a:gd name="T61" fmla="*/ 2147483647 h 206"/>
                <a:gd name="T62" fmla="*/ 2147483647 w 260"/>
                <a:gd name="T63" fmla="*/ 2147483647 h 206"/>
                <a:gd name="T64" fmla="*/ 2147483647 w 260"/>
                <a:gd name="T65" fmla="*/ 2147483647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6"/>
                <a:gd name="T101" fmla="*/ 260 w 260"/>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6">
                  <a:moveTo>
                    <a:pt x="212" y="33"/>
                  </a:moveTo>
                  <a:lnTo>
                    <a:pt x="250" y="33"/>
                  </a:lnTo>
                  <a:lnTo>
                    <a:pt x="260" y="45"/>
                  </a:lnTo>
                  <a:lnTo>
                    <a:pt x="260" y="146"/>
                  </a:lnTo>
                  <a:lnTo>
                    <a:pt x="250" y="156"/>
                  </a:lnTo>
                  <a:lnTo>
                    <a:pt x="97" y="156"/>
                  </a:lnTo>
                  <a:lnTo>
                    <a:pt x="87" y="146"/>
                  </a:lnTo>
                  <a:lnTo>
                    <a:pt x="87" y="45"/>
                  </a:lnTo>
                  <a:lnTo>
                    <a:pt x="89" y="40"/>
                  </a:lnTo>
                  <a:lnTo>
                    <a:pt x="68" y="40"/>
                  </a:lnTo>
                  <a:lnTo>
                    <a:pt x="63" y="26"/>
                  </a:lnTo>
                  <a:lnTo>
                    <a:pt x="210" y="26"/>
                  </a:lnTo>
                  <a:lnTo>
                    <a:pt x="212" y="33"/>
                  </a:lnTo>
                  <a:close/>
                  <a:moveTo>
                    <a:pt x="0" y="71"/>
                  </a:moveTo>
                  <a:lnTo>
                    <a:pt x="49" y="71"/>
                  </a:lnTo>
                  <a:lnTo>
                    <a:pt x="54" y="85"/>
                  </a:lnTo>
                  <a:lnTo>
                    <a:pt x="4" y="85"/>
                  </a:lnTo>
                  <a:lnTo>
                    <a:pt x="0" y="71"/>
                  </a:lnTo>
                  <a:close/>
                  <a:moveTo>
                    <a:pt x="0" y="118"/>
                  </a:moveTo>
                  <a:lnTo>
                    <a:pt x="2" y="128"/>
                  </a:lnTo>
                  <a:lnTo>
                    <a:pt x="78" y="128"/>
                  </a:lnTo>
                  <a:lnTo>
                    <a:pt x="75" y="118"/>
                  </a:lnTo>
                  <a:lnTo>
                    <a:pt x="0" y="118"/>
                  </a:lnTo>
                  <a:close/>
                  <a:moveTo>
                    <a:pt x="80" y="198"/>
                  </a:moveTo>
                  <a:lnTo>
                    <a:pt x="156" y="198"/>
                  </a:lnTo>
                  <a:lnTo>
                    <a:pt x="158" y="206"/>
                  </a:lnTo>
                  <a:lnTo>
                    <a:pt x="82" y="206"/>
                  </a:lnTo>
                  <a:lnTo>
                    <a:pt x="80" y="198"/>
                  </a:lnTo>
                  <a:close/>
                  <a:moveTo>
                    <a:pt x="7" y="175"/>
                  </a:moveTo>
                  <a:lnTo>
                    <a:pt x="151" y="175"/>
                  </a:lnTo>
                  <a:lnTo>
                    <a:pt x="156" y="189"/>
                  </a:lnTo>
                  <a:lnTo>
                    <a:pt x="9" y="189"/>
                  </a:lnTo>
                  <a:lnTo>
                    <a:pt x="7" y="175"/>
                  </a:lnTo>
                  <a:close/>
                  <a:moveTo>
                    <a:pt x="9" y="0"/>
                  </a:moveTo>
                  <a:lnTo>
                    <a:pt x="156" y="0"/>
                  </a:lnTo>
                  <a:lnTo>
                    <a:pt x="160" y="17"/>
                  </a:lnTo>
                  <a:lnTo>
                    <a:pt x="14" y="17"/>
                  </a:lnTo>
                  <a:lnTo>
                    <a:pt x="9" y="0"/>
                  </a:lnTo>
                  <a:close/>
                  <a:moveTo>
                    <a:pt x="222" y="135"/>
                  </a:moveTo>
                  <a:lnTo>
                    <a:pt x="189" y="109"/>
                  </a:lnTo>
                  <a:lnTo>
                    <a:pt x="179" y="116"/>
                  </a:lnTo>
                  <a:lnTo>
                    <a:pt x="172" y="120"/>
                  </a:lnTo>
                  <a:lnTo>
                    <a:pt x="167" y="116"/>
                  </a:lnTo>
                  <a:lnTo>
                    <a:pt x="158" y="109"/>
                  </a:lnTo>
                  <a:lnTo>
                    <a:pt x="123" y="135"/>
                  </a:lnTo>
                  <a:lnTo>
                    <a:pt x="222" y="135"/>
                  </a:lnTo>
                  <a:close/>
                  <a:moveTo>
                    <a:pt x="106" y="125"/>
                  </a:moveTo>
                  <a:lnTo>
                    <a:pt x="141" y="95"/>
                  </a:lnTo>
                  <a:lnTo>
                    <a:pt x="106" y="66"/>
                  </a:lnTo>
                  <a:lnTo>
                    <a:pt x="106" y="125"/>
                  </a:lnTo>
                  <a:close/>
                  <a:moveTo>
                    <a:pt x="123" y="54"/>
                  </a:moveTo>
                  <a:lnTo>
                    <a:pt x="172" y="95"/>
                  </a:lnTo>
                  <a:lnTo>
                    <a:pt x="222" y="54"/>
                  </a:lnTo>
                  <a:lnTo>
                    <a:pt x="123" y="54"/>
                  </a:lnTo>
                  <a:close/>
                  <a:moveTo>
                    <a:pt x="238" y="66"/>
                  </a:moveTo>
                  <a:lnTo>
                    <a:pt x="203" y="95"/>
                  </a:lnTo>
                  <a:lnTo>
                    <a:pt x="238" y="125"/>
                  </a:lnTo>
                  <a:lnTo>
                    <a:pt x="238" y="6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0" name="Freeform 58"/>
            <p:cNvSpPr>
              <a:spLocks noEditPoints="1" noChangeArrowheads="1"/>
            </p:cNvSpPr>
            <p:nvPr/>
          </p:nvSpPr>
          <p:spPr bwMode="auto">
            <a:xfrm>
              <a:off x="2146303" y="4680623"/>
              <a:ext cx="344487" cy="407966"/>
            </a:xfrm>
            <a:custGeom>
              <a:avLst/>
              <a:gdLst>
                <a:gd name="T0" fmla="*/ 2147483647 w 92"/>
                <a:gd name="T1" fmla="*/ 2147483647 h 102"/>
                <a:gd name="T2" fmla="*/ 2147483647 w 92"/>
                <a:gd name="T3" fmla="*/ 2147483647 h 102"/>
                <a:gd name="T4" fmla="*/ 2147483647 w 92"/>
                <a:gd name="T5" fmla="*/ 2147483647 h 102"/>
                <a:gd name="T6" fmla="*/ 2147483647 w 92"/>
                <a:gd name="T7" fmla="*/ 2147483647 h 102"/>
                <a:gd name="T8" fmla="*/ 2147483647 w 92"/>
                <a:gd name="T9" fmla="*/ 2147483647 h 102"/>
                <a:gd name="T10" fmla="*/ 2147483647 w 92"/>
                <a:gd name="T11" fmla="*/ 2147483647 h 102"/>
                <a:gd name="T12" fmla="*/ 2147483647 w 92"/>
                <a:gd name="T13" fmla="*/ 2147483647 h 102"/>
                <a:gd name="T14" fmla="*/ 2147483647 w 92"/>
                <a:gd name="T15" fmla="*/ 2147483647 h 102"/>
                <a:gd name="T16" fmla="*/ 2147483647 w 92"/>
                <a:gd name="T17" fmla="*/ 2147483647 h 102"/>
                <a:gd name="T18" fmla="*/ 2147483647 w 92"/>
                <a:gd name="T19" fmla="*/ 2147483647 h 102"/>
                <a:gd name="T20" fmla="*/ 2147483647 w 92"/>
                <a:gd name="T21" fmla="*/ 2147483647 h 102"/>
                <a:gd name="T22" fmla="*/ 2147483647 w 92"/>
                <a:gd name="T23" fmla="*/ 2147483647 h 102"/>
                <a:gd name="T24" fmla="*/ 2147483647 w 92"/>
                <a:gd name="T25" fmla="*/ 2147483647 h 102"/>
                <a:gd name="T26" fmla="*/ 2147483647 w 92"/>
                <a:gd name="T27" fmla="*/ 2147483647 h 102"/>
                <a:gd name="T28" fmla="*/ 2147483647 w 92"/>
                <a:gd name="T29" fmla="*/ 2147483647 h 102"/>
                <a:gd name="T30" fmla="*/ 2147483647 w 92"/>
                <a:gd name="T31" fmla="*/ 2147483647 h 102"/>
                <a:gd name="T32" fmla="*/ 2147483647 w 92"/>
                <a:gd name="T33" fmla="*/ 2147483647 h 102"/>
                <a:gd name="T34" fmla="*/ 2147483647 w 92"/>
                <a:gd name="T35" fmla="*/ 2147483647 h 102"/>
                <a:gd name="T36" fmla="*/ 2147483647 w 92"/>
                <a:gd name="T37" fmla="*/ 2147483647 h 102"/>
                <a:gd name="T38" fmla="*/ 2147483647 w 92"/>
                <a:gd name="T39" fmla="*/ 2147483647 h 102"/>
                <a:gd name="T40" fmla="*/ 2147483647 w 92"/>
                <a:gd name="T41" fmla="*/ 2147483647 h 102"/>
                <a:gd name="T42" fmla="*/ 2147483647 w 92"/>
                <a:gd name="T43" fmla="*/ 2147483647 h 102"/>
                <a:gd name="T44" fmla="*/ 2147483647 w 92"/>
                <a:gd name="T45" fmla="*/ 2147483647 h 102"/>
                <a:gd name="T46" fmla="*/ 2147483647 w 92"/>
                <a:gd name="T47" fmla="*/ 2147483647 h 102"/>
                <a:gd name="T48" fmla="*/ 2147483647 w 92"/>
                <a:gd name="T49" fmla="*/ 2147483647 h 102"/>
                <a:gd name="T50" fmla="*/ 2147483647 w 92"/>
                <a:gd name="T51" fmla="*/ 2147483647 h 102"/>
                <a:gd name="T52" fmla="*/ 2147483647 w 92"/>
                <a:gd name="T53" fmla="*/ 2147483647 h 102"/>
                <a:gd name="T54" fmla="*/ 2147483647 w 92"/>
                <a:gd name="T55" fmla="*/ 2147483647 h 102"/>
                <a:gd name="T56" fmla="*/ 2147483647 w 92"/>
                <a:gd name="T57" fmla="*/ 2147483647 h 102"/>
                <a:gd name="T58" fmla="*/ 2147483647 w 92"/>
                <a:gd name="T59" fmla="*/ 2147483647 h 102"/>
                <a:gd name="T60" fmla="*/ 0 w 92"/>
                <a:gd name="T61" fmla="*/ 2147483647 h 102"/>
                <a:gd name="T62" fmla="*/ 2147483647 w 92"/>
                <a:gd name="T63" fmla="*/ 2147483647 h 102"/>
                <a:gd name="T64" fmla="*/ 2147483647 w 92"/>
                <a:gd name="T65" fmla="*/ 2147483647 h 102"/>
                <a:gd name="T66" fmla="*/ 2147483647 w 9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02"/>
                <a:gd name="T104" fmla="*/ 92 w 9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1" name="Freeform 59"/>
            <p:cNvSpPr>
              <a:spLocks noEditPoints="1" noChangeArrowheads="1"/>
            </p:cNvSpPr>
            <p:nvPr/>
          </p:nvSpPr>
          <p:spPr bwMode="auto">
            <a:xfrm>
              <a:off x="2146300" y="4167149"/>
              <a:ext cx="336550" cy="413044"/>
            </a:xfrm>
            <a:custGeom>
              <a:avLst/>
              <a:gdLst>
                <a:gd name="T0" fmla="*/ 2147483647 w 90"/>
                <a:gd name="T1" fmla="*/ 2147483647 h 103"/>
                <a:gd name="T2" fmla="*/ 2147483647 w 90"/>
                <a:gd name="T3" fmla="*/ 2147483647 h 103"/>
                <a:gd name="T4" fmla="*/ 2147483647 w 90"/>
                <a:gd name="T5" fmla="*/ 2147483647 h 103"/>
                <a:gd name="T6" fmla="*/ 2147483647 w 90"/>
                <a:gd name="T7" fmla="*/ 2147483647 h 103"/>
                <a:gd name="T8" fmla="*/ 2147483647 w 90"/>
                <a:gd name="T9" fmla="*/ 2147483647 h 103"/>
                <a:gd name="T10" fmla="*/ 2147483647 w 90"/>
                <a:gd name="T11" fmla="*/ 2147483647 h 103"/>
                <a:gd name="T12" fmla="*/ 2147483647 w 90"/>
                <a:gd name="T13" fmla="*/ 2147483647 h 103"/>
                <a:gd name="T14" fmla="*/ 2147483647 w 90"/>
                <a:gd name="T15" fmla="*/ 2147483647 h 103"/>
                <a:gd name="T16" fmla="*/ 2147483647 w 90"/>
                <a:gd name="T17" fmla="*/ 2147483647 h 103"/>
                <a:gd name="T18" fmla="*/ 2147483647 w 90"/>
                <a:gd name="T19" fmla="*/ 2147483647 h 103"/>
                <a:gd name="T20" fmla="*/ 2147483647 w 90"/>
                <a:gd name="T21" fmla="*/ 2147483647 h 103"/>
                <a:gd name="T22" fmla="*/ 2147483647 w 90"/>
                <a:gd name="T23" fmla="*/ 2147483647 h 103"/>
                <a:gd name="T24" fmla="*/ 2147483647 w 90"/>
                <a:gd name="T25" fmla="*/ 2147483647 h 103"/>
                <a:gd name="T26" fmla="*/ 2147483647 w 90"/>
                <a:gd name="T27" fmla="*/ 2147483647 h 103"/>
                <a:gd name="T28" fmla="*/ 2147483647 w 90"/>
                <a:gd name="T29" fmla="*/ 2147483647 h 103"/>
                <a:gd name="T30" fmla="*/ 2147483647 w 90"/>
                <a:gd name="T31" fmla="*/ 2147483647 h 103"/>
                <a:gd name="T32" fmla="*/ 2147483647 w 90"/>
                <a:gd name="T33" fmla="*/ 2147483647 h 103"/>
                <a:gd name="T34" fmla="*/ 2147483647 w 90"/>
                <a:gd name="T35" fmla="*/ 2147483647 h 103"/>
                <a:gd name="T36" fmla="*/ 2147483647 w 90"/>
                <a:gd name="T37" fmla="*/ 2147483647 h 103"/>
                <a:gd name="T38" fmla="*/ 2147483647 w 90"/>
                <a:gd name="T39" fmla="*/ 2147483647 h 103"/>
                <a:gd name="T40" fmla="*/ 2147483647 w 90"/>
                <a:gd name="T41" fmla="*/ 2147483647 h 103"/>
                <a:gd name="T42" fmla="*/ 2147483647 w 90"/>
                <a:gd name="T43" fmla="*/ 2147483647 h 103"/>
                <a:gd name="T44" fmla="*/ 2147483647 w 90"/>
                <a:gd name="T45" fmla="*/ 2147483647 h 103"/>
                <a:gd name="T46" fmla="*/ 2147483647 w 90"/>
                <a:gd name="T47" fmla="*/ 2147483647 h 103"/>
                <a:gd name="T48" fmla="*/ 2147483647 w 90"/>
                <a:gd name="T49" fmla="*/ 2147483647 h 103"/>
                <a:gd name="T50" fmla="*/ 2147483647 w 90"/>
                <a:gd name="T51" fmla="*/ 2147483647 h 103"/>
                <a:gd name="T52" fmla="*/ 2147483647 w 90"/>
                <a:gd name="T53" fmla="*/ 2147483647 h 103"/>
                <a:gd name="T54" fmla="*/ 2147483647 w 90"/>
                <a:gd name="T55" fmla="*/ 2147483647 h 103"/>
                <a:gd name="T56" fmla="*/ 2147483647 w 90"/>
                <a:gd name="T57" fmla="*/ 2147483647 h 103"/>
                <a:gd name="T58" fmla="*/ 2147483647 w 90"/>
                <a:gd name="T59" fmla="*/ 2147483647 h 103"/>
                <a:gd name="T60" fmla="*/ 2147483647 w 90"/>
                <a:gd name="T61" fmla="*/ 2147483647 h 103"/>
                <a:gd name="T62" fmla="*/ 2147483647 w 90"/>
                <a:gd name="T63" fmla="*/ 2147483647 h 103"/>
                <a:gd name="T64" fmla="*/ 2147483647 w 90"/>
                <a:gd name="T65" fmla="*/ 2147483647 h 103"/>
                <a:gd name="T66" fmla="*/ 2147483647 w 90"/>
                <a:gd name="T67" fmla="*/ 2147483647 h 103"/>
                <a:gd name="T68" fmla="*/ 2147483647 w 90"/>
                <a:gd name="T69" fmla="*/ 2147483647 h 103"/>
                <a:gd name="T70" fmla="*/ 2147483647 w 90"/>
                <a:gd name="T71" fmla="*/ 2147483647 h 103"/>
                <a:gd name="T72" fmla="*/ 2147483647 w 90"/>
                <a:gd name="T73" fmla="*/ 2147483647 h 103"/>
                <a:gd name="T74" fmla="*/ 2147483647 w 90"/>
                <a:gd name="T75" fmla="*/ 2147483647 h 103"/>
                <a:gd name="T76" fmla="*/ 2147483647 w 90"/>
                <a:gd name="T77" fmla="*/ 2147483647 h 103"/>
                <a:gd name="T78" fmla="*/ 0 w 90"/>
                <a:gd name="T79" fmla="*/ 2147483647 h 103"/>
                <a:gd name="T80" fmla="*/ 0 w 90"/>
                <a:gd name="T81" fmla="*/ 2147483647 h 103"/>
                <a:gd name="T82" fmla="*/ 0 w 90"/>
                <a:gd name="T83" fmla="*/ 2147483647 h 103"/>
                <a:gd name="T84" fmla="*/ 2147483647 w 90"/>
                <a:gd name="T85" fmla="*/ 2147483647 h 103"/>
                <a:gd name="T86" fmla="*/ 2147483647 w 90"/>
                <a:gd name="T87" fmla="*/ 2147483647 h 103"/>
                <a:gd name="T88" fmla="*/ 2147483647 w 90"/>
                <a:gd name="T89" fmla="*/ 2147483647 h 103"/>
                <a:gd name="T90" fmla="*/ 2147483647 w 90"/>
                <a:gd name="T91" fmla="*/ 2147483647 h 103"/>
                <a:gd name="T92" fmla="*/ 2147483647 w 90"/>
                <a:gd name="T93" fmla="*/ 2147483647 h 103"/>
                <a:gd name="T94" fmla="*/ 2147483647 w 90"/>
                <a:gd name="T95" fmla="*/ 2147483647 h 103"/>
                <a:gd name="T96" fmla="*/ 2147483647 w 90"/>
                <a:gd name="T97" fmla="*/ 2147483647 h 103"/>
                <a:gd name="T98" fmla="*/ 2147483647 w 90"/>
                <a:gd name="T99" fmla="*/ 2147483647 h 103"/>
                <a:gd name="T100" fmla="*/ 2147483647 w 90"/>
                <a:gd name="T101" fmla="*/ 2147483647 h 103"/>
                <a:gd name="T102" fmla="*/ 2147483647 w 90"/>
                <a:gd name="T103" fmla="*/ 2147483647 h 103"/>
                <a:gd name="T104" fmla="*/ 2147483647 w 90"/>
                <a:gd name="T105" fmla="*/ 2147483647 h 103"/>
                <a:gd name="T106" fmla="*/ 2147483647 w 90"/>
                <a:gd name="T107" fmla="*/ 2147483647 h 103"/>
                <a:gd name="T108" fmla="*/ 2147483647 w 90"/>
                <a:gd name="T109" fmla="*/ 2147483647 h 103"/>
                <a:gd name="T110" fmla="*/ 2147483647 w 90"/>
                <a:gd name="T111" fmla="*/ 2147483647 h 1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0"/>
                <a:gd name="T169" fmla="*/ 0 h 103"/>
                <a:gd name="T170" fmla="*/ 90 w 90"/>
                <a:gd name="T171" fmla="*/ 103 h 1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2" name="Freeform 60"/>
            <p:cNvSpPr>
              <a:spLocks noEditPoints="1" noChangeArrowheads="1"/>
            </p:cNvSpPr>
            <p:nvPr/>
          </p:nvSpPr>
          <p:spPr bwMode="auto">
            <a:xfrm>
              <a:off x="2122490" y="3703469"/>
              <a:ext cx="382587" cy="338560"/>
            </a:xfrm>
            <a:custGeom>
              <a:avLst/>
              <a:gdLst>
                <a:gd name="T0" fmla="*/ 2147483647 w 102"/>
                <a:gd name="T1" fmla="*/ 2147483647 h 85"/>
                <a:gd name="T2" fmla="*/ 2147483647 w 102"/>
                <a:gd name="T3" fmla="*/ 2147483647 h 85"/>
                <a:gd name="T4" fmla="*/ 2147483647 w 102"/>
                <a:gd name="T5" fmla="*/ 2147483647 h 85"/>
                <a:gd name="T6" fmla="*/ 2147483647 w 102"/>
                <a:gd name="T7" fmla="*/ 2147483647 h 85"/>
                <a:gd name="T8" fmla="*/ 2147483647 w 102"/>
                <a:gd name="T9" fmla="*/ 2147483647 h 85"/>
                <a:gd name="T10" fmla="*/ 2147483647 w 102"/>
                <a:gd name="T11" fmla="*/ 2147483647 h 85"/>
                <a:gd name="T12" fmla="*/ 2147483647 w 102"/>
                <a:gd name="T13" fmla="*/ 2147483647 h 85"/>
                <a:gd name="T14" fmla="*/ 2147483647 w 102"/>
                <a:gd name="T15" fmla="*/ 2147483647 h 85"/>
                <a:gd name="T16" fmla="*/ 2147483647 w 102"/>
                <a:gd name="T17" fmla="*/ 2147483647 h 85"/>
                <a:gd name="T18" fmla="*/ 0 w 102"/>
                <a:gd name="T19" fmla="*/ 2147483647 h 85"/>
                <a:gd name="T20" fmla="*/ 0 w 102"/>
                <a:gd name="T21" fmla="*/ 2147483647 h 85"/>
                <a:gd name="T22" fmla="*/ 2147483647 w 102"/>
                <a:gd name="T23" fmla="*/ 2147483647 h 85"/>
                <a:gd name="T24" fmla="*/ 2147483647 w 102"/>
                <a:gd name="T25" fmla="*/ 2147483647 h 85"/>
                <a:gd name="T26" fmla="*/ 2147483647 w 102"/>
                <a:gd name="T27" fmla="*/ 2147483647 h 85"/>
                <a:gd name="T28" fmla="*/ 2147483647 w 102"/>
                <a:gd name="T29" fmla="*/ 2147483647 h 85"/>
                <a:gd name="T30" fmla="*/ 2147483647 w 102"/>
                <a:gd name="T31" fmla="*/ 2147483647 h 85"/>
                <a:gd name="T32" fmla="*/ 2147483647 w 102"/>
                <a:gd name="T33" fmla="*/ 2147483647 h 85"/>
                <a:gd name="T34" fmla="*/ 2147483647 w 102"/>
                <a:gd name="T35" fmla="*/ 2147483647 h 85"/>
                <a:gd name="T36" fmla="*/ 2147483647 w 102"/>
                <a:gd name="T37" fmla="*/ 2147483647 h 85"/>
                <a:gd name="T38" fmla="*/ 2147483647 w 102"/>
                <a:gd name="T39" fmla="*/ 2147483647 h 85"/>
                <a:gd name="T40" fmla="*/ 2147483647 w 102"/>
                <a:gd name="T41" fmla="*/ 2147483647 h 85"/>
                <a:gd name="T42" fmla="*/ 2147483647 w 102"/>
                <a:gd name="T43" fmla="*/ 2147483647 h 85"/>
                <a:gd name="T44" fmla="*/ 2147483647 w 102"/>
                <a:gd name="T45" fmla="*/ 2147483647 h 85"/>
                <a:gd name="T46" fmla="*/ 2147483647 w 102"/>
                <a:gd name="T47" fmla="*/ 2147483647 h 85"/>
                <a:gd name="T48" fmla="*/ 2147483647 w 102"/>
                <a:gd name="T49" fmla="*/ 2147483647 h 85"/>
                <a:gd name="T50" fmla="*/ 2147483647 w 102"/>
                <a:gd name="T51" fmla="*/ 2147483647 h 85"/>
                <a:gd name="T52" fmla="*/ 2147483647 w 102"/>
                <a:gd name="T53" fmla="*/ 2147483647 h 85"/>
                <a:gd name="T54" fmla="*/ 2147483647 w 102"/>
                <a:gd name="T55" fmla="*/ 2147483647 h 85"/>
                <a:gd name="T56" fmla="*/ 2147483647 w 102"/>
                <a:gd name="T57" fmla="*/ 2147483647 h 85"/>
                <a:gd name="T58" fmla="*/ 2147483647 w 102"/>
                <a:gd name="T59" fmla="*/ 2147483647 h 85"/>
                <a:gd name="T60" fmla="*/ 2147483647 w 102"/>
                <a:gd name="T61" fmla="*/ 2147483647 h 85"/>
                <a:gd name="T62" fmla="*/ 2147483647 w 102"/>
                <a:gd name="T63" fmla="*/ 2147483647 h 85"/>
                <a:gd name="T64" fmla="*/ 2147483647 w 102"/>
                <a:gd name="T65" fmla="*/ 2147483647 h 85"/>
                <a:gd name="T66" fmla="*/ 2147483647 w 102"/>
                <a:gd name="T67" fmla="*/ 2147483647 h 85"/>
                <a:gd name="T68" fmla="*/ 2147483647 w 102"/>
                <a:gd name="T69" fmla="*/ 2147483647 h 85"/>
                <a:gd name="T70" fmla="*/ 2147483647 w 102"/>
                <a:gd name="T71" fmla="*/ 2147483647 h 85"/>
                <a:gd name="T72" fmla="*/ 2147483647 w 102"/>
                <a:gd name="T73" fmla="*/ 2147483647 h 85"/>
                <a:gd name="T74" fmla="*/ 2147483647 w 102"/>
                <a:gd name="T75" fmla="*/ 2147483647 h 85"/>
                <a:gd name="T76" fmla="*/ 2147483647 w 102"/>
                <a:gd name="T77" fmla="*/ 2147483647 h 85"/>
                <a:gd name="T78" fmla="*/ 2147483647 w 102"/>
                <a:gd name="T79" fmla="*/ 2147483647 h 85"/>
                <a:gd name="T80" fmla="*/ 2147483647 w 102"/>
                <a:gd name="T81" fmla="*/ 0 h 85"/>
                <a:gd name="T82" fmla="*/ 2147483647 w 102"/>
                <a:gd name="T83" fmla="*/ 2147483647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5"/>
                <a:gd name="T128" fmla="*/ 102 w 102"/>
                <a:gd name="T129" fmla="*/ 85 h 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3" name="Freeform 61"/>
            <p:cNvSpPr>
              <a:spLocks noEditPoints="1" noChangeArrowheads="1"/>
            </p:cNvSpPr>
            <p:nvPr/>
          </p:nvSpPr>
          <p:spPr bwMode="auto">
            <a:xfrm>
              <a:off x="2870203" y="3630401"/>
              <a:ext cx="325437" cy="460442"/>
            </a:xfrm>
            <a:custGeom>
              <a:avLst/>
              <a:gdLst>
                <a:gd name="T0" fmla="*/ 2147483647 w 87"/>
                <a:gd name="T1" fmla="*/ 2147483647 h 115"/>
                <a:gd name="T2" fmla="*/ 2147483647 w 87"/>
                <a:gd name="T3" fmla="*/ 2147483647 h 115"/>
                <a:gd name="T4" fmla="*/ 2147483647 w 87"/>
                <a:gd name="T5" fmla="*/ 2147483647 h 115"/>
                <a:gd name="T6" fmla="*/ 2147483647 w 87"/>
                <a:gd name="T7" fmla="*/ 2147483647 h 115"/>
                <a:gd name="T8" fmla="*/ 2147483647 w 87"/>
                <a:gd name="T9" fmla="*/ 2147483647 h 115"/>
                <a:gd name="T10" fmla="*/ 2147483647 w 87"/>
                <a:gd name="T11" fmla="*/ 2147483647 h 115"/>
                <a:gd name="T12" fmla="*/ 2147483647 w 87"/>
                <a:gd name="T13" fmla="*/ 0 h 115"/>
                <a:gd name="T14" fmla="*/ 2147483647 w 87"/>
                <a:gd name="T15" fmla="*/ 2147483647 h 115"/>
                <a:gd name="T16" fmla="*/ 2147483647 w 87"/>
                <a:gd name="T17" fmla="*/ 2147483647 h 115"/>
                <a:gd name="T18" fmla="*/ 2147483647 w 87"/>
                <a:gd name="T19" fmla="*/ 2147483647 h 115"/>
                <a:gd name="T20" fmla="*/ 2147483647 w 87"/>
                <a:gd name="T21" fmla="*/ 2147483647 h 115"/>
                <a:gd name="T22" fmla="*/ 2147483647 w 87"/>
                <a:gd name="T23" fmla="*/ 2147483647 h 115"/>
                <a:gd name="T24" fmla="*/ 2147483647 w 87"/>
                <a:gd name="T25" fmla="*/ 2147483647 h 115"/>
                <a:gd name="T26" fmla="*/ 2147483647 w 87"/>
                <a:gd name="T27" fmla="*/ 2147483647 h 115"/>
                <a:gd name="T28" fmla="*/ 2147483647 w 87"/>
                <a:gd name="T29" fmla="*/ 2147483647 h 115"/>
                <a:gd name="T30" fmla="*/ 2147483647 w 87"/>
                <a:gd name="T31" fmla="*/ 2147483647 h 115"/>
                <a:gd name="T32" fmla="*/ 2147483647 w 87"/>
                <a:gd name="T33" fmla="*/ 2147483647 h 115"/>
                <a:gd name="T34" fmla="*/ 2147483647 w 87"/>
                <a:gd name="T35" fmla="*/ 2147483647 h 115"/>
                <a:gd name="T36" fmla="*/ 2147483647 w 87"/>
                <a:gd name="T37" fmla="*/ 2147483647 h 115"/>
                <a:gd name="T38" fmla="*/ 2147483647 w 87"/>
                <a:gd name="T39" fmla="*/ 2147483647 h 115"/>
                <a:gd name="T40" fmla="*/ 2147483647 w 87"/>
                <a:gd name="T41" fmla="*/ 2147483647 h 115"/>
                <a:gd name="T42" fmla="*/ 2147483647 w 87"/>
                <a:gd name="T43" fmla="*/ 2147483647 h 115"/>
                <a:gd name="T44" fmla="*/ 2147483647 w 87"/>
                <a:gd name="T45" fmla="*/ 2147483647 h 115"/>
                <a:gd name="T46" fmla="*/ 2147483647 w 87"/>
                <a:gd name="T47" fmla="*/ 2147483647 h 115"/>
                <a:gd name="T48" fmla="*/ 2147483647 w 87"/>
                <a:gd name="T49" fmla="*/ 2147483647 h 115"/>
                <a:gd name="T50" fmla="*/ 2147483647 w 87"/>
                <a:gd name="T51" fmla="*/ 2147483647 h 115"/>
                <a:gd name="T52" fmla="*/ 2147483647 w 87"/>
                <a:gd name="T53" fmla="*/ 2147483647 h 115"/>
                <a:gd name="T54" fmla="*/ 2147483647 w 87"/>
                <a:gd name="T55" fmla="*/ 2147483647 h 115"/>
                <a:gd name="T56" fmla="*/ 2147483647 w 87"/>
                <a:gd name="T57" fmla="*/ 2147483647 h 115"/>
                <a:gd name="T58" fmla="*/ 2147483647 w 87"/>
                <a:gd name="T59" fmla="*/ 2147483647 h 115"/>
                <a:gd name="T60" fmla="*/ 2147483647 w 87"/>
                <a:gd name="T61" fmla="*/ 2147483647 h 115"/>
                <a:gd name="T62" fmla="*/ 2147483647 w 87"/>
                <a:gd name="T63" fmla="*/ 2147483647 h 115"/>
                <a:gd name="T64" fmla="*/ 2147483647 w 87"/>
                <a:gd name="T65" fmla="*/ 2147483647 h 115"/>
                <a:gd name="T66" fmla="*/ 2147483647 w 87"/>
                <a:gd name="T67" fmla="*/ 2147483647 h 115"/>
                <a:gd name="T68" fmla="*/ 2147483647 w 87"/>
                <a:gd name="T69" fmla="*/ 2147483647 h 115"/>
                <a:gd name="T70" fmla="*/ 2147483647 w 87"/>
                <a:gd name="T71" fmla="*/ 2147483647 h 115"/>
                <a:gd name="T72" fmla="*/ 2147483647 w 87"/>
                <a:gd name="T73" fmla="*/ 2147483647 h 115"/>
                <a:gd name="T74" fmla="*/ 2147483647 w 87"/>
                <a:gd name="T75" fmla="*/ 2147483647 h 115"/>
                <a:gd name="T76" fmla="*/ 2147483647 w 87"/>
                <a:gd name="T77" fmla="*/ 2147483647 h 115"/>
                <a:gd name="T78" fmla="*/ 2147483647 w 87"/>
                <a:gd name="T79" fmla="*/ 2147483647 h 115"/>
                <a:gd name="T80" fmla="*/ 2147483647 w 87"/>
                <a:gd name="T81" fmla="*/ 2147483647 h 115"/>
                <a:gd name="T82" fmla="*/ 2147483647 w 87"/>
                <a:gd name="T83" fmla="*/ 2147483647 h 115"/>
                <a:gd name="T84" fmla="*/ 2147483647 w 87"/>
                <a:gd name="T85" fmla="*/ 2147483647 h 115"/>
                <a:gd name="T86" fmla="*/ 2147483647 w 87"/>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7"/>
                <a:gd name="T133" fmla="*/ 0 h 115"/>
                <a:gd name="T134" fmla="*/ 87 w 87"/>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4" name="Freeform 62"/>
            <p:cNvSpPr>
              <a:spLocks noEditPoints="1" noChangeArrowheads="1"/>
            </p:cNvSpPr>
            <p:nvPr/>
          </p:nvSpPr>
          <p:spPr bwMode="auto">
            <a:xfrm>
              <a:off x="4216403" y="4703446"/>
              <a:ext cx="358775" cy="379188"/>
            </a:xfrm>
            <a:custGeom>
              <a:avLst/>
              <a:gdLst>
                <a:gd name="T0" fmla="*/ 2147483647 w 96"/>
                <a:gd name="T1" fmla="*/ 2147483647 h 95"/>
                <a:gd name="T2" fmla="*/ 2147483647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2147483647 h 95"/>
                <a:gd name="T52" fmla="*/ 2147483647 w 96"/>
                <a:gd name="T53" fmla="*/ 2147483647 h 95"/>
                <a:gd name="T54" fmla="*/ 2147483647 w 96"/>
                <a:gd name="T55" fmla="*/ 2147483647 h 95"/>
                <a:gd name="T56" fmla="*/ 2147483647 w 96"/>
                <a:gd name="T57" fmla="*/ 2147483647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2147483647 w 96"/>
                <a:gd name="T67" fmla="*/ 2147483647 h 95"/>
                <a:gd name="T68" fmla="*/ 2147483647 w 96"/>
                <a:gd name="T69" fmla="*/ 2147483647 h 95"/>
                <a:gd name="T70" fmla="*/ 2147483647 w 96"/>
                <a:gd name="T71" fmla="*/ 2147483647 h 95"/>
                <a:gd name="T72" fmla="*/ 2147483647 w 96"/>
                <a:gd name="T73" fmla="*/ 2147483647 h 95"/>
                <a:gd name="T74" fmla="*/ 2147483647 w 96"/>
                <a:gd name="T75" fmla="*/ 2147483647 h 95"/>
                <a:gd name="T76" fmla="*/ 2147483647 w 96"/>
                <a:gd name="T77" fmla="*/ 2147483647 h 95"/>
                <a:gd name="T78" fmla="*/ 2147483647 w 96"/>
                <a:gd name="T79" fmla="*/ 2147483647 h 95"/>
                <a:gd name="T80" fmla="*/ 2147483647 w 96"/>
                <a:gd name="T81" fmla="*/ 2147483647 h 95"/>
                <a:gd name="T82" fmla="*/ 2147483647 w 96"/>
                <a:gd name="T83" fmla="*/ 2147483647 h 95"/>
                <a:gd name="T84" fmla="*/ 2147483647 w 96"/>
                <a:gd name="T85" fmla="*/ 2147483647 h 95"/>
                <a:gd name="T86" fmla="*/ 2147483647 w 96"/>
                <a:gd name="T87" fmla="*/ 2147483647 h 95"/>
                <a:gd name="T88" fmla="*/ 2147483647 w 96"/>
                <a:gd name="T89" fmla="*/ 2147483647 h 95"/>
                <a:gd name="T90" fmla="*/ 2147483647 w 96"/>
                <a:gd name="T91" fmla="*/ 2147483647 h 95"/>
                <a:gd name="T92" fmla="*/ 2147483647 w 96"/>
                <a:gd name="T93" fmla="*/ 2147483647 h 95"/>
                <a:gd name="T94" fmla="*/ 2147483647 w 96"/>
                <a:gd name="T95" fmla="*/ 2147483647 h 95"/>
                <a:gd name="T96" fmla="*/ 2147483647 w 96"/>
                <a:gd name="T97" fmla="*/ 2147483647 h 95"/>
                <a:gd name="T98" fmla="*/ 2147483647 w 96"/>
                <a:gd name="T99" fmla="*/ 2147483647 h 95"/>
                <a:gd name="T100" fmla="*/ 2147483647 w 96"/>
                <a:gd name="T101" fmla="*/ 2147483647 h 95"/>
                <a:gd name="T102" fmla="*/ 2147483647 w 96"/>
                <a:gd name="T103" fmla="*/ 2147483647 h 95"/>
                <a:gd name="T104" fmla="*/ 2147483647 w 96"/>
                <a:gd name="T105" fmla="*/ 2147483647 h 95"/>
                <a:gd name="T106" fmla="*/ 2147483647 w 96"/>
                <a:gd name="T107" fmla="*/ 2147483647 h 95"/>
                <a:gd name="T108" fmla="*/ 2147483647 w 96"/>
                <a:gd name="T109" fmla="*/ 2147483647 h 95"/>
                <a:gd name="T110" fmla="*/ 2147483647 w 96"/>
                <a:gd name="T111" fmla="*/ 2147483647 h 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6"/>
                <a:gd name="T169" fmla="*/ 0 h 95"/>
                <a:gd name="T170" fmla="*/ 96 w 96"/>
                <a:gd name="T171" fmla="*/ 95 h 9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5" name="Freeform 63"/>
            <p:cNvSpPr>
              <a:spLocks noEditPoints="1" noChangeArrowheads="1"/>
            </p:cNvSpPr>
            <p:nvPr/>
          </p:nvSpPr>
          <p:spPr bwMode="auto">
            <a:xfrm>
              <a:off x="4879975" y="4744950"/>
              <a:ext cx="423862" cy="343639"/>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6" name="Freeform 64"/>
            <p:cNvSpPr>
              <a:spLocks noEditPoints="1" noChangeArrowheads="1"/>
            </p:cNvSpPr>
            <p:nvPr/>
          </p:nvSpPr>
          <p:spPr bwMode="auto">
            <a:xfrm>
              <a:off x="4872037" y="4191405"/>
              <a:ext cx="461962" cy="399502"/>
            </a:xfrm>
            <a:custGeom>
              <a:avLst/>
              <a:gdLst>
                <a:gd name="T0" fmla="*/ 2147483647 w 123"/>
                <a:gd name="T1" fmla="*/ 2147483647 h 100"/>
                <a:gd name="T2" fmla="*/ 2147483647 w 123"/>
                <a:gd name="T3" fmla="*/ 2147483647 h 100"/>
                <a:gd name="T4" fmla="*/ 2147483647 w 123"/>
                <a:gd name="T5" fmla="*/ 2147483647 h 100"/>
                <a:gd name="T6" fmla="*/ 2147483647 w 123"/>
                <a:gd name="T7" fmla="*/ 2147483647 h 100"/>
                <a:gd name="T8" fmla="*/ 2147483647 w 123"/>
                <a:gd name="T9" fmla="*/ 2147483647 h 100"/>
                <a:gd name="T10" fmla="*/ 2147483647 w 123"/>
                <a:gd name="T11" fmla="*/ 2147483647 h 100"/>
                <a:gd name="T12" fmla="*/ 2147483647 w 123"/>
                <a:gd name="T13" fmla="*/ 2147483647 h 100"/>
                <a:gd name="T14" fmla="*/ 2147483647 w 123"/>
                <a:gd name="T15" fmla="*/ 2147483647 h 100"/>
                <a:gd name="T16" fmla="*/ 2147483647 w 123"/>
                <a:gd name="T17" fmla="*/ 2147483647 h 100"/>
                <a:gd name="T18" fmla="*/ 2147483647 w 123"/>
                <a:gd name="T19" fmla="*/ 2147483647 h 100"/>
                <a:gd name="T20" fmla="*/ 2147483647 w 123"/>
                <a:gd name="T21" fmla="*/ 2147483647 h 100"/>
                <a:gd name="T22" fmla="*/ 2147483647 w 123"/>
                <a:gd name="T23" fmla="*/ 2147483647 h 100"/>
                <a:gd name="T24" fmla="*/ 2147483647 w 123"/>
                <a:gd name="T25" fmla="*/ 2147483647 h 100"/>
                <a:gd name="T26" fmla="*/ 2147483647 w 123"/>
                <a:gd name="T27" fmla="*/ 2147483647 h 100"/>
                <a:gd name="T28" fmla="*/ 2147483647 w 123"/>
                <a:gd name="T29" fmla="*/ 2147483647 h 100"/>
                <a:gd name="T30" fmla="*/ 2147483647 w 123"/>
                <a:gd name="T31" fmla="*/ 2147483647 h 100"/>
                <a:gd name="T32" fmla="*/ 2147483647 w 123"/>
                <a:gd name="T33" fmla="*/ 2147483647 h 100"/>
                <a:gd name="T34" fmla="*/ 2147483647 w 123"/>
                <a:gd name="T35" fmla="*/ 2147483647 h 100"/>
                <a:gd name="T36" fmla="*/ 2147483647 w 123"/>
                <a:gd name="T37" fmla="*/ 2147483647 h 100"/>
                <a:gd name="T38" fmla="*/ 2147483647 w 123"/>
                <a:gd name="T39" fmla="*/ 2147483647 h 100"/>
                <a:gd name="T40" fmla="*/ 2147483647 w 123"/>
                <a:gd name="T41" fmla="*/ 2147483647 h 100"/>
                <a:gd name="T42" fmla="*/ 2147483647 w 123"/>
                <a:gd name="T43" fmla="*/ 2147483647 h 100"/>
                <a:gd name="T44" fmla="*/ 2147483647 w 123"/>
                <a:gd name="T45" fmla="*/ 2147483647 h 100"/>
                <a:gd name="T46" fmla="*/ 2147483647 w 123"/>
                <a:gd name="T47" fmla="*/ 2147483647 h 100"/>
                <a:gd name="T48" fmla="*/ 2147483647 w 123"/>
                <a:gd name="T49" fmla="*/ 2147483647 h 100"/>
                <a:gd name="T50" fmla="*/ 2147483647 w 123"/>
                <a:gd name="T51" fmla="*/ 2147483647 h 100"/>
                <a:gd name="T52" fmla="*/ 0 w 123"/>
                <a:gd name="T53" fmla="*/ 2147483647 h 100"/>
                <a:gd name="T54" fmla="*/ 2147483647 w 123"/>
                <a:gd name="T55" fmla="*/ 2147483647 h 100"/>
                <a:gd name="T56" fmla="*/ 2147483647 w 123"/>
                <a:gd name="T57" fmla="*/ 2147483647 h 100"/>
                <a:gd name="T58" fmla="*/ 2147483647 w 123"/>
                <a:gd name="T59" fmla="*/ 2147483647 h 100"/>
                <a:gd name="T60" fmla="*/ 2147483647 w 123"/>
                <a:gd name="T61" fmla="*/ 2147483647 h 100"/>
                <a:gd name="T62" fmla="*/ 2147483647 w 123"/>
                <a:gd name="T63" fmla="*/ 2147483647 h 100"/>
                <a:gd name="T64" fmla="*/ 2147483647 w 123"/>
                <a:gd name="T65" fmla="*/ 2147483647 h 100"/>
                <a:gd name="T66" fmla="*/ 2147483647 w 123"/>
                <a:gd name="T67" fmla="*/ 2147483647 h 100"/>
                <a:gd name="T68" fmla="*/ 2147483647 w 123"/>
                <a:gd name="T69" fmla="*/ 2147483647 h 100"/>
                <a:gd name="T70" fmla="*/ 2147483647 w 123"/>
                <a:gd name="T71" fmla="*/ 2147483647 h 100"/>
                <a:gd name="T72" fmla="*/ 2147483647 w 123"/>
                <a:gd name="T73" fmla="*/ 2147483647 h 100"/>
                <a:gd name="T74" fmla="*/ 2147483647 w 123"/>
                <a:gd name="T75" fmla="*/ 2147483647 h 100"/>
                <a:gd name="T76" fmla="*/ 2147483647 w 123"/>
                <a:gd name="T77" fmla="*/ 2147483647 h 100"/>
                <a:gd name="T78" fmla="*/ 2147483647 w 123"/>
                <a:gd name="T79" fmla="*/ 2147483647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
                <a:gd name="T121" fmla="*/ 0 h 100"/>
                <a:gd name="T122" fmla="*/ 123 w 123"/>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7" name="Freeform 65"/>
            <p:cNvSpPr>
              <a:spLocks noEditPoints="1" noChangeArrowheads="1"/>
            </p:cNvSpPr>
            <p:nvPr/>
          </p:nvSpPr>
          <p:spPr bwMode="auto">
            <a:xfrm>
              <a:off x="3540128" y="3183167"/>
              <a:ext cx="338137" cy="338560"/>
            </a:xfrm>
            <a:custGeom>
              <a:avLst/>
              <a:gdLst>
                <a:gd name="T0" fmla="*/ 2147483647 w 90"/>
                <a:gd name="T1" fmla="*/ 2147483647 h 85"/>
                <a:gd name="T2" fmla="*/ 2147483647 w 90"/>
                <a:gd name="T3" fmla="*/ 2147483647 h 85"/>
                <a:gd name="T4" fmla="*/ 2147483647 w 90"/>
                <a:gd name="T5" fmla="*/ 2147483647 h 85"/>
                <a:gd name="T6" fmla="*/ 2147483647 w 90"/>
                <a:gd name="T7" fmla="*/ 2147483647 h 85"/>
                <a:gd name="T8" fmla="*/ 2147483647 w 90"/>
                <a:gd name="T9" fmla="*/ 2147483647 h 85"/>
                <a:gd name="T10" fmla="*/ 2147483647 w 90"/>
                <a:gd name="T11" fmla="*/ 2147483647 h 85"/>
                <a:gd name="T12" fmla="*/ 2147483647 w 90"/>
                <a:gd name="T13" fmla="*/ 2147483647 h 85"/>
                <a:gd name="T14" fmla="*/ 2147483647 w 90"/>
                <a:gd name="T15" fmla="*/ 2147483647 h 85"/>
                <a:gd name="T16" fmla="*/ 2147483647 w 90"/>
                <a:gd name="T17" fmla="*/ 2147483647 h 85"/>
                <a:gd name="T18" fmla="*/ 2147483647 w 90"/>
                <a:gd name="T19" fmla="*/ 2147483647 h 85"/>
                <a:gd name="T20" fmla="*/ 2147483647 w 90"/>
                <a:gd name="T21" fmla="*/ 2147483647 h 85"/>
                <a:gd name="T22" fmla="*/ 2147483647 w 90"/>
                <a:gd name="T23" fmla="*/ 2147483647 h 85"/>
                <a:gd name="T24" fmla="*/ 2147483647 w 90"/>
                <a:gd name="T25" fmla="*/ 2147483647 h 85"/>
                <a:gd name="T26" fmla="*/ 2147483647 w 90"/>
                <a:gd name="T27" fmla="*/ 2147483647 h 85"/>
                <a:gd name="T28" fmla="*/ 2147483647 w 90"/>
                <a:gd name="T29" fmla="*/ 2147483647 h 85"/>
                <a:gd name="T30" fmla="*/ 2147483647 w 90"/>
                <a:gd name="T31" fmla="*/ 2147483647 h 85"/>
                <a:gd name="T32" fmla="*/ 2147483647 w 90"/>
                <a:gd name="T33" fmla="*/ 2147483647 h 85"/>
                <a:gd name="T34" fmla="*/ 2147483647 w 90"/>
                <a:gd name="T35" fmla="*/ 2147483647 h 85"/>
                <a:gd name="T36" fmla="*/ 2147483647 w 90"/>
                <a:gd name="T37" fmla="*/ 2147483647 h 85"/>
                <a:gd name="T38" fmla="*/ 2147483647 w 90"/>
                <a:gd name="T39" fmla="*/ 2147483647 h 85"/>
                <a:gd name="T40" fmla="*/ 2147483647 w 90"/>
                <a:gd name="T41" fmla="*/ 2147483647 h 85"/>
                <a:gd name="T42" fmla="*/ 2147483647 w 90"/>
                <a:gd name="T43" fmla="*/ 2147483647 h 85"/>
                <a:gd name="T44" fmla="*/ 2147483647 w 90"/>
                <a:gd name="T45" fmla="*/ 2147483647 h 85"/>
                <a:gd name="T46" fmla="*/ 2147483647 w 90"/>
                <a:gd name="T47" fmla="*/ 2147483647 h 85"/>
                <a:gd name="T48" fmla="*/ 2147483647 w 90"/>
                <a:gd name="T49" fmla="*/ 2147483647 h 85"/>
                <a:gd name="T50" fmla="*/ 2147483647 w 90"/>
                <a:gd name="T51" fmla="*/ 2147483647 h 85"/>
                <a:gd name="T52" fmla="*/ 2147483647 w 90"/>
                <a:gd name="T53" fmla="*/ 2147483647 h 85"/>
                <a:gd name="T54" fmla="*/ 2147483647 w 90"/>
                <a:gd name="T55" fmla="*/ 2147483647 h 85"/>
                <a:gd name="T56" fmla="*/ 2147483647 w 90"/>
                <a:gd name="T57" fmla="*/ 2147483647 h 85"/>
                <a:gd name="T58" fmla="*/ 2147483647 w 90"/>
                <a:gd name="T59" fmla="*/ 2147483647 h 85"/>
                <a:gd name="T60" fmla="*/ 2147483647 w 90"/>
                <a:gd name="T61" fmla="*/ 2147483647 h 85"/>
                <a:gd name="T62" fmla="*/ 2147483647 w 90"/>
                <a:gd name="T63" fmla="*/ 2147483647 h 85"/>
                <a:gd name="T64" fmla="*/ 2147483647 w 90"/>
                <a:gd name="T65" fmla="*/ 2147483647 h 85"/>
                <a:gd name="T66" fmla="*/ 2147483647 w 90"/>
                <a:gd name="T67" fmla="*/ 2147483647 h 85"/>
                <a:gd name="T68" fmla="*/ 2147483647 w 90"/>
                <a:gd name="T69" fmla="*/ 2147483647 h 85"/>
                <a:gd name="T70" fmla="*/ 2147483647 w 90"/>
                <a:gd name="T71" fmla="*/ 2147483647 h 85"/>
                <a:gd name="T72" fmla="*/ 2147483647 w 90"/>
                <a:gd name="T73" fmla="*/ 2147483647 h 85"/>
                <a:gd name="T74" fmla="*/ 2147483647 w 90"/>
                <a:gd name="T75" fmla="*/ 0 h 85"/>
                <a:gd name="T76" fmla="*/ 2147483647 w 90"/>
                <a:gd name="T77" fmla="*/ 2147483647 h 85"/>
                <a:gd name="T78" fmla="*/ 2147483647 w 90"/>
                <a:gd name="T79" fmla="*/ 2147483647 h 85"/>
                <a:gd name="T80" fmla="*/ 2147483647 w 90"/>
                <a:gd name="T81" fmla="*/ 2147483647 h 85"/>
                <a:gd name="T82" fmla="*/ 2147483647 w 90"/>
                <a:gd name="T83" fmla="*/ 2147483647 h 85"/>
                <a:gd name="T84" fmla="*/ 2147483647 w 90"/>
                <a:gd name="T85" fmla="*/ 2147483647 h 85"/>
                <a:gd name="T86" fmla="*/ 2147483647 w 90"/>
                <a:gd name="T87" fmla="*/ 2147483647 h 85"/>
                <a:gd name="T88" fmla="*/ 2147483647 w 90"/>
                <a:gd name="T89" fmla="*/ 2147483647 h 85"/>
                <a:gd name="T90" fmla="*/ 2147483647 w 90"/>
                <a:gd name="T91" fmla="*/ 2147483647 h 85"/>
                <a:gd name="T92" fmla="*/ 2147483647 w 90"/>
                <a:gd name="T93" fmla="*/ 2147483647 h 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85"/>
                <a:gd name="T143" fmla="*/ 90 w 90"/>
                <a:gd name="T144" fmla="*/ 85 h 8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8" name="Freeform 66"/>
            <p:cNvSpPr>
              <a:spLocks noEditPoints="1" noChangeArrowheads="1"/>
            </p:cNvSpPr>
            <p:nvPr/>
          </p:nvSpPr>
          <p:spPr bwMode="auto">
            <a:xfrm>
              <a:off x="3503612" y="3742175"/>
              <a:ext cx="404812" cy="252229"/>
            </a:xfrm>
            <a:custGeom>
              <a:avLst/>
              <a:gdLst>
                <a:gd name="T0" fmla="*/ 0 w 108"/>
                <a:gd name="T1" fmla="*/ 2147483647 h 63"/>
                <a:gd name="T2" fmla="*/ 2147483647 w 108"/>
                <a:gd name="T3" fmla="*/ 2147483647 h 63"/>
                <a:gd name="T4" fmla="*/ 2147483647 w 108"/>
                <a:gd name="T5" fmla="*/ 2147483647 h 63"/>
                <a:gd name="T6" fmla="*/ 2147483647 w 108"/>
                <a:gd name="T7" fmla="*/ 2147483647 h 63"/>
                <a:gd name="T8" fmla="*/ 2147483647 w 108"/>
                <a:gd name="T9" fmla="*/ 2147483647 h 63"/>
                <a:gd name="T10" fmla="*/ 2147483647 w 108"/>
                <a:gd name="T11" fmla="*/ 2147483647 h 63"/>
                <a:gd name="T12" fmla="*/ 2147483647 w 108"/>
                <a:gd name="T13" fmla="*/ 2147483647 h 63"/>
                <a:gd name="T14" fmla="*/ 2147483647 w 108"/>
                <a:gd name="T15" fmla="*/ 2147483647 h 63"/>
                <a:gd name="T16" fmla="*/ 2147483647 w 108"/>
                <a:gd name="T17" fmla="*/ 2147483647 h 63"/>
                <a:gd name="T18" fmla="*/ 2147483647 w 108"/>
                <a:gd name="T19" fmla="*/ 2147483647 h 63"/>
                <a:gd name="T20" fmla="*/ 2147483647 w 108"/>
                <a:gd name="T21" fmla="*/ 2147483647 h 63"/>
                <a:gd name="T22" fmla="*/ 2147483647 w 108"/>
                <a:gd name="T23" fmla="*/ 2147483647 h 63"/>
                <a:gd name="T24" fmla="*/ 2147483647 w 108"/>
                <a:gd name="T25" fmla="*/ 2147483647 h 63"/>
                <a:gd name="T26" fmla="*/ 2147483647 w 108"/>
                <a:gd name="T27" fmla="*/ 2147483647 h 63"/>
                <a:gd name="T28" fmla="*/ 2147483647 w 108"/>
                <a:gd name="T29" fmla="*/ 2147483647 h 63"/>
                <a:gd name="T30" fmla="*/ 2147483647 w 108"/>
                <a:gd name="T31" fmla="*/ 2147483647 h 63"/>
                <a:gd name="T32" fmla="*/ 2147483647 w 108"/>
                <a:gd name="T33" fmla="*/ 2147483647 h 63"/>
                <a:gd name="T34" fmla="*/ 2147483647 w 108"/>
                <a:gd name="T35" fmla="*/ 2147483647 h 63"/>
                <a:gd name="T36" fmla="*/ 2147483647 w 108"/>
                <a:gd name="T37" fmla="*/ 2147483647 h 63"/>
                <a:gd name="T38" fmla="*/ 2147483647 w 108"/>
                <a:gd name="T39" fmla="*/ 2147483647 h 63"/>
                <a:gd name="T40" fmla="*/ 2147483647 w 108"/>
                <a:gd name="T41" fmla="*/ 2147483647 h 63"/>
                <a:gd name="T42" fmla="*/ 2147483647 w 108"/>
                <a:gd name="T43" fmla="*/ 2147483647 h 63"/>
                <a:gd name="T44" fmla="*/ 2147483647 w 108"/>
                <a:gd name="T45" fmla="*/ 2147483647 h 63"/>
                <a:gd name="T46" fmla="*/ 2147483647 w 108"/>
                <a:gd name="T47" fmla="*/ 2147483647 h 63"/>
                <a:gd name="T48" fmla="*/ 2147483647 w 108"/>
                <a:gd name="T49" fmla="*/ 2147483647 h 63"/>
                <a:gd name="T50" fmla="*/ 2147483647 w 108"/>
                <a:gd name="T51" fmla="*/ 2147483647 h 63"/>
                <a:gd name="T52" fmla="*/ 2147483647 w 108"/>
                <a:gd name="T53" fmla="*/ 2147483647 h 63"/>
                <a:gd name="T54" fmla="*/ 2147483647 w 108"/>
                <a:gd name="T55" fmla="*/ 2147483647 h 63"/>
                <a:gd name="T56" fmla="*/ 2147483647 w 108"/>
                <a:gd name="T57" fmla="*/ 2147483647 h 63"/>
                <a:gd name="T58" fmla="*/ 2147483647 w 108"/>
                <a:gd name="T59" fmla="*/ 2147483647 h 63"/>
                <a:gd name="T60" fmla="*/ 2147483647 w 108"/>
                <a:gd name="T61" fmla="*/ 2147483647 h 63"/>
                <a:gd name="T62" fmla="*/ 2147483647 w 108"/>
                <a:gd name="T63" fmla="*/ 2147483647 h 63"/>
                <a:gd name="T64" fmla="*/ 2147483647 w 108"/>
                <a:gd name="T65" fmla="*/ 2147483647 h 63"/>
                <a:gd name="T66" fmla="*/ 2147483647 w 108"/>
                <a:gd name="T67" fmla="*/ 2147483647 h 63"/>
                <a:gd name="T68" fmla="*/ 2147483647 w 108"/>
                <a:gd name="T69" fmla="*/ 2147483647 h 63"/>
                <a:gd name="T70" fmla="*/ 2147483647 w 108"/>
                <a:gd name="T71" fmla="*/ 2147483647 h 63"/>
                <a:gd name="T72" fmla="*/ 2147483647 w 108"/>
                <a:gd name="T73" fmla="*/ 2147483647 h 63"/>
                <a:gd name="T74" fmla="*/ 2147483647 w 108"/>
                <a:gd name="T75" fmla="*/ 2147483647 h 63"/>
                <a:gd name="T76" fmla="*/ 2147483647 w 108"/>
                <a:gd name="T77" fmla="*/ 2147483647 h 63"/>
                <a:gd name="T78" fmla="*/ 2147483647 w 108"/>
                <a:gd name="T79" fmla="*/ 2147483647 h 63"/>
                <a:gd name="T80" fmla="*/ 2147483647 w 108"/>
                <a:gd name="T81" fmla="*/ 2147483647 h 63"/>
                <a:gd name="T82" fmla="*/ 2147483647 w 108"/>
                <a:gd name="T83" fmla="*/ 2147483647 h 63"/>
                <a:gd name="T84" fmla="*/ 2147483647 w 108"/>
                <a:gd name="T85" fmla="*/ 2147483647 h 63"/>
                <a:gd name="T86" fmla="*/ 2147483647 w 108"/>
                <a:gd name="T87" fmla="*/ 2147483647 h 63"/>
                <a:gd name="T88" fmla="*/ 2147483647 w 108"/>
                <a:gd name="T89" fmla="*/ 2147483647 h 63"/>
                <a:gd name="T90" fmla="*/ 2147483647 w 108"/>
                <a:gd name="T91" fmla="*/ 2147483647 h 63"/>
                <a:gd name="T92" fmla="*/ 2147483647 w 108"/>
                <a:gd name="T93" fmla="*/ 2147483647 h 63"/>
                <a:gd name="T94" fmla="*/ 2147483647 w 108"/>
                <a:gd name="T95" fmla="*/ 2147483647 h 63"/>
                <a:gd name="T96" fmla="*/ 2147483647 w 108"/>
                <a:gd name="T97" fmla="*/ 2147483647 h 63"/>
                <a:gd name="T98" fmla="*/ 2147483647 w 108"/>
                <a:gd name="T99" fmla="*/ 2147483647 h 63"/>
                <a:gd name="T100" fmla="*/ 2147483647 w 108"/>
                <a:gd name="T101" fmla="*/ 2147483647 h 63"/>
                <a:gd name="T102" fmla="*/ 2147483647 w 108"/>
                <a:gd name="T103" fmla="*/ 2147483647 h 63"/>
                <a:gd name="T104" fmla="*/ 2147483647 w 108"/>
                <a:gd name="T105" fmla="*/ 2147483647 h 63"/>
                <a:gd name="T106" fmla="*/ 2147483647 w 108"/>
                <a:gd name="T107" fmla="*/ 2147483647 h 63"/>
                <a:gd name="T108" fmla="*/ 2147483647 w 108"/>
                <a:gd name="T109" fmla="*/ 2147483647 h 63"/>
                <a:gd name="T110" fmla="*/ 2147483647 w 108"/>
                <a:gd name="T111" fmla="*/ 2147483647 h 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8"/>
                <a:gd name="T169" fmla="*/ 0 h 63"/>
                <a:gd name="T170" fmla="*/ 108 w 108"/>
                <a:gd name="T171" fmla="*/ 63 h 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29" name="Freeform 67"/>
            <p:cNvSpPr>
              <a:spLocks noEditPoints="1" noChangeArrowheads="1"/>
            </p:cNvSpPr>
            <p:nvPr/>
          </p:nvSpPr>
          <p:spPr bwMode="auto">
            <a:xfrm>
              <a:off x="4260853" y="4187463"/>
              <a:ext cx="288925" cy="392730"/>
            </a:xfrm>
            <a:custGeom>
              <a:avLst/>
              <a:gdLst>
                <a:gd name="T0" fmla="*/ 0 w 77"/>
                <a:gd name="T1" fmla="*/ 2147483647 h 98"/>
                <a:gd name="T2" fmla="*/ 2147483647 w 77"/>
                <a:gd name="T3" fmla="*/ 2147483647 h 98"/>
                <a:gd name="T4" fmla="*/ 2147483647 w 77"/>
                <a:gd name="T5" fmla="*/ 2147483647 h 98"/>
                <a:gd name="T6" fmla="*/ 2147483647 w 77"/>
                <a:gd name="T7" fmla="*/ 2147483647 h 98"/>
                <a:gd name="T8" fmla="*/ 2147483647 w 77"/>
                <a:gd name="T9" fmla="*/ 2147483647 h 98"/>
                <a:gd name="T10" fmla="*/ 2147483647 w 77"/>
                <a:gd name="T11" fmla="*/ 2147483647 h 98"/>
                <a:gd name="T12" fmla="*/ 2147483647 w 77"/>
                <a:gd name="T13" fmla="*/ 2147483647 h 98"/>
                <a:gd name="T14" fmla="*/ 2147483647 w 77"/>
                <a:gd name="T15" fmla="*/ 2147483647 h 98"/>
                <a:gd name="T16" fmla="*/ 2147483647 w 77"/>
                <a:gd name="T17" fmla="*/ 2147483647 h 98"/>
                <a:gd name="T18" fmla="*/ 2147483647 w 77"/>
                <a:gd name="T19" fmla="*/ 2147483647 h 98"/>
                <a:gd name="T20" fmla="*/ 2147483647 w 77"/>
                <a:gd name="T21" fmla="*/ 2147483647 h 98"/>
                <a:gd name="T22" fmla="*/ 2147483647 w 77"/>
                <a:gd name="T23" fmla="*/ 2147483647 h 98"/>
                <a:gd name="T24" fmla="*/ 2147483647 w 77"/>
                <a:gd name="T25" fmla="*/ 2147483647 h 98"/>
                <a:gd name="T26" fmla="*/ 2147483647 w 77"/>
                <a:gd name="T27" fmla="*/ 2147483647 h 98"/>
                <a:gd name="T28" fmla="*/ 2147483647 w 77"/>
                <a:gd name="T29" fmla="*/ 2147483647 h 98"/>
                <a:gd name="T30" fmla="*/ 2147483647 w 77"/>
                <a:gd name="T31" fmla="*/ 2147483647 h 98"/>
                <a:gd name="T32" fmla="*/ 2147483647 w 77"/>
                <a:gd name="T33" fmla="*/ 2147483647 h 98"/>
                <a:gd name="T34" fmla="*/ 2147483647 w 77"/>
                <a:gd name="T35" fmla="*/ 2147483647 h 98"/>
                <a:gd name="T36" fmla="*/ 2147483647 w 77"/>
                <a:gd name="T37" fmla="*/ 2147483647 h 98"/>
                <a:gd name="T38" fmla="*/ 2147483647 w 77"/>
                <a:gd name="T39" fmla="*/ 2147483647 h 98"/>
                <a:gd name="T40" fmla="*/ 2147483647 w 77"/>
                <a:gd name="T41" fmla="*/ 2147483647 h 98"/>
                <a:gd name="T42" fmla="*/ 2147483647 w 77"/>
                <a:gd name="T43" fmla="*/ 2147483647 h 98"/>
                <a:gd name="T44" fmla="*/ 2147483647 w 77"/>
                <a:gd name="T45" fmla="*/ 2147483647 h 98"/>
                <a:gd name="T46" fmla="*/ 2147483647 w 77"/>
                <a:gd name="T47" fmla="*/ 2147483647 h 98"/>
                <a:gd name="T48" fmla="*/ 2147483647 w 77"/>
                <a:gd name="T49" fmla="*/ 2147483647 h 98"/>
                <a:gd name="T50" fmla="*/ 2147483647 w 77"/>
                <a:gd name="T51" fmla="*/ 2147483647 h 98"/>
                <a:gd name="T52" fmla="*/ 2147483647 w 77"/>
                <a:gd name="T53" fmla="*/ 0 h 98"/>
                <a:gd name="T54" fmla="*/ 2147483647 w 77"/>
                <a:gd name="T55" fmla="*/ 2147483647 h 98"/>
                <a:gd name="T56" fmla="*/ 2147483647 w 77"/>
                <a:gd name="T57" fmla="*/ 0 h 98"/>
                <a:gd name="T58" fmla="*/ 2147483647 w 77"/>
                <a:gd name="T59" fmla="*/ 2147483647 h 98"/>
                <a:gd name="T60" fmla="*/ 2147483647 w 77"/>
                <a:gd name="T61" fmla="*/ 0 h 98"/>
                <a:gd name="T62" fmla="*/ 2147483647 w 77"/>
                <a:gd name="T63" fmla="*/ 2147483647 h 98"/>
                <a:gd name="T64" fmla="*/ 2147483647 w 77"/>
                <a:gd name="T65" fmla="*/ 2147483647 h 98"/>
                <a:gd name="T66" fmla="*/ 2147483647 w 77"/>
                <a:gd name="T67" fmla="*/ 2147483647 h 98"/>
                <a:gd name="T68" fmla="*/ 2147483647 w 77"/>
                <a:gd name="T69" fmla="*/ 2147483647 h 98"/>
                <a:gd name="T70" fmla="*/ 2147483647 w 77"/>
                <a:gd name="T71" fmla="*/ 2147483647 h 98"/>
                <a:gd name="T72" fmla="*/ 2147483647 w 77"/>
                <a:gd name="T73" fmla="*/ 2147483647 h 98"/>
                <a:gd name="T74" fmla="*/ 2147483647 w 77"/>
                <a:gd name="T75" fmla="*/ 2147483647 h 98"/>
                <a:gd name="T76" fmla="*/ 2147483647 w 77"/>
                <a:gd name="T77" fmla="*/ 2147483647 h 98"/>
                <a:gd name="T78" fmla="*/ 2147483647 w 77"/>
                <a:gd name="T79" fmla="*/ 2147483647 h 98"/>
                <a:gd name="T80" fmla="*/ 2147483647 w 77"/>
                <a:gd name="T81" fmla="*/ 2147483647 h 98"/>
                <a:gd name="T82" fmla="*/ 2147483647 w 77"/>
                <a:gd name="T83" fmla="*/ 2147483647 h 98"/>
                <a:gd name="T84" fmla="*/ 2147483647 w 77"/>
                <a:gd name="T85" fmla="*/ 2147483647 h 98"/>
                <a:gd name="T86" fmla="*/ 2147483647 w 77"/>
                <a:gd name="T87" fmla="*/ 2147483647 h 98"/>
                <a:gd name="T88" fmla="*/ 2147483647 w 77"/>
                <a:gd name="T89" fmla="*/ 2147483647 h 98"/>
                <a:gd name="T90" fmla="*/ 2147483647 w 77"/>
                <a:gd name="T91" fmla="*/ 2147483647 h 98"/>
                <a:gd name="T92" fmla="*/ 2147483647 w 77"/>
                <a:gd name="T93" fmla="*/ 2147483647 h 98"/>
                <a:gd name="T94" fmla="*/ 2147483647 w 77"/>
                <a:gd name="T95" fmla="*/ 2147483647 h 98"/>
                <a:gd name="T96" fmla="*/ 2147483647 w 77"/>
                <a:gd name="T97" fmla="*/ 2147483647 h 98"/>
                <a:gd name="T98" fmla="*/ 2147483647 w 77"/>
                <a:gd name="T99" fmla="*/ 2147483647 h 98"/>
                <a:gd name="T100" fmla="*/ 2147483647 w 77"/>
                <a:gd name="T101" fmla="*/ 2147483647 h 98"/>
                <a:gd name="T102" fmla="*/ 2147483647 w 77"/>
                <a:gd name="T103" fmla="*/ 2147483647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0" name="Freeform 68"/>
            <p:cNvSpPr>
              <a:spLocks noEditPoints="1" noChangeArrowheads="1"/>
            </p:cNvSpPr>
            <p:nvPr/>
          </p:nvSpPr>
          <p:spPr bwMode="auto">
            <a:xfrm>
              <a:off x="5595940" y="4184076"/>
              <a:ext cx="371475" cy="396115"/>
            </a:xfrm>
            <a:custGeom>
              <a:avLst/>
              <a:gdLst>
                <a:gd name="T0" fmla="*/ 2147483647 w 99"/>
                <a:gd name="T1" fmla="*/ 2147483647 h 99"/>
                <a:gd name="T2" fmla="*/ 2147483647 w 99"/>
                <a:gd name="T3" fmla="*/ 2147483647 h 99"/>
                <a:gd name="T4" fmla="*/ 2147483647 w 99"/>
                <a:gd name="T5" fmla="*/ 2147483647 h 99"/>
                <a:gd name="T6" fmla="*/ 2147483647 w 99"/>
                <a:gd name="T7" fmla="*/ 2147483647 h 99"/>
                <a:gd name="T8" fmla="*/ 2147483647 w 99"/>
                <a:gd name="T9" fmla="*/ 2147483647 h 99"/>
                <a:gd name="T10" fmla="*/ 2147483647 w 99"/>
                <a:gd name="T11" fmla="*/ 2147483647 h 99"/>
                <a:gd name="T12" fmla="*/ 2147483647 w 99"/>
                <a:gd name="T13" fmla="*/ 2147483647 h 99"/>
                <a:gd name="T14" fmla="*/ 2147483647 w 99"/>
                <a:gd name="T15" fmla="*/ 2147483647 h 99"/>
                <a:gd name="T16" fmla="*/ 2147483647 w 99"/>
                <a:gd name="T17" fmla="*/ 2147483647 h 99"/>
                <a:gd name="T18" fmla="*/ 2147483647 w 99"/>
                <a:gd name="T19" fmla="*/ 2147483647 h 99"/>
                <a:gd name="T20" fmla="*/ 2147483647 w 99"/>
                <a:gd name="T21" fmla="*/ 2147483647 h 99"/>
                <a:gd name="T22" fmla="*/ 2147483647 w 99"/>
                <a:gd name="T23" fmla="*/ 2147483647 h 99"/>
                <a:gd name="T24" fmla="*/ 2147483647 w 99"/>
                <a:gd name="T25" fmla="*/ 2147483647 h 99"/>
                <a:gd name="T26" fmla="*/ 2147483647 w 99"/>
                <a:gd name="T27" fmla="*/ 2147483647 h 99"/>
                <a:gd name="T28" fmla="*/ 2147483647 w 99"/>
                <a:gd name="T29" fmla="*/ 2147483647 h 99"/>
                <a:gd name="T30" fmla="*/ 2147483647 w 99"/>
                <a:gd name="T31" fmla="*/ 2147483647 h 99"/>
                <a:gd name="T32" fmla="*/ 2147483647 w 99"/>
                <a:gd name="T33" fmla="*/ 2147483647 h 99"/>
                <a:gd name="T34" fmla="*/ 0 w 99"/>
                <a:gd name="T35" fmla="*/ 2147483647 h 99"/>
                <a:gd name="T36" fmla="*/ 2147483647 w 99"/>
                <a:gd name="T37" fmla="*/ 2147483647 h 99"/>
                <a:gd name="T38" fmla="*/ 2147483647 w 99"/>
                <a:gd name="T39" fmla="*/ 2147483647 h 99"/>
                <a:gd name="T40" fmla="*/ 2147483647 w 99"/>
                <a:gd name="T41" fmla="*/ 2147483647 h 99"/>
                <a:gd name="T42" fmla="*/ 2147483647 w 99"/>
                <a:gd name="T43" fmla="*/ 2147483647 h 99"/>
                <a:gd name="T44" fmla="*/ 2147483647 w 99"/>
                <a:gd name="T45" fmla="*/ 2147483647 h 99"/>
                <a:gd name="T46" fmla="*/ 2147483647 w 99"/>
                <a:gd name="T47" fmla="*/ 0 h 99"/>
                <a:gd name="T48" fmla="*/ 2147483647 w 99"/>
                <a:gd name="T49" fmla="*/ 2147483647 h 99"/>
                <a:gd name="T50" fmla="*/ 2147483647 w 99"/>
                <a:gd name="T51" fmla="*/ 2147483647 h 99"/>
                <a:gd name="T52" fmla="*/ 2147483647 w 99"/>
                <a:gd name="T53" fmla="*/ 2147483647 h 99"/>
                <a:gd name="T54" fmla="*/ 2147483647 w 99"/>
                <a:gd name="T55" fmla="*/ 2147483647 h 99"/>
                <a:gd name="T56" fmla="*/ 2147483647 w 99"/>
                <a:gd name="T57" fmla="*/ 2147483647 h 99"/>
                <a:gd name="T58" fmla="*/ 2147483647 w 99"/>
                <a:gd name="T59" fmla="*/ 2147483647 h 99"/>
                <a:gd name="T60" fmla="*/ 2147483647 w 99"/>
                <a:gd name="T61" fmla="*/ 2147483647 h 99"/>
                <a:gd name="T62" fmla="*/ 2147483647 w 99"/>
                <a:gd name="T63" fmla="*/ 2147483647 h 99"/>
                <a:gd name="T64" fmla="*/ 2147483647 w 99"/>
                <a:gd name="T65" fmla="*/ 2147483647 h 99"/>
                <a:gd name="T66" fmla="*/ 2147483647 w 99"/>
                <a:gd name="T67" fmla="*/ 2147483647 h 99"/>
                <a:gd name="T68" fmla="*/ 2147483647 w 99"/>
                <a:gd name="T69" fmla="*/ 2147483647 h 99"/>
                <a:gd name="T70" fmla="*/ 2147483647 w 99"/>
                <a:gd name="T71" fmla="*/ 2147483647 h 99"/>
                <a:gd name="T72" fmla="*/ 2147483647 w 99"/>
                <a:gd name="T73" fmla="*/ 2147483647 h 99"/>
                <a:gd name="T74" fmla="*/ 2147483647 w 99"/>
                <a:gd name="T75" fmla="*/ 2147483647 h 99"/>
                <a:gd name="T76" fmla="*/ 2147483647 w 99"/>
                <a:gd name="T77" fmla="*/ 2147483647 h 99"/>
                <a:gd name="T78" fmla="*/ 2147483647 w 99"/>
                <a:gd name="T79" fmla="*/ 2147483647 h 99"/>
                <a:gd name="T80" fmla="*/ 2147483647 w 99"/>
                <a:gd name="T81" fmla="*/ 2147483647 h 99"/>
                <a:gd name="T82" fmla="*/ 2147483647 w 99"/>
                <a:gd name="T83" fmla="*/ 2147483647 h 99"/>
                <a:gd name="T84" fmla="*/ 2147483647 w 99"/>
                <a:gd name="T85" fmla="*/ 2147483647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9"/>
                <a:gd name="T130" fmla="*/ 0 h 99"/>
                <a:gd name="T131" fmla="*/ 99 w 99"/>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1" name="Freeform 69"/>
            <p:cNvSpPr>
              <a:spLocks noEditPoints="1" noChangeArrowheads="1"/>
            </p:cNvSpPr>
            <p:nvPr/>
          </p:nvSpPr>
          <p:spPr bwMode="auto">
            <a:xfrm>
              <a:off x="6267453" y="4138799"/>
              <a:ext cx="420687" cy="460442"/>
            </a:xfrm>
            <a:custGeom>
              <a:avLst/>
              <a:gdLst>
                <a:gd name="T0" fmla="*/ 2147483647 w 112"/>
                <a:gd name="T1" fmla="*/ 2147483647 h 115"/>
                <a:gd name="T2" fmla="*/ 2147483647 w 112"/>
                <a:gd name="T3" fmla="*/ 2147483647 h 115"/>
                <a:gd name="T4" fmla="*/ 2147483647 w 112"/>
                <a:gd name="T5" fmla="*/ 2147483647 h 115"/>
                <a:gd name="T6" fmla="*/ 2147483647 w 112"/>
                <a:gd name="T7" fmla="*/ 2147483647 h 115"/>
                <a:gd name="T8" fmla="*/ 2147483647 w 112"/>
                <a:gd name="T9" fmla="*/ 2147483647 h 115"/>
                <a:gd name="T10" fmla="*/ 2147483647 w 112"/>
                <a:gd name="T11" fmla="*/ 2147483647 h 115"/>
                <a:gd name="T12" fmla="*/ 2147483647 w 112"/>
                <a:gd name="T13" fmla="*/ 2147483647 h 115"/>
                <a:gd name="T14" fmla="*/ 2147483647 w 112"/>
                <a:gd name="T15" fmla="*/ 2147483647 h 115"/>
                <a:gd name="T16" fmla="*/ 2147483647 w 112"/>
                <a:gd name="T17" fmla="*/ 2147483647 h 115"/>
                <a:gd name="T18" fmla="*/ 2147483647 w 112"/>
                <a:gd name="T19" fmla="*/ 2147483647 h 115"/>
                <a:gd name="T20" fmla="*/ 2147483647 w 112"/>
                <a:gd name="T21" fmla="*/ 2147483647 h 115"/>
                <a:gd name="T22" fmla="*/ 2147483647 w 112"/>
                <a:gd name="T23" fmla="*/ 2147483647 h 115"/>
                <a:gd name="T24" fmla="*/ 2147483647 w 112"/>
                <a:gd name="T25" fmla="*/ 2147483647 h 115"/>
                <a:gd name="T26" fmla="*/ 2147483647 w 112"/>
                <a:gd name="T27" fmla="*/ 2147483647 h 115"/>
                <a:gd name="T28" fmla="*/ 2147483647 w 112"/>
                <a:gd name="T29" fmla="*/ 2147483647 h 115"/>
                <a:gd name="T30" fmla="*/ 2147483647 w 112"/>
                <a:gd name="T31" fmla="*/ 2147483647 h 115"/>
                <a:gd name="T32" fmla="*/ 2147483647 w 112"/>
                <a:gd name="T33" fmla="*/ 2147483647 h 115"/>
                <a:gd name="T34" fmla="*/ 2147483647 w 112"/>
                <a:gd name="T35" fmla="*/ 2147483647 h 115"/>
                <a:gd name="T36" fmla="*/ 2147483647 w 112"/>
                <a:gd name="T37" fmla="*/ 2147483647 h 115"/>
                <a:gd name="T38" fmla="*/ 2147483647 w 112"/>
                <a:gd name="T39" fmla="*/ 2147483647 h 115"/>
                <a:gd name="T40" fmla="*/ 2147483647 w 112"/>
                <a:gd name="T41" fmla="*/ 2147483647 h 115"/>
                <a:gd name="T42" fmla="*/ 2147483647 w 112"/>
                <a:gd name="T43" fmla="*/ 2147483647 h 115"/>
                <a:gd name="T44" fmla="*/ 2147483647 w 112"/>
                <a:gd name="T45" fmla="*/ 2147483647 h 115"/>
                <a:gd name="T46" fmla="*/ 2147483647 w 112"/>
                <a:gd name="T47" fmla="*/ 2147483647 h 115"/>
                <a:gd name="T48" fmla="*/ 2147483647 w 112"/>
                <a:gd name="T49" fmla="*/ 2147483647 h 115"/>
                <a:gd name="T50" fmla="*/ 2147483647 w 112"/>
                <a:gd name="T51" fmla="*/ 2147483647 h 115"/>
                <a:gd name="T52" fmla="*/ 2147483647 w 112"/>
                <a:gd name="T53" fmla="*/ 2147483647 h 115"/>
                <a:gd name="T54" fmla="*/ 2147483647 w 112"/>
                <a:gd name="T55" fmla="*/ 2147483647 h 115"/>
                <a:gd name="T56" fmla="*/ 2147483647 w 112"/>
                <a:gd name="T57" fmla="*/ 2147483647 h 115"/>
                <a:gd name="T58" fmla="*/ 2147483647 w 112"/>
                <a:gd name="T59" fmla="*/ 2147483647 h 115"/>
                <a:gd name="T60" fmla="*/ 2147483647 w 112"/>
                <a:gd name="T61" fmla="*/ 2147483647 h 115"/>
                <a:gd name="T62" fmla="*/ 2147483647 w 112"/>
                <a:gd name="T63" fmla="*/ 2147483647 h 115"/>
                <a:gd name="T64" fmla="*/ 2147483647 w 112"/>
                <a:gd name="T65" fmla="*/ 2147483647 h 115"/>
                <a:gd name="T66" fmla="*/ 2147483647 w 112"/>
                <a:gd name="T67" fmla="*/ 2147483647 h 115"/>
                <a:gd name="T68" fmla="*/ 2147483647 w 112"/>
                <a:gd name="T69" fmla="*/ 2147483647 h 115"/>
                <a:gd name="T70" fmla="*/ 2147483647 w 112"/>
                <a:gd name="T71" fmla="*/ 2147483647 h 115"/>
                <a:gd name="T72" fmla="*/ 2147483647 w 112"/>
                <a:gd name="T73" fmla="*/ 2147483647 h 115"/>
                <a:gd name="T74" fmla="*/ 2147483647 w 112"/>
                <a:gd name="T75" fmla="*/ 2147483647 h 115"/>
                <a:gd name="T76" fmla="*/ 2147483647 w 112"/>
                <a:gd name="T77" fmla="*/ 2147483647 h 115"/>
                <a:gd name="T78" fmla="*/ 2147483647 w 112"/>
                <a:gd name="T79" fmla="*/ 2147483647 h 115"/>
                <a:gd name="T80" fmla="*/ 2147483647 w 112"/>
                <a:gd name="T81" fmla="*/ 2147483647 h 115"/>
                <a:gd name="T82" fmla="*/ 2147483647 w 112"/>
                <a:gd name="T83" fmla="*/ 2147483647 h 115"/>
                <a:gd name="T84" fmla="*/ 2147483647 w 112"/>
                <a:gd name="T85" fmla="*/ 2147483647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2"/>
                <a:gd name="T130" fmla="*/ 0 h 115"/>
                <a:gd name="T131" fmla="*/ 112 w 112"/>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2" name="Freeform 70"/>
            <p:cNvSpPr>
              <a:spLocks noEditPoints="1" noChangeArrowheads="1"/>
            </p:cNvSpPr>
            <p:nvPr/>
          </p:nvSpPr>
          <p:spPr bwMode="auto">
            <a:xfrm>
              <a:off x="6267453" y="4783787"/>
              <a:ext cx="415925" cy="248842"/>
            </a:xfrm>
            <a:custGeom>
              <a:avLst/>
              <a:gdLst>
                <a:gd name="T0" fmla="*/ 2147483647 w 111"/>
                <a:gd name="T1" fmla="*/ 0 h 62"/>
                <a:gd name="T2" fmla="*/ 2147483647 w 111"/>
                <a:gd name="T3" fmla="*/ 2147483647 h 62"/>
                <a:gd name="T4" fmla="*/ 2147483647 w 111"/>
                <a:gd name="T5" fmla="*/ 2147483647 h 62"/>
                <a:gd name="T6" fmla="*/ 2147483647 w 111"/>
                <a:gd name="T7" fmla="*/ 2147483647 h 62"/>
                <a:gd name="T8" fmla="*/ 2147483647 w 111"/>
                <a:gd name="T9" fmla="*/ 2147483647 h 62"/>
                <a:gd name="T10" fmla="*/ 2147483647 w 111"/>
                <a:gd name="T11" fmla="*/ 2147483647 h 62"/>
                <a:gd name="T12" fmla="*/ 2147483647 w 111"/>
                <a:gd name="T13" fmla="*/ 2147483647 h 62"/>
                <a:gd name="T14" fmla="*/ 2147483647 w 111"/>
                <a:gd name="T15" fmla="*/ 2147483647 h 62"/>
                <a:gd name="T16" fmla="*/ 2147483647 w 111"/>
                <a:gd name="T17" fmla="*/ 2147483647 h 62"/>
                <a:gd name="T18" fmla="*/ 2147483647 w 111"/>
                <a:gd name="T19" fmla="*/ 2147483647 h 62"/>
                <a:gd name="T20" fmla="*/ 2147483647 w 111"/>
                <a:gd name="T21" fmla="*/ 2147483647 h 62"/>
                <a:gd name="T22" fmla="*/ 2147483647 w 111"/>
                <a:gd name="T23" fmla="*/ 2147483647 h 62"/>
                <a:gd name="T24" fmla="*/ 2147483647 w 111"/>
                <a:gd name="T25" fmla="*/ 2147483647 h 62"/>
                <a:gd name="T26" fmla="*/ 2147483647 w 111"/>
                <a:gd name="T27" fmla="*/ 2147483647 h 62"/>
                <a:gd name="T28" fmla="*/ 2147483647 w 111"/>
                <a:gd name="T29" fmla="*/ 2147483647 h 62"/>
                <a:gd name="T30" fmla="*/ 2147483647 w 111"/>
                <a:gd name="T31" fmla="*/ 2147483647 h 62"/>
                <a:gd name="T32" fmla="*/ 2147483647 w 111"/>
                <a:gd name="T33" fmla="*/ 2147483647 h 62"/>
                <a:gd name="T34" fmla="*/ 2147483647 w 111"/>
                <a:gd name="T35" fmla="*/ 2147483647 h 62"/>
                <a:gd name="T36" fmla="*/ 2147483647 w 111"/>
                <a:gd name="T37" fmla="*/ 2147483647 h 62"/>
                <a:gd name="T38" fmla="*/ 2147483647 w 111"/>
                <a:gd name="T39" fmla="*/ 2147483647 h 62"/>
                <a:gd name="T40" fmla="*/ 0 w 111"/>
                <a:gd name="T41" fmla="*/ 2147483647 h 62"/>
                <a:gd name="T42" fmla="*/ 0 w 111"/>
                <a:gd name="T43" fmla="*/ 2147483647 h 62"/>
                <a:gd name="T44" fmla="*/ 0 w 111"/>
                <a:gd name="T45" fmla="*/ 2147483647 h 62"/>
                <a:gd name="T46" fmla="*/ 2147483647 w 111"/>
                <a:gd name="T47" fmla="*/ 2147483647 h 62"/>
                <a:gd name="T48" fmla="*/ 2147483647 w 111"/>
                <a:gd name="T49" fmla="*/ 2147483647 h 62"/>
                <a:gd name="T50" fmla="*/ 2147483647 w 111"/>
                <a:gd name="T51" fmla="*/ 2147483647 h 62"/>
                <a:gd name="T52" fmla="*/ 2147483647 w 111"/>
                <a:gd name="T53" fmla="*/ 0 h 62"/>
                <a:gd name="T54" fmla="*/ 2147483647 w 111"/>
                <a:gd name="T55" fmla="*/ 2147483647 h 62"/>
                <a:gd name="T56" fmla="*/ 2147483647 w 111"/>
                <a:gd name="T57" fmla="*/ 2147483647 h 62"/>
                <a:gd name="T58" fmla="*/ 2147483647 w 111"/>
                <a:gd name="T59" fmla="*/ 2147483647 h 62"/>
                <a:gd name="T60" fmla="*/ 2147483647 w 111"/>
                <a:gd name="T61" fmla="*/ 2147483647 h 62"/>
                <a:gd name="T62" fmla="*/ 2147483647 w 111"/>
                <a:gd name="T63" fmla="*/ 2147483647 h 62"/>
                <a:gd name="T64" fmla="*/ 2147483647 w 111"/>
                <a:gd name="T65" fmla="*/ 2147483647 h 62"/>
                <a:gd name="T66" fmla="*/ 2147483647 w 111"/>
                <a:gd name="T67" fmla="*/ 2147483647 h 62"/>
                <a:gd name="T68" fmla="*/ 2147483647 w 111"/>
                <a:gd name="T69" fmla="*/ 2147483647 h 62"/>
                <a:gd name="T70" fmla="*/ 2147483647 w 111"/>
                <a:gd name="T71" fmla="*/ 2147483647 h 62"/>
                <a:gd name="T72" fmla="*/ 2147483647 w 111"/>
                <a:gd name="T73" fmla="*/ 2147483647 h 62"/>
                <a:gd name="T74" fmla="*/ 2147483647 w 111"/>
                <a:gd name="T75" fmla="*/ 2147483647 h 62"/>
                <a:gd name="T76" fmla="*/ 2147483647 w 111"/>
                <a:gd name="T77" fmla="*/ 2147483647 h 62"/>
                <a:gd name="T78" fmla="*/ 2147483647 w 111"/>
                <a:gd name="T79" fmla="*/ 2147483647 h 62"/>
                <a:gd name="T80" fmla="*/ 2147483647 w 111"/>
                <a:gd name="T81" fmla="*/ 2147483647 h 62"/>
                <a:gd name="T82" fmla="*/ 2147483647 w 111"/>
                <a:gd name="T83" fmla="*/ 2147483647 h 62"/>
                <a:gd name="T84" fmla="*/ 2147483647 w 111"/>
                <a:gd name="T85" fmla="*/ 2147483647 h 62"/>
                <a:gd name="T86" fmla="*/ 2147483647 w 111"/>
                <a:gd name="T87" fmla="*/ 2147483647 h 62"/>
                <a:gd name="T88" fmla="*/ 2147483647 w 111"/>
                <a:gd name="T89" fmla="*/ 2147483647 h 62"/>
                <a:gd name="T90" fmla="*/ 2147483647 w 111"/>
                <a:gd name="T91" fmla="*/ 2147483647 h 62"/>
                <a:gd name="T92" fmla="*/ 2147483647 w 111"/>
                <a:gd name="T93" fmla="*/ 2147483647 h 62"/>
                <a:gd name="T94" fmla="*/ 2147483647 w 111"/>
                <a:gd name="T95" fmla="*/ 2147483647 h 62"/>
                <a:gd name="T96" fmla="*/ 2147483647 w 111"/>
                <a:gd name="T97" fmla="*/ 2147483647 h 62"/>
                <a:gd name="T98" fmla="*/ 2147483647 w 111"/>
                <a:gd name="T99" fmla="*/ 2147483647 h 62"/>
                <a:gd name="T100" fmla="*/ 2147483647 w 111"/>
                <a:gd name="T101" fmla="*/ 2147483647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1"/>
                <a:gd name="T154" fmla="*/ 0 h 62"/>
                <a:gd name="T155" fmla="*/ 111 w 11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3" name="Freeform 71"/>
            <p:cNvSpPr>
              <a:spLocks noEditPoints="1" noChangeArrowheads="1"/>
            </p:cNvSpPr>
            <p:nvPr/>
          </p:nvSpPr>
          <p:spPr bwMode="auto">
            <a:xfrm>
              <a:off x="5595940" y="4677165"/>
              <a:ext cx="409575" cy="431665"/>
            </a:xfrm>
            <a:custGeom>
              <a:avLst/>
              <a:gdLst>
                <a:gd name="T0" fmla="*/ 2147483647 w 258"/>
                <a:gd name="T1" fmla="*/ 2147483647 h 255"/>
                <a:gd name="T2" fmla="*/ 0 w 258"/>
                <a:gd name="T3" fmla="*/ 2147483647 h 255"/>
                <a:gd name="T4" fmla="*/ 0 w 258"/>
                <a:gd name="T5" fmla="*/ 2147483647 h 255"/>
                <a:gd name="T6" fmla="*/ 2147483647 w 258"/>
                <a:gd name="T7" fmla="*/ 2147483647 h 255"/>
                <a:gd name="T8" fmla="*/ 2147483647 w 258"/>
                <a:gd name="T9" fmla="*/ 2147483647 h 255"/>
                <a:gd name="T10" fmla="*/ 2147483647 w 258"/>
                <a:gd name="T11" fmla="*/ 2147483647 h 255"/>
                <a:gd name="T12" fmla="*/ 2147483647 w 258"/>
                <a:gd name="T13" fmla="*/ 2147483647 h 255"/>
                <a:gd name="T14" fmla="*/ 2147483647 w 258"/>
                <a:gd name="T15" fmla="*/ 2147483647 h 255"/>
                <a:gd name="T16" fmla="*/ 2147483647 w 258"/>
                <a:gd name="T17" fmla="*/ 2147483647 h 255"/>
                <a:gd name="T18" fmla="*/ 2147483647 w 258"/>
                <a:gd name="T19" fmla="*/ 2147483647 h 255"/>
                <a:gd name="T20" fmla="*/ 2147483647 w 258"/>
                <a:gd name="T21" fmla="*/ 2147483647 h 255"/>
                <a:gd name="T22" fmla="*/ 2147483647 w 258"/>
                <a:gd name="T23" fmla="*/ 2147483647 h 255"/>
                <a:gd name="T24" fmla="*/ 2147483647 w 258"/>
                <a:gd name="T25" fmla="*/ 2147483647 h 255"/>
                <a:gd name="T26" fmla="*/ 2147483647 w 258"/>
                <a:gd name="T27" fmla="*/ 2147483647 h 255"/>
                <a:gd name="T28" fmla="*/ 2147483647 w 258"/>
                <a:gd name="T29" fmla="*/ 2147483647 h 255"/>
                <a:gd name="T30" fmla="*/ 2147483647 w 258"/>
                <a:gd name="T31" fmla="*/ 2147483647 h 255"/>
                <a:gd name="T32" fmla="*/ 2147483647 w 258"/>
                <a:gd name="T33" fmla="*/ 2147483647 h 255"/>
                <a:gd name="T34" fmla="*/ 2147483647 w 258"/>
                <a:gd name="T35" fmla="*/ 2147483647 h 255"/>
                <a:gd name="T36" fmla="*/ 2147483647 w 258"/>
                <a:gd name="T37" fmla="*/ 0 h 255"/>
                <a:gd name="T38" fmla="*/ 2147483647 w 258"/>
                <a:gd name="T39" fmla="*/ 2147483647 h 255"/>
                <a:gd name="T40" fmla="*/ 2147483647 w 258"/>
                <a:gd name="T41" fmla="*/ 2147483647 h 255"/>
                <a:gd name="T42" fmla="*/ 2147483647 w 258"/>
                <a:gd name="T43" fmla="*/ 2147483647 h 255"/>
                <a:gd name="T44" fmla="*/ 2147483647 w 258"/>
                <a:gd name="T45" fmla="*/ 2147483647 h 255"/>
                <a:gd name="T46" fmla="*/ 2147483647 w 258"/>
                <a:gd name="T47" fmla="*/ 2147483647 h 255"/>
                <a:gd name="T48" fmla="*/ 2147483647 w 258"/>
                <a:gd name="T49" fmla="*/ 2147483647 h 255"/>
                <a:gd name="T50" fmla="*/ 2147483647 w 258"/>
                <a:gd name="T51" fmla="*/ 2147483647 h 255"/>
                <a:gd name="T52" fmla="*/ 2147483647 w 258"/>
                <a:gd name="T53" fmla="*/ 2147483647 h 255"/>
                <a:gd name="T54" fmla="*/ 2147483647 w 258"/>
                <a:gd name="T55" fmla="*/ 2147483647 h 255"/>
                <a:gd name="T56" fmla="*/ 2147483647 w 258"/>
                <a:gd name="T57" fmla="*/ 2147483647 h 255"/>
                <a:gd name="T58" fmla="*/ 2147483647 w 258"/>
                <a:gd name="T59" fmla="*/ 2147483647 h 255"/>
                <a:gd name="T60" fmla="*/ 2147483647 w 258"/>
                <a:gd name="T61" fmla="*/ 2147483647 h 255"/>
                <a:gd name="T62" fmla="*/ 2147483647 w 258"/>
                <a:gd name="T63" fmla="*/ 2147483647 h 255"/>
                <a:gd name="T64" fmla="*/ 2147483647 w 258"/>
                <a:gd name="T65" fmla="*/ 2147483647 h 255"/>
                <a:gd name="T66" fmla="*/ 2147483647 w 258"/>
                <a:gd name="T67" fmla="*/ 2147483647 h 255"/>
                <a:gd name="T68" fmla="*/ 2147483647 w 258"/>
                <a:gd name="T69" fmla="*/ 2147483647 h 255"/>
                <a:gd name="T70" fmla="*/ 2147483647 w 258"/>
                <a:gd name="T71" fmla="*/ 2147483647 h 255"/>
                <a:gd name="T72" fmla="*/ 2147483647 w 258"/>
                <a:gd name="T73" fmla="*/ 2147483647 h 255"/>
                <a:gd name="T74" fmla="*/ 2147483647 w 258"/>
                <a:gd name="T75" fmla="*/ 2147483647 h 255"/>
                <a:gd name="T76" fmla="*/ 2147483647 w 258"/>
                <a:gd name="T77" fmla="*/ 2147483647 h 255"/>
                <a:gd name="T78" fmla="*/ 2147483647 w 258"/>
                <a:gd name="T79" fmla="*/ 2147483647 h 255"/>
                <a:gd name="T80" fmla="*/ 2147483647 w 258"/>
                <a:gd name="T81" fmla="*/ 2147483647 h 255"/>
                <a:gd name="T82" fmla="*/ 2147483647 w 258"/>
                <a:gd name="T83" fmla="*/ 2147483647 h 255"/>
                <a:gd name="T84" fmla="*/ 2147483647 w 258"/>
                <a:gd name="T85" fmla="*/ 2147483647 h 255"/>
                <a:gd name="T86" fmla="*/ 2147483647 w 258"/>
                <a:gd name="T87" fmla="*/ 2147483647 h 2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255"/>
                <a:gd name="T134" fmla="*/ 258 w 258"/>
                <a:gd name="T135" fmla="*/ 255 h 2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255">
                  <a:moveTo>
                    <a:pt x="24" y="0"/>
                  </a:moveTo>
                  <a:lnTo>
                    <a:pt x="50" y="0"/>
                  </a:lnTo>
                  <a:lnTo>
                    <a:pt x="24" y="11"/>
                  </a:lnTo>
                  <a:lnTo>
                    <a:pt x="24" y="0"/>
                  </a:lnTo>
                  <a:close/>
                  <a:moveTo>
                    <a:pt x="0" y="238"/>
                  </a:moveTo>
                  <a:lnTo>
                    <a:pt x="258" y="238"/>
                  </a:lnTo>
                  <a:lnTo>
                    <a:pt x="258" y="255"/>
                  </a:lnTo>
                  <a:lnTo>
                    <a:pt x="0" y="255"/>
                  </a:lnTo>
                  <a:lnTo>
                    <a:pt x="0" y="238"/>
                  </a:lnTo>
                  <a:close/>
                  <a:moveTo>
                    <a:pt x="170" y="42"/>
                  </a:moveTo>
                  <a:lnTo>
                    <a:pt x="215" y="42"/>
                  </a:lnTo>
                  <a:lnTo>
                    <a:pt x="170" y="61"/>
                  </a:lnTo>
                  <a:lnTo>
                    <a:pt x="170" y="42"/>
                  </a:lnTo>
                  <a:close/>
                  <a:moveTo>
                    <a:pt x="229" y="56"/>
                  </a:moveTo>
                  <a:lnTo>
                    <a:pt x="170" y="82"/>
                  </a:lnTo>
                  <a:lnTo>
                    <a:pt x="170" y="101"/>
                  </a:lnTo>
                  <a:lnTo>
                    <a:pt x="229" y="75"/>
                  </a:lnTo>
                  <a:lnTo>
                    <a:pt x="229" y="56"/>
                  </a:lnTo>
                  <a:close/>
                  <a:moveTo>
                    <a:pt x="229" y="96"/>
                  </a:moveTo>
                  <a:lnTo>
                    <a:pt x="229" y="113"/>
                  </a:lnTo>
                  <a:lnTo>
                    <a:pt x="170" y="139"/>
                  </a:lnTo>
                  <a:lnTo>
                    <a:pt x="170" y="122"/>
                  </a:lnTo>
                  <a:lnTo>
                    <a:pt x="229" y="96"/>
                  </a:lnTo>
                  <a:close/>
                  <a:moveTo>
                    <a:pt x="229" y="134"/>
                  </a:moveTo>
                  <a:lnTo>
                    <a:pt x="170" y="160"/>
                  </a:lnTo>
                  <a:lnTo>
                    <a:pt x="170" y="179"/>
                  </a:lnTo>
                  <a:lnTo>
                    <a:pt x="229" y="153"/>
                  </a:lnTo>
                  <a:lnTo>
                    <a:pt x="229" y="134"/>
                  </a:lnTo>
                  <a:close/>
                  <a:moveTo>
                    <a:pt x="229" y="174"/>
                  </a:moveTo>
                  <a:lnTo>
                    <a:pt x="229" y="193"/>
                  </a:lnTo>
                  <a:lnTo>
                    <a:pt x="170" y="219"/>
                  </a:lnTo>
                  <a:lnTo>
                    <a:pt x="170" y="200"/>
                  </a:lnTo>
                  <a:lnTo>
                    <a:pt x="229" y="174"/>
                  </a:lnTo>
                  <a:close/>
                  <a:moveTo>
                    <a:pt x="229" y="212"/>
                  </a:moveTo>
                  <a:lnTo>
                    <a:pt x="191" y="229"/>
                  </a:lnTo>
                  <a:lnTo>
                    <a:pt x="229" y="229"/>
                  </a:lnTo>
                  <a:lnTo>
                    <a:pt x="229" y="212"/>
                  </a:lnTo>
                  <a:close/>
                  <a:moveTo>
                    <a:pt x="97" y="85"/>
                  </a:moveTo>
                  <a:lnTo>
                    <a:pt x="158" y="85"/>
                  </a:lnTo>
                  <a:lnTo>
                    <a:pt x="158" y="229"/>
                  </a:lnTo>
                  <a:lnTo>
                    <a:pt x="97" y="229"/>
                  </a:lnTo>
                  <a:lnTo>
                    <a:pt x="97" y="85"/>
                  </a:lnTo>
                  <a:close/>
                  <a:moveTo>
                    <a:pt x="66" y="0"/>
                  </a:moveTo>
                  <a:lnTo>
                    <a:pt x="24" y="18"/>
                  </a:lnTo>
                  <a:lnTo>
                    <a:pt x="24" y="28"/>
                  </a:lnTo>
                  <a:lnTo>
                    <a:pt x="85" y="2"/>
                  </a:lnTo>
                  <a:lnTo>
                    <a:pt x="85" y="0"/>
                  </a:lnTo>
                  <a:lnTo>
                    <a:pt x="66" y="0"/>
                  </a:lnTo>
                  <a:close/>
                  <a:moveTo>
                    <a:pt x="85" y="11"/>
                  </a:moveTo>
                  <a:lnTo>
                    <a:pt x="24" y="35"/>
                  </a:lnTo>
                  <a:lnTo>
                    <a:pt x="24" y="47"/>
                  </a:lnTo>
                  <a:lnTo>
                    <a:pt x="85" y="21"/>
                  </a:lnTo>
                  <a:lnTo>
                    <a:pt x="85" y="11"/>
                  </a:lnTo>
                  <a:close/>
                  <a:moveTo>
                    <a:pt x="85" y="28"/>
                  </a:moveTo>
                  <a:lnTo>
                    <a:pt x="85" y="37"/>
                  </a:lnTo>
                  <a:lnTo>
                    <a:pt x="24" y="63"/>
                  </a:lnTo>
                  <a:lnTo>
                    <a:pt x="24" y="54"/>
                  </a:lnTo>
                  <a:lnTo>
                    <a:pt x="85" y="28"/>
                  </a:lnTo>
                  <a:close/>
                  <a:moveTo>
                    <a:pt x="85" y="47"/>
                  </a:moveTo>
                  <a:lnTo>
                    <a:pt x="85" y="56"/>
                  </a:lnTo>
                  <a:lnTo>
                    <a:pt x="24" y="82"/>
                  </a:lnTo>
                  <a:lnTo>
                    <a:pt x="24" y="70"/>
                  </a:lnTo>
                  <a:lnTo>
                    <a:pt x="85" y="47"/>
                  </a:lnTo>
                  <a:close/>
                  <a:moveTo>
                    <a:pt x="85" y="63"/>
                  </a:moveTo>
                  <a:lnTo>
                    <a:pt x="24" y="89"/>
                  </a:lnTo>
                  <a:lnTo>
                    <a:pt x="24" y="99"/>
                  </a:lnTo>
                  <a:lnTo>
                    <a:pt x="85" y="73"/>
                  </a:lnTo>
                  <a:lnTo>
                    <a:pt x="85" y="63"/>
                  </a:lnTo>
                  <a:close/>
                  <a:moveTo>
                    <a:pt x="85" y="82"/>
                  </a:moveTo>
                  <a:lnTo>
                    <a:pt x="24" y="108"/>
                  </a:lnTo>
                  <a:lnTo>
                    <a:pt x="24" y="118"/>
                  </a:lnTo>
                  <a:lnTo>
                    <a:pt x="85" y="92"/>
                  </a:lnTo>
                  <a:lnTo>
                    <a:pt x="85" y="82"/>
                  </a:lnTo>
                  <a:close/>
                  <a:moveTo>
                    <a:pt x="85" y="99"/>
                  </a:moveTo>
                  <a:lnTo>
                    <a:pt x="85" y="108"/>
                  </a:lnTo>
                  <a:lnTo>
                    <a:pt x="24" y="134"/>
                  </a:lnTo>
                  <a:lnTo>
                    <a:pt x="24" y="125"/>
                  </a:lnTo>
                  <a:lnTo>
                    <a:pt x="85" y="99"/>
                  </a:lnTo>
                  <a:close/>
                  <a:moveTo>
                    <a:pt x="85" y="118"/>
                  </a:moveTo>
                  <a:lnTo>
                    <a:pt x="85" y="127"/>
                  </a:lnTo>
                  <a:lnTo>
                    <a:pt x="24" y="153"/>
                  </a:lnTo>
                  <a:lnTo>
                    <a:pt x="24" y="144"/>
                  </a:lnTo>
                  <a:lnTo>
                    <a:pt x="85" y="118"/>
                  </a:lnTo>
                  <a:close/>
                  <a:moveTo>
                    <a:pt x="85" y="134"/>
                  </a:moveTo>
                  <a:lnTo>
                    <a:pt x="24" y="160"/>
                  </a:lnTo>
                  <a:lnTo>
                    <a:pt x="24" y="170"/>
                  </a:lnTo>
                  <a:lnTo>
                    <a:pt x="85" y="144"/>
                  </a:lnTo>
                  <a:lnTo>
                    <a:pt x="85" y="134"/>
                  </a:lnTo>
                  <a:close/>
                  <a:moveTo>
                    <a:pt x="85" y="153"/>
                  </a:moveTo>
                  <a:lnTo>
                    <a:pt x="24" y="179"/>
                  </a:lnTo>
                  <a:lnTo>
                    <a:pt x="24" y="188"/>
                  </a:lnTo>
                  <a:lnTo>
                    <a:pt x="85" y="162"/>
                  </a:lnTo>
                  <a:lnTo>
                    <a:pt x="85" y="153"/>
                  </a:lnTo>
                  <a:close/>
                  <a:moveTo>
                    <a:pt x="85" y="170"/>
                  </a:moveTo>
                  <a:lnTo>
                    <a:pt x="85" y="181"/>
                  </a:lnTo>
                  <a:lnTo>
                    <a:pt x="24" y="205"/>
                  </a:lnTo>
                  <a:lnTo>
                    <a:pt x="24" y="196"/>
                  </a:lnTo>
                  <a:lnTo>
                    <a:pt x="85" y="170"/>
                  </a:lnTo>
                  <a:close/>
                  <a:moveTo>
                    <a:pt x="85" y="188"/>
                  </a:moveTo>
                  <a:lnTo>
                    <a:pt x="85" y="198"/>
                  </a:lnTo>
                  <a:lnTo>
                    <a:pt x="24" y="224"/>
                  </a:lnTo>
                  <a:lnTo>
                    <a:pt x="24" y="214"/>
                  </a:lnTo>
                  <a:lnTo>
                    <a:pt x="85" y="188"/>
                  </a:lnTo>
                  <a:close/>
                  <a:moveTo>
                    <a:pt x="85" y="205"/>
                  </a:moveTo>
                  <a:lnTo>
                    <a:pt x="31" y="229"/>
                  </a:lnTo>
                  <a:lnTo>
                    <a:pt x="52" y="229"/>
                  </a:lnTo>
                  <a:lnTo>
                    <a:pt x="85" y="217"/>
                  </a:lnTo>
                  <a:lnTo>
                    <a:pt x="85" y="205"/>
                  </a:lnTo>
                  <a:close/>
                  <a:moveTo>
                    <a:pt x="85" y="224"/>
                  </a:moveTo>
                  <a:lnTo>
                    <a:pt x="71" y="229"/>
                  </a:lnTo>
                  <a:lnTo>
                    <a:pt x="85" y="229"/>
                  </a:lnTo>
                  <a:lnTo>
                    <a:pt x="85" y="22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4" name="Freeform 72"/>
            <p:cNvSpPr>
              <a:spLocks noEditPoints="1" noChangeArrowheads="1"/>
            </p:cNvSpPr>
            <p:nvPr/>
          </p:nvSpPr>
          <p:spPr bwMode="auto">
            <a:xfrm>
              <a:off x="2820990" y="2636093"/>
              <a:ext cx="377825" cy="360568"/>
            </a:xfrm>
            <a:custGeom>
              <a:avLst/>
              <a:gdLst>
                <a:gd name="T0" fmla="*/ 2147483647 w 101"/>
                <a:gd name="T1" fmla="*/ 2147483647 h 90"/>
                <a:gd name="T2" fmla="*/ 2147483647 w 101"/>
                <a:gd name="T3" fmla="*/ 2147483647 h 90"/>
                <a:gd name="T4" fmla="*/ 2147483647 w 101"/>
                <a:gd name="T5" fmla="*/ 2147483647 h 90"/>
                <a:gd name="T6" fmla="*/ 2147483647 w 101"/>
                <a:gd name="T7" fmla="*/ 2147483647 h 90"/>
                <a:gd name="T8" fmla="*/ 2147483647 w 101"/>
                <a:gd name="T9" fmla="*/ 2147483647 h 90"/>
                <a:gd name="T10" fmla="*/ 2147483647 w 101"/>
                <a:gd name="T11" fmla="*/ 2147483647 h 90"/>
                <a:gd name="T12" fmla="*/ 2147483647 w 101"/>
                <a:gd name="T13" fmla="*/ 2147483647 h 90"/>
                <a:gd name="T14" fmla="*/ 2147483647 w 101"/>
                <a:gd name="T15" fmla="*/ 2147483647 h 90"/>
                <a:gd name="T16" fmla="*/ 0 w 101"/>
                <a:gd name="T17" fmla="*/ 2147483647 h 90"/>
                <a:gd name="T18" fmla="*/ 2147483647 w 101"/>
                <a:gd name="T19" fmla="*/ 2147483647 h 90"/>
                <a:gd name="T20" fmla="*/ 2147483647 w 101"/>
                <a:gd name="T21" fmla="*/ 0 h 90"/>
                <a:gd name="T22" fmla="*/ 2147483647 w 101"/>
                <a:gd name="T23" fmla="*/ 0 h 90"/>
                <a:gd name="T24" fmla="*/ 2147483647 w 101"/>
                <a:gd name="T25" fmla="*/ 2147483647 h 90"/>
                <a:gd name="T26" fmla="*/ 2147483647 w 101"/>
                <a:gd name="T27" fmla="*/ 2147483647 h 90"/>
                <a:gd name="T28" fmla="*/ 2147483647 w 101"/>
                <a:gd name="T29" fmla="*/ 2147483647 h 90"/>
                <a:gd name="T30" fmla="*/ 2147483647 w 101"/>
                <a:gd name="T31" fmla="*/ 2147483647 h 90"/>
                <a:gd name="T32" fmla="*/ 2147483647 w 101"/>
                <a:gd name="T33" fmla="*/ 2147483647 h 90"/>
                <a:gd name="T34" fmla="*/ 2147483647 w 101"/>
                <a:gd name="T35" fmla="*/ 2147483647 h 90"/>
                <a:gd name="T36" fmla="*/ 2147483647 w 101"/>
                <a:gd name="T37" fmla="*/ 2147483647 h 90"/>
                <a:gd name="T38" fmla="*/ 2147483647 w 101"/>
                <a:gd name="T39" fmla="*/ 2147483647 h 90"/>
                <a:gd name="T40" fmla="*/ 2147483647 w 101"/>
                <a:gd name="T41" fmla="*/ 2147483647 h 90"/>
                <a:gd name="T42" fmla="*/ 2147483647 w 101"/>
                <a:gd name="T43" fmla="*/ 2147483647 h 90"/>
                <a:gd name="T44" fmla="*/ 2147483647 w 101"/>
                <a:gd name="T45" fmla="*/ 2147483647 h 90"/>
                <a:gd name="T46" fmla="*/ 2147483647 w 101"/>
                <a:gd name="T47" fmla="*/ 2147483647 h 90"/>
                <a:gd name="T48" fmla="*/ 2147483647 w 101"/>
                <a:gd name="T49" fmla="*/ 2147483647 h 90"/>
                <a:gd name="T50" fmla="*/ 2147483647 w 101"/>
                <a:gd name="T51" fmla="*/ 2147483647 h 90"/>
                <a:gd name="T52" fmla="*/ 2147483647 w 101"/>
                <a:gd name="T53" fmla="*/ 2147483647 h 90"/>
                <a:gd name="T54" fmla="*/ 2147483647 w 101"/>
                <a:gd name="T55" fmla="*/ 2147483647 h 90"/>
                <a:gd name="T56" fmla="*/ 2147483647 w 101"/>
                <a:gd name="T57" fmla="*/ 2147483647 h 90"/>
                <a:gd name="T58" fmla="*/ 2147483647 w 101"/>
                <a:gd name="T59" fmla="*/ 2147483647 h 90"/>
                <a:gd name="T60" fmla="*/ 2147483647 w 101"/>
                <a:gd name="T61" fmla="*/ 2147483647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5" name="Freeform 73"/>
            <p:cNvSpPr>
              <a:spLocks noEditPoints="1" noChangeArrowheads="1"/>
            </p:cNvSpPr>
            <p:nvPr/>
          </p:nvSpPr>
          <p:spPr bwMode="auto">
            <a:xfrm>
              <a:off x="2152653" y="2654973"/>
              <a:ext cx="352425" cy="325018"/>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6" name="Freeform 74"/>
            <p:cNvSpPr>
              <a:spLocks noEditPoints="1" noChangeArrowheads="1"/>
            </p:cNvSpPr>
            <p:nvPr/>
          </p:nvSpPr>
          <p:spPr bwMode="auto">
            <a:xfrm>
              <a:off x="6327775" y="580371"/>
              <a:ext cx="360362" cy="391038"/>
            </a:xfrm>
            <a:custGeom>
              <a:avLst/>
              <a:gdLst>
                <a:gd name="T0" fmla="*/ 2147483647 w 96"/>
                <a:gd name="T1" fmla="*/ 2147483647 h 98"/>
                <a:gd name="T2" fmla="*/ 2147483647 w 96"/>
                <a:gd name="T3" fmla="*/ 2147483647 h 98"/>
                <a:gd name="T4" fmla="*/ 2147483647 w 96"/>
                <a:gd name="T5" fmla="*/ 2147483647 h 98"/>
                <a:gd name="T6" fmla="*/ 2147483647 w 96"/>
                <a:gd name="T7" fmla="*/ 2147483647 h 98"/>
                <a:gd name="T8" fmla="*/ 2147483647 w 96"/>
                <a:gd name="T9" fmla="*/ 2147483647 h 98"/>
                <a:gd name="T10" fmla="*/ 2147483647 w 96"/>
                <a:gd name="T11" fmla="*/ 2147483647 h 98"/>
                <a:gd name="T12" fmla="*/ 2147483647 w 96"/>
                <a:gd name="T13" fmla="*/ 2147483647 h 98"/>
                <a:gd name="T14" fmla="*/ 2147483647 w 96"/>
                <a:gd name="T15" fmla="*/ 2147483647 h 98"/>
                <a:gd name="T16" fmla="*/ 2147483647 w 96"/>
                <a:gd name="T17" fmla="*/ 2147483647 h 98"/>
                <a:gd name="T18" fmla="*/ 2147483647 w 96"/>
                <a:gd name="T19" fmla="*/ 2147483647 h 98"/>
                <a:gd name="T20" fmla="*/ 2147483647 w 96"/>
                <a:gd name="T21" fmla="*/ 2147483647 h 98"/>
                <a:gd name="T22" fmla="*/ 2147483647 w 96"/>
                <a:gd name="T23" fmla="*/ 2147483647 h 98"/>
                <a:gd name="T24" fmla="*/ 2147483647 w 96"/>
                <a:gd name="T25" fmla="*/ 2147483647 h 98"/>
                <a:gd name="T26" fmla="*/ 2147483647 w 96"/>
                <a:gd name="T27" fmla="*/ 2147483647 h 98"/>
                <a:gd name="T28" fmla="*/ 0 w 96"/>
                <a:gd name="T29" fmla="*/ 2147483647 h 98"/>
                <a:gd name="T30" fmla="*/ 2147483647 w 96"/>
                <a:gd name="T31" fmla="*/ 2147483647 h 98"/>
                <a:gd name="T32" fmla="*/ 2147483647 w 96"/>
                <a:gd name="T33" fmla="*/ 2147483647 h 98"/>
                <a:gd name="T34" fmla="*/ 2147483647 w 96"/>
                <a:gd name="T35" fmla="*/ 2147483647 h 98"/>
                <a:gd name="T36" fmla="*/ 2147483647 w 96"/>
                <a:gd name="T37" fmla="*/ 2147483647 h 98"/>
                <a:gd name="T38" fmla="*/ 2147483647 w 96"/>
                <a:gd name="T39" fmla="*/ 2147483647 h 98"/>
                <a:gd name="T40" fmla="*/ 2147483647 w 96"/>
                <a:gd name="T41" fmla="*/ 2147483647 h 98"/>
                <a:gd name="T42" fmla="*/ 2147483647 w 96"/>
                <a:gd name="T43" fmla="*/ 2147483647 h 98"/>
                <a:gd name="T44" fmla="*/ 2147483647 w 96"/>
                <a:gd name="T45" fmla="*/ 0 h 98"/>
                <a:gd name="T46" fmla="*/ 2147483647 w 96"/>
                <a:gd name="T47" fmla="*/ 2147483647 h 98"/>
                <a:gd name="T48" fmla="*/ 2147483647 w 96"/>
                <a:gd name="T49" fmla="*/ 2147483647 h 98"/>
                <a:gd name="T50" fmla="*/ 2147483647 w 96"/>
                <a:gd name="T51" fmla="*/ 2147483647 h 98"/>
                <a:gd name="T52" fmla="*/ 2147483647 w 96"/>
                <a:gd name="T53" fmla="*/ 2147483647 h 98"/>
                <a:gd name="T54" fmla="*/ 2147483647 w 96"/>
                <a:gd name="T55" fmla="*/ 2147483647 h 98"/>
                <a:gd name="T56" fmla="*/ 2147483647 w 96"/>
                <a:gd name="T57" fmla="*/ 2147483647 h 98"/>
                <a:gd name="T58" fmla="*/ 2147483647 w 96"/>
                <a:gd name="T59" fmla="*/ 2147483647 h 98"/>
                <a:gd name="T60" fmla="*/ 2147483647 w 96"/>
                <a:gd name="T61" fmla="*/ 2147483647 h 98"/>
                <a:gd name="T62" fmla="*/ 2147483647 w 96"/>
                <a:gd name="T63" fmla="*/ 2147483647 h 98"/>
                <a:gd name="T64" fmla="*/ 2147483647 w 96"/>
                <a:gd name="T65" fmla="*/ 2147483647 h 98"/>
                <a:gd name="T66" fmla="*/ 2147483647 w 96"/>
                <a:gd name="T67" fmla="*/ 2147483647 h 98"/>
                <a:gd name="T68" fmla="*/ 2147483647 w 96"/>
                <a:gd name="T69" fmla="*/ 2147483647 h 98"/>
                <a:gd name="T70" fmla="*/ 2147483647 w 96"/>
                <a:gd name="T71" fmla="*/ 2147483647 h 98"/>
                <a:gd name="T72" fmla="*/ 2147483647 w 96"/>
                <a:gd name="T73" fmla="*/ 2147483647 h 98"/>
                <a:gd name="T74" fmla="*/ 2147483647 w 96"/>
                <a:gd name="T75" fmla="*/ 2147483647 h 98"/>
                <a:gd name="T76" fmla="*/ 2147483647 w 96"/>
                <a:gd name="T77" fmla="*/ 2147483647 h 98"/>
                <a:gd name="T78" fmla="*/ 2147483647 w 96"/>
                <a:gd name="T79" fmla="*/ 2147483647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8"/>
                <a:gd name="T122" fmla="*/ 96 w 96"/>
                <a:gd name="T123" fmla="*/ 98 h 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7" name="Freeform 75"/>
            <p:cNvSpPr>
              <a:spLocks noEditPoints="1" noChangeArrowheads="1"/>
            </p:cNvSpPr>
            <p:nvPr/>
          </p:nvSpPr>
          <p:spPr bwMode="auto">
            <a:xfrm>
              <a:off x="26989" y="2187147"/>
              <a:ext cx="371475" cy="272542"/>
            </a:xfrm>
            <a:custGeom>
              <a:avLst/>
              <a:gdLst>
                <a:gd name="T0" fmla="*/ 2147483647 w 99"/>
                <a:gd name="T1" fmla="*/ 2147483647 h 68"/>
                <a:gd name="T2" fmla="*/ 2147483647 w 99"/>
                <a:gd name="T3" fmla="*/ 2147483647 h 68"/>
                <a:gd name="T4" fmla="*/ 2147483647 w 99"/>
                <a:gd name="T5" fmla="*/ 2147483647 h 68"/>
                <a:gd name="T6" fmla="*/ 2147483647 w 99"/>
                <a:gd name="T7" fmla="*/ 2147483647 h 68"/>
                <a:gd name="T8" fmla="*/ 2147483647 w 99"/>
                <a:gd name="T9" fmla="*/ 2147483647 h 68"/>
                <a:gd name="T10" fmla="*/ 2147483647 w 99"/>
                <a:gd name="T11" fmla="*/ 2147483647 h 68"/>
                <a:gd name="T12" fmla="*/ 2147483647 w 99"/>
                <a:gd name="T13" fmla="*/ 2147483647 h 68"/>
                <a:gd name="T14" fmla="*/ 0 w 99"/>
                <a:gd name="T15" fmla="*/ 2147483647 h 68"/>
                <a:gd name="T16" fmla="*/ 0 w 99"/>
                <a:gd name="T17" fmla="*/ 2147483647 h 68"/>
                <a:gd name="T18" fmla="*/ 2147483647 w 99"/>
                <a:gd name="T19" fmla="*/ 2147483647 h 68"/>
                <a:gd name="T20" fmla="*/ 2147483647 w 99"/>
                <a:gd name="T21" fmla="*/ 2147483647 h 68"/>
                <a:gd name="T22" fmla="*/ 2147483647 w 99"/>
                <a:gd name="T23" fmla="*/ 2147483647 h 68"/>
                <a:gd name="T24" fmla="*/ 2147483647 w 99"/>
                <a:gd name="T25" fmla="*/ 2147483647 h 68"/>
                <a:gd name="T26" fmla="*/ 2147483647 w 99"/>
                <a:gd name="T27" fmla="*/ 2147483647 h 68"/>
                <a:gd name="T28" fmla="*/ 2147483647 w 99"/>
                <a:gd name="T29" fmla="*/ 2147483647 h 68"/>
                <a:gd name="T30" fmla="*/ 2147483647 w 99"/>
                <a:gd name="T31" fmla="*/ 2147483647 h 68"/>
                <a:gd name="T32" fmla="*/ 2147483647 w 99"/>
                <a:gd name="T33" fmla="*/ 2147483647 h 68"/>
                <a:gd name="T34" fmla="*/ 2147483647 w 99"/>
                <a:gd name="T35" fmla="*/ 2147483647 h 68"/>
                <a:gd name="T36" fmla="*/ 2147483647 w 99"/>
                <a:gd name="T37" fmla="*/ 2147483647 h 68"/>
                <a:gd name="T38" fmla="*/ 2147483647 w 99"/>
                <a:gd name="T39" fmla="*/ 2147483647 h 68"/>
                <a:gd name="T40" fmla="*/ 2147483647 w 99"/>
                <a:gd name="T41" fmla="*/ 2147483647 h 68"/>
                <a:gd name="T42" fmla="*/ 2147483647 w 99"/>
                <a:gd name="T43" fmla="*/ 2147483647 h 68"/>
                <a:gd name="T44" fmla="*/ 2147483647 w 99"/>
                <a:gd name="T45" fmla="*/ 2147483647 h 68"/>
                <a:gd name="T46" fmla="*/ 2147483647 w 99"/>
                <a:gd name="T47" fmla="*/ 2147483647 h 68"/>
                <a:gd name="T48" fmla="*/ 2147483647 w 99"/>
                <a:gd name="T49" fmla="*/ 2147483647 h 68"/>
                <a:gd name="T50" fmla="*/ 2147483647 w 99"/>
                <a:gd name="T51" fmla="*/ 2147483647 h 68"/>
                <a:gd name="T52" fmla="*/ 2147483647 w 99"/>
                <a:gd name="T53" fmla="*/ 2147483647 h 68"/>
                <a:gd name="T54" fmla="*/ 2147483647 w 99"/>
                <a:gd name="T55" fmla="*/ 2147483647 h 68"/>
                <a:gd name="T56" fmla="*/ 2147483647 w 99"/>
                <a:gd name="T57" fmla="*/ 2147483647 h 68"/>
                <a:gd name="T58" fmla="*/ 2147483647 w 99"/>
                <a:gd name="T59" fmla="*/ 2147483647 h 68"/>
                <a:gd name="T60" fmla="*/ 2147483647 w 99"/>
                <a:gd name="T61" fmla="*/ 2147483647 h 68"/>
                <a:gd name="T62" fmla="*/ 2147483647 w 99"/>
                <a:gd name="T63" fmla="*/ 2147483647 h 68"/>
                <a:gd name="T64" fmla="*/ 2147483647 w 99"/>
                <a:gd name="T65" fmla="*/ 2147483647 h 68"/>
                <a:gd name="T66" fmla="*/ 2147483647 w 99"/>
                <a:gd name="T67" fmla="*/ 2147483647 h 68"/>
                <a:gd name="T68" fmla="*/ 2147483647 w 99"/>
                <a:gd name="T69" fmla="*/ 2147483647 h 68"/>
                <a:gd name="T70" fmla="*/ 2147483647 w 99"/>
                <a:gd name="T71" fmla="*/ 2147483647 h 68"/>
                <a:gd name="T72" fmla="*/ 2147483647 w 99"/>
                <a:gd name="T73" fmla="*/ 2147483647 h 68"/>
                <a:gd name="T74" fmla="*/ 2147483647 w 99"/>
                <a:gd name="T75" fmla="*/ 2147483647 h 68"/>
                <a:gd name="T76" fmla="*/ 2147483647 w 99"/>
                <a:gd name="T77" fmla="*/ 2147483647 h 68"/>
                <a:gd name="T78" fmla="*/ 2147483647 w 99"/>
                <a:gd name="T79" fmla="*/ 2147483647 h 68"/>
                <a:gd name="T80" fmla="*/ 2147483647 w 99"/>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8" name="Freeform 76"/>
            <p:cNvSpPr>
              <a:spLocks noEditPoints="1" noChangeArrowheads="1"/>
            </p:cNvSpPr>
            <p:nvPr/>
          </p:nvSpPr>
          <p:spPr bwMode="auto">
            <a:xfrm>
              <a:off x="723900" y="3134074"/>
              <a:ext cx="368300" cy="387653"/>
            </a:xfrm>
            <a:custGeom>
              <a:avLst/>
              <a:gdLst>
                <a:gd name="T0" fmla="*/ 2147483647 w 98"/>
                <a:gd name="T1" fmla="*/ 2147483647 h 97"/>
                <a:gd name="T2" fmla="*/ 2147483647 w 98"/>
                <a:gd name="T3" fmla="*/ 2147483647 h 97"/>
                <a:gd name="T4" fmla="*/ 2147483647 w 98"/>
                <a:gd name="T5" fmla="*/ 2147483647 h 97"/>
                <a:gd name="T6" fmla="*/ 2147483647 w 98"/>
                <a:gd name="T7" fmla="*/ 2147483647 h 97"/>
                <a:gd name="T8" fmla="*/ 2147483647 w 98"/>
                <a:gd name="T9" fmla="*/ 2147483647 h 97"/>
                <a:gd name="T10" fmla="*/ 2147483647 w 98"/>
                <a:gd name="T11" fmla="*/ 2147483647 h 97"/>
                <a:gd name="T12" fmla="*/ 2147483647 w 98"/>
                <a:gd name="T13" fmla="*/ 2147483647 h 97"/>
                <a:gd name="T14" fmla="*/ 2147483647 w 98"/>
                <a:gd name="T15" fmla="*/ 2147483647 h 97"/>
                <a:gd name="T16" fmla="*/ 2147483647 w 98"/>
                <a:gd name="T17" fmla="*/ 2147483647 h 97"/>
                <a:gd name="T18" fmla="*/ 2147483647 w 98"/>
                <a:gd name="T19" fmla="*/ 2147483647 h 97"/>
                <a:gd name="T20" fmla="*/ 2147483647 w 98"/>
                <a:gd name="T21" fmla="*/ 2147483647 h 97"/>
                <a:gd name="T22" fmla="*/ 2147483647 w 98"/>
                <a:gd name="T23" fmla="*/ 2147483647 h 97"/>
                <a:gd name="T24" fmla="*/ 2147483647 w 98"/>
                <a:gd name="T25" fmla="*/ 2147483647 h 97"/>
                <a:gd name="T26" fmla="*/ 2147483647 w 98"/>
                <a:gd name="T27" fmla="*/ 2147483647 h 97"/>
                <a:gd name="T28" fmla="*/ 2147483647 w 98"/>
                <a:gd name="T29" fmla="*/ 2147483647 h 97"/>
                <a:gd name="T30" fmla="*/ 2147483647 w 98"/>
                <a:gd name="T31" fmla="*/ 2147483647 h 97"/>
                <a:gd name="T32" fmla="*/ 2147483647 w 98"/>
                <a:gd name="T33" fmla="*/ 2147483647 h 97"/>
                <a:gd name="T34" fmla="*/ 2147483647 w 98"/>
                <a:gd name="T35" fmla="*/ 2147483647 h 97"/>
                <a:gd name="T36" fmla="*/ 2147483647 w 98"/>
                <a:gd name="T37" fmla="*/ 2147483647 h 97"/>
                <a:gd name="T38" fmla="*/ 2147483647 w 98"/>
                <a:gd name="T39" fmla="*/ 2147483647 h 97"/>
                <a:gd name="T40" fmla="*/ 2147483647 w 98"/>
                <a:gd name="T41" fmla="*/ 2147483647 h 97"/>
                <a:gd name="T42" fmla="*/ 2147483647 w 98"/>
                <a:gd name="T43" fmla="*/ 2147483647 h 97"/>
                <a:gd name="T44" fmla="*/ 2147483647 w 98"/>
                <a:gd name="T45" fmla="*/ 2147483647 h 97"/>
                <a:gd name="T46" fmla="*/ 2147483647 w 98"/>
                <a:gd name="T47" fmla="*/ 2147483647 h 97"/>
                <a:gd name="T48" fmla="*/ 2147483647 w 98"/>
                <a:gd name="T49" fmla="*/ 2147483647 h 97"/>
                <a:gd name="T50" fmla="*/ 2147483647 w 98"/>
                <a:gd name="T51" fmla="*/ 2147483647 h 97"/>
                <a:gd name="T52" fmla="*/ 2147483647 w 98"/>
                <a:gd name="T53" fmla="*/ 2147483647 h 97"/>
                <a:gd name="T54" fmla="*/ 2147483647 w 98"/>
                <a:gd name="T55" fmla="*/ 2147483647 h 97"/>
                <a:gd name="T56" fmla="*/ 2147483647 w 98"/>
                <a:gd name="T57" fmla="*/ 2147483647 h 97"/>
                <a:gd name="T58" fmla="*/ 2147483647 w 98"/>
                <a:gd name="T59" fmla="*/ 2147483647 h 97"/>
                <a:gd name="T60" fmla="*/ 2147483647 w 98"/>
                <a:gd name="T61" fmla="*/ 2147483647 h 97"/>
                <a:gd name="T62" fmla="*/ 2147483647 w 98"/>
                <a:gd name="T63" fmla="*/ 2147483647 h 97"/>
                <a:gd name="T64" fmla="*/ 2147483647 w 98"/>
                <a:gd name="T65" fmla="*/ 2147483647 h 97"/>
                <a:gd name="T66" fmla="*/ 2147483647 w 98"/>
                <a:gd name="T67" fmla="*/ 2147483647 h 97"/>
                <a:gd name="T68" fmla="*/ 2147483647 w 98"/>
                <a:gd name="T69" fmla="*/ 2147483647 h 97"/>
                <a:gd name="T70" fmla="*/ 2147483647 w 98"/>
                <a:gd name="T71" fmla="*/ 2147483647 h 97"/>
                <a:gd name="T72" fmla="*/ 2147483647 w 98"/>
                <a:gd name="T73" fmla="*/ 2147483647 h 97"/>
                <a:gd name="T74" fmla="*/ 2147483647 w 98"/>
                <a:gd name="T75" fmla="*/ 2147483647 h 97"/>
                <a:gd name="T76" fmla="*/ 2147483647 w 98"/>
                <a:gd name="T77" fmla="*/ 2147483647 h 97"/>
                <a:gd name="T78" fmla="*/ 2147483647 w 98"/>
                <a:gd name="T79" fmla="*/ 2147483647 h 97"/>
                <a:gd name="T80" fmla="*/ 2147483647 w 98"/>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
                <a:gd name="T124" fmla="*/ 0 h 97"/>
                <a:gd name="T125" fmla="*/ 98 w 98"/>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39" name="Freeform 77"/>
            <p:cNvSpPr>
              <a:spLocks noEditPoints="1" noChangeArrowheads="1"/>
            </p:cNvSpPr>
            <p:nvPr/>
          </p:nvSpPr>
          <p:spPr bwMode="auto">
            <a:xfrm>
              <a:off x="1417637" y="2194607"/>
              <a:ext cx="387350" cy="267463"/>
            </a:xfrm>
            <a:custGeom>
              <a:avLst/>
              <a:gdLst>
                <a:gd name="T0" fmla="*/ 2147483647 w 103"/>
                <a:gd name="T1" fmla="*/ 2147483647 h 67"/>
                <a:gd name="T2" fmla="*/ 2147483647 w 103"/>
                <a:gd name="T3" fmla="*/ 2147483647 h 67"/>
                <a:gd name="T4" fmla="*/ 2147483647 w 103"/>
                <a:gd name="T5" fmla="*/ 2147483647 h 67"/>
                <a:gd name="T6" fmla="*/ 2147483647 w 103"/>
                <a:gd name="T7" fmla="*/ 2147483647 h 67"/>
                <a:gd name="T8" fmla="*/ 2147483647 w 103"/>
                <a:gd name="T9" fmla="*/ 2147483647 h 67"/>
                <a:gd name="T10" fmla="*/ 2147483647 w 103"/>
                <a:gd name="T11" fmla="*/ 2147483647 h 67"/>
                <a:gd name="T12" fmla="*/ 2147483647 w 103"/>
                <a:gd name="T13" fmla="*/ 2147483647 h 67"/>
                <a:gd name="T14" fmla="*/ 2147483647 w 103"/>
                <a:gd name="T15" fmla="*/ 2147483647 h 67"/>
                <a:gd name="T16" fmla="*/ 2147483647 w 103"/>
                <a:gd name="T17" fmla="*/ 2147483647 h 67"/>
                <a:gd name="T18" fmla="*/ 2147483647 w 103"/>
                <a:gd name="T19" fmla="*/ 2147483647 h 67"/>
                <a:gd name="T20" fmla="*/ 2147483647 w 103"/>
                <a:gd name="T21" fmla="*/ 2147483647 h 67"/>
                <a:gd name="T22" fmla="*/ 2147483647 w 103"/>
                <a:gd name="T23" fmla="*/ 2147483647 h 67"/>
                <a:gd name="T24" fmla="*/ 2147483647 w 103"/>
                <a:gd name="T25" fmla="*/ 2147483647 h 67"/>
                <a:gd name="T26" fmla="*/ 2147483647 w 103"/>
                <a:gd name="T27" fmla="*/ 2147483647 h 67"/>
                <a:gd name="T28" fmla="*/ 2147483647 w 103"/>
                <a:gd name="T29" fmla="*/ 0 h 67"/>
                <a:gd name="T30" fmla="*/ 2147483647 w 103"/>
                <a:gd name="T31" fmla="*/ 2147483647 h 67"/>
                <a:gd name="T32" fmla="*/ 0 w 103"/>
                <a:gd name="T33" fmla="*/ 2147483647 h 67"/>
                <a:gd name="T34" fmla="*/ 2147483647 w 103"/>
                <a:gd name="T35" fmla="*/ 2147483647 h 67"/>
                <a:gd name="T36" fmla="*/ 2147483647 w 103"/>
                <a:gd name="T37" fmla="*/ 2147483647 h 67"/>
                <a:gd name="T38" fmla="*/ 2147483647 w 103"/>
                <a:gd name="T39" fmla="*/ 2147483647 h 67"/>
                <a:gd name="T40" fmla="*/ 2147483647 w 103"/>
                <a:gd name="T41" fmla="*/ 2147483647 h 67"/>
                <a:gd name="T42" fmla="*/ 2147483647 w 103"/>
                <a:gd name="T43" fmla="*/ 2147483647 h 67"/>
                <a:gd name="T44" fmla="*/ 2147483647 w 103"/>
                <a:gd name="T45" fmla="*/ 2147483647 h 67"/>
                <a:gd name="T46" fmla="*/ 2147483647 w 103"/>
                <a:gd name="T47" fmla="*/ 2147483647 h 67"/>
                <a:gd name="T48" fmla="*/ 2147483647 w 103"/>
                <a:gd name="T49" fmla="*/ 2147483647 h 67"/>
                <a:gd name="T50" fmla="*/ 2147483647 w 103"/>
                <a:gd name="T51" fmla="*/ 2147483647 h 67"/>
                <a:gd name="T52" fmla="*/ 2147483647 w 103"/>
                <a:gd name="T53" fmla="*/ 2147483647 h 67"/>
                <a:gd name="T54" fmla="*/ 2147483647 w 103"/>
                <a:gd name="T55" fmla="*/ 2147483647 h 67"/>
                <a:gd name="T56" fmla="*/ 2147483647 w 103"/>
                <a:gd name="T57" fmla="*/ 2147483647 h 67"/>
                <a:gd name="T58" fmla="*/ 2147483647 w 103"/>
                <a:gd name="T59" fmla="*/ 2147483647 h 67"/>
                <a:gd name="T60" fmla="*/ 2147483647 w 103"/>
                <a:gd name="T61" fmla="*/ 2147483647 h 67"/>
                <a:gd name="T62" fmla="*/ 2147483647 w 103"/>
                <a:gd name="T63" fmla="*/ 2147483647 h 67"/>
                <a:gd name="T64" fmla="*/ 2147483647 w 103"/>
                <a:gd name="T65" fmla="*/ 2147483647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0" name="Freeform 78"/>
            <p:cNvSpPr>
              <a:spLocks noEditPoints="1" noChangeArrowheads="1"/>
            </p:cNvSpPr>
            <p:nvPr/>
          </p:nvSpPr>
          <p:spPr bwMode="auto">
            <a:xfrm>
              <a:off x="1406527" y="2590876"/>
              <a:ext cx="382587" cy="436742"/>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1" name="Freeform 79"/>
            <p:cNvSpPr>
              <a:spLocks noEditPoints="1" noChangeArrowheads="1"/>
            </p:cNvSpPr>
            <p:nvPr/>
          </p:nvSpPr>
          <p:spPr bwMode="auto">
            <a:xfrm>
              <a:off x="717550" y="2579152"/>
              <a:ext cx="366712" cy="440129"/>
            </a:xfrm>
            <a:custGeom>
              <a:avLst/>
              <a:gdLst>
                <a:gd name="T0" fmla="*/ 2147483647 w 98"/>
                <a:gd name="T1" fmla="*/ 2147483647 h 110"/>
                <a:gd name="T2" fmla="*/ 2147483647 w 98"/>
                <a:gd name="T3" fmla="*/ 2147483647 h 110"/>
                <a:gd name="T4" fmla="*/ 2147483647 w 98"/>
                <a:gd name="T5" fmla="*/ 2147483647 h 110"/>
                <a:gd name="T6" fmla="*/ 2147483647 w 98"/>
                <a:gd name="T7" fmla="*/ 0 h 110"/>
                <a:gd name="T8" fmla="*/ 2147483647 w 98"/>
                <a:gd name="T9" fmla="*/ 2147483647 h 110"/>
                <a:gd name="T10" fmla="*/ 2147483647 w 98"/>
                <a:gd name="T11" fmla="*/ 2147483647 h 110"/>
                <a:gd name="T12" fmla="*/ 2147483647 w 98"/>
                <a:gd name="T13" fmla="*/ 2147483647 h 110"/>
                <a:gd name="T14" fmla="*/ 2147483647 w 98"/>
                <a:gd name="T15" fmla="*/ 2147483647 h 110"/>
                <a:gd name="T16" fmla="*/ 2147483647 w 98"/>
                <a:gd name="T17" fmla="*/ 2147483647 h 110"/>
                <a:gd name="T18" fmla="*/ 2147483647 w 98"/>
                <a:gd name="T19" fmla="*/ 2147483647 h 110"/>
                <a:gd name="T20" fmla="*/ 2147483647 w 98"/>
                <a:gd name="T21" fmla="*/ 2147483647 h 110"/>
                <a:gd name="T22" fmla="*/ 2147483647 w 98"/>
                <a:gd name="T23" fmla="*/ 2147483647 h 110"/>
                <a:gd name="T24" fmla="*/ 2147483647 w 98"/>
                <a:gd name="T25" fmla="*/ 2147483647 h 110"/>
                <a:gd name="T26" fmla="*/ 2147483647 w 98"/>
                <a:gd name="T27" fmla="*/ 2147483647 h 110"/>
                <a:gd name="T28" fmla="*/ 2147483647 w 98"/>
                <a:gd name="T29" fmla="*/ 2147483647 h 110"/>
                <a:gd name="T30" fmla="*/ 2147483647 w 98"/>
                <a:gd name="T31" fmla="*/ 2147483647 h 110"/>
                <a:gd name="T32" fmla="*/ 2147483647 w 98"/>
                <a:gd name="T33" fmla="*/ 2147483647 h 110"/>
                <a:gd name="T34" fmla="*/ 2147483647 w 98"/>
                <a:gd name="T35" fmla="*/ 2147483647 h 110"/>
                <a:gd name="T36" fmla="*/ 2147483647 w 98"/>
                <a:gd name="T37" fmla="*/ 2147483647 h 110"/>
                <a:gd name="T38" fmla="*/ 2147483647 w 98"/>
                <a:gd name="T39" fmla="*/ 2147483647 h 110"/>
                <a:gd name="T40" fmla="*/ 2147483647 w 98"/>
                <a:gd name="T41" fmla="*/ 2147483647 h 110"/>
                <a:gd name="T42" fmla="*/ 2147483647 w 98"/>
                <a:gd name="T43" fmla="*/ 2147483647 h 110"/>
                <a:gd name="T44" fmla="*/ 2147483647 w 98"/>
                <a:gd name="T45" fmla="*/ 2147483647 h 110"/>
                <a:gd name="T46" fmla="*/ 2147483647 w 98"/>
                <a:gd name="T47" fmla="*/ 2147483647 h 110"/>
                <a:gd name="T48" fmla="*/ 2147483647 w 98"/>
                <a:gd name="T49" fmla="*/ 2147483647 h 110"/>
                <a:gd name="T50" fmla="*/ 2147483647 w 98"/>
                <a:gd name="T51" fmla="*/ 2147483647 h 110"/>
                <a:gd name="T52" fmla="*/ 0 w 98"/>
                <a:gd name="T53" fmla="*/ 2147483647 h 110"/>
                <a:gd name="T54" fmla="*/ 2147483647 w 98"/>
                <a:gd name="T55" fmla="*/ 2147483647 h 110"/>
                <a:gd name="T56" fmla="*/ 2147483647 w 98"/>
                <a:gd name="T57" fmla="*/ 2147483647 h 110"/>
                <a:gd name="T58" fmla="*/ 2147483647 w 98"/>
                <a:gd name="T59" fmla="*/ 2147483647 h 110"/>
                <a:gd name="T60" fmla="*/ 2147483647 w 98"/>
                <a:gd name="T61" fmla="*/ 2147483647 h 110"/>
                <a:gd name="T62" fmla="*/ 2147483647 w 98"/>
                <a:gd name="T63" fmla="*/ 2147483647 h 110"/>
                <a:gd name="T64" fmla="*/ 2147483647 w 98"/>
                <a:gd name="T65" fmla="*/ 2147483647 h 110"/>
                <a:gd name="T66" fmla="*/ 2147483647 w 98"/>
                <a:gd name="T67" fmla="*/ 2147483647 h 110"/>
                <a:gd name="T68" fmla="*/ 2147483647 w 98"/>
                <a:gd name="T69" fmla="*/ 2147483647 h 110"/>
                <a:gd name="T70" fmla="*/ 2147483647 w 98"/>
                <a:gd name="T71" fmla="*/ 2147483647 h 110"/>
                <a:gd name="T72" fmla="*/ 2147483647 w 98"/>
                <a:gd name="T73" fmla="*/ 2147483647 h 110"/>
                <a:gd name="T74" fmla="*/ 0 w 98"/>
                <a:gd name="T75" fmla="*/ 2147483647 h 110"/>
                <a:gd name="T76" fmla="*/ 2147483647 w 98"/>
                <a:gd name="T77" fmla="*/ 2147483647 h 110"/>
                <a:gd name="T78" fmla="*/ 2147483647 w 98"/>
                <a:gd name="T79" fmla="*/ 2147483647 h 110"/>
                <a:gd name="T80" fmla="*/ 2147483647 w 98"/>
                <a:gd name="T81" fmla="*/ 2147483647 h 110"/>
                <a:gd name="T82" fmla="*/ 2147483647 w 98"/>
                <a:gd name="T83" fmla="*/ 2147483647 h 110"/>
                <a:gd name="T84" fmla="*/ 2147483647 w 98"/>
                <a:gd name="T85" fmla="*/ 2147483647 h 110"/>
                <a:gd name="T86" fmla="*/ 2147483647 w 98"/>
                <a:gd name="T87" fmla="*/ 2147483647 h 110"/>
                <a:gd name="T88" fmla="*/ 2147483647 w 98"/>
                <a:gd name="T89" fmla="*/ 2147483647 h 110"/>
                <a:gd name="T90" fmla="*/ 2147483647 w 98"/>
                <a:gd name="T91" fmla="*/ 2147483647 h 110"/>
                <a:gd name="T92" fmla="*/ 2147483647 w 98"/>
                <a:gd name="T93" fmla="*/ 2147483647 h 110"/>
                <a:gd name="T94" fmla="*/ 2147483647 w 98"/>
                <a:gd name="T95" fmla="*/ 2147483647 h 110"/>
                <a:gd name="T96" fmla="*/ 2147483647 w 98"/>
                <a:gd name="T97" fmla="*/ 2147483647 h 110"/>
                <a:gd name="T98" fmla="*/ 2147483647 w 98"/>
                <a:gd name="T99" fmla="*/ 2147483647 h 110"/>
                <a:gd name="T100" fmla="*/ 2147483647 w 98"/>
                <a:gd name="T101" fmla="*/ 2147483647 h 110"/>
                <a:gd name="T102" fmla="*/ 2147483647 w 98"/>
                <a:gd name="T103" fmla="*/ 2147483647 h 110"/>
                <a:gd name="T104" fmla="*/ 2147483647 w 98"/>
                <a:gd name="T105" fmla="*/ 2147483647 h 110"/>
                <a:gd name="T106" fmla="*/ 2147483647 w 98"/>
                <a:gd name="T107" fmla="*/ 2147483647 h 110"/>
                <a:gd name="T108" fmla="*/ 2147483647 w 98"/>
                <a:gd name="T109" fmla="*/ 2147483647 h 110"/>
                <a:gd name="T110" fmla="*/ 2147483647 w 98"/>
                <a:gd name="T111" fmla="*/ 2147483647 h 110"/>
                <a:gd name="T112" fmla="*/ 2147483647 w 98"/>
                <a:gd name="T113" fmla="*/ 2147483647 h 110"/>
                <a:gd name="T114" fmla="*/ 2147483647 w 98"/>
                <a:gd name="T115" fmla="*/ 2147483647 h 110"/>
                <a:gd name="T116" fmla="*/ 2147483647 w 98"/>
                <a:gd name="T117" fmla="*/ 2147483647 h 110"/>
                <a:gd name="T118" fmla="*/ 2147483647 w 98"/>
                <a:gd name="T119" fmla="*/ 2147483647 h 110"/>
                <a:gd name="T120" fmla="*/ 2147483647 w 98"/>
                <a:gd name="T121" fmla="*/ 2147483647 h 110"/>
                <a:gd name="T122" fmla="*/ 2147483647 w 98"/>
                <a:gd name="T123" fmla="*/ 2147483647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2" name="Freeform 80"/>
            <p:cNvSpPr>
              <a:spLocks noEditPoints="1" noChangeArrowheads="1"/>
            </p:cNvSpPr>
            <p:nvPr/>
          </p:nvSpPr>
          <p:spPr bwMode="auto">
            <a:xfrm>
              <a:off x="11112" y="2592381"/>
              <a:ext cx="360362" cy="431665"/>
            </a:xfrm>
            <a:custGeom>
              <a:avLst/>
              <a:gdLst>
                <a:gd name="T0" fmla="*/ 2147483647 w 96"/>
                <a:gd name="T1" fmla="*/ 2147483647 h 108"/>
                <a:gd name="T2" fmla="*/ 2147483647 w 96"/>
                <a:gd name="T3" fmla="*/ 2147483647 h 108"/>
                <a:gd name="T4" fmla="*/ 2147483647 w 96"/>
                <a:gd name="T5" fmla="*/ 2147483647 h 108"/>
                <a:gd name="T6" fmla="*/ 2147483647 w 96"/>
                <a:gd name="T7" fmla="*/ 2147483647 h 108"/>
                <a:gd name="T8" fmla="*/ 2147483647 w 96"/>
                <a:gd name="T9" fmla="*/ 2147483647 h 108"/>
                <a:gd name="T10" fmla="*/ 2147483647 w 96"/>
                <a:gd name="T11" fmla="*/ 2147483647 h 108"/>
                <a:gd name="T12" fmla="*/ 2147483647 w 96"/>
                <a:gd name="T13" fmla="*/ 2147483647 h 108"/>
                <a:gd name="T14" fmla="*/ 2147483647 w 96"/>
                <a:gd name="T15" fmla="*/ 2147483647 h 108"/>
                <a:gd name="T16" fmla="*/ 2147483647 w 96"/>
                <a:gd name="T17" fmla="*/ 2147483647 h 108"/>
                <a:gd name="T18" fmla="*/ 2147483647 w 96"/>
                <a:gd name="T19" fmla="*/ 2147483647 h 108"/>
                <a:gd name="T20" fmla="*/ 2147483647 w 96"/>
                <a:gd name="T21" fmla="*/ 2147483647 h 108"/>
                <a:gd name="T22" fmla="*/ 2147483647 w 96"/>
                <a:gd name="T23" fmla="*/ 2147483647 h 108"/>
                <a:gd name="T24" fmla="*/ 2147483647 w 96"/>
                <a:gd name="T25" fmla="*/ 2147483647 h 108"/>
                <a:gd name="T26" fmla="*/ 2147483647 w 96"/>
                <a:gd name="T27" fmla="*/ 0 h 108"/>
                <a:gd name="T28" fmla="*/ 2147483647 w 96"/>
                <a:gd name="T29" fmla="*/ 0 h 108"/>
                <a:gd name="T30" fmla="*/ 2147483647 w 96"/>
                <a:gd name="T31" fmla="*/ 2147483647 h 108"/>
                <a:gd name="T32" fmla="*/ 2147483647 w 96"/>
                <a:gd name="T33" fmla="*/ 2147483647 h 108"/>
                <a:gd name="T34" fmla="*/ 2147483647 w 96"/>
                <a:gd name="T35" fmla="*/ 2147483647 h 108"/>
                <a:gd name="T36" fmla="*/ 2147483647 w 96"/>
                <a:gd name="T37" fmla="*/ 2147483647 h 108"/>
                <a:gd name="T38" fmla="*/ 2147483647 w 96"/>
                <a:gd name="T39" fmla="*/ 2147483647 h 108"/>
                <a:gd name="T40" fmla="*/ 2147483647 w 96"/>
                <a:gd name="T41" fmla="*/ 2147483647 h 108"/>
                <a:gd name="T42" fmla="*/ 2147483647 w 96"/>
                <a:gd name="T43" fmla="*/ 2147483647 h 108"/>
                <a:gd name="T44" fmla="*/ 2147483647 w 96"/>
                <a:gd name="T45" fmla="*/ 2147483647 h 108"/>
                <a:gd name="T46" fmla="*/ 2147483647 w 96"/>
                <a:gd name="T47" fmla="*/ 2147483647 h 108"/>
                <a:gd name="T48" fmla="*/ 2147483647 w 96"/>
                <a:gd name="T49" fmla="*/ 2147483647 h 108"/>
                <a:gd name="T50" fmla="*/ 2147483647 w 96"/>
                <a:gd name="T51" fmla="*/ 2147483647 h 108"/>
                <a:gd name="T52" fmla="*/ 2147483647 w 96"/>
                <a:gd name="T53" fmla="*/ 2147483647 h 108"/>
                <a:gd name="T54" fmla="*/ 2147483647 w 96"/>
                <a:gd name="T55" fmla="*/ 2147483647 h 108"/>
                <a:gd name="T56" fmla="*/ 2147483647 w 96"/>
                <a:gd name="T57" fmla="*/ 2147483647 h 108"/>
                <a:gd name="T58" fmla="*/ 2147483647 w 96"/>
                <a:gd name="T59" fmla="*/ 2147483647 h 108"/>
                <a:gd name="T60" fmla="*/ 2147483647 w 96"/>
                <a:gd name="T61" fmla="*/ 2147483647 h 108"/>
                <a:gd name="T62" fmla="*/ 2147483647 w 96"/>
                <a:gd name="T63" fmla="*/ 2147483647 h 108"/>
                <a:gd name="T64" fmla="*/ 2147483647 w 96"/>
                <a:gd name="T65" fmla="*/ 2147483647 h 108"/>
                <a:gd name="T66" fmla="*/ 2147483647 w 96"/>
                <a:gd name="T67" fmla="*/ 2147483647 h 108"/>
                <a:gd name="T68" fmla="*/ 2147483647 w 96"/>
                <a:gd name="T69" fmla="*/ 2147483647 h 108"/>
                <a:gd name="T70" fmla="*/ 2147483647 w 96"/>
                <a:gd name="T71" fmla="*/ 2147483647 h 108"/>
                <a:gd name="T72" fmla="*/ 2147483647 w 96"/>
                <a:gd name="T73" fmla="*/ 2147483647 h 108"/>
                <a:gd name="T74" fmla="*/ 2147483647 w 96"/>
                <a:gd name="T75" fmla="*/ 2147483647 h 108"/>
                <a:gd name="T76" fmla="*/ 2147483647 w 96"/>
                <a:gd name="T77" fmla="*/ 2147483647 h 108"/>
                <a:gd name="T78" fmla="*/ 2147483647 w 96"/>
                <a:gd name="T79" fmla="*/ 2147483647 h 108"/>
                <a:gd name="T80" fmla="*/ 2147483647 w 96"/>
                <a:gd name="T81" fmla="*/ 2147483647 h 108"/>
                <a:gd name="T82" fmla="*/ 2147483647 w 96"/>
                <a:gd name="T83" fmla="*/ 2147483647 h 108"/>
                <a:gd name="T84" fmla="*/ 2147483647 w 96"/>
                <a:gd name="T85" fmla="*/ 2147483647 h 108"/>
                <a:gd name="T86" fmla="*/ 2147483647 w 96"/>
                <a:gd name="T87" fmla="*/ 2147483647 h 108"/>
                <a:gd name="T88" fmla="*/ 2147483647 w 96"/>
                <a:gd name="T89" fmla="*/ 2147483647 h 108"/>
                <a:gd name="T90" fmla="*/ 2147483647 w 96"/>
                <a:gd name="T91" fmla="*/ 2147483647 h 108"/>
                <a:gd name="T92" fmla="*/ 2147483647 w 96"/>
                <a:gd name="T93" fmla="*/ 2147483647 h 108"/>
                <a:gd name="T94" fmla="*/ 2147483647 w 96"/>
                <a:gd name="T95" fmla="*/ 2147483647 h 108"/>
                <a:gd name="T96" fmla="*/ 2147483647 w 96"/>
                <a:gd name="T97" fmla="*/ 2147483647 h 108"/>
                <a:gd name="T98" fmla="*/ 2147483647 w 96"/>
                <a:gd name="T99" fmla="*/ 2147483647 h 108"/>
                <a:gd name="T100" fmla="*/ 2147483647 w 96"/>
                <a:gd name="T101" fmla="*/ 2147483647 h 108"/>
                <a:gd name="T102" fmla="*/ 2147483647 w 96"/>
                <a:gd name="T103" fmla="*/ 2147483647 h 108"/>
                <a:gd name="T104" fmla="*/ 2147483647 w 96"/>
                <a:gd name="T105" fmla="*/ 2147483647 h 108"/>
                <a:gd name="T106" fmla="*/ 2147483647 w 96"/>
                <a:gd name="T107" fmla="*/ 2147483647 h 108"/>
                <a:gd name="T108" fmla="*/ 2147483647 w 96"/>
                <a:gd name="T109" fmla="*/ 2147483647 h 108"/>
                <a:gd name="T110" fmla="*/ 2147483647 w 96"/>
                <a:gd name="T111" fmla="*/ 2147483647 h 108"/>
                <a:gd name="T112" fmla="*/ 2147483647 w 96"/>
                <a:gd name="T113" fmla="*/ 2147483647 h 108"/>
                <a:gd name="T114" fmla="*/ 2147483647 w 96"/>
                <a:gd name="T115" fmla="*/ 2147483647 h 108"/>
                <a:gd name="T116" fmla="*/ 2147483647 w 96"/>
                <a:gd name="T117" fmla="*/ 2147483647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3" name="Freeform 81"/>
            <p:cNvSpPr>
              <a:spLocks noEditPoints="1" noChangeArrowheads="1"/>
            </p:cNvSpPr>
            <p:nvPr/>
          </p:nvSpPr>
          <p:spPr bwMode="auto">
            <a:xfrm>
              <a:off x="15878" y="3144546"/>
              <a:ext cx="377825" cy="372417"/>
            </a:xfrm>
            <a:custGeom>
              <a:avLst/>
              <a:gdLst>
                <a:gd name="T0" fmla="*/ 2147483647 w 101"/>
                <a:gd name="T1" fmla="*/ 2147483647 h 93"/>
                <a:gd name="T2" fmla="*/ 2147483647 w 101"/>
                <a:gd name="T3" fmla="*/ 2147483647 h 93"/>
                <a:gd name="T4" fmla="*/ 2147483647 w 101"/>
                <a:gd name="T5" fmla="*/ 2147483647 h 93"/>
                <a:gd name="T6" fmla="*/ 2147483647 w 101"/>
                <a:gd name="T7" fmla="*/ 2147483647 h 93"/>
                <a:gd name="T8" fmla="*/ 2147483647 w 101"/>
                <a:gd name="T9" fmla="*/ 2147483647 h 93"/>
                <a:gd name="T10" fmla="*/ 2147483647 w 101"/>
                <a:gd name="T11" fmla="*/ 2147483647 h 93"/>
                <a:gd name="T12" fmla="*/ 2147483647 w 101"/>
                <a:gd name="T13" fmla="*/ 2147483647 h 93"/>
                <a:gd name="T14" fmla="*/ 2147483647 w 101"/>
                <a:gd name="T15" fmla="*/ 2147483647 h 93"/>
                <a:gd name="T16" fmla="*/ 2147483647 w 101"/>
                <a:gd name="T17" fmla="*/ 2147483647 h 93"/>
                <a:gd name="T18" fmla="*/ 2147483647 w 101"/>
                <a:gd name="T19" fmla="*/ 2147483647 h 93"/>
                <a:gd name="T20" fmla="*/ 2147483647 w 101"/>
                <a:gd name="T21" fmla="*/ 2147483647 h 93"/>
                <a:gd name="T22" fmla="*/ 2147483647 w 101"/>
                <a:gd name="T23" fmla="*/ 2147483647 h 93"/>
                <a:gd name="T24" fmla="*/ 2147483647 w 101"/>
                <a:gd name="T25" fmla="*/ 2147483647 h 93"/>
                <a:gd name="T26" fmla="*/ 2147483647 w 101"/>
                <a:gd name="T27" fmla="*/ 2147483647 h 93"/>
                <a:gd name="T28" fmla="*/ 0 w 101"/>
                <a:gd name="T29" fmla="*/ 2147483647 h 93"/>
                <a:gd name="T30" fmla="*/ 2147483647 w 101"/>
                <a:gd name="T31" fmla="*/ 2147483647 h 93"/>
                <a:gd name="T32" fmla="*/ 2147483647 w 101"/>
                <a:gd name="T33" fmla="*/ 2147483647 h 93"/>
                <a:gd name="T34" fmla="*/ 2147483647 w 101"/>
                <a:gd name="T35" fmla="*/ 2147483647 h 93"/>
                <a:gd name="T36" fmla="*/ 2147483647 w 101"/>
                <a:gd name="T37" fmla="*/ 2147483647 h 93"/>
                <a:gd name="T38" fmla="*/ 2147483647 w 101"/>
                <a:gd name="T39" fmla="*/ 2147483647 h 93"/>
                <a:gd name="T40" fmla="*/ 2147483647 w 101"/>
                <a:gd name="T41" fmla="*/ 2147483647 h 93"/>
                <a:gd name="T42" fmla="*/ 2147483647 w 101"/>
                <a:gd name="T43" fmla="*/ 2147483647 h 93"/>
                <a:gd name="T44" fmla="*/ 2147483647 w 101"/>
                <a:gd name="T45" fmla="*/ 0 h 93"/>
                <a:gd name="T46" fmla="*/ 2147483647 w 101"/>
                <a:gd name="T47" fmla="*/ 2147483647 h 93"/>
                <a:gd name="T48" fmla="*/ 2147483647 w 101"/>
                <a:gd name="T49" fmla="*/ 2147483647 h 93"/>
                <a:gd name="T50" fmla="*/ 2147483647 w 101"/>
                <a:gd name="T51" fmla="*/ 2147483647 h 93"/>
                <a:gd name="T52" fmla="*/ 2147483647 w 101"/>
                <a:gd name="T53" fmla="*/ 2147483647 h 93"/>
                <a:gd name="T54" fmla="*/ 2147483647 w 101"/>
                <a:gd name="T55" fmla="*/ 2147483647 h 93"/>
                <a:gd name="T56" fmla="*/ 2147483647 w 101"/>
                <a:gd name="T57" fmla="*/ 2147483647 h 93"/>
                <a:gd name="T58" fmla="*/ 2147483647 w 101"/>
                <a:gd name="T59" fmla="*/ 2147483647 h 93"/>
                <a:gd name="T60" fmla="*/ 2147483647 w 101"/>
                <a:gd name="T61" fmla="*/ 2147483647 h 93"/>
                <a:gd name="T62" fmla="*/ 2147483647 w 101"/>
                <a:gd name="T63" fmla="*/ 2147483647 h 93"/>
                <a:gd name="T64" fmla="*/ 2147483647 w 101"/>
                <a:gd name="T65" fmla="*/ 2147483647 h 93"/>
                <a:gd name="T66" fmla="*/ 2147483647 w 101"/>
                <a:gd name="T67" fmla="*/ 2147483647 h 93"/>
                <a:gd name="T68" fmla="*/ 2147483647 w 101"/>
                <a:gd name="T69" fmla="*/ 2147483647 h 93"/>
                <a:gd name="T70" fmla="*/ 2147483647 w 101"/>
                <a:gd name="T71" fmla="*/ 2147483647 h 93"/>
                <a:gd name="T72" fmla="*/ 2147483647 w 101"/>
                <a:gd name="T73" fmla="*/ 2147483647 h 93"/>
                <a:gd name="T74" fmla="*/ 2147483647 w 101"/>
                <a:gd name="T75" fmla="*/ 2147483647 h 93"/>
                <a:gd name="T76" fmla="*/ 2147483647 w 101"/>
                <a:gd name="T77" fmla="*/ 2147483647 h 93"/>
                <a:gd name="T78" fmla="*/ 2147483647 w 101"/>
                <a:gd name="T79" fmla="*/ 2147483647 h 93"/>
                <a:gd name="T80" fmla="*/ 2147483647 w 101"/>
                <a:gd name="T81" fmla="*/ 2147483647 h 93"/>
                <a:gd name="T82" fmla="*/ 2147483647 w 101"/>
                <a:gd name="T83" fmla="*/ 2147483647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1"/>
                <a:gd name="T127" fmla="*/ 0 h 93"/>
                <a:gd name="T128" fmla="*/ 101 w 101"/>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4" name="Freeform 82"/>
            <p:cNvSpPr>
              <a:spLocks noEditPoints="1" noChangeArrowheads="1"/>
            </p:cNvSpPr>
            <p:nvPr/>
          </p:nvSpPr>
          <p:spPr bwMode="auto">
            <a:xfrm>
              <a:off x="1428750" y="4207922"/>
              <a:ext cx="349250" cy="331790"/>
            </a:xfrm>
            <a:custGeom>
              <a:avLst/>
              <a:gdLst>
                <a:gd name="T0" fmla="*/ 2147483647 w 93"/>
                <a:gd name="T1" fmla="*/ 2147483647 h 83"/>
                <a:gd name="T2" fmla="*/ 2147483647 w 93"/>
                <a:gd name="T3" fmla="*/ 2147483647 h 83"/>
                <a:gd name="T4" fmla="*/ 2147483647 w 93"/>
                <a:gd name="T5" fmla="*/ 2147483647 h 83"/>
                <a:gd name="T6" fmla="*/ 2147483647 w 93"/>
                <a:gd name="T7" fmla="*/ 2147483647 h 83"/>
                <a:gd name="T8" fmla="*/ 2147483647 w 93"/>
                <a:gd name="T9" fmla="*/ 2147483647 h 83"/>
                <a:gd name="T10" fmla="*/ 2147483647 w 93"/>
                <a:gd name="T11" fmla="*/ 2147483647 h 83"/>
                <a:gd name="T12" fmla="*/ 2147483647 w 93"/>
                <a:gd name="T13" fmla="*/ 2147483647 h 83"/>
                <a:gd name="T14" fmla="*/ 2147483647 w 93"/>
                <a:gd name="T15" fmla="*/ 0 h 83"/>
                <a:gd name="T16" fmla="*/ 2147483647 w 93"/>
                <a:gd name="T17" fmla="*/ 2147483647 h 83"/>
                <a:gd name="T18" fmla="*/ 2147483647 w 93"/>
                <a:gd name="T19" fmla="*/ 2147483647 h 83"/>
                <a:gd name="T20" fmla="*/ 2147483647 w 93"/>
                <a:gd name="T21" fmla="*/ 2147483647 h 83"/>
                <a:gd name="T22" fmla="*/ 2147483647 w 93"/>
                <a:gd name="T23" fmla="*/ 2147483647 h 83"/>
                <a:gd name="T24" fmla="*/ 2147483647 w 93"/>
                <a:gd name="T25" fmla="*/ 2147483647 h 83"/>
                <a:gd name="T26" fmla="*/ 0 w 93"/>
                <a:gd name="T27" fmla="*/ 2147483647 h 83"/>
                <a:gd name="T28" fmla="*/ 0 w 93"/>
                <a:gd name="T29" fmla="*/ 2147483647 h 83"/>
                <a:gd name="T30" fmla="*/ 2147483647 w 93"/>
                <a:gd name="T31" fmla="*/ 2147483647 h 83"/>
                <a:gd name="T32" fmla="*/ 2147483647 w 93"/>
                <a:gd name="T33" fmla="*/ 2147483647 h 83"/>
                <a:gd name="T34" fmla="*/ 2147483647 w 93"/>
                <a:gd name="T35" fmla="*/ 2147483647 h 83"/>
                <a:gd name="T36" fmla="*/ 2147483647 w 93"/>
                <a:gd name="T37" fmla="*/ 2147483647 h 83"/>
                <a:gd name="T38" fmla="*/ 2147483647 w 93"/>
                <a:gd name="T39" fmla="*/ 2147483647 h 83"/>
                <a:gd name="T40" fmla="*/ 2147483647 w 93"/>
                <a:gd name="T41" fmla="*/ 2147483647 h 83"/>
                <a:gd name="T42" fmla="*/ 2147483647 w 93"/>
                <a:gd name="T43" fmla="*/ 2147483647 h 83"/>
                <a:gd name="T44" fmla="*/ 2147483647 w 93"/>
                <a:gd name="T45" fmla="*/ 2147483647 h 83"/>
                <a:gd name="T46" fmla="*/ 2147483647 w 93"/>
                <a:gd name="T47" fmla="*/ 2147483647 h 83"/>
                <a:gd name="T48" fmla="*/ 2147483647 w 93"/>
                <a:gd name="T49" fmla="*/ 2147483647 h 83"/>
                <a:gd name="T50" fmla="*/ 2147483647 w 93"/>
                <a:gd name="T51" fmla="*/ 2147483647 h 83"/>
                <a:gd name="T52" fmla="*/ 2147483647 w 93"/>
                <a:gd name="T53" fmla="*/ 2147483647 h 83"/>
                <a:gd name="T54" fmla="*/ 2147483647 w 93"/>
                <a:gd name="T55" fmla="*/ 2147483647 h 83"/>
                <a:gd name="T56" fmla="*/ 2147483647 w 93"/>
                <a:gd name="T57" fmla="*/ 2147483647 h 83"/>
                <a:gd name="T58" fmla="*/ 2147483647 w 93"/>
                <a:gd name="T59" fmla="*/ 2147483647 h 83"/>
                <a:gd name="T60" fmla="*/ 2147483647 w 93"/>
                <a:gd name="T61" fmla="*/ 2147483647 h 83"/>
                <a:gd name="T62" fmla="*/ 2147483647 w 93"/>
                <a:gd name="T63" fmla="*/ 2147483647 h 83"/>
                <a:gd name="T64" fmla="*/ 2147483647 w 93"/>
                <a:gd name="T65" fmla="*/ 2147483647 h 83"/>
                <a:gd name="T66" fmla="*/ 2147483647 w 93"/>
                <a:gd name="T67" fmla="*/ 2147483647 h 83"/>
                <a:gd name="T68" fmla="*/ 2147483647 w 93"/>
                <a:gd name="T69" fmla="*/ 2147483647 h 83"/>
                <a:gd name="T70" fmla="*/ 2147483647 w 93"/>
                <a:gd name="T71" fmla="*/ 2147483647 h 83"/>
                <a:gd name="T72" fmla="*/ 2147483647 w 93"/>
                <a:gd name="T73" fmla="*/ 2147483647 h 83"/>
                <a:gd name="T74" fmla="*/ 2147483647 w 93"/>
                <a:gd name="T75" fmla="*/ 2147483647 h 83"/>
                <a:gd name="T76" fmla="*/ 2147483647 w 93"/>
                <a:gd name="T77" fmla="*/ 2147483647 h 83"/>
                <a:gd name="T78" fmla="*/ 2147483647 w 93"/>
                <a:gd name="T79" fmla="*/ 2147483647 h 83"/>
                <a:gd name="T80" fmla="*/ 2147483647 w 93"/>
                <a:gd name="T81" fmla="*/ 2147483647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83"/>
                <a:gd name="T125" fmla="*/ 93 w 93"/>
                <a:gd name="T126" fmla="*/ 83 h 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5" name="Freeform 83"/>
            <p:cNvSpPr>
              <a:spLocks noEditPoints="1" noChangeArrowheads="1"/>
            </p:cNvSpPr>
            <p:nvPr/>
          </p:nvSpPr>
          <p:spPr bwMode="auto">
            <a:xfrm>
              <a:off x="41275" y="4228088"/>
              <a:ext cx="322262" cy="352103"/>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2147483647 h 88"/>
                <a:gd name="T22" fmla="*/ 0 w 86"/>
                <a:gd name="T23" fmla="*/ 2147483647 h 88"/>
                <a:gd name="T24" fmla="*/ 2147483647 w 86"/>
                <a:gd name="T25" fmla="*/ 2147483647 h 88"/>
                <a:gd name="T26" fmla="*/ 2147483647 w 86"/>
                <a:gd name="T27" fmla="*/ 2147483647 h 88"/>
                <a:gd name="T28" fmla="*/ 2147483647 w 86"/>
                <a:gd name="T29" fmla="*/ 2147483647 h 88"/>
                <a:gd name="T30" fmla="*/ 2147483647 w 86"/>
                <a:gd name="T31" fmla="*/ 0 h 88"/>
                <a:gd name="T32" fmla="*/ 2147483647 w 86"/>
                <a:gd name="T33" fmla="*/ 0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2147483647 w 86"/>
                <a:gd name="T79" fmla="*/ 2147483647 h 88"/>
                <a:gd name="T80" fmla="*/ 2147483647 w 86"/>
                <a:gd name="T81" fmla="*/ 2147483647 h 88"/>
                <a:gd name="T82" fmla="*/ 2147483647 w 86"/>
                <a:gd name="T83" fmla="*/ 2147483647 h 88"/>
                <a:gd name="T84" fmla="*/ 2147483647 w 86"/>
                <a:gd name="T85" fmla="*/ 2147483647 h 88"/>
                <a:gd name="T86" fmla="*/ 2147483647 w 86"/>
                <a:gd name="T87" fmla="*/ 2147483647 h 88"/>
                <a:gd name="T88" fmla="*/ 2147483647 w 86"/>
                <a:gd name="T89" fmla="*/ 2147483647 h 88"/>
                <a:gd name="T90" fmla="*/ 2147483647 w 86"/>
                <a:gd name="T91" fmla="*/ 2147483647 h 88"/>
                <a:gd name="T92" fmla="*/ 2147483647 w 86"/>
                <a:gd name="T93" fmla="*/ 2147483647 h 88"/>
                <a:gd name="T94" fmla="*/ 2147483647 w 86"/>
                <a:gd name="T95" fmla="*/ 2147483647 h 88"/>
                <a:gd name="T96" fmla="*/ 2147483647 w 86"/>
                <a:gd name="T97" fmla="*/ 2147483647 h 88"/>
                <a:gd name="T98" fmla="*/ 2147483647 w 86"/>
                <a:gd name="T99" fmla="*/ 2147483647 h 88"/>
                <a:gd name="T100" fmla="*/ 2147483647 w 86"/>
                <a:gd name="T101" fmla="*/ 2147483647 h 88"/>
                <a:gd name="T102" fmla="*/ 2147483647 w 86"/>
                <a:gd name="T103" fmla="*/ 2147483647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6" name="Freeform 84"/>
            <p:cNvSpPr>
              <a:spLocks noChangeArrowheads="1"/>
            </p:cNvSpPr>
            <p:nvPr/>
          </p:nvSpPr>
          <p:spPr bwMode="auto">
            <a:xfrm>
              <a:off x="1403353" y="3231901"/>
              <a:ext cx="396875" cy="250535"/>
            </a:xfrm>
            <a:custGeom>
              <a:avLst/>
              <a:gdLst>
                <a:gd name="T0" fmla="*/ 2147483647 w 106"/>
                <a:gd name="T1" fmla="*/ 2147483647 h 63"/>
                <a:gd name="T2" fmla="*/ 2147483647 w 106"/>
                <a:gd name="T3" fmla="*/ 2147483647 h 63"/>
                <a:gd name="T4" fmla="*/ 2147483647 w 106"/>
                <a:gd name="T5" fmla="*/ 2147483647 h 63"/>
                <a:gd name="T6" fmla="*/ 2147483647 w 106"/>
                <a:gd name="T7" fmla="*/ 2147483647 h 63"/>
                <a:gd name="T8" fmla="*/ 2147483647 w 106"/>
                <a:gd name="T9" fmla="*/ 2147483647 h 63"/>
                <a:gd name="T10" fmla="*/ 0 w 106"/>
                <a:gd name="T11" fmla="*/ 2147483647 h 63"/>
                <a:gd name="T12" fmla="*/ 0 w 106"/>
                <a:gd name="T13" fmla="*/ 2147483647 h 63"/>
                <a:gd name="T14" fmla="*/ 2147483647 w 106"/>
                <a:gd name="T15" fmla="*/ 2147483647 h 63"/>
                <a:gd name="T16" fmla="*/ 2147483647 w 106"/>
                <a:gd name="T17" fmla="*/ 2147483647 h 63"/>
                <a:gd name="T18" fmla="*/ 2147483647 w 106"/>
                <a:gd name="T19" fmla="*/ 2147483647 h 63"/>
                <a:gd name="T20" fmla="*/ 2147483647 w 106"/>
                <a:gd name="T21" fmla="*/ 2147483647 h 63"/>
                <a:gd name="T22" fmla="*/ 2147483647 w 106"/>
                <a:gd name="T23" fmla="*/ 2147483647 h 63"/>
                <a:gd name="T24" fmla="*/ 2147483647 w 106"/>
                <a:gd name="T25" fmla="*/ 2147483647 h 63"/>
                <a:gd name="T26" fmla="*/ 2147483647 w 106"/>
                <a:gd name="T27" fmla="*/ 2147483647 h 63"/>
                <a:gd name="T28" fmla="*/ 2147483647 w 106"/>
                <a:gd name="T29" fmla="*/ 2147483647 h 63"/>
                <a:gd name="T30" fmla="*/ 2147483647 w 106"/>
                <a:gd name="T31" fmla="*/ 2147483647 h 63"/>
                <a:gd name="T32" fmla="*/ 2147483647 w 106"/>
                <a:gd name="T33" fmla="*/ 2147483647 h 63"/>
                <a:gd name="T34" fmla="*/ 2147483647 w 106"/>
                <a:gd name="T35" fmla="*/ 2147483647 h 63"/>
                <a:gd name="T36" fmla="*/ 2147483647 w 106"/>
                <a:gd name="T37" fmla="*/ 2147483647 h 63"/>
                <a:gd name="T38" fmla="*/ 2147483647 w 106"/>
                <a:gd name="T39" fmla="*/ 2147483647 h 63"/>
                <a:gd name="T40" fmla="*/ 2147483647 w 106"/>
                <a:gd name="T41" fmla="*/ 2147483647 h 63"/>
                <a:gd name="T42" fmla="*/ 2147483647 w 106"/>
                <a:gd name="T43" fmla="*/ 2147483647 h 63"/>
                <a:gd name="T44" fmla="*/ 2147483647 w 106"/>
                <a:gd name="T45" fmla="*/ 2147483647 h 63"/>
                <a:gd name="T46" fmla="*/ 2147483647 w 106"/>
                <a:gd name="T47" fmla="*/ 2147483647 h 63"/>
                <a:gd name="T48" fmla="*/ 2147483647 w 106"/>
                <a:gd name="T49" fmla="*/ 2147483647 h 63"/>
                <a:gd name="T50" fmla="*/ 2147483647 w 106"/>
                <a:gd name="T51" fmla="*/ 2147483647 h 63"/>
                <a:gd name="T52" fmla="*/ 2147483647 w 106"/>
                <a:gd name="T53" fmla="*/ 2147483647 h 63"/>
                <a:gd name="T54" fmla="*/ 2147483647 w 106"/>
                <a:gd name="T55" fmla="*/ 2147483647 h 63"/>
                <a:gd name="T56" fmla="*/ 2147483647 w 106"/>
                <a:gd name="T57" fmla="*/ 2147483647 h 63"/>
                <a:gd name="T58" fmla="*/ 2147483647 w 106"/>
                <a:gd name="T59" fmla="*/ 2147483647 h 63"/>
                <a:gd name="T60" fmla="*/ 2147483647 w 106"/>
                <a:gd name="T61" fmla="*/ 2147483647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63"/>
                <a:gd name="T95" fmla="*/ 106 w 106"/>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7" name="Freeform 85"/>
            <p:cNvSpPr>
              <a:spLocks noEditPoints="1" noChangeArrowheads="1"/>
            </p:cNvSpPr>
            <p:nvPr/>
          </p:nvSpPr>
          <p:spPr bwMode="auto">
            <a:xfrm>
              <a:off x="60325" y="3705478"/>
              <a:ext cx="315912" cy="331790"/>
            </a:xfrm>
            <a:custGeom>
              <a:avLst/>
              <a:gdLst>
                <a:gd name="T0" fmla="*/ 2147483647 w 199"/>
                <a:gd name="T1" fmla="*/ 0 h 196"/>
                <a:gd name="T2" fmla="*/ 2147483647 w 199"/>
                <a:gd name="T3" fmla="*/ 2147483647 h 196"/>
                <a:gd name="T4" fmla="*/ 2147483647 w 199"/>
                <a:gd name="T5" fmla="*/ 2147483647 h 196"/>
                <a:gd name="T6" fmla="*/ 2147483647 w 199"/>
                <a:gd name="T7" fmla="*/ 2147483647 h 196"/>
                <a:gd name="T8" fmla="*/ 2147483647 w 199"/>
                <a:gd name="T9" fmla="*/ 2147483647 h 196"/>
                <a:gd name="T10" fmla="*/ 2147483647 w 199"/>
                <a:gd name="T11" fmla="*/ 2147483647 h 196"/>
                <a:gd name="T12" fmla="*/ 2147483647 w 199"/>
                <a:gd name="T13" fmla="*/ 2147483647 h 196"/>
                <a:gd name="T14" fmla="*/ 0 w 199"/>
                <a:gd name="T15" fmla="*/ 2147483647 h 196"/>
                <a:gd name="T16" fmla="*/ 2147483647 w 199"/>
                <a:gd name="T17" fmla="*/ 2147483647 h 196"/>
                <a:gd name="T18" fmla="*/ 0 w 199"/>
                <a:gd name="T19" fmla="*/ 2147483647 h 196"/>
                <a:gd name="T20" fmla="*/ 0 w 199"/>
                <a:gd name="T21" fmla="*/ 0 h 196"/>
                <a:gd name="T22" fmla="*/ 2147483647 w 199"/>
                <a:gd name="T23" fmla="*/ 2147483647 h 196"/>
                <a:gd name="T24" fmla="*/ 2147483647 w 199"/>
                <a:gd name="T25" fmla="*/ 2147483647 h 196"/>
                <a:gd name="T26" fmla="*/ 2147483647 w 199"/>
                <a:gd name="T27" fmla="*/ 2147483647 h 196"/>
                <a:gd name="T28" fmla="*/ 2147483647 w 199"/>
                <a:gd name="T29" fmla="*/ 2147483647 h 196"/>
                <a:gd name="T30" fmla="*/ 2147483647 w 199"/>
                <a:gd name="T31" fmla="*/ 2147483647 h 196"/>
                <a:gd name="T32" fmla="*/ 2147483647 w 199"/>
                <a:gd name="T33" fmla="*/ 2147483647 h 196"/>
                <a:gd name="T34" fmla="*/ 2147483647 w 199"/>
                <a:gd name="T35" fmla="*/ 2147483647 h 196"/>
                <a:gd name="T36" fmla="*/ 2147483647 w 199"/>
                <a:gd name="T37" fmla="*/ 2147483647 h 196"/>
                <a:gd name="T38" fmla="*/ 2147483647 w 199"/>
                <a:gd name="T39" fmla="*/ 2147483647 h 196"/>
                <a:gd name="T40" fmla="*/ 2147483647 w 199"/>
                <a:gd name="T41" fmla="*/ 2147483647 h 196"/>
                <a:gd name="T42" fmla="*/ 2147483647 w 199"/>
                <a:gd name="T43" fmla="*/ 2147483647 h 196"/>
                <a:gd name="T44" fmla="*/ 2147483647 w 199"/>
                <a:gd name="T45" fmla="*/ 2147483647 h 196"/>
                <a:gd name="T46" fmla="*/ 2147483647 w 199"/>
                <a:gd name="T47" fmla="*/ 2147483647 h 196"/>
                <a:gd name="T48" fmla="*/ 2147483647 w 199"/>
                <a:gd name="T49" fmla="*/ 2147483647 h 196"/>
                <a:gd name="T50" fmla="*/ 2147483647 w 199"/>
                <a:gd name="T51" fmla="*/ 2147483647 h 196"/>
                <a:gd name="T52" fmla="*/ 2147483647 w 199"/>
                <a:gd name="T53" fmla="*/ 2147483647 h 196"/>
                <a:gd name="T54" fmla="*/ 2147483647 w 199"/>
                <a:gd name="T55" fmla="*/ 2147483647 h 196"/>
                <a:gd name="T56" fmla="*/ 2147483647 w 199"/>
                <a:gd name="T57" fmla="*/ 2147483647 h 196"/>
                <a:gd name="T58" fmla="*/ 2147483647 w 199"/>
                <a:gd name="T59" fmla="*/ 2147483647 h 196"/>
                <a:gd name="T60" fmla="*/ 2147483647 w 199"/>
                <a:gd name="T61" fmla="*/ 2147483647 h 196"/>
                <a:gd name="T62" fmla="*/ 2147483647 w 199"/>
                <a:gd name="T63" fmla="*/ 2147483647 h 196"/>
                <a:gd name="T64" fmla="*/ 2147483647 w 199"/>
                <a:gd name="T65" fmla="*/ 2147483647 h 196"/>
                <a:gd name="T66" fmla="*/ 2147483647 w 199"/>
                <a:gd name="T67" fmla="*/ 2147483647 h 196"/>
                <a:gd name="T68" fmla="*/ 2147483647 w 199"/>
                <a:gd name="T69" fmla="*/ 2147483647 h 196"/>
                <a:gd name="T70" fmla="*/ 2147483647 w 199"/>
                <a:gd name="T71" fmla="*/ 2147483647 h 196"/>
                <a:gd name="T72" fmla="*/ 2147483647 w 199"/>
                <a:gd name="T73" fmla="*/ 2147483647 h 196"/>
                <a:gd name="T74" fmla="*/ 2147483647 w 199"/>
                <a:gd name="T75" fmla="*/ 2147483647 h 196"/>
                <a:gd name="T76" fmla="*/ 2147483647 w 199"/>
                <a:gd name="T77" fmla="*/ 2147483647 h 196"/>
                <a:gd name="T78" fmla="*/ 2147483647 w 199"/>
                <a:gd name="T79" fmla="*/ 2147483647 h 196"/>
                <a:gd name="T80" fmla="*/ 2147483647 w 199"/>
                <a:gd name="T81" fmla="*/ 2147483647 h 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9"/>
                <a:gd name="T124" fmla="*/ 0 h 196"/>
                <a:gd name="T125" fmla="*/ 199 w 199"/>
                <a:gd name="T126" fmla="*/ 196 h 1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8" name="Freeform 86"/>
            <p:cNvSpPr>
              <a:spLocks noEditPoints="1" noChangeArrowheads="1"/>
            </p:cNvSpPr>
            <p:nvPr/>
          </p:nvSpPr>
          <p:spPr bwMode="auto">
            <a:xfrm>
              <a:off x="1406528" y="4667898"/>
              <a:ext cx="401637" cy="414738"/>
            </a:xfrm>
            <a:custGeom>
              <a:avLst/>
              <a:gdLst>
                <a:gd name="T0" fmla="*/ 2147483647 w 107"/>
                <a:gd name="T1" fmla="*/ 2147483647 h 104"/>
                <a:gd name="T2" fmla="*/ 2147483647 w 107"/>
                <a:gd name="T3" fmla="*/ 2147483647 h 104"/>
                <a:gd name="T4" fmla="*/ 2147483647 w 107"/>
                <a:gd name="T5" fmla="*/ 2147483647 h 104"/>
                <a:gd name="T6" fmla="*/ 2147483647 w 107"/>
                <a:gd name="T7" fmla="*/ 2147483647 h 104"/>
                <a:gd name="T8" fmla="*/ 2147483647 w 107"/>
                <a:gd name="T9" fmla="*/ 2147483647 h 104"/>
                <a:gd name="T10" fmla="*/ 2147483647 w 107"/>
                <a:gd name="T11" fmla="*/ 2147483647 h 104"/>
                <a:gd name="T12" fmla="*/ 2147483647 w 107"/>
                <a:gd name="T13" fmla="*/ 2147483647 h 104"/>
                <a:gd name="T14" fmla="*/ 2147483647 w 107"/>
                <a:gd name="T15" fmla="*/ 2147483647 h 104"/>
                <a:gd name="T16" fmla="*/ 2147483647 w 107"/>
                <a:gd name="T17" fmla="*/ 2147483647 h 104"/>
                <a:gd name="T18" fmla="*/ 2147483647 w 107"/>
                <a:gd name="T19" fmla="*/ 2147483647 h 104"/>
                <a:gd name="T20" fmla="*/ 2147483647 w 107"/>
                <a:gd name="T21" fmla="*/ 2147483647 h 104"/>
                <a:gd name="T22" fmla="*/ 2147483647 w 107"/>
                <a:gd name="T23" fmla="*/ 2147483647 h 104"/>
                <a:gd name="T24" fmla="*/ 2147483647 w 107"/>
                <a:gd name="T25" fmla="*/ 2147483647 h 104"/>
                <a:gd name="T26" fmla="*/ 2147483647 w 107"/>
                <a:gd name="T27" fmla="*/ 2147483647 h 104"/>
                <a:gd name="T28" fmla="*/ 2147483647 w 107"/>
                <a:gd name="T29" fmla="*/ 2147483647 h 104"/>
                <a:gd name="T30" fmla="*/ 2147483647 w 107"/>
                <a:gd name="T31" fmla="*/ 2147483647 h 104"/>
                <a:gd name="T32" fmla="*/ 2147483647 w 107"/>
                <a:gd name="T33" fmla="*/ 2147483647 h 104"/>
                <a:gd name="T34" fmla="*/ 2147483647 w 107"/>
                <a:gd name="T35" fmla="*/ 2147483647 h 104"/>
                <a:gd name="T36" fmla="*/ 2147483647 w 107"/>
                <a:gd name="T37" fmla="*/ 2147483647 h 104"/>
                <a:gd name="T38" fmla="*/ 2147483647 w 107"/>
                <a:gd name="T39" fmla="*/ 2147483647 h 104"/>
                <a:gd name="T40" fmla="*/ 2147483647 w 107"/>
                <a:gd name="T41" fmla="*/ 2147483647 h 104"/>
                <a:gd name="T42" fmla="*/ 2147483647 w 107"/>
                <a:gd name="T43" fmla="*/ 2147483647 h 104"/>
                <a:gd name="T44" fmla="*/ 2147483647 w 107"/>
                <a:gd name="T45" fmla="*/ 2147483647 h 104"/>
                <a:gd name="T46" fmla="*/ 2147483647 w 107"/>
                <a:gd name="T47" fmla="*/ 2147483647 h 104"/>
                <a:gd name="T48" fmla="*/ 2147483647 w 107"/>
                <a:gd name="T49" fmla="*/ 2147483647 h 104"/>
                <a:gd name="T50" fmla="*/ 2147483647 w 107"/>
                <a:gd name="T51" fmla="*/ 2147483647 h 104"/>
                <a:gd name="T52" fmla="*/ 2147483647 w 107"/>
                <a:gd name="T53" fmla="*/ 2147483647 h 104"/>
                <a:gd name="T54" fmla="*/ 2147483647 w 107"/>
                <a:gd name="T55" fmla="*/ 2147483647 h 104"/>
                <a:gd name="T56" fmla="*/ 2147483647 w 107"/>
                <a:gd name="T57" fmla="*/ 2147483647 h 104"/>
                <a:gd name="T58" fmla="*/ 2147483647 w 107"/>
                <a:gd name="T59" fmla="*/ 2147483647 h 104"/>
                <a:gd name="T60" fmla="*/ 2147483647 w 107"/>
                <a:gd name="T61" fmla="*/ 2147483647 h 104"/>
                <a:gd name="T62" fmla="*/ 2147483647 w 107"/>
                <a:gd name="T63" fmla="*/ 2147483647 h 104"/>
                <a:gd name="T64" fmla="*/ 2147483647 w 107"/>
                <a:gd name="T65" fmla="*/ 2147483647 h 104"/>
                <a:gd name="T66" fmla="*/ 2147483647 w 107"/>
                <a:gd name="T67" fmla="*/ 2147483647 h 104"/>
                <a:gd name="T68" fmla="*/ 2147483647 w 107"/>
                <a:gd name="T69" fmla="*/ 214748364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
                <a:gd name="T106" fmla="*/ 0 h 104"/>
                <a:gd name="T107" fmla="*/ 107 w 107"/>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49" name="Freeform 87"/>
            <p:cNvSpPr>
              <a:spLocks noEditPoints="1" noChangeArrowheads="1"/>
            </p:cNvSpPr>
            <p:nvPr/>
          </p:nvSpPr>
          <p:spPr bwMode="auto">
            <a:xfrm>
              <a:off x="1463675" y="3632039"/>
              <a:ext cx="284162" cy="446900"/>
            </a:xfrm>
            <a:custGeom>
              <a:avLst/>
              <a:gdLst>
                <a:gd name="T0" fmla="*/ 2147483647 w 76"/>
                <a:gd name="T1" fmla="*/ 0 h 112"/>
                <a:gd name="T2" fmla="*/ 2147483647 w 76"/>
                <a:gd name="T3" fmla="*/ 0 h 112"/>
                <a:gd name="T4" fmla="*/ 2147483647 w 76"/>
                <a:gd name="T5" fmla="*/ 2147483647 h 112"/>
                <a:gd name="T6" fmla="*/ 2147483647 w 76"/>
                <a:gd name="T7" fmla="*/ 2147483647 h 112"/>
                <a:gd name="T8" fmla="*/ 2147483647 w 76"/>
                <a:gd name="T9" fmla="*/ 2147483647 h 112"/>
                <a:gd name="T10" fmla="*/ 2147483647 w 76"/>
                <a:gd name="T11" fmla="*/ 2147483647 h 112"/>
                <a:gd name="T12" fmla="*/ 2147483647 w 76"/>
                <a:gd name="T13" fmla="*/ 2147483647 h 112"/>
                <a:gd name="T14" fmla="*/ 2147483647 w 76"/>
                <a:gd name="T15" fmla="*/ 2147483647 h 112"/>
                <a:gd name="T16" fmla="*/ 2147483647 w 76"/>
                <a:gd name="T17" fmla="*/ 2147483647 h 112"/>
                <a:gd name="T18" fmla="*/ 2147483647 w 76"/>
                <a:gd name="T19" fmla="*/ 2147483647 h 112"/>
                <a:gd name="T20" fmla="*/ 2147483647 w 76"/>
                <a:gd name="T21" fmla="*/ 2147483647 h 112"/>
                <a:gd name="T22" fmla="*/ 2147483647 w 76"/>
                <a:gd name="T23" fmla="*/ 2147483647 h 112"/>
                <a:gd name="T24" fmla="*/ 2147483647 w 76"/>
                <a:gd name="T25" fmla="*/ 2147483647 h 112"/>
                <a:gd name="T26" fmla="*/ 2147483647 w 76"/>
                <a:gd name="T27" fmla="*/ 2147483647 h 112"/>
                <a:gd name="T28" fmla="*/ 2147483647 w 76"/>
                <a:gd name="T29" fmla="*/ 2147483647 h 112"/>
                <a:gd name="T30" fmla="*/ 2147483647 w 76"/>
                <a:gd name="T31" fmla="*/ 2147483647 h 112"/>
                <a:gd name="T32" fmla="*/ 2147483647 w 76"/>
                <a:gd name="T33" fmla="*/ 2147483647 h 112"/>
                <a:gd name="T34" fmla="*/ 2147483647 w 76"/>
                <a:gd name="T35" fmla="*/ 2147483647 h 112"/>
                <a:gd name="T36" fmla="*/ 2147483647 w 76"/>
                <a:gd name="T37" fmla="*/ 2147483647 h 112"/>
                <a:gd name="T38" fmla="*/ 2147483647 w 76"/>
                <a:gd name="T39" fmla="*/ 2147483647 h 112"/>
                <a:gd name="T40" fmla="*/ 2147483647 w 76"/>
                <a:gd name="T41" fmla="*/ 2147483647 h 112"/>
                <a:gd name="T42" fmla="*/ 2147483647 w 76"/>
                <a:gd name="T43" fmla="*/ 2147483647 h 112"/>
                <a:gd name="T44" fmla="*/ 2147483647 w 76"/>
                <a:gd name="T45" fmla="*/ 2147483647 h 112"/>
                <a:gd name="T46" fmla="*/ 2147483647 w 76"/>
                <a:gd name="T47" fmla="*/ 2147483647 h 112"/>
                <a:gd name="T48" fmla="*/ 2147483647 w 76"/>
                <a:gd name="T49" fmla="*/ 2147483647 h 112"/>
                <a:gd name="T50" fmla="*/ 2147483647 w 76"/>
                <a:gd name="T51" fmla="*/ 2147483647 h 112"/>
                <a:gd name="T52" fmla="*/ 2147483647 w 76"/>
                <a:gd name="T53" fmla="*/ 2147483647 h 112"/>
                <a:gd name="T54" fmla="*/ 2147483647 w 76"/>
                <a:gd name="T55" fmla="*/ 2147483647 h 112"/>
                <a:gd name="T56" fmla="*/ 2147483647 w 76"/>
                <a:gd name="T57" fmla="*/ 2147483647 h 112"/>
                <a:gd name="T58" fmla="*/ 2147483647 w 76"/>
                <a:gd name="T59" fmla="*/ 2147483647 h 112"/>
                <a:gd name="T60" fmla="*/ 2147483647 w 76"/>
                <a:gd name="T61" fmla="*/ 2147483647 h 112"/>
                <a:gd name="T62" fmla="*/ 2147483647 w 76"/>
                <a:gd name="T63" fmla="*/ 2147483647 h 112"/>
                <a:gd name="T64" fmla="*/ 2147483647 w 76"/>
                <a:gd name="T65" fmla="*/ 2147483647 h 112"/>
                <a:gd name="T66" fmla="*/ 2147483647 w 76"/>
                <a:gd name="T67" fmla="*/ 2147483647 h 112"/>
                <a:gd name="T68" fmla="*/ 2147483647 w 76"/>
                <a:gd name="T69" fmla="*/ 2147483647 h 112"/>
                <a:gd name="T70" fmla="*/ 2147483647 w 76"/>
                <a:gd name="T71" fmla="*/ 2147483647 h 112"/>
                <a:gd name="T72" fmla="*/ 2147483647 w 76"/>
                <a:gd name="T73" fmla="*/ 2147483647 h 112"/>
                <a:gd name="T74" fmla="*/ 0 w 76"/>
                <a:gd name="T75" fmla="*/ 2147483647 h 112"/>
                <a:gd name="T76" fmla="*/ 0 w 76"/>
                <a:gd name="T77" fmla="*/ 2147483647 h 112"/>
                <a:gd name="T78" fmla="*/ 2147483647 w 76"/>
                <a:gd name="T79" fmla="*/ 2147483647 h 112"/>
                <a:gd name="T80" fmla="*/ 2147483647 w 76"/>
                <a:gd name="T81" fmla="*/ 2147483647 h 112"/>
                <a:gd name="T82" fmla="*/ 2147483647 w 76"/>
                <a:gd name="T83" fmla="*/ 0 h 112"/>
                <a:gd name="T84" fmla="*/ 2147483647 w 76"/>
                <a:gd name="T85" fmla="*/ 2147483647 h 112"/>
                <a:gd name="T86" fmla="*/ 2147483647 w 76"/>
                <a:gd name="T87" fmla="*/ 2147483647 h 112"/>
                <a:gd name="T88" fmla="*/ 2147483647 w 76"/>
                <a:gd name="T89" fmla="*/ 2147483647 h 112"/>
                <a:gd name="T90" fmla="*/ 2147483647 w 76"/>
                <a:gd name="T91" fmla="*/ 2147483647 h 112"/>
                <a:gd name="T92" fmla="*/ 2147483647 w 76"/>
                <a:gd name="T93" fmla="*/ 2147483647 h 112"/>
                <a:gd name="T94" fmla="*/ 2147483647 w 76"/>
                <a:gd name="T95" fmla="*/ 2147483647 h 112"/>
                <a:gd name="T96" fmla="*/ 2147483647 w 76"/>
                <a:gd name="T97" fmla="*/ 2147483647 h 112"/>
                <a:gd name="T98" fmla="*/ 2147483647 w 76"/>
                <a:gd name="T99" fmla="*/ 2147483647 h 112"/>
                <a:gd name="T100" fmla="*/ 2147483647 w 76"/>
                <a:gd name="T101" fmla="*/ 2147483647 h 112"/>
                <a:gd name="T102" fmla="*/ 2147483647 w 76"/>
                <a:gd name="T103" fmla="*/ 2147483647 h 112"/>
                <a:gd name="T104" fmla="*/ 2147483647 w 76"/>
                <a:gd name="T105" fmla="*/ 2147483647 h 112"/>
                <a:gd name="T106" fmla="*/ 2147483647 w 76"/>
                <a:gd name="T107" fmla="*/ 2147483647 h 112"/>
                <a:gd name="T108" fmla="*/ 2147483647 w 76"/>
                <a:gd name="T109" fmla="*/ 2147483647 h 112"/>
                <a:gd name="T110" fmla="*/ 2147483647 w 76"/>
                <a:gd name="T111" fmla="*/ 2147483647 h 112"/>
                <a:gd name="T112" fmla="*/ 2147483647 w 76"/>
                <a:gd name="T113" fmla="*/ 2147483647 h 112"/>
                <a:gd name="T114" fmla="*/ 2147483647 w 76"/>
                <a:gd name="T115" fmla="*/ 2147483647 h 112"/>
                <a:gd name="T116" fmla="*/ 2147483647 w 76"/>
                <a:gd name="T117" fmla="*/ 2147483647 h 112"/>
                <a:gd name="T118" fmla="*/ 2147483647 w 76"/>
                <a:gd name="T119" fmla="*/ 2147483647 h 112"/>
                <a:gd name="T120" fmla="*/ 2147483647 w 76"/>
                <a:gd name="T121" fmla="*/ 2147483647 h 112"/>
                <a:gd name="T122" fmla="*/ 2147483647 w 76"/>
                <a:gd name="T123" fmla="*/ 2147483647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6"/>
                <a:gd name="T187" fmla="*/ 0 h 112"/>
                <a:gd name="T188" fmla="*/ 76 w 76"/>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0" name="Freeform 88"/>
            <p:cNvSpPr>
              <a:spLocks noEditPoints="1" noChangeArrowheads="1"/>
            </p:cNvSpPr>
            <p:nvPr/>
          </p:nvSpPr>
          <p:spPr bwMode="auto">
            <a:xfrm>
              <a:off x="2122490" y="3154387"/>
              <a:ext cx="376237" cy="367338"/>
            </a:xfrm>
            <a:custGeom>
              <a:avLst/>
              <a:gdLst>
                <a:gd name="T0" fmla="*/ 2147483647 w 237"/>
                <a:gd name="T1" fmla="*/ 2147483647 h 217"/>
                <a:gd name="T2" fmla="*/ 2147483647 w 237"/>
                <a:gd name="T3" fmla="*/ 2147483647 h 217"/>
                <a:gd name="T4" fmla="*/ 2147483647 w 237"/>
                <a:gd name="T5" fmla="*/ 2147483647 h 217"/>
                <a:gd name="T6" fmla="*/ 2147483647 w 237"/>
                <a:gd name="T7" fmla="*/ 2147483647 h 217"/>
                <a:gd name="T8" fmla="*/ 2147483647 w 237"/>
                <a:gd name="T9" fmla="*/ 2147483647 h 217"/>
                <a:gd name="T10" fmla="*/ 2147483647 w 237"/>
                <a:gd name="T11" fmla="*/ 2147483647 h 217"/>
                <a:gd name="T12" fmla="*/ 2147483647 w 237"/>
                <a:gd name="T13" fmla="*/ 2147483647 h 217"/>
                <a:gd name="T14" fmla="*/ 2147483647 w 237"/>
                <a:gd name="T15" fmla="*/ 2147483647 h 217"/>
                <a:gd name="T16" fmla="*/ 2147483647 w 237"/>
                <a:gd name="T17" fmla="*/ 2147483647 h 217"/>
                <a:gd name="T18" fmla="*/ 2147483647 w 237"/>
                <a:gd name="T19" fmla="*/ 2147483647 h 217"/>
                <a:gd name="T20" fmla="*/ 2147483647 w 237"/>
                <a:gd name="T21" fmla="*/ 2147483647 h 217"/>
                <a:gd name="T22" fmla="*/ 2147483647 w 237"/>
                <a:gd name="T23" fmla="*/ 2147483647 h 217"/>
                <a:gd name="T24" fmla="*/ 2147483647 w 237"/>
                <a:gd name="T25" fmla="*/ 2147483647 h 217"/>
                <a:gd name="T26" fmla="*/ 2147483647 w 237"/>
                <a:gd name="T27" fmla="*/ 2147483647 h 217"/>
                <a:gd name="T28" fmla="*/ 0 w 237"/>
                <a:gd name="T29" fmla="*/ 2147483647 h 217"/>
                <a:gd name="T30" fmla="*/ 0 w 237"/>
                <a:gd name="T31" fmla="*/ 2147483647 h 217"/>
                <a:gd name="T32" fmla="*/ 2147483647 w 237"/>
                <a:gd name="T33" fmla="*/ 2147483647 h 217"/>
                <a:gd name="T34" fmla="*/ 2147483647 w 237"/>
                <a:gd name="T35" fmla="*/ 2147483647 h 217"/>
                <a:gd name="T36" fmla="*/ 2147483647 w 237"/>
                <a:gd name="T37" fmla="*/ 2147483647 h 217"/>
                <a:gd name="T38" fmla="*/ 2147483647 w 237"/>
                <a:gd name="T39" fmla="*/ 2147483647 h 217"/>
                <a:gd name="T40" fmla="*/ 2147483647 w 237"/>
                <a:gd name="T41" fmla="*/ 2147483647 h 217"/>
                <a:gd name="T42" fmla="*/ 2147483647 w 237"/>
                <a:gd name="T43" fmla="*/ 2147483647 h 217"/>
                <a:gd name="T44" fmla="*/ 2147483647 w 237"/>
                <a:gd name="T45" fmla="*/ 2147483647 h 217"/>
                <a:gd name="T46" fmla="*/ 2147483647 w 237"/>
                <a:gd name="T47" fmla="*/ 2147483647 h 217"/>
                <a:gd name="T48" fmla="*/ 2147483647 w 237"/>
                <a:gd name="T49" fmla="*/ 2147483647 h 217"/>
                <a:gd name="T50" fmla="*/ 2147483647 w 237"/>
                <a:gd name="T51" fmla="*/ 2147483647 h 217"/>
                <a:gd name="T52" fmla="*/ 2147483647 w 237"/>
                <a:gd name="T53" fmla="*/ 2147483647 h 217"/>
                <a:gd name="T54" fmla="*/ 2147483647 w 237"/>
                <a:gd name="T55" fmla="*/ 2147483647 h 217"/>
                <a:gd name="T56" fmla="*/ 2147483647 w 237"/>
                <a:gd name="T57" fmla="*/ 2147483647 h 217"/>
                <a:gd name="T58" fmla="*/ 2147483647 w 237"/>
                <a:gd name="T59" fmla="*/ 2147483647 h 217"/>
                <a:gd name="T60" fmla="*/ 2147483647 w 237"/>
                <a:gd name="T61" fmla="*/ 2147483647 h 217"/>
                <a:gd name="T62" fmla="*/ 2147483647 w 237"/>
                <a:gd name="T63" fmla="*/ 2147483647 h 217"/>
                <a:gd name="T64" fmla="*/ 2147483647 w 237"/>
                <a:gd name="T65" fmla="*/ 2147483647 h 217"/>
                <a:gd name="T66" fmla="*/ 2147483647 w 237"/>
                <a:gd name="T67" fmla="*/ 2147483647 h 217"/>
                <a:gd name="T68" fmla="*/ 2147483647 w 237"/>
                <a:gd name="T69" fmla="*/ 2147483647 h 217"/>
                <a:gd name="T70" fmla="*/ 2147483647 w 237"/>
                <a:gd name="T71" fmla="*/ 2147483647 h 217"/>
                <a:gd name="T72" fmla="*/ 2147483647 w 237"/>
                <a:gd name="T73" fmla="*/ 2147483647 h 217"/>
                <a:gd name="T74" fmla="*/ 2147483647 w 237"/>
                <a:gd name="T75" fmla="*/ 2147483647 h 217"/>
                <a:gd name="T76" fmla="*/ 2147483647 w 237"/>
                <a:gd name="T77" fmla="*/ 2147483647 h 217"/>
                <a:gd name="T78" fmla="*/ 2147483647 w 237"/>
                <a:gd name="T79" fmla="*/ 2147483647 h 217"/>
                <a:gd name="T80" fmla="*/ 2147483647 w 237"/>
                <a:gd name="T81" fmla="*/ 2147483647 h 217"/>
                <a:gd name="T82" fmla="*/ 2147483647 w 237"/>
                <a:gd name="T83" fmla="*/ 2147483647 h 217"/>
                <a:gd name="T84" fmla="*/ 2147483647 w 237"/>
                <a:gd name="T85" fmla="*/ 2147483647 h 217"/>
                <a:gd name="T86" fmla="*/ 2147483647 w 237"/>
                <a:gd name="T87" fmla="*/ 2147483647 h 217"/>
                <a:gd name="T88" fmla="*/ 2147483647 w 237"/>
                <a:gd name="T89" fmla="*/ 2147483647 h 217"/>
                <a:gd name="T90" fmla="*/ 2147483647 w 237"/>
                <a:gd name="T91" fmla="*/ 2147483647 h 217"/>
                <a:gd name="T92" fmla="*/ 2147483647 w 237"/>
                <a:gd name="T93" fmla="*/ 0 h 217"/>
                <a:gd name="T94" fmla="*/ 2147483647 w 237"/>
                <a:gd name="T95" fmla="*/ 2147483647 h 217"/>
                <a:gd name="T96" fmla="*/ 2147483647 w 237"/>
                <a:gd name="T97" fmla="*/ 2147483647 h 217"/>
                <a:gd name="T98" fmla="*/ 2147483647 w 237"/>
                <a:gd name="T99" fmla="*/ 2147483647 h 217"/>
                <a:gd name="T100" fmla="*/ 2147483647 w 237"/>
                <a:gd name="T101" fmla="*/ 2147483647 h 217"/>
                <a:gd name="T102" fmla="*/ 2147483647 w 237"/>
                <a:gd name="T103" fmla="*/ 2147483647 h 217"/>
                <a:gd name="T104" fmla="*/ 2147483647 w 237"/>
                <a:gd name="T105" fmla="*/ 2147483647 h 217"/>
                <a:gd name="T106" fmla="*/ 2147483647 w 237"/>
                <a:gd name="T107" fmla="*/ 2147483647 h 217"/>
                <a:gd name="T108" fmla="*/ 2147483647 w 237"/>
                <a:gd name="T109" fmla="*/ 0 h 2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7"/>
                <a:gd name="T166" fmla="*/ 0 h 217"/>
                <a:gd name="T167" fmla="*/ 237 w 237"/>
                <a:gd name="T168" fmla="*/ 217 h 2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1" name="Freeform 89"/>
            <p:cNvSpPr>
              <a:spLocks noEditPoints="1" noChangeArrowheads="1"/>
            </p:cNvSpPr>
            <p:nvPr/>
          </p:nvSpPr>
          <p:spPr bwMode="auto">
            <a:xfrm>
              <a:off x="746128" y="4188540"/>
              <a:ext cx="346075" cy="369030"/>
            </a:xfrm>
            <a:custGeom>
              <a:avLst/>
              <a:gdLst>
                <a:gd name="T0" fmla="*/ 2147483647 w 92"/>
                <a:gd name="T1" fmla="*/ 2147483647 h 92"/>
                <a:gd name="T2" fmla="*/ 2147483647 w 92"/>
                <a:gd name="T3" fmla="*/ 2147483647 h 92"/>
                <a:gd name="T4" fmla="*/ 2147483647 w 92"/>
                <a:gd name="T5" fmla="*/ 2147483647 h 92"/>
                <a:gd name="T6" fmla="*/ 2147483647 w 92"/>
                <a:gd name="T7" fmla="*/ 2147483647 h 92"/>
                <a:gd name="T8" fmla="*/ 2147483647 w 92"/>
                <a:gd name="T9" fmla="*/ 2147483647 h 92"/>
                <a:gd name="T10" fmla="*/ 2147483647 w 92"/>
                <a:gd name="T11" fmla="*/ 2147483647 h 92"/>
                <a:gd name="T12" fmla="*/ 2147483647 w 92"/>
                <a:gd name="T13" fmla="*/ 2147483647 h 92"/>
                <a:gd name="T14" fmla="*/ 2147483647 w 92"/>
                <a:gd name="T15" fmla="*/ 2147483647 h 92"/>
                <a:gd name="T16" fmla="*/ 2147483647 w 92"/>
                <a:gd name="T17" fmla="*/ 2147483647 h 92"/>
                <a:gd name="T18" fmla="*/ 2147483647 w 92"/>
                <a:gd name="T19" fmla="*/ 2147483647 h 92"/>
                <a:gd name="T20" fmla="*/ 2147483647 w 92"/>
                <a:gd name="T21" fmla="*/ 2147483647 h 92"/>
                <a:gd name="T22" fmla="*/ 2147483647 w 92"/>
                <a:gd name="T23" fmla="*/ 2147483647 h 92"/>
                <a:gd name="T24" fmla="*/ 2147483647 w 92"/>
                <a:gd name="T25" fmla="*/ 2147483647 h 92"/>
                <a:gd name="T26" fmla="*/ 2147483647 w 92"/>
                <a:gd name="T27" fmla="*/ 2147483647 h 92"/>
                <a:gd name="T28" fmla="*/ 2147483647 w 92"/>
                <a:gd name="T29" fmla="*/ 2147483647 h 92"/>
                <a:gd name="T30" fmla="*/ 2147483647 w 92"/>
                <a:gd name="T31" fmla="*/ 2147483647 h 92"/>
                <a:gd name="T32" fmla="*/ 2147483647 w 92"/>
                <a:gd name="T33" fmla="*/ 2147483647 h 92"/>
                <a:gd name="T34" fmla="*/ 2147483647 w 92"/>
                <a:gd name="T35" fmla="*/ 2147483647 h 92"/>
                <a:gd name="T36" fmla="*/ 2147483647 w 92"/>
                <a:gd name="T37" fmla="*/ 2147483647 h 92"/>
                <a:gd name="T38" fmla="*/ 2147483647 w 92"/>
                <a:gd name="T39" fmla="*/ 2147483647 h 92"/>
                <a:gd name="T40" fmla="*/ 2147483647 w 92"/>
                <a:gd name="T41" fmla="*/ 2147483647 h 92"/>
                <a:gd name="T42" fmla="*/ 2147483647 w 92"/>
                <a:gd name="T43" fmla="*/ 2147483647 h 92"/>
                <a:gd name="T44" fmla="*/ 2147483647 w 92"/>
                <a:gd name="T45" fmla="*/ 2147483647 h 92"/>
                <a:gd name="T46" fmla="*/ 2147483647 w 92"/>
                <a:gd name="T47" fmla="*/ 2147483647 h 92"/>
                <a:gd name="T48" fmla="*/ 2147483647 w 92"/>
                <a:gd name="T49" fmla="*/ 2147483647 h 92"/>
                <a:gd name="T50" fmla="*/ 2147483647 w 92"/>
                <a:gd name="T51" fmla="*/ 2147483647 h 92"/>
                <a:gd name="T52" fmla="*/ 2147483647 w 92"/>
                <a:gd name="T53" fmla="*/ 2147483647 h 92"/>
                <a:gd name="T54" fmla="*/ 2147483647 w 92"/>
                <a:gd name="T55" fmla="*/ 2147483647 h 92"/>
                <a:gd name="T56" fmla="*/ 2147483647 w 92"/>
                <a:gd name="T57" fmla="*/ 2147483647 h 92"/>
                <a:gd name="T58" fmla="*/ 2147483647 w 92"/>
                <a:gd name="T59" fmla="*/ 2147483647 h 92"/>
                <a:gd name="T60" fmla="*/ 2147483647 w 92"/>
                <a:gd name="T61" fmla="*/ 2147483647 h 92"/>
                <a:gd name="T62" fmla="*/ 2147483647 w 92"/>
                <a:gd name="T63" fmla="*/ 2147483647 h 92"/>
                <a:gd name="T64" fmla="*/ 2147483647 w 92"/>
                <a:gd name="T65" fmla="*/ 2147483647 h 92"/>
                <a:gd name="T66" fmla="*/ 2147483647 w 92"/>
                <a:gd name="T67" fmla="*/ 2147483647 h 92"/>
                <a:gd name="T68" fmla="*/ 2147483647 w 92"/>
                <a:gd name="T69" fmla="*/ 2147483647 h 92"/>
                <a:gd name="T70" fmla="*/ 2147483647 w 92"/>
                <a:gd name="T71" fmla="*/ 2147483647 h 92"/>
                <a:gd name="T72" fmla="*/ 2147483647 w 92"/>
                <a:gd name="T73" fmla="*/ 2147483647 h 92"/>
                <a:gd name="T74" fmla="*/ 2147483647 w 92"/>
                <a:gd name="T75" fmla="*/ 2147483647 h 92"/>
                <a:gd name="T76" fmla="*/ 2147483647 w 92"/>
                <a:gd name="T77" fmla="*/ 2147483647 h 92"/>
                <a:gd name="T78" fmla="*/ 2147483647 w 92"/>
                <a:gd name="T79" fmla="*/ 2147483647 h 92"/>
                <a:gd name="T80" fmla="*/ 2147483647 w 92"/>
                <a:gd name="T81" fmla="*/ 2147483647 h 92"/>
                <a:gd name="T82" fmla="*/ 2147483647 w 92"/>
                <a:gd name="T83" fmla="*/ 2147483647 h 92"/>
                <a:gd name="T84" fmla="*/ 2147483647 w 92"/>
                <a:gd name="T85" fmla="*/ 2147483647 h 92"/>
                <a:gd name="T86" fmla="*/ 2147483647 w 92"/>
                <a:gd name="T87" fmla="*/ 2147483647 h 92"/>
                <a:gd name="T88" fmla="*/ 2147483647 w 92"/>
                <a:gd name="T89" fmla="*/ 2147483647 h 92"/>
                <a:gd name="T90" fmla="*/ 2147483647 w 92"/>
                <a:gd name="T91" fmla="*/ 2147483647 h 92"/>
                <a:gd name="T92" fmla="*/ 2147483647 w 92"/>
                <a:gd name="T93" fmla="*/ 2147483647 h 92"/>
                <a:gd name="T94" fmla="*/ 2147483647 w 92"/>
                <a:gd name="T95" fmla="*/ 2147483647 h 92"/>
                <a:gd name="T96" fmla="*/ 2147483647 w 92"/>
                <a:gd name="T97" fmla="*/ 2147483647 h 92"/>
                <a:gd name="T98" fmla="*/ 2147483647 w 92"/>
                <a:gd name="T99" fmla="*/ 2147483647 h 92"/>
                <a:gd name="T100" fmla="*/ 2147483647 w 92"/>
                <a:gd name="T101" fmla="*/ 2147483647 h 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92"/>
                <a:gd name="T155" fmla="*/ 92 w 92"/>
                <a:gd name="T156" fmla="*/ 92 h 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2" name="Freeform 90"/>
            <p:cNvSpPr>
              <a:spLocks noEditPoints="1" noChangeArrowheads="1"/>
            </p:cNvSpPr>
            <p:nvPr/>
          </p:nvSpPr>
          <p:spPr bwMode="auto">
            <a:xfrm>
              <a:off x="0" y="4680550"/>
              <a:ext cx="393700" cy="428280"/>
            </a:xfrm>
            <a:custGeom>
              <a:avLst/>
              <a:gdLst>
                <a:gd name="T0" fmla="*/ 2147483647 w 105"/>
                <a:gd name="T1" fmla="*/ 0 h 107"/>
                <a:gd name="T2" fmla="*/ 2147483647 w 105"/>
                <a:gd name="T3" fmla="*/ 2147483647 h 107"/>
                <a:gd name="T4" fmla="*/ 2147483647 w 105"/>
                <a:gd name="T5" fmla="*/ 2147483647 h 107"/>
                <a:gd name="T6" fmla="*/ 2147483647 w 105"/>
                <a:gd name="T7" fmla="*/ 2147483647 h 107"/>
                <a:gd name="T8" fmla="*/ 2147483647 w 105"/>
                <a:gd name="T9" fmla="*/ 2147483647 h 107"/>
                <a:gd name="T10" fmla="*/ 2147483647 w 105"/>
                <a:gd name="T11" fmla="*/ 0 h 107"/>
                <a:gd name="T12" fmla="*/ 2147483647 w 105"/>
                <a:gd name="T13" fmla="*/ 2147483647 h 107"/>
                <a:gd name="T14" fmla="*/ 2147483647 w 105"/>
                <a:gd name="T15" fmla="*/ 2147483647 h 107"/>
                <a:gd name="T16" fmla="*/ 2147483647 w 105"/>
                <a:gd name="T17" fmla="*/ 2147483647 h 107"/>
                <a:gd name="T18" fmla="*/ 2147483647 w 105"/>
                <a:gd name="T19" fmla="*/ 2147483647 h 107"/>
                <a:gd name="T20" fmla="*/ 2147483647 w 105"/>
                <a:gd name="T21" fmla="*/ 2147483647 h 107"/>
                <a:gd name="T22" fmla="*/ 2147483647 w 105"/>
                <a:gd name="T23" fmla="*/ 2147483647 h 107"/>
                <a:gd name="T24" fmla="*/ 2147483647 w 105"/>
                <a:gd name="T25" fmla="*/ 2147483647 h 107"/>
                <a:gd name="T26" fmla="*/ 2147483647 w 105"/>
                <a:gd name="T27" fmla="*/ 2147483647 h 107"/>
                <a:gd name="T28" fmla="*/ 0 w 105"/>
                <a:gd name="T29" fmla="*/ 2147483647 h 107"/>
                <a:gd name="T30" fmla="*/ 2147483647 w 105"/>
                <a:gd name="T31" fmla="*/ 2147483647 h 107"/>
                <a:gd name="T32" fmla="*/ 2147483647 w 105"/>
                <a:gd name="T33" fmla="*/ 2147483647 h 107"/>
                <a:gd name="T34" fmla="*/ 2147483647 w 105"/>
                <a:gd name="T35" fmla="*/ 2147483647 h 107"/>
                <a:gd name="T36" fmla="*/ 2147483647 w 105"/>
                <a:gd name="T37" fmla="*/ 2147483647 h 107"/>
                <a:gd name="T38" fmla="*/ 2147483647 w 105"/>
                <a:gd name="T39" fmla="*/ 2147483647 h 107"/>
                <a:gd name="T40" fmla="*/ 2147483647 w 105"/>
                <a:gd name="T41" fmla="*/ 2147483647 h 107"/>
                <a:gd name="T42" fmla="*/ 0 w 105"/>
                <a:gd name="T43" fmla="*/ 2147483647 h 107"/>
                <a:gd name="T44" fmla="*/ 2147483647 w 105"/>
                <a:gd name="T45" fmla="*/ 2147483647 h 107"/>
                <a:gd name="T46" fmla="*/ 2147483647 w 105"/>
                <a:gd name="T47" fmla="*/ 2147483647 h 107"/>
                <a:gd name="T48" fmla="*/ 2147483647 w 105"/>
                <a:gd name="T49" fmla="*/ 2147483647 h 107"/>
                <a:gd name="T50" fmla="*/ 2147483647 w 105"/>
                <a:gd name="T51" fmla="*/ 2147483647 h 107"/>
                <a:gd name="T52" fmla="*/ 2147483647 w 105"/>
                <a:gd name="T53" fmla="*/ 2147483647 h 107"/>
                <a:gd name="T54" fmla="*/ 2147483647 w 105"/>
                <a:gd name="T55" fmla="*/ 2147483647 h 107"/>
                <a:gd name="T56" fmla="*/ 2147483647 w 105"/>
                <a:gd name="T57" fmla="*/ 2147483647 h 107"/>
                <a:gd name="T58" fmla="*/ 2147483647 w 105"/>
                <a:gd name="T59" fmla="*/ 2147483647 h 107"/>
                <a:gd name="T60" fmla="*/ 2147483647 w 105"/>
                <a:gd name="T61" fmla="*/ 2147483647 h 107"/>
                <a:gd name="T62" fmla="*/ 2147483647 w 105"/>
                <a:gd name="T63" fmla="*/ 2147483647 h 107"/>
                <a:gd name="T64" fmla="*/ 2147483647 w 105"/>
                <a:gd name="T65" fmla="*/ 2147483647 h 107"/>
                <a:gd name="T66" fmla="*/ 2147483647 w 105"/>
                <a:gd name="T67" fmla="*/ 2147483647 h 107"/>
                <a:gd name="T68" fmla="*/ 2147483647 w 105"/>
                <a:gd name="T69" fmla="*/ 2147483647 h 107"/>
                <a:gd name="T70" fmla="*/ 2147483647 w 105"/>
                <a:gd name="T71" fmla="*/ 2147483647 h 107"/>
                <a:gd name="T72" fmla="*/ 2147483647 w 105"/>
                <a:gd name="T73" fmla="*/ 2147483647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07"/>
                <a:gd name="T113" fmla="*/ 105 w 105"/>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3" name="Freeform 91"/>
            <p:cNvSpPr>
              <a:spLocks noEditPoints="1" noChangeArrowheads="1"/>
            </p:cNvSpPr>
            <p:nvPr/>
          </p:nvSpPr>
          <p:spPr bwMode="auto">
            <a:xfrm>
              <a:off x="22228" y="1126859"/>
              <a:ext cx="376237" cy="282699"/>
            </a:xfrm>
            <a:custGeom>
              <a:avLst/>
              <a:gdLst>
                <a:gd name="T0" fmla="*/ 2147483647 w 237"/>
                <a:gd name="T1" fmla="*/ 2147483647 h 167"/>
                <a:gd name="T2" fmla="*/ 2147483647 w 237"/>
                <a:gd name="T3" fmla="*/ 2147483647 h 167"/>
                <a:gd name="T4" fmla="*/ 2147483647 w 237"/>
                <a:gd name="T5" fmla="*/ 2147483647 h 167"/>
                <a:gd name="T6" fmla="*/ 2147483647 w 237"/>
                <a:gd name="T7" fmla="*/ 2147483647 h 167"/>
                <a:gd name="T8" fmla="*/ 2147483647 w 237"/>
                <a:gd name="T9" fmla="*/ 2147483647 h 167"/>
                <a:gd name="T10" fmla="*/ 2147483647 w 237"/>
                <a:gd name="T11" fmla="*/ 2147483647 h 167"/>
                <a:gd name="T12" fmla="*/ 2147483647 w 237"/>
                <a:gd name="T13" fmla="*/ 2147483647 h 167"/>
                <a:gd name="T14" fmla="*/ 2147483647 w 237"/>
                <a:gd name="T15" fmla="*/ 2147483647 h 167"/>
                <a:gd name="T16" fmla="*/ 2147483647 w 237"/>
                <a:gd name="T17" fmla="*/ 2147483647 h 167"/>
                <a:gd name="T18" fmla="*/ 2147483647 w 237"/>
                <a:gd name="T19" fmla="*/ 2147483647 h 167"/>
                <a:gd name="T20" fmla="*/ 2147483647 w 237"/>
                <a:gd name="T21" fmla="*/ 2147483647 h 167"/>
                <a:gd name="T22" fmla="*/ 2147483647 w 237"/>
                <a:gd name="T23" fmla="*/ 2147483647 h 167"/>
                <a:gd name="T24" fmla="*/ 2147483647 w 237"/>
                <a:gd name="T25" fmla="*/ 2147483647 h 167"/>
                <a:gd name="T26" fmla="*/ 2147483647 w 237"/>
                <a:gd name="T27" fmla="*/ 2147483647 h 167"/>
                <a:gd name="T28" fmla="*/ 2147483647 w 237"/>
                <a:gd name="T29" fmla="*/ 2147483647 h 167"/>
                <a:gd name="T30" fmla="*/ 2147483647 w 237"/>
                <a:gd name="T31" fmla="*/ 2147483647 h 167"/>
                <a:gd name="T32" fmla="*/ 2147483647 w 237"/>
                <a:gd name="T33" fmla="*/ 2147483647 h 167"/>
                <a:gd name="T34" fmla="*/ 2147483647 w 237"/>
                <a:gd name="T35" fmla="*/ 2147483647 h 167"/>
                <a:gd name="T36" fmla="*/ 0 w 237"/>
                <a:gd name="T37" fmla="*/ 2147483647 h 167"/>
                <a:gd name="T38" fmla="*/ 2147483647 w 237"/>
                <a:gd name="T39" fmla="*/ 2147483647 h 167"/>
                <a:gd name="T40" fmla="*/ 2147483647 w 237"/>
                <a:gd name="T41" fmla="*/ 2147483647 h 167"/>
                <a:gd name="T42" fmla="*/ 2147483647 w 237"/>
                <a:gd name="T43" fmla="*/ 2147483647 h 167"/>
                <a:gd name="T44" fmla="*/ 2147483647 w 237"/>
                <a:gd name="T45" fmla="*/ 2147483647 h 167"/>
                <a:gd name="T46" fmla="*/ 2147483647 w 237"/>
                <a:gd name="T47" fmla="*/ 2147483647 h 167"/>
                <a:gd name="T48" fmla="*/ 2147483647 w 237"/>
                <a:gd name="T49" fmla="*/ 2147483647 h 167"/>
                <a:gd name="T50" fmla="*/ 2147483647 w 237"/>
                <a:gd name="T51" fmla="*/ 2147483647 h 167"/>
                <a:gd name="T52" fmla="*/ 2147483647 w 237"/>
                <a:gd name="T53" fmla="*/ 0 h 167"/>
                <a:gd name="T54" fmla="*/ 2147483647 w 237"/>
                <a:gd name="T55" fmla="*/ 2147483647 h 167"/>
                <a:gd name="T56" fmla="*/ 2147483647 w 237"/>
                <a:gd name="T57" fmla="*/ 2147483647 h 167"/>
                <a:gd name="T58" fmla="*/ 2147483647 w 237"/>
                <a:gd name="T59" fmla="*/ 2147483647 h 167"/>
                <a:gd name="T60" fmla="*/ 2147483647 w 237"/>
                <a:gd name="T61" fmla="*/ 2147483647 h 167"/>
                <a:gd name="T62" fmla="*/ 2147483647 w 237"/>
                <a:gd name="T63" fmla="*/ 2147483647 h 167"/>
                <a:gd name="T64" fmla="*/ 2147483647 w 237"/>
                <a:gd name="T65" fmla="*/ 2147483647 h 167"/>
                <a:gd name="T66" fmla="*/ 2147483647 w 237"/>
                <a:gd name="T67" fmla="*/ 2147483647 h 167"/>
                <a:gd name="T68" fmla="*/ 2147483647 w 237"/>
                <a:gd name="T69" fmla="*/ 0 h 167"/>
                <a:gd name="T70" fmla="*/ 2147483647 w 237"/>
                <a:gd name="T71" fmla="*/ 0 h 167"/>
                <a:gd name="T72" fmla="*/ 2147483647 w 237"/>
                <a:gd name="T73" fmla="*/ 2147483647 h 167"/>
                <a:gd name="T74" fmla="*/ 2147483647 w 237"/>
                <a:gd name="T75" fmla="*/ 2147483647 h 167"/>
                <a:gd name="T76" fmla="*/ 2147483647 w 237"/>
                <a:gd name="T77" fmla="*/ 2147483647 h 167"/>
                <a:gd name="T78" fmla="*/ 2147483647 w 237"/>
                <a:gd name="T79" fmla="*/ 2147483647 h 167"/>
                <a:gd name="T80" fmla="*/ 2147483647 w 237"/>
                <a:gd name="T81" fmla="*/ 2147483647 h 167"/>
                <a:gd name="T82" fmla="*/ 2147483647 w 237"/>
                <a:gd name="T83" fmla="*/ 2147483647 h 167"/>
                <a:gd name="T84" fmla="*/ 2147483647 w 237"/>
                <a:gd name="T85" fmla="*/ 2147483647 h 167"/>
                <a:gd name="T86" fmla="*/ 2147483647 w 237"/>
                <a:gd name="T87" fmla="*/ 2147483647 h 167"/>
                <a:gd name="T88" fmla="*/ 2147483647 w 237"/>
                <a:gd name="T89" fmla="*/ 2147483647 h 167"/>
                <a:gd name="T90" fmla="*/ 2147483647 w 237"/>
                <a:gd name="T91" fmla="*/ 2147483647 h 167"/>
                <a:gd name="T92" fmla="*/ 2147483647 w 237"/>
                <a:gd name="T93" fmla="*/ 2147483647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4" name="Freeform 92"/>
            <p:cNvSpPr>
              <a:spLocks noEditPoints="1" noChangeArrowheads="1"/>
            </p:cNvSpPr>
            <p:nvPr/>
          </p:nvSpPr>
          <p:spPr bwMode="auto">
            <a:xfrm>
              <a:off x="723903" y="4690092"/>
              <a:ext cx="346075" cy="396115"/>
            </a:xfrm>
            <a:custGeom>
              <a:avLst/>
              <a:gdLst>
                <a:gd name="T0" fmla="*/ 2147483647 w 218"/>
                <a:gd name="T1" fmla="*/ 2147483647 h 234"/>
                <a:gd name="T2" fmla="*/ 2147483647 w 218"/>
                <a:gd name="T3" fmla="*/ 2147483647 h 234"/>
                <a:gd name="T4" fmla="*/ 2147483647 w 218"/>
                <a:gd name="T5" fmla="*/ 2147483647 h 234"/>
                <a:gd name="T6" fmla="*/ 2147483647 w 218"/>
                <a:gd name="T7" fmla="*/ 2147483647 h 234"/>
                <a:gd name="T8" fmla="*/ 2147483647 w 218"/>
                <a:gd name="T9" fmla="*/ 2147483647 h 234"/>
                <a:gd name="T10" fmla="*/ 2147483647 w 218"/>
                <a:gd name="T11" fmla="*/ 2147483647 h 234"/>
                <a:gd name="T12" fmla="*/ 2147483647 w 218"/>
                <a:gd name="T13" fmla="*/ 2147483647 h 234"/>
                <a:gd name="T14" fmla="*/ 2147483647 w 218"/>
                <a:gd name="T15" fmla="*/ 2147483647 h 234"/>
                <a:gd name="T16" fmla="*/ 2147483647 w 218"/>
                <a:gd name="T17" fmla="*/ 2147483647 h 234"/>
                <a:gd name="T18" fmla="*/ 2147483647 w 218"/>
                <a:gd name="T19" fmla="*/ 2147483647 h 234"/>
                <a:gd name="T20" fmla="*/ 2147483647 w 218"/>
                <a:gd name="T21" fmla="*/ 2147483647 h 234"/>
                <a:gd name="T22" fmla="*/ 2147483647 w 218"/>
                <a:gd name="T23" fmla="*/ 2147483647 h 234"/>
                <a:gd name="T24" fmla="*/ 2147483647 w 218"/>
                <a:gd name="T25" fmla="*/ 2147483647 h 234"/>
                <a:gd name="T26" fmla="*/ 2147483647 w 218"/>
                <a:gd name="T27" fmla="*/ 2147483647 h 234"/>
                <a:gd name="T28" fmla="*/ 2147483647 w 218"/>
                <a:gd name="T29" fmla="*/ 2147483647 h 234"/>
                <a:gd name="T30" fmla="*/ 2147483647 w 218"/>
                <a:gd name="T31" fmla="*/ 2147483647 h 234"/>
                <a:gd name="T32" fmla="*/ 2147483647 w 218"/>
                <a:gd name="T33" fmla="*/ 2147483647 h 234"/>
                <a:gd name="T34" fmla="*/ 2147483647 w 218"/>
                <a:gd name="T35" fmla="*/ 2147483647 h 234"/>
                <a:gd name="T36" fmla="*/ 2147483647 w 218"/>
                <a:gd name="T37" fmla="*/ 2147483647 h 234"/>
                <a:gd name="T38" fmla="*/ 2147483647 w 218"/>
                <a:gd name="T39" fmla="*/ 2147483647 h 234"/>
                <a:gd name="T40" fmla="*/ 2147483647 w 218"/>
                <a:gd name="T41" fmla="*/ 0 h 234"/>
                <a:gd name="T42" fmla="*/ 2147483647 w 218"/>
                <a:gd name="T43" fmla="*/ 2147483647 h 234"/>
                <a:gd name="T44" fmla="*/ 2147483647 w 218"/>
                <a:gd name="T45" fmla="*/ 2147483647 h 234"/>
                <a:gd name="T46" fmla="*/ 2147483647 w 218"/>
                <a:gd name="T47" fmla="*/ 2147483647 h 234"/>
                <a:gd name="T48" fmla="*/ 2147483647 w 218"/>
                <a:gd name="T49" fmla="*/ 2147483647 h 234"/>
                <a:gd name="T50" fmla="*/ 2147483647 w 218"/>
                <a:gd name="T51" fmla="*/ 2147483647 h 234"/>
                <a:gd name="T52" fmla="*/ 2147483647 w 218"/>
                <a:gd name="T53" fmla="*/ 2147483647 h 234"/>
                <a:gd name="T54" fmla="*/ 2147483647 w 218"/>
                <a:gd name="T55" fmla="*/ 2147483647 h 234"/>
                <a:gd name="T56" fmla="*/ 2147483647 w 218"/>
                <a:gd name="T57" fmla="*/ 2147483647 h 234"/>
                <a:gd name="T58" fmla="*/ 2147483647 w 218"/>
                <a:gd name="T59" fmla="*/ 2147483647 h 234"/>
                <a:gd name="T60" fmla="*/ 2147483647 w 218"/>
                <a:gd name="T61" fmla="*/ 2147483647 h 234"/>
                <a:gd name="T62" fmla="*/ 2147483647 w 218"/>
                <a:gd name="T63" fmla="*/ 2147483647 h 234"/>
                <a:gd name="T64" fmla="*/ 2147483647 w 218"/>
                <a:gd name="T65" fmla="*/ 2147483647 h 234"/>
                <a:gd name="T66" fmla="*/ 2147483647 w 218"/>
                <a:gd name="T67" fmla="*/ 2147483647 h 234"/>
                <a:gd name="T68" fmla="*/ 2147483647 w 218"/>
                <a:gd name="T69" fmla="*/ 2147483647 h 234"/>
                <a:gd name="T70" fmla="*/ 2147483647 w 218"/>
                <a:gd name="T71" fmla="*/ 2147483647 h 234"/>
                <a:gd name="T72" fmla="*/ 2147483647 w 218"/>
                <a:gd name="T73" fmla="*/ 2147483647 h 234"/>
                <a:gd name="T74" fmla="*/ 2147483647 w 218"/>
                <a:gd name="T75" fmla="*/ 2147483647 h 234"/>
                <a:gd name="T76" fmla="*/ 2147483647 w 218"/>
                <a:gd name="T77" fmla="*/ 2147483647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8"/>
                <a:gd name="T118" fmla="*/ 0 h 234"/>
                <a:gd name="T119" fmla="*/ 218 w 218"/>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8" h="234">
                  <a:moveTo>
                    <a:pt x="109" y="215"/>
                  </a:moveTo>
                  <a:lnTo>
                    <a:pt x="66" y="163"/>
                  </a:lnTo>
                  <a:lnTo>
                    <a:pt x="22" y="111"/>
                  </a:lnTo>
                  <a:lnTo>
                    <a:pt x="17" y="104"/>
                  </a:lnTo>
                  <a:lnTo>
                    <a:pt x="22" y="99"/>
                  </a:lnTo>
                  <a:lnTo>
                    <a:pt x="43" y="57"/>
                  </a:lnTo>
                  <a:lnTo>
                    <a:pt x="45" y="52"/>
                  </a:lnTo>
                  <a:lnTo>
                    <a:pt x="5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close/>
                  <a:moveTo>
                    <a:pt x="170" y="182"/>
                  </a:moveTo>
                  <a:lnTo>
                    <a:pt x="168" y="203"/>
                  </a:lnTo>
                  <a:lnTo>
                    <a:pt x="149" y="212"/>
                  </a:lnTo>
                  <a:lnTo>
                    <a:pt x="170" y="215"/>
                  </a:lnTo>
                  <a:lnTo>
                    <a:pt x="180" y="234"/>
                  </a:lnTo>
                  <a:lnTo>
                    <a:pt x="182" y="210"/>
                  </a:lnTo>
                  <a:lnTo>
                    <a:pt x="199" y="203"/>
                  </a:lnTo>
                  <a:lnTo>
                    <a:pt x="177" y="201"/>
                  </a:lnTo>
                  <a:lnTo>
                    <a:pt x="170" y="182"/>
                  </a:lnTo>
                  <a:close/>
                  <a:moveTo>
                    <a:pt x="43" y="0"/>
                  </a:moveTo>
                  <a:lnTo>
                    <a:pt x="26" y="23"/>
                  </a:lnTo>
                  <a:lnTo>
                    <a:pt x="0" y="21"/>
                  </a:lnTo>
                  <a:lnTo>
                    <a:pt x="24" y="38"/>
                  </a:lnTo>
                  <a:lnTo>
                    <a:pt x="22" y="64"/>
                  </a:lnTo>
                  <a:lnTo>
                    <a:pt x="38" y="40"/>
                  </a:lnTo>
                  <a:lnTo>
                    <a:pt x="64" y="42"/>
                  </a:lnTo>
                  <a:lnTo>
                    <a:pt x="40" y="26"/>
                  </a:lnTo>
                  <a:lnTo>
                    <a:pt x="43" y="0"/>
                  </a:lnTo>
                  <a:close/>
                  <a:moveTo>
                    <a:pt x="64" y="71"/>
                  </a:moveTo>
                  <a:lnTo>
                    <a:pt x="88" y="97"/>
                  </a:lnTo>
                  <a:lnTo>
                    <a:pt x="109" y="71"/>
                  </a:lnTo>
                  <a:lnTo>
                    <a:pt x="102" y="71"/>
                  </a:lnTo>
                  <a:lnTo>
                    <a:pt x="64" y="71"/>
                  </a:lnTo>
                  <a:close/>
                  <a:moveTo>
                    <a:pt x="125" y="71"/>
                  </a:moveTo>
                  <a:lnTo>
                    <a:pt x="147" y="97"/>
                  </a:lnTo>
                  <a:lnTo>
                    <a:pt x="170" y="71"/>
                  </a:lnTo>
                  <a:lnTo>
                    <a:pt x="125" y="71"/>
                  </a:lnTo>
                  <a:close/>
                  <a:moveTo>
                    <a:pt x="177" y="73"/>
                  </a:moveTo>
                  <a:lnTo>
                    <a:pt x="154" y="99"/>
                  </a:lnTo>
                  <a:lnTo>
                    <a:pt x="192" y="99"/>
                  </a:lnTo>
                  <a:lnTo>
                    <a:pt x="177" y="73"/>
                  </a:lnTo>
                  <a:close/>
                  <a:moveTo>
                    <a:pt x="140" y="99"/>
                  </a:moveTo>
                  <a:lnTo>
                    <a:pt x="118" y="73"/>
                  </a:lnTo>
                  <a:lnTo>
                    <a:pt x="95"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5" name="Freeform 93"/>
            <p:cNvSpPr>
              <a:spLocks noEditPoints="1" noChangeArrowheads="1"/>
            </p:cNvSpPr>
            <p:nvPr/>
          </p:nvSpPr>
          <p:spPr bwMode="auto">
            <a:xfrm>
              <a:off x="2100265" y="605479"/>
              <a:ext cx="420687" cy="306398"/>
            </a:xfrm>
            <a:custGeom>
              <a:avLst/>
              <a:gdLst>
                <a:gd name="T0" fmla="*/ 2147483647 w 112"/>
                <a:gd name="T1" fmla="*/ 2147483647 h 77"/>
                <a:gd name="T2" fmla="*/ 2147483647 w 112"/>
                <a:gd name="T3" fmla="*/ 2147483647 h 77"/>
                <a:gd name="T4" fmla="*/ 2147483647 w 112"/>
                <a:gd name="T5" fmla="*/ 2147483647 h 77"/>
                <a:gd name="T6" fmla="*/ 2147483647 w 112"/>
                <a:gd name="T7" fmla="*/ 2147483647 h 77"/>
                <a:gd name="T8" fmla="*/ 2147483647 w 112"/>
                <a:gd name="T9" fmla="*/ 2147483647 h 77"/>
                <a:gd name="T10" fmla="*/ 0 w 112"/>
                <a:gd name="T11" fmla="*/ 2147483647 h 77"/>
                <a:gd name="T12" fmla="*/ 2147483647 w 112"/>
                <a:gd name="T13" fmla="*/ 2147483647 h 77"/>
                <a:gd name="T14" fmla="*/ 2147483647 w 112"/>
                <a:gd name="T15" fmla="*/ 2147483647 h 77"/>
                <a:gd name="T16" fmla="*/ 2147483647 w 112"/>
                <a:gd name="T17" fmla="*/ 2147483647 h 77"/>
                <a:gd name="T18" fmla="*/ 2147483647 w 112"/>
                <a:gd name="T19" fmla="*/ 2147483647 h 77"/>
                <a:gd name="T20" fmla="*/ 2147483647 w 112"/>
                <a:gd name="T21" fmla="*/ 2147483647 h 77"/>
                <a:gd name="T22" fmla="*/ 2147483647 w 112"/>
                <a:gd name="T23" fmla="*/ 2147483647 h 77"/>
                <a:gd name="T24" fmla="*/ 2147483647 w 112"/>
                <a:gd name="T25" fmla="*/ 2147483647 h 77"/>
                <a:gd name="T26" fmla="*/ 2147483647 w 112"/>
                <a:gd name="T27" fmla="*/ 2147483647 h 77"/>
                <a:gd name="T28" fmla="*/ 2147483647 w 112"/>
                <a:gd name="T29" fmla="*/ 2147483647 h 77"/>
                <a:gd name="T30" fmla="*/ 2147483647 w 112"/>
                <a:gd name="T31" fmla="*/ 2147483647 h 77"/>
                <a:gd name="T32" fmla="*/ 2147483647 w 112"/>
                <a:gd name="T33" fmla="*/ 2147483647 h 77"/>
                <a:gd name="T34" fmla="*/ 2147483647 w 112"/>
                <a:gd name="T35" fmla="*/ 2147483647 h 77"/>
                <a:gd name="T36" fmla="*/ 2147483647 w 112"/>
                <a:gd name="T37" fmla="*/ 2147483647 h 77"/>
                <a:gd name="T38" fmla="*/ 2147483647 w 112"/>
                <a:gd name="T39" fmla="*/ 2147483647 h 77"/>
                <a:gd name="T40" fmla="*/ 2147483647 w 112"/>
                <a:gd name="T41" fmla="*/ 2147483647 h 77"/>
                <a:gd name="T42" fmla="*/ 2147483647 w 112"/>
                <a:gd name="T43" fmla="*/ 2147483647 h 77"/>
                <a:gd name="T44" fmla="*/ 2147483647 w 112"/>
                <a:gd name="T45" fmla="*/ 2147483647 h 77"/>
                <a:gd name="T46" fmla="*/ 2147483647 w 112"/>
                <a:gd name="T47" fmla="*/ 2147483647 h 77"/>
                <a:gd name="T48" fmla="*/ 2147483647 w 112"/>
                <a:gd name="T49" fmla="*/ 2147483647 h 77"/>
                <a:gd name="T50" fmla="*/ 2147483647 w 112"/>
                <a:gd name="T51" fmla="*/ 2147483647 h 77"/>
                <a:gd name="T52" fmla="*/ 2147483647 w 112"/>
                <a:gd name="T53" fmla="*/ 2147483647 h 77"/>
                <a:gd name="T54" fmla="*/ 2147483647 w 112"/>
                <a:gd name="T55" fmla="*/ 2147483647 h 77"/>
                <a:gd name="T56" fmla="*/ 2147483647 w 112"/>
                <a:gd name="T57" fmla="*/ 2147483647 h 77"/>
                <a:gd name="T58" fmla="*/ 2147483647 w 112"/>
                <a:gd name="T59" fmla="*/ 2147483647 h 77"/>
                <a:gd name="T60" fmla="*/ 2147483647 w 112"/>
                <a:gd name="T61" fmla="*/ 2147483647 h 77"/>
                <a:gd name="T62" fmla="*/ 2147483647 w 112"/>
                <a:gd name="T63" fmla="*/ 2147483647 h 77"/>
                <a:gd name="T64" fmla="*/ 2147483647 w 112"/>
                <a:gd name="T65" fmla="*/ 2147483647 h 77"/>
                <a:gd name="T66" fmla="*/ 2147483647 w 112"/>
                <a:gd name="T67" fmla="*/ 2147483647 h 77"/>
                <a:gd name="T68" fmla="*/ 2147483647 w 112"/>
                <a:gd name="T69" fmla="*/ 2147483647 h 77"/>
                <a:gd name="T70" fmla="*/ 2147483647 w 112"/>
                <a:gd name="T71" fmla="*/ 2147483647 h 77"/>
                <a:gd name="T72" fmla="*/ 2147483647 w 112"/>
                <a:gd name="T73" fmla="*/ 2147483647 h 77"/>
                <a:gd name="T74" fmla="*/ 2147483647 w 112"/>
                <a:gd name="T75" fmla="*/ 2147483647 h 77"/>
                <a:gd name="T76" fmla="*/ 2147483647 w 112"/>
                <a:gd name="T77" fmla="*/ 2147483647 h 77"/>
                <a:gd name="T78" fmla="*/ 2147483647 w 112"/>
                <a:gd name="T79" fmla="*/ 2147483647 h 77"/>
                <a:gd name="T80" fmla="*/ 2147483647 w 112"/>
                <a:gd name="T81" fmla="*/ 2147483647 h 77"/>
                <a:gd name="T82" fmla="*/ 2147483647 w 112"/>
                <a:gd name="T83" fmla="*/ 2147483647 h 77"/>
                <a:gd name="T84" fmla="*/ 2147483647 w 112"/>
                <a:gd name="T85" fmla="*/ 2147483647 h 77"/>
                <a:gd name="T86" fmla="*/ 2147483647 w 112"/>
                <a:gd name="T87" fmla="*/ 2147483647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6" name="Freeform 94"/>
            <p:cNvSpPr>
              <a:spLocks noEditPoints="1" noChangeArrowheads="1"/>
            </p:cNvSpPr>
            <p:nvPr/>
          </p:nvSpPr>
          <p:spPr bwMode="auto">
            <a:xfrm>
              <a:off x="1403350" y="597688"/>
              <a:ext cx="412750" cy="348717"/>
            </a:xfrm>
            <a:custGeom>
              <a:avLst/>
              <a:gdLst>
                <a:gd name="T0" fmla="*/ 2147483647 w 110"/>
                <a:gd name="T1" fmla="*/ 2147483647 h 87"/>
                <a:gd name="T2" fmla="*/ 2147483647 w 110"/>
                <a:gd name="T3" fmla="*/ 2147483647 h 87"/>
                <a:gd name="T4" fmla="*/ 2147483647 w 110"/>
                <a:gd name="T5" fmla="*/ 2147483647 h 87"/>
                <a:gd name="T6" fmla="*/ 2147483647 w 110"/>
                <a:gd name="T7" fmla="*/ 2147483647 h 87"/>
                <a:gd name="T8" fmla="*/ 2147483647 w 110"/>
                <a:gd name="T9" fmla="*/ 2147483647 h 87"/>
                <a:gd name="T10" fmla="*/ 2147483647 w 110"/>
                <a:gd name="T11" fmla="*/ 2147483647 h 87"/>
                <a:gd name="T12" fmla="*/ 2147483647 w 110"/>
                <a:gd name="T13" fmla="*/ 2147483647 h 87"/>
                <a:gd name="T14" fmla="*/ 2147483647 w 110"/>
                <a:gd name="T15" fmla="*/ 2147483647 h 87"/>
                <a:gd name="T16" fmla="*/ 2147483647 w 110"/>
                <a:gd name="T17" fmla="*/ 2147483647 h 87"/>
                <a:gd name="T18" fmla="*/ 2147483647 w 110"/>
                <a:gd name="T19" fmla="*/ 2147483647 h 87"/>
                <a:gd name="T20" fmla="*/ 2147483647 w 110"/>
                <a:gd name="T21" fmla="*/ 2147483647 h 87"/>
                <a:gd name="T22" fmla="*/ 2147483647 w 110"/>
                <a:gd name="T23" fmla="*/ 2147483647 h 87"/>
                <a:gd name="T24" fmla="*/ 2147483647 w 110"/>
                <a:gd name="T25" fmla="*/ 2147483647 h 87"/>
                <a:gd name="T26" fmla="*/ 2147483647 w 110"/>
                <a:gd name="T27" fmla="*/ 2147483647 h 87"/>
                <a:gd name="T28" fmla="*/ 2147483647 w 110"/>
                <a:gd name="T29" fmla="*/ 2147483647 h 87"/>
                <a:gd name="T30" fmla="*/ 2147483647 w 110"/>
                <a:gd name="T31" fmla="*/ 2147483647 h 87"/>
                <a:gd name="T32" fmla="*/ 2147483647 w 110"/>
                <a:gd name="T33" fmla="*/ 2147483647 h 87"/>
                <a:gd name="T34" fmla="*/ 2147483647 w 110"/>
                <a:gd name="T35" fmla="*/ 2147483647 h 87"/>
                <a:gd name="T36" fmla="*/ 2147483647 w 110"/>
                <a:gd name="T37" fmla="*/ 2147483647 h 87"/>
                <a:gd name="T38" fmla="*/ 2147483647 w 110"/>
                <a:gd name="T39" fmla="*/ 2147483647 h 87"/>
                <a:gd name="T40" fmla="*/ 2147483647 w 110"/>
                <a:gd name="T41" fmla="*/ 2147483647 h 87"/>
                <a:gd name="T42" fmla="*/ 2147483647 w 110"/>
                <a:gd name="T43" fmla="*/ 2147483647 h 87"/>
                <a:gd name="T44" fmla="*/ 2147483647 w 110"/>
                <a:gd name="T45" fmla="*/ 2147483647 h 87"/>
                <a:gd name="T46" fmla="*/ 2147483647 w 110"/>
                <a:gd name="T47" fmla="*/ 2147483647 h 87"/>
                <a:gd name="T48" fmla="*/ 2147483647 w 110"/>
                <a:gd name="T49" fmla="*/ 2147483647 h 87"/>
                <a:gd name="T50" fmla="*/ 2147483647 w 110"/>
                <a:gd name="T51" fmla="*/ 2147483647 h 87"/>
                <a:gd name="T52" fmla="*/ 2147483647 w 110"/>
                <a:gd name="T53" fmla="*/ 2147483647 h 87"/>
                <a:gd name="T54" fmla="*/ 2147483647 w 110"/>
                <a:gd name="T55" fmla="*/ 2147483647 h 87"/>
                <a:gd name="T56" fmla="*/ 2147483647 w 110"/>
                <a:gd name="T57" fmla="*/ 2147483647 h 87"/>
                <a:gd name="T58" fmla="*/ 2147483647 w 110"/>
                <a:gd name="T59" fmla="*/ 2147483647 h 87"/>
                <a:gd name="T60" fmla="*/ 2147483647 w 110"/>
                <a:gd name="T61" fmla="*/ 2147483647 h 87"/>
                <a:gd name="T62" fmla="*/ 2147483647 w 110"/>
                <a:gd name="T63" fmla="*/ 2147483647 h 87"/>
                <a:gd name="T64" fmla="*/ 2147483647 w 110"/>
                <a:gd name="T65" fmla="*/ 2147483647 h 87"/>
                <a:gd name="T66" fmla="*/ 2147483647 w 110"/>
                <a:gd name="T67" fmla="*/ 2147483647 h 87"/>
                <a:gd name="T68" fmla="*/ 2147483647 w 110"/>
                <a:gd name="T69" fmla="*/ 2147483647 h 87"/>
                <a:gd name="T70" fmla="*/ 2147483647 w 110"/>
                <a:gd name="T71" fmla="*/ 2147483647 h 87"/>
                <a:gd name="T72" fmla="*/ 2147483647 w 110"/>
                <a:gd name="T73" fmla="*/ 2147483647 h 87"/>
                <a:gd name="T74" fmla="*/ 2147483647 w 110"/>
                <a:gd name="T75" fmla="*/ 0 h 87"/>
                <a:gd name="T76" fmla="*/ 2147483647 w 110"/>
                <a:gd name="T77" fmla="*/ 2147483647 h 87"/>
                <a:gd name="T78" fmla="*/ 2147483647 w 110"/>
                <a:gd name="T79" fmla="*/ 2147483647 h 87"/>
                <a:gd name="T80" fmla="*/ 2147483647 w 110"/>
                <a:gd name="T81" fmla="*/ 2147483647 h 87"/>
                <a:gd name="T82" fmla="*/ 2147483647 w 110"/>
                <a:gd name="T83" fmla="*/ 2147483647 h 87"/>
                <a:gd name="T84" fmla="*/ 2147483647 w 110"/>
                <a:gd name="T85" fmla="*/ 2147483647 h 87"/>
                <a:gd name="T86" fmla="*/ 2147483647 w 110"/>
                <a:gd name="T87" fmla="*/ 2147483647 h 87"/>
                <a:gd name="T88" fmla="*/ 2147483647 w 110"/>
                <a:gd name="T89" fmla="*/ 2147483647 h 87"/>
                <a:gd name="T90" fmla="*/ 2147483647 w 110"/>
                <a:gd name="T91" fmla="*/ 2147483647 h 87"/>
                <a:gd name="T92" fmla="*/ 2147483647 w 110"/>
                <a:gd name="T93" fmla="*/ 2147483647 h 87"/>
                <a:gd name="T94" fmla="*/ 2147483647 w 110"/>
                <a:gd name="T95" fmla="*/ 2147483647 h 87"/>
                <a:gd name="T96" fmla="*/ 2147483647 w 110"/>
                <a:gd name="T97" fmla="*/ 2147483647 h 87"/>
                <a:gd name="T98" fmla="*/ 2147483647 w 110"/>
                <a:gd name="T99" fmla="*/ 2147483647 h 87"/>
                <a:gd name="T100" fmla="*/ 2147483647 w 110"/>
                <a:gd name="T101" fmla="*/ 2147483647 h 87"/>
                <a:gd name="T102" fmla="*/ 2147483647 w 110"/>
                <a:gd name="T103" fmla="*/ 2147483647 h 87"/>
                <a:gd name="T104" fmla="*/ 2147483647 w 110"/>
                <a:gd name="T105" fmla="*/ 2147483647 h 87"/>
                <a:gd name="T106" fmla="*/ 2147483647 w 110"/>
                <a:gd name="T107" fmla="*/ 2147483647 h 87"/>
                <a:gd name="T108" fmla="*/ 2147483647 w 110"/>
                <a:gd name="T109" fmla="*/ 2147483647 h 87"/>
                <a:gd name="T110" fmla="*/ 2147483647 w 110"/>
                <a:gd name="T111" fmla="*/ 2147483647 h 87"/>
                <a:gd name="T112" fmla="*/ 2147483647 w 110"/>
                <a:gd name="T113" fmla="*/ 2147483647 h 87"/>
                <a:gd name="T114" fmla="*/ 2147483647 w 110"/>
                <a:gd name="T115" fmla="*/ 2147483647 h 87"/>
                <a:gd name="T116" fmla="*/ 2147483647 w 110"/>
                <a:gd name="T117" fmla="*/ 2147483647 h 87"/>
                <a:gd name="T118" fmla="*/ 2147483647 w 110"/>
                <a:gd name="T119" fmla="*/ 2147483647 h 87"/>
                <a:gd name="T120" fmla="*/ 2147483647 w 110"/>
                <a:gd name="T121" fmla="*/ 2147483647 h 87"/>
                <a:gd name="T122" fmla="*/ 2147483647 w 110"/>
                <a:gd name="T123" fmla="*/ 2147483647 h 87"/>
                <a:gd name="T124" fmla="*/ 2147483647 w 110"/>
                <a:gd name="T125" fmla="*/ 2147483647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7" name="Freeform 95"/>
            <p:cNvSpPr>
              <a:spLocks noEditPoints="1" noChangeArrowheads="1"/>
            </p:cNvSpPr>
            <p:nvPr/>
          </p:nvSpPr>
          <p:spPr bwMode="auto">
            <a:xfrm>
              <a:off x="765178" y="3640073"/>
              <a:ext cx="327025" cy="419815"/>
            </a:xfrm>
            <a:custGeom>
              <a:avLst/>
              <a:gdLst>
                <a:gd name="T0" fmla="*/ 2147483647 w 87"/>
                <a:gd name="T1" fmla="*/ 2147483647 h 105"/>
                <a:gd name="T2" fmla="*/ 2147483647 w 87"/>
                <a:gd name="T3" fmla="*/ 2147483647 h 105"/>
                <a:gd name="T4" fmla="*/ 2147483647 w 87"/>
                <a:gd name="T5" fmla="*/ 2147483647 h 105"/>
                <a:gd name="T6" fmla="*/ 2147483647 w 87"/>
                <a:gd name="T7" fmla="*/ 2147483647 h 105"/>
                <a:gd name="T8" fmla="*/ 2147483647 w 87"/>
                <a:gd name="T9" fmla="*/ 2147483647 h 105"/>
                <a:gd name="T10" fmla="*/ 2147483647 w 87"/>
                <a:gd name="T11" fmla="*/ 2147483647 h 105"/>
                <a:gd name="T12" fmla="*/ 2147483647 w 87"/>
                <a:gd name="T13" fmla="*/ 2147483647 h 105"/>
                <a:gd name="T14" fmla="*/ 2147483647 w 87"/>
                <a:gd name="T15" fmla="*/ 2147483647 h 105"/>
                <a:gd name="T16" fmla="*/ 2147483647 w 87"/>
                <a:gd name="T17" fmla="*/ 2147483647 h 105"/>
                <a:gd name="T18" fmla="*/ 2147483647 w 87"/>
                <a:gd name="T19" fmla="*/ 2147483647 h 105"/>
                <a:gd name="T20" fmla="*/ 2147483647 w 87"/>
                <a:gd name="T21" fmla="*/ 2147483647 h 105"/>
                <a:gd name="T22" fmla="*/ 2147483647 w 87"/>
                <a:gd name="T23" fmla="*/ 2147483647 h 105"/>
                <a:gd name="T24" fmla="*/ 2147483647 w 87"/>
                <a:gd name="T25" fmla="*/ 2147483647 h 105"/>
                <a:gd name="T26" fmla="*/ 2147483647 w 87"/>
                <a:gd name="T27" fmla="*/ 2147483647 h 105"/>
                <a:gd name="T28" fmla="*/ 2147483647 w 87"/>
                <a:gd name="T29" fmla="*/ 2147483647 h 105"/>
                <a:gd name="T30" fmla="*/ 2147483647 w 87"/>
                <a:gd name="T31" fmla="*/ 2147483647 h 105"/>
                <a:gd name="T32" fmla="*/ 2147483647 w 87"/>
                <a:gd name="T33" fmla="*/ 2147483647 h 105"/>
                <a:gd name="T34" fmla="*/ 2147483647 w 87"/>
                <a:gd name="T35" fmla="*/ 2147483647 h 105"/>
                <a:gd name="T36" fmla="*/ 2147483647 w 87"/>
                <a:gd name="T37" fmla="*/ 2147483647 h 105"/>
                <a:gd name="T38" fmla="*/ 2147483647 w 87"/>
                <a:gd name="T39" fmla="*/ 2147483647 h 105"/>
                <a:gd name="T40" fmla="*/ 2147483647 w 87"/>
                <a:gd name="T41" fmla="*/ 2147483647 h 105"/>
                <a:gd name="T42" fmla="*/ 2147483647 w 87"/>
                <a:gd name="T43" fmla="*/ 2147483647 h 105"/>
                <a:gd name="T44" fmla="*/ 2147483647 w 87"/>
                <a:gd name="T45" fmla="*/ 2147483647 h 105"/>
                <a:gd name="T46" fmla="*/ 2147483647 w 87"/>
                <a:gd name="T47" fmla="*/ 2147483647 h 105"/>
                <a:gd name="T48" fmla="*/ 2147483647 w 87"/>
                <a:gd name="T49" fmla="*/ 2147483647 h 105"/>
                <a:gd name="T50" fmla="*/ 2147483647 w 87"/>
                <a:gd name="T51" fmla="*/ 2147483647 h 105"/>
                <a:gd name="T52" fmla="*/ 2147483647 w 87"/>
                <a:gd name="T53" fmla="*/ 2147483647 h 105"/>
                <a:gd name="T54" fmla="*/ 0 w 87"/>
                <a:gd name="T55" fmla="*/ 2147483647 h 105"/>
                <a:gd name="T56" fmla="*/ 0 w 87"/>
                <a:gd name="T57" fmla="*/ 2147483647 h 105"/>
                <a:gd name="T58" fmla="*/ 2147483647 w 87"/>
                <a:gd name="T59" fmla="*/ 2147483647 h 105"/>
                <a:gd name="T60" fmla="*/ 2147483647 w 87"/>
                <a:gd name="T61" fmla="*/ 2147483647 h 105"/>
                <a:gd name="T62" fmla="*/ 2147483647 w 87"/>
                <a:gd name="T63" fmla="*/ 2147483647 h 105"/>
                <a:gd name="T64" fmla="*/ 2147483647 w 87"/>
                <a:gd name="T65" fmla="*/ 2147483647 h 105"/>
                <a:gd name="T66" fmla="*/ 2147483647 w 87"/>
                <a:gd name="T67" fmla="*/ 2147483647 h 105"/>
                <a:gd name="T68" fmla="*/ 2147483647 w 87"/>
                <a:gd name="T69" fmla="*/ 2147483647 h 105"/>
                <a:gd name="T70" fmla="*/ 2147483647 w 87"/>
                <a:gd name="T71" fmla="*/ 2147483647 h 105"/>
                <a:gd name="T72" fmla="*/ 2147483647 w 87"/>
                <a:gd name="T73" fmla="*/ 0 h 105"/>
                <a:gd name="T74" fmla="*/ 2147483647 w 87"/>
                <a:gd name="T75" fmla="*/ 2147483647 h 105"/>
                <a:gd name="T76" fmla="*/ 2147483647 w 87"/>
                <a:gd name="T77" fmla="*/ 2147483647 h 105"/>
                <a:gd name="T78" fmla="*/ 2147483647 w 87"/>
                <a:gd name="T79" fmla="*/ 2147483647 h 105"/>
                <a:gd name="T80" fmla="*/ 2147483647 w 87"/>
                <a:gd name="T81" fmla="*/ 0 h 1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05"/>
                <a:gd name="T125" fmla="*/ 87 w 87"/>
                <a:gd name="T126" fmla="*/ 105 h 1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8" name="Freeform 96"/>
            <p:cNvSpPr>
              <a:spLocks noEditPoints="1" noChangeArrowheads="1"/>
            </p:cNvSpPr>
            <p:nvPr/>
          </p:nvSpPr>
          <p:spPr bwMode="auto">
            <a:xfrm>
              <a:off x="5611812" y="0"/>
              <a:ext cx="336550" cy="457057"/>
            </a:xfrm>
            <a:custGeom>
              <a:avLst/>
              <a:gdLst>
                <a:gd name="T0" fmla="*/ 2147483647 w 90"/>
                <a:gd name="T1" fmla="*/ 2147483647 h 114"/>
                <a:gd name="T2" fmla="*/ 2147483647 w 90"/>
                <a:gd name="T3" fmla="*/ 2147483647 h 114"/>
                <a:gd name="T4" fmla="*/ 2147483647 w 90"/>
                <a:gd name="T5" fmla="*/ 2147483647 h 114"/>
                <a:gd name="T6" fmla="*/ 2147483647 w 90"/>
                <a:gd name="T7" fmla="*/ 2147483647 h 114"/>
                <a:gd name="T8" fmla="*/ 2147483647 w 90"/>
                <a:gd name="T9" fmla="*/ 2147483647 h 114"/>
                <a:gd name="T10" fmla="*/ 2147483647 w 90"/>
                <a:gd name="T11" fmla="*/ 2147483647 h 114"/>
                <a:gd name="T12" fmla="*/ 2147483647 w 90"/>
                <a:gd name="T13" fmla="*/ 2147483647 h 114"/>
                <a:gd name="T14" fmla="*/ 2147483647 w 90"/>
                <a:gd name="T15" fmla="*/ 2147483647 h 114"/>
                <a:gd name="T16" fmla="*/ 2147483647 w 90"/>
                <a:gd name="T17" fmla="*/ 2147483647 h 114"/>
                <a:gd name="T18" fmla="*/ 2147483647 w 90"/>
                <a:gd name="T19" fmla="*/ 2147483647 h 114"/>
                <a:gd name="T20" fmla="*/ 2147483647 w 90"/>
                <a:gd name="T21" fmla="*/ 2147483647 h 114"/>
                <a:gd name="T22" fmla="*/ 2147483647 w 90"/>
                <a:gd name="T23" fmla="*/ 2147483647 h 114"/>
                <a:gd name="T24" fmla="*/ 2147483647 w 90"/>
                <a:gd name="T25" fmla="*/ 2147483647 h 114"/>
                <a:gd name="T26" fmla="*/ 2147483647 w 90"/>
                <a:gd name="T27" fmla="*/ 2147483647 h 114"/>
                <a:gd name="T28" fmla="*/ 2147483647 w 90"/>
                <a:gd name="T29" fmla="*/ 2147483647 h 114"/>
                <a:gd name="T30" fmla="*/ 2147483647 w 90"/>
                <a:gd name="T31" fmla="*/ 2147483647 h 114"/>
                <a:gd name="T32" fmla="*/ 2147483647 w 90"/>
                <a:gd name="T33" fmla="*/ 2147483647 h 114"/>
                <a:gd name="T34" fmla="*/ 2147483647 w 90"/>
                <a:gd name="T35" fmla="*/ 2147483647 h 114"/>
                <a:gd name="T36" fmla="*/ 2147483647 w 90"/>
                <a:gd name="T37" fmla="*/ 2147483647 h 114"/>
                <a:gd name="T38" fmla="*/ 2147483647 w 90"/>
                <a:gd name="T39" fmla="*/ 2147483647 h 114"/>
                <a:gd name="T40" fmla="*/ 2147483647 w 90"/>
                <a:gd name="T41" fmla="*/ 2147483647 h 114"/>
                <a:gd name="T42" fmla="*/ 2147483647 w 90"/>
                <a:gd name="T43" fmla="*/ 2147483647 h 114"/>
                <a:gd name="T44" fmla="*/ 2147483647 w 90"/>
                <a:gd name="T45" fmla="*/ 2147483647 h 114"/>
                <a:gd name="T46" fmla="*/ 2147483647 w 90"/>
                <a:gd name="T47" fmla="*/ 2147483647 h 114"/>
                <a:gd name="T48" fmla="*/ 2147483647 w 90"/>
                <a:gd name="T49" fmla="*/ 2147483647 h 114"/>
                <a:gd name="T50" fmla="*/ 2147483647 w 90"/>
                <a:gd name="T51" fmla="*/ 2147483647 h 114"/>
                <a:gd name="T52" fmla="*/ 2147483647 w 90"/>
                <a:gd name="T53" fmla="*/ 2147483647 h 114"/>
                <a:gd name="T54" fmla="*/ 2147483647 w 90"/>
                <a:gd name="T55" fmla="*/ 2147483647 h 114"/>
                <a:gd name="T56" fmla="*/ 2147483647 w 90"/>
                <a:gd name="T57" fmla="*/ 2147483647 h 114"/>
                <a:gd name="T58" fmla="*/ 2147483647 w 90"/>
                <a:gd name="T59" fmla="*/ 2147483647 h 114"/>
                <a:gd name="T60" fmla="*/ 2147483647 w 90"/>
                <a:gd name="T61" fmla="*/ 2147483647 h 114"/>
                <a:gd name="T62" fmla="*/ 2147483647 w 90"/>
                <a:gd name="T63" fmla="*/ 2147483647 h 114"/>
                <a:gd name="T64" fmla="*/ 2147483647 w 90"/>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14"/>
                <a:gd name="T101" fmla="*/ 90 w 90"/>
                <a:gd name="T102" fmla="*/ 114 h 1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59" name="Freeform 97"/>
            <p:cNvSpPr>
              <a:spLocks noEditPoints="1" noChangeArrowheads="1"/>
            </p:cNvSpPr>
            <p:nvPr/>
          </p:nvSpPr>
          <p:spPr bwMode="auto">
            <a:xfrm>
              <a:off x="2817812" y="44347"/>
              <a:ext cx="393700" cy="375802"/>
            </a:xfrm>
            <a:custGeom>
              <a:avLst/>
              <a:gdLst>
                <a:gd name="T0" fmla="*/ 2147483647 w 105"/>
                <a:gd name="T1" fmla="*/ 2147483647 h 94"/>
                <a:gd name="T2" fmla="*/ 2147483647 w 105"/>
                <a:gd name="T3" fmla="*/ 2147483647 h 94"/>
                <a:gd name="T4" fmla="*/ 2147483647 w 105"/>
                <a:gd name="T5" fmla="*/ 2147483647 h 94"/>
                <a:gd name="T6" fmla="*/ 2147483647 w 105"/>
                <a:gd name="T7" fmla="*/ 2147483647 h 94"/>
                <a:gd name="T8" fmla="*/ 2147483647 w 105"/>
                <a:gd name="T9" fmla="*/ 2147483647 h 94"/>
                <a:gd name="T10" fmla="*/ 2147483647 w 105"/>
                <a:gd name="T11" fmla="*/ 2147483647 h 94"/>
                <a:gd name="T12" fmla="*/ 2147483647 w 105"/>
                <a:gd name="T13" fmla="*/ 2147483647 h 94"/>
                <a:gd name="T14" fmla="*/ 0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2147483647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2147483647 h 94"/>
                <a:gd name="T44" fmla="*/ 2147483647 w 105"/>
                <a:gd name="T45" fmla="*/ 2147483647 h 94"/>
                <a:gd name="T46" fmla="*/ 2147483647 w 105"/>
                <a:gd name="T47" fmla="*/ 2147483647 h 94"/>
                <a:gd name="T48" fmla="*/ 2147483647 w 105"/>
                <a:gd name="T49" fmla="*/ 2147483647 h 94"/>
                <a:gd name="T50" fmla="*/ 2147483647 w 105"/>
                <a:gd name="T51" fmla="*/ 2147483647 h 94"/>
                <a:gd name="T52" fmla="*/ 2147483647 w 105"/>
                <a:gd name="T53" fmla="*/ 2147483647 h 94"/>
                <a:gd name="T54" fmla="*/ 2147483647 w 105"/>
                <a:gd name="T55" fmla="*/ 2147483647 h 94"/>
                <a:gd name="T56" fmla="*/ 2147483647 w 105"/>
                <a:gd name="T57" fmla="*/ 2147483647 h 94"/>
                <a:gd name="T58" fmla="*/ 2147483647 w 105"/>
                <a:gd name="T59" fmla="*/ 2147483647 h 94"/>
                <a:gd name="T60" fmla="*/ 2147483647 w 105"/>
                <a:gd name="T61" fmla="*/ 2147483647 h 94"/>
                <a:gd name="T62" fmla="*/ 2147483647 w 105"/>
                <a:gd name="T63" fmla="*/ 0 h 94"/>
                <a:gd name="T64" fmla="*/ 2147483647 w 105"/>
                <a:gd name="T65" fmla="*/ 2147483647 h 94"/>
                <a:gd name="T66" fmla="*/ 2147483647 w 105"/>
                <a:gd name="T67" fmla="*/ 2147483647 h 94"/>
                <a:gd name="T68" fmla="*/ 2147483647 w 105"/>
                <a:gd name="T69" fmla="*/ 2147483647 h 94"/>
                <a:gd name="T70" fmla="*/ 2147483647 w 105"/>
                <a:gd name="T71" fmla="*/ 2147483647 h 94"/>
                <a:gd name="T72" fmla="*/ 2147483647 w 105"/>
                <a:gd name="T73" fmla="*/ 2147483647 h 94"/>
                <a:gd name="T74" fmla="*/ 2147483647 w 105"/>
                <a:gd name="T75" fmla="*/ 2147483647 h 94"/>
                <a:gd name="T76" fmla="*/ 2147483647 w 105"/>
                <a:gd name="T77" fmla="*/ 2147483647 h 94"/>
                <a:gd name="T78" fmla="*/ 2147483647 w 105"/>
                <a:gd name="T79" fmla="*/ 2147483647 h 94"/>
                <a:gd name="T80" fmla="*/ 2147483647 w 105"/>
                <a:gd name="T81" fmla="*/ 2147483647 h 94"/>
                <a:gd name="T82" fmla="*/ 2147483647 w 105"/>
                <a:gd name="T83" fmla="*/ 2147483647 h 94"/>
                <a:gd name="T84" fmla="*/ 2147483647 w 105"/>
                <a:gd name="T85" fmla="*/ 2147483647 h 94"/>
                <a:gd name="T86" fmla="*/ 2147483647 w 105"/>
                <a:gd name="T87" fmla="*/ 2147483647 h 94"/>
                <a:gd name="T88" fmla="*/ 2147483647 w 105"/>
                <a:gd name="T89" fmla="*/ 2147483647 h 94"/>
                <a:gd name="T90" fmla="*/ 2147483647 w 105"/>
                <a:gd name="T91" fmla="*/ 2147483647 h 94"/>
                <a:gd name="T92" fmla="*/ 2147483647 w 105"/>
                <a:gd name="T93" fmla="*/ 2147483647 h 94"/>
                <a:gd name="T94" fmla="*/ 2147483647 w 105"/>
                <a:gd name="T95" fmla="*/ 2147483647 h 94"/>
                <a:gd name="T96" fmla="*/ 2147483647 w 105"/>
                <a:gd name="T97" fmla="*/ 2147483647 h 94"/>
                <a:gd name="T98" fmla="*/ 2147483647 w 105"/>
                <a:gd name="T99" fmla="*/ 2147483647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0" name="Freeform 98"/>
            <p:cNvSpPr>
              <a:spLocks noEditPoints="1" noChangeArrowheads="1"/>
            </p:cNvSpPr>
            <p:nvPr/>
          </p:nvSpPr>
          <p:spPr bwMode="auto">
            <a:xfrm>
              <a:off x="6319837" y="82235"/>
              <a:ext cx="322262" cy="296241"/>
            </a:xfrm>
            <a:custGeom>
              <a:avLst/>
              <a:gdLst>
                <a:gd name="T0" fmla="*/ 0 w 86"/>
                <a:gd name="T1" fmla="*/ 2147483647 h 74"/>
                <a:gd name="T2" fmla="*/ 2147483647 w 86"/>
                <a:gd name="T3" fmla="*/ 2147483647 h 74"/>
                <a:gd name="T4" fmla="*/ 2147483647 w 86"/>
                <a:gd name="T5" fmla="*/ 2147483647 h 74"/>
                <a:gd name="T6" fmla="*/ 2147483647 w 86"/>
                <a:gd name="T7" fmla="*/ 2147483647 h 74"/>
                <a:gd name="T8" fmla="*/ 2147483647 w 86"/>
                <a:gd name="T9" fmla="*/ 2147483647 h 74"/>
                <a:gd name="T10" fmla="*/ 2147483647 w 86"/>
                <a:gd name="T11" fmla="*/ 2147483647 h 74"/>
                <a:gd name="T12" fmla="*/ 2147483647 w 86"/>
                <a:gd name="T13" fmla="*/ 0 h 74"/>
                <a:gd name="T14" fmla="*/ 2147483647 w 86"/>
                <a:gd name="T15" fmla="*/ 0 h 74"/>
                <a:gd name="T16" fmla="*/ 2147483647 w 86"/>
                <a:gd name="T17" fmla="*/ 2147483647 h 74"/>
                <a:gd name="T18" fmla="*/ 2147483647 w 86"/>
                <a:gd name="T19" fmla="*/ 2147483647 h 74"/>
                <a:gd name="T20" fmla="*/ 2147483647 w 86"/>
                <a:gd name="T21" fmla="*/ 2147483647 h 74"/>
                <a:gd name="T22" fmla="*/ 2147483647 w 86"/>
                <a:gd name="T23" fmla="*/ 2147483647 h 74"/>
                <a:gd name="T24" fmla="*/ 2147483647 w 86"/>
                <a:gd name="T25" fmla="*/ 2147483647 h 74"/>
                <a:gd name="T26" fmla="*/ 0 w 86"/>
                <a:gd name="T27" fmla="*/ 2147483647 h 74"/>
                <a:gd name="T28" fmla="*/ 0 w 86"/>
                <a:gd name="T29" fmla="*/ 2147483647 h 74"/>
                <a:gd name="T30" fmla="*/ 2147483647 w 86"/>
                <a:gd name="T31" fmla="*/ 2147483647 h 74"/>
                <a:gd name="T32" fmla="*/ 2147483647 w 86"/>
                <a:gd name="T33" fmla="*/ 2147483647 h 74"/>
                <a:gd name="T34" fmla="*/ 2147483647 w 86"/>
                <a:gd name="T35" fmla="*/ 2147483647 h 74"/>
                <a:gd name="T36" fmla="*/ 2147483647 w 86"/>
                <a:gd name="T37" fmla="*/ 2147483647 h 74"/>
                <a:gd name="T38" fmla="*/ 2147483647 w 86"/>
                <a:gd name="T39" fmla="*/ 2147483647 h 74"/>
                <a:gd name="T40" fmla="*/ 2147483647 w 86"/>
                <a:gd name="T41" fmla="*/ 2147483647 h 74"/>
                <a:gd name="T42" fmla="*/ 2147483647 w 86"/>
                <a:gd name="T43" fmla="*/ 2147483647 h 74"/>
                <a:gd name="T44" fmla="*/ 2147483647 w 86"/>
                <a:gd name="T45" fmla="*/ 2147483647 h 74"/>
                <a:gd name="T46" fmla="*/ 2147483647 w 86"/>
                <a:gd name="T47" fmla="*/ 2147483647 h 74"/>
                <a:gd name="T48" fmla="*/ 2147483647 w 86"/>
                <a:gd name="T49" fmla="*/ 2147483647 h 74"/>
                <a:gd name="T50" fmla="*/ 2147483647 w 86"/>
                <a:gd name="T51" fmla="*/ 2147483647 h 74"/>
                <a:gd name="T52" fmla="*/ 2147483647 w 86"/>
                <a:gd name="T53" fmla="*/ 2147483647 h 74"/>
                <a:gd name="T54" fmla="*/ 2147483647 w 86"/>
                <a:gd name="T55" fmla="*/ 2147483647 h 74"/>
                <a:gd name="T56" fmla="*/ 2147483647 w 86"/>
                <a:gd name="T57" fmla="*/ 2147483647 h 74"/>
                <a:gd name="T58" fmla="*/ 2147483647 w 86"/>
                <a:gd name="T59" fmla="*/ 2147483647 h 74"/>
                <a:gd name="T60" fmla="*/ 2147483647 w 86"/>
                <a:gd name="T61" fmla="*/ 2147483647 h 74"/>
                <a:gd name="T62" fmla="*/ 2147483647 w 86"/>
                <a:gd name="T63" fmla="*/ 2147483647 h 74"/>
                <a:gd name="T64" fmla="*/ 2147483647 w 86"/>
                <a:gd name="T65" fmla="*/ 2147483647 h 74"/>
                <a:gd name="T66" fmla="*/ 2147483647 w 86"/>
                <a:gd name="T67" fmla="*/ 2147483647 h 74"/>
                <a:gd name="T68" fmla="*/ 2147483647 w 86"/>
                <a:gd name="T69" fmla="*/ 2147483647 h 74"/>
                <a:gd name="T70" fmla="*/ 2147483647 w 86"/>
                <a:gd name="T71" fmla="*/ 2147483647 h 74"/>
                <a:gd name="T72" fmla="*/ 2147483647 w 86"/>
                <a:gd name="T73" fmla="*/ 2147483647 h 74"/>
                <a:gd name="T74" fmla="*/ 2147483647 w 86"/>
                <a:gd name="T75" fmla="*/ 2147483647 h 74"/>
                <a:gd name="T76" fmla="*/ 2147483647 w 86"/>
                <a:gd name="T77" fmla="*/ 2147483647 h 74"/>
                <a:gd name="T78" fmla="*/ 2147483647 w 86"/>
                <a:gd name="T79" fmla="*/ 2147483647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
                <a:gd name="T121" fmla="*/ 0 h 74"/>
                <a:gd name="T122" fmla="*/ 86 w 86"/>
                <a:gd name="T123" fmla="*/ 74 h 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1" name="Freeform 99"/>
            <p:cNvSpPr>
              <a:spLocks noEditPoints="1" noChangeArrowheads="1"/>
            </p:cNvSpPr>
            <p:nvPr/>
          </p:nvSpPr>
          <p:spPr bwMode="auto">
            <a:xfrm>
              <a:off x="2138365" y="61144"/>
              <a:ext cx="333375" cy="367338"/>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2" name="Freeform 100"/>
            <p:cNvSpPr>
              <a:spLocks noEditPoints="1" noChangeArrowheads="1"/>
            </p:cNvSpPr>
            <p:nvPr/>
          </p:nvSpPr>
          <p:spPr bwMode="auto">
            <a:xfrm>
              <a:off x="4913315" y="12110"/>
              <a:ext cx="390525" cy="428280"/>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2147483647 h 107"/>
                <a:gd name="T18" fmla="*/ 2147483647 w 104"/>
                <a:gd name="T19" fmla="*/ 2147483647 h 107"/>
                <a:gd name="T20" fmla="*/ 0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0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0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2147483647 w 104"/>
                <a:gd name="T85" fmla="*/ 2147483647 h 107"/>
                <a:gd name="T86" fmla="*/ 2147483647 w 104"/>
                <a:gd name="T87" fmla="*/ 2147483647 h 107"/>
                <a:gd name="T88" fmla="*/ 2147483647 w 104"/>
                <a:gd name="T89" fmla="*/ 2147483647 h 107"/>
                <a:gd name="T90" fmla="*/ 2147483647 w 104"/>
                <a:gd name="T91" fmla="*/ 2147483647 h 107"/>
                <a:gd name="T92" fmla="*/ 2147483647 w 104"/>
                <a:gd name="T93" fmla="*/ 2147483647 h 107"/>
                <a:gd name="T94" fmla="*/ 2147483647 w 104"/>
                <a:gd name="T95" fmla="*/ 2147483647 h 107"/>
                <a:gd name="T96" fmla="*/ 2147483647 w 104"/>
                <a:gd name="T97" fmla="*/ 2147483647 h 107"/>
                <a:gd name="T98" fmla="*/ 2147483647 w 104"/>
                <a:gd name="T99" fmla="*/ 2147483647 h 107"/>
                <a:gd name="T100" fmla="*/ 2147483647 w 104"/>
                <a:gd name="T101" fmla="*/ 2147483647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7"/>
                <a:gd name="T155" fmla="*/ 104 w 104"/>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3" name="Freeform 101"/>
            <p:cNvSpPr>
              <a:spLocks noChangeArrowheads="1"/>
            </p:cNvSpPr>
            <p:nvPr/>
          </p:nvSpPr>
          <p:spPr bwMode="auto">
            <a:xfrm>
              <a:off x="11112" y="569799"/>
              <a:ext cx="341312" cy="350411"/>
            </a:xfrm>
            <a:custGeom>
              <a:avLst/>
              <a:gdLst>
                <a:gd name="T0" fmla="*/ 2147483647 w 91"/>
                <a:gd name="T1" fmla="*/ 2147483647 h 88"/>
                <a:gd name="T2" fmla="*/ 2147483647 w 91"/>
                <a:gd name="T3" fmla="*/ 2147483647 h 88"/>
                <a:gd name="T4" fmla="*/ 2147483647 w 91"/>
                <a:gd name="T5" fmla="*/ 2147483647 h 88"/>
                <a:gd name="T6" fmla="*/ 2147483647 w 91"/>
                <a:gd name="T7" fmla="*/ 2147483647 h 88"/>
                <a:gd name="T8" fmla="*/ 2147483647 w 91"/>
                <a:gd name="T9" fmla="*/ 2147483647 h 88"/>
                <a:gd name="T10" fmla="*/ 2147483647 w 91"/>
                <a:gd name="T11" fmla="*/ 0 h 88"/>
                <a:gd name="T12" fmla="*/ 2147483647 w 91"/>
                <a:gd name="T13" fmla="*/ 2147483647 h 88"/>
                <a:gd name="T14" fmla="*/ 2147483647 w 91"/>
                <a:gd name="T15" fmla="*/ 2147483647 h 88"/>
                <a:gd name="T16" fmla="*/ 2147483647 w 91"/>
                <a:gd name="T17" fmla="*/ 2147483647 h 88"/>
                <a:gd name="T18" fmla="*/ 2147483647 w 91"/>
                <a:gd name="T19" fmla="*/ 2147483647 h 88"/>
                <a:gd name="T20" fmla="*/ 2147483647 w 91"/>
                <a:gd name="T21" fmla="*/ 2147483647 h 88"/>
                <a:gd name="T22" fmla="*/ 2147483647 w 91"/>
                <a:gd name="T23" fmla="*/ 2147483647 h 88"/>
                <a:gd name="T24" fmla="*/ 2147483647 w 91"/>
                <a:gd name="T25" fmla="*/ 2147483647 h 88"/>
                <a:gd name="T26" fmla="*/ 2147483647 w 91"/>
                <a:gd name="T27" fmla="*/ 2147483647 h 88"/>
                <a:gd name="T28" fmla="*/ 2147483647 w 91"/>
                <a:gd name="T29" fmla="*/ 2147483647 h 88"/>
                <a:gd name="T30" fmla="*/ 2147483647 w 91"/>
                <a:gd name="T31" fmla="*/ 2147483647 h 88"/>
                <a:gd name="T32" fmla="*/ 2147483647 w 91"/>
                <a:gd name="T33" fmla="*/ 2147483647 h 88"/>
                <a:gd name="T34" fmla="*/ 2147483647 w 91"/>
                <a:gd name="T35" fmla="*/ 2147483647 h 88"/>
                <a:gd name="T36" fmla="*/ 2147483647 w 91"/>
                <a:gd name="T37" fmla="*/ 2147483647 h 88"/>
                <a:gd name="T38" fmla="*/ 2147483647 w 91"/>
                <a:gd name="T39" fmla="*/ 2147483647 h 88"/>
                <a:gd name="T40" fmla="*/ 2147483647 w 91"/>
                <a:gd name="T41" fmla="*/ 2147483647 h 88"/>
                <a:gd name="T42" fmla="*/ 2147483647 w 91"/>
                <a:gd name="T43" fmla="*/ 2147483647 h 88"/>
                <a:gd name="T44" fmla="*/ 2147483647 w 91"/>
                <a:gd name="T45" fmla="*/ 2147483647 h 88"/>
                <a:gd name="T46" fmla="*/ 2147483647 w 91"/>
                <a:gd name="T47" fmla="*/ 2147483647 h 88"/>
                <a:gd name="T48" fmla="*/ 2147483647 w 91"/>
                <a:gd name="T49" fmla="*/ 2147483647 h 88"/>
                <a:gd name="T50" fmla="*/ 2147483647 w 91"/>
                <a:gd name="T51" fmla="*/ 2147483647 h 88"/>
                <a:gd name="T52" fmla="*/ 2147483647 w 91"/>
                <a:gd name="T53" fmla="*/ 2147483647 h 88"/>
                <a:gd name="T54" fmla="*/ 2147483647 w 91"/>
                <a:gd name="T55" fmla="*/ 2147483647 h 88"/>
                <a:gd name="T56" fmla="*/ 2147483647 w 91"/>
                <a:gd name="T57" fmla="*/ 2147483647 h 88"/>
                <a:gd name="T58" fmla="*/ 2147483647 w 91"/>
                <a:gd name="T59" fmla="*/ 2147483647 h 88"/>
                <a:gd name="T60" fmla="*/ 2147483647 w 91"/>
                <a:gd name="T61" fmla="*/ 2147483647 h 88"/>
                <a:gd name="T62" fmla="*/ 2147483647 w 91"/>
                <a:gd name="T63" fmla="*/ 2147483647 h 88"/>
                <a:gd name="T64" fmla="*/ 2147483647 w 91"/>
                <a:gd name="T65" fmla="*/ 2147483647 h 88"/>
                <a:gd name="T66" fmla="*/ 2147483647 w 91"/>
                <a:gd name="T67" fmla="*/ 2147483647 h 88"/>
                <a:gd name="T68" fmla="*/ 2147483647 w 91"/>
                <a:gd name="T69" fmla="*/ 2147483647 h 88"/>
                <a:gd name="T70" fmla="*/ 2147483647 w 91"/>
                <a:gd name="T71" fmla="*/ 2147483647 h 88"/>
                <a:gd name="T72" fmla="*/ 2147483647 w 91"/>
                <a:gd name="T73" fmla="*/ 2147483647 h 88"/>
                <a:gd name="T74" fmla="*/ 2147483647 w 91"/>
                <a:gd name="T75" fmla="*/ 2147483647 h 88"/>
                <a:gd name="T76" fmla="*/ 2147483647 w 91"/>
                <a:gd name="T77" fmla="*/ 2147483647 h 88"/>
                <a:gd name="T78" fmla="*/ 2147483647 w 91"/>
                <a:gd name="T79" fmla="*/ 2147483647 h 88"/>
                <a:gd name="T80" fmla="*/ 2147483647 w 91"/>
                <a:gd name="T81" fmla="*/ 2147483647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4" name="Freeform 102"/>
            <p:cNvSpPr>
              <a:spLocks noEditPoints="1" noChangeArrowheads="1"/>
            </p:cNvSpPr>
            <p:nvPr/>
          </p:nvSpPr>
          <p:spPr bwMode="auto">
            <a:xfrm>
              <a:off x="754062" y="565523"/>
              <a:ext cx="292100" cy="380881"/>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0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0 h 95"/>
                <a:gd name="T22" fmla="*/ 2147483647 w 78"/>
                <a:gd name="T23" fmla="*/ 0 h 95"/>
                <a:gd name="T24" fmla="*/ 2147483647 w 78"/>
                <a:gd name="T25" fmla="*/ 0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2147483647 h 95"/>
                <a:gd name="T102" fmla="*/ 2147483647 w 78"/>
                <a:gd name="T103" fmla="*/ 2147483647 h 95"/>
                <a:gd name="T104" fmla="*/ 2147483647 w 78"/>
                <a:gd name="T105" fmla="*/ 2147483647 h 95"/>
                <a:gd name="T106" fmla="*/ 2147483647 w 78"/>
                <a:gd name="T107" fmla="*/ 2147483647 h 95"/>
                <a:gd name="T108" fmla="*/ 2147483647 w 78"/>
                <a:gd name="T109" fmla="*/ 2147483647 h 95"/>
                <a:gd name="T110" fmla="*/ 2147483647 w 78"/>
                <a:gd name="T111" fmla="*/ 2147483647 h 95"/>
                <a:gd name="T112" fmla="*/ 2147483647 w 78"/>
                <a:gd name="T113" fmla="*/ 2147483647 h 95"/>
                <a:gd name="T114" fmla="*/ 2147483647 w 78"/>
                <a:gd name="T115" fmla="*/ 2147483647 h 95"/>
                <a:gd name="T116" fmla="*/ 2147483647 w 78"/>
                <a:gd name="T117" fmla="*/ 2147483647 h 95"/>
                <a:gd name="T118" fmla="*/ 2147483647 w 78"/>
                <a:gd name="T119" fmla="*/ 2147483647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5" name="Freeform 103"/>
            <p:cNvSpPr>
              <a:spLocks noEditPoints="1" noChangeArrowheads="1"/>
            </p:cNvSpPr>
            <p:nvPr/>
          </p:nvSpPr>
          <p:spPr bwMode="auto">
            <a:xfrm>
              <a:off x="4765" y="100283"/>
              <a:ext cx="363537" cy="299626"/>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6" name="Freeform 104"/>
            <p:cNvSpPr>
              <a:spLocks noEditPoints="1" noChangeArrowheads="1"/>
            </p:cNvSpPr>
            <p:nvPr/>
          </p:nvSpPr>
          <p:spPr bwMode="auto">
            <a:xfrm>
              <a:off x="731837" y="94385"/>
              <a:ext cx="322262" cy="311475"/>
            </a:xfrm>
            <a:custGeom>
              <a:avLst/>
              <a:gdLst>
                <a:gd name="T0" fmla="*/ 2147483647 w 86"/>
                <a:gd name="T1" fmla="*/ 2147483647 h 78"/>
                <a:gd name="T2" fmla="*/ 2147483647 w 86"/>
                <a:gd name="T3" fmla="*/ 0 h 78"/>
                <a:gd name="T4" fmla="*/ 2147483647 w 86"/>
                <a:gd name="T5" fmla="*/ 2147483647 h 78"/>
                <a:gd name="T6" fmla="*/ 2147483647 w 86"/>
                <a:gd name="T7" fmla="*/ 2147483647 h 78"/>
                <a:gd name="T8" fmla="*/ 2147483647 w 86"/>
                <a:gd name="T9" fmla="*/ 2147483647 h 78"/>
                <a:gd name="T10" fmla="*/ 2147483647 w 86"/>
                <a:gd name="T11" fmla="*/ 2147483647 h 78"/>
                <a:gd name="T12" fmla="*/ 2147483647 w 86"/>
                <a:gd name="T13" fmla="*/ 0 h 78"/>
                <a:gd name="T14" fmla="*/ 2147483647 w 86"/>
                <a:gd name="T15" fmla="*/ 2147483647 h 78"/>
                <a:gd name="T16" fmla="*/ 2147483647 w 86"/>
                <a:gd name="T17" fmla="*/ 2147483647 h 78"/>
                <a:gd name="T18" fmla="*/ 2147483647 w 86"/>
                <a:gd name="T19" fmla="*/ 2147483647 h 78"/>
                <a:gd name="T20" fmla="*/ 2147483647 w 86"/>
                <a:gd name="T21" fmla="*/ 2147483647 h 78"/>
                <a:gd name="T22" fmla="*/ 0 w 86"/>
                <a:gd name="T23" fmla="*/ 2147483647 h 78"/>
                <a:gd name="T24" fmla="*/ 0 w 86"/>
                <a:gd name="T25" fmla="*/ 2147483647 h 78"/>
                <a:gd name="T26" fmla="*/ 2147483647 w 86"/>
                <a:gd name="T27" fmla="*/ 2147483647 h 78"/>
                <a:gd name="T28" fmla="*/ 2147483647 w 86"/>
                <a:gd name="T29" fmla="*/ 2147483647 h 78"/>
                <a:gd name="T30" fmla="*/ 2147483647 w 86"/>
                <a:gd name="T31" fmla="*/ 2147483647 h 78"/>
                <a:gd name="T32" fmla="*/ 2147483647 w 86"/>
                <a:gd name="T33" fmla="*/ 2147483647 h 78"/>
                <a:gd name="T34" fmla="*/ 2147483647 w 86"/>
                <a:gd name="T35" fmla="*/ 2147483647 h 78"/>
                <a:gd name="T36" fmla="*/ 2147483647 w 86"/>
                <a:gd name="T37" fmla="*/ 2147483647 h 78"/>
                <a:gd name="T38" fmla="*/ 2147483647 w 86"/>
                <a:gd name="T39" fmla="*/ 2147483647 h 78"/>
                <a:gd name="T40" fmla="*/ 2147483647 w 86"/>
                <a:gd name="T41" fmla="*/ 2147483647 h 78"/>
                <a:gd name="T42" fmla="*/ 2147483647 w 86"/>
                <a:gd name="T43" fmla="*/ 2147483647 h 78"/>
                <a:gd name="T44" fmla="*/ 2147483647 w 86"/>
                <a:gd name="T45" fmla="*/ 2147483647 h 78"/>
                <a:gd name="T46" fmla="*/ 2147483647 w 86"/>
                <a:gd name="T47" fmla="*/ 2147483647 h 78"/>
                <a:gd name="T48" fmla="*/ 2147483647 w 86"/>
                <a:gd name="T49" fmla="*/ 2147483647 h 78"/>
                <a:gd name="T50" fmla="*/ 2147483647 w 86"/>
                <a:gd name="T51" fmla="*/ 2147483647 h 78"/>
                <a:gd name="T52" fmla="*/ 2147483647 w 86"/>
                <a:gd name="T53" fmla="*/ 2147483647 h 78"/>
                <a:gd name="T54" fmla="*/ 2147483647 w 86"/>
                <a:gd name="T55" fmla="*/ 2147483647 h 78"/>
                <a:gd name="T56" fmla="*/ 2147483647 w 86"/>
                <a:gd name="T57" fmla="*/ 2147483647 h 78"/>
                <a:gd name="T58" fmla="*/ 2147483647 w 86"/>
                <a:gd name="T59" fmla="*/ 2147483647 h 78"/>
                <a:gd name="T60" fmla="*/ 2147483647 w 86"/>
                <a:gd name="T61" fmla="*/ 2147483647 h 78"/>
                <a:gd name="T62" fmla="*/ 2147483647 w 86"/>
                <a:gd name="T63" fmla="*/ 2147483647 h 78"/>
                <a:gd name="T64" fmla="*/ 2147483647 w 86"/>
                <a:gd name="T65" fmla="*/ 2147483647 h 78"/>
                <a:gd name="T66" fmla="*/ 2147483647 w 86"/>
                <a:gd name="T67" fmla="*/ 2147483647 h 78"/>
                <a:gd name="T68" fmla="*/ 2147483647 w 86"/>
                <a:gd name="T69" fmla="*/ 2147483647 h 78"/>
                <a:gd name="T70" fmla="*/ 2147483647 w 86"/>
                <a:gd name="T71" fmla="*/ 2147483647 h 78"/>
                <a:gd name="T72" fmla="*/ 2147483647 w 86"/>
                <a:gd name="T73" fmla="*/ 2147483647 h 78"/>
                <a:gd name="T74" fmla="*/ 2147483647 w 86"/>
                <a:gd name="T75" fmla="*/ 2147483647 h 78"/>
                <a:gd name="T76" fmla="*/ 2147483647 w 86"/>
                <a:gd name="T77" fmla="*/ 2147483647 h 78"/>
                <a:gd name="T78" fmla="*/ 2147483647 w 86"/>
                <a:gd name="T79" fmla="*/ 2147483647 h 78"/>
                <a:gd name="T80" fmla="*/ 2147483647 w 86"/>
                <a:gd name="T81" fmla="*/ 2147483647 h 78"/>
                <a:gd name="T82" fmla="*/ 2147483647 w 86"/>
                <a:gd name="T83" fmla="*/ 2147483647 h 78"/>
                <a:gd name="T84" fmla="*/ 2147483647 w 86"/>
                <a:gd name="T85" fmla="*/ 2147483647 h 78"/>
                <a:gd name="T86" fmla="*/ 2147483647 w 86"/>
                <a:gd name="T87" fmla="*/ 2147483647 h 78"/>
                <a:gd name="T88" fmla="*/ 2147483647 w 86"/>
                <a:gd name="T89" fmla="*/ 2147483647 h 78"/>
                <a:gd name="T90" fmla="*/ 2147483647 w 86"/>
                <a:gd name="T91" fmla="*/ 2147483647 h 78"/>
                <a:gd name="T92" fmla="*/ 2147483647 w 86"/>
                <a:gd name="T93" fmla="*/ 2147483647 h 78"/>
                <a:gd name="T94" fmla="*/ 2147483647 w 86"/>
                <a:gd name="T95" fmla="*/ 2147483647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67" name="Freeform 105"/>
            <p:cNvSpPr>
              <a:spLocks noEditPoints="1" noChangeArrowheads="1"/>
            </p:cNvSpPr>
            <p:nvPr/>
          </p:nvSpPr>
          <p:spPr bwMode="auto">
            <a:xfrm>
              <a:off x="1422400" y="53683"/>
              <a:ext cx="341312" cy="372417"/>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0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2147483647 h 93"/>
                <a:gd name="T56" fmla="*/ 2147483647 w 91"/>
                <a:gd name="T57" fmla="*/ 2147483647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2147483647 w 91"/>
                <a:gd name="T67" fmla="*/ 2147483647 h 93"/>
                <a:gd name="T68" fmla="*/ 2147483647 w 91"/>
                <a:gd name="T69" fmla="*/ 2147483647 h 93"/>
                <a:gd name="T70" fmla="*/ 2147483647 w 91"/>
                <a:gd name="T71" fmla="*/ 2147483647 h 93"/>
                <a:gd name="T72" fmla="*/ 2147483647 w 91"/>
                <a:gd name="T73" fmla="*/ 2147483647 h 93"/>
                <a:gd name="T74" fmla="*/ 2147483647 w 91"/>
                <a:gd name="T75" fmla="*/ 2147483647 h 93"/>
                <a:gd name="T76" fmla="*/ 2147483647 w 91"/>
                <a:gd name="T77" fmla="*/ 2147483647 h 93"/>
                <a:gd name="T78" fmla="*/ 2147483647 w 91"/>
                <a:gd name="T79" fmla="*/ 2147483647 h 93"/>
                <a:gd name="T80" fmla="*/ 2147483647 w 91"/>
                <a:gd name="T81" fmla="*/ 2147483647 h 93"/>
                <a:gd name="T82" fmla="*/ 2147483647 w 91"/>
                <a:gd name="T83" fmla="*/ 2147483647 h 93"/>
                <a:gd name="T84" fmla="*/ 2147483647 w 91"/>
                <a:gd name="T85" fmla="*/ 2147483647 h 93"/>
                <a:gd name="T86" fmla="*/ 2147483647 w 91"/>
                <a:gd name="T87" fmla="*/ 2147483647 h 93"/>
                <a:gd name="T88" fmla="*/ 2147483647 w 91"/>
                <a:gd name="T89" fmla="*/ 2147483647 h 93"/>
                <a:gd name="T90" fmla="*/ 2147483647 w 91"/>
                <a:gd name="T91" fmla="*/ 2147483647 h 93"/>
                <a:gd name="T92" fmla="*/ 2147483647 w 91"/>
                <a:gd name="T93" fmla="*/ 2147483647 h 93"/>
                <a:gd name="T94" fmla="*/ 2147483647 w 91"/>
                <a:gd name="T95" fmla="*/ 2147483647 h 93"/>
                <a:gd name="T96" fmla="*/ 2147483647 w 91"/>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3185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9460" name="TextBox 12"/>
          <p:cNvSpPr>
            <a:spLocks noChangeArrowheads="1"/>
          </p:cNvSpPr>
          <p:nvPr/>
        </p:nvSpPr>
        <p:spPr bwMode="auto">
          <a:xfrm>
            <a:off x="2222500" y="1987550"/>
            <a:ext cx="3141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5400">
                <a:solidFill>
                  <a:srgbClr val="FFFFFF"/>
                </a:solidFill>
                <a:latin typeface="时尚中黑简体" pitchFamily="2" charset="-122"/>
                <a:ea typeface="时尚中黑简体" pitchFamily="2" charset="-122"/>
                <a:sym typeface="时尚中黑简体" pitchFamily="2" charset="-122"/>
              </a:rPr>
              <a:t>力量</a:t>
            </a:r>
            <a:endParaRPr lang="en-US" sz="5400">
              <a:solidFill>
                <a:srgbClr val="FFFFFF"/>
              </a:solidFill>
              <a:latin typeface="时尚中黑简体" pitchFamily="2" charset="-122"/>
              <a:ea typeface="时尚中黑简体" pitchFamily="2" charset="-122"/>
              <a:sym typeface="时尚中黑简体" pitchFamily="2" charset="-122"/>
            </a:endParaRPr>
          </a:p>
        </p:txBody>
      </p:sp>
      <p:sp>
        <p:nvSpPr>
          <p:cNvPr id="19461" name="TextBox 15"/>
          <p:cNvSpPr>
            <a:spLocks noChangeArrowheads="1"/>
          </p:cNvSpPr>
          <p:nvPr/>
        </p:nvSpPr>
        <p:spPr bwMode="auto">
          <a:xfrm>
            <a:off x="450850" y="128588"/>
            <a:ext cx="8175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rgbClr val="FFFFFF"/>
                </a:solidFill>
                <a:latin typeface="时尚中黑简体" pitchFamily="2" charset="-122"/>
                <a:ea typeface="时尚中黑简体" pitchFamily="2" charset="-122"/>
                <a:sym typeface="时尚中黑简体" pitchFamily="2" charset="-122"/>
              </a:rPr>
              <a:t>Logo</a:t>
            </a:r>
            <a:endParaRPr lang="zh-CN" altLang="en-US" sz="2000">
              <a:solidFill>
                <a:srgbClr val="FFFFFF"/>
              </a:solidFill>
              <a:latin typeface="时尚中黑简体" pitchFamily="2" charset="-122"/>
              <a:ea typeface="时尚中黑简体" pitchFamily="2" charset="-122"/>
              <a:sym typeface="时尚中黑简体" pitchFamily="2" charset="-122"/>
            </a:endParaRPr>
          </a:p>
        </p:txBody>
      </p:sp>
      <p:sp>
        <p:nvSpPr>
          <p:cNvPr id="19462" name="Freeform 19"/>
          <p:cNvSpPr>
            <a:spLocks noEditPoints="1" noChangeArrowheads="1"/>
          </p:cNvSpPr>
          <p:nvPr/>
        </p:nvSpPr>
        <p:spPr bwMode="auto">
          <a:xfrm>
            <a:off x="125413" y="188913"/>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63" name="TextBox 14"/>
          <p:cNvSpPr>
            <a:spLocks noChangeArrowheads="1"/>
          </p:cNvSpPr>
          <p:nvPr/>
        </p:nvSpPr>
        <p:spPr bwMode="auto">
          <a:xfrm>
            <a:off x="1590675" y="2911475"/>
            <a:ext cx="2295525" cy="461963"/>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400">
                <a:solidFill>
                  <a:schemeClr val="bg1"/>
                </a:solidFill>
                <a:latin typeface="时尚中黑简体" pitchFamily="2" charset="-122"/>
                <a:ea typeface="时尚中黑简体" pitchFamily="2" charset="-122"/>
                <a:sym typeface="时尚中黑简体" pitchFamily="2" charset="-122"/>
              </a:rPr>
              <a:t>Thank You!</a:t>
            </a:r>
            <a:endParaRPr lang="zh-CN" altLang="en-US"/>
          </a:p>
        </p:txBody>
      </p:sp>
      <p:sp>
        <p:nvSpPr>
          <p:cNvPr id="19464" name="矩形 2"/>
          <p:cNvSpPr>
            <a:spLocks noChangeArrowheads="1"/>
          </p:cNvSpPr>
          <p:nvPr/>
        </p:nvSpPr>
        <p:spPr bwMode="auto">
          <a:xfrm>
            <a:off x="788988" y="1585913"/>
            <a:ext cx="2441575"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8800">
                <a:solidFill>
                  <a:schemeClr val="bg1"/>
                </a:solidFill>
                <a:latin typeface="时尚中黑简体" pitchFamily="2" charset="-122"/>
                <a:ea typeface="时尚中黑简体" pitchFamily="2" charset="-122"/>
                <a:sym typeface="时尚中黑简体" pitchFamily="2" charset="-122"/>
              </a:rPr>
              <a:t>思维</a:t>
            </a:r>
          </a:p>
        </p:txBody>
      </p:sp>
      <p:sp>
        <p:nvSpPr>
          <p:cNvPr id="19465" name="Freeform 63"/>
          <p:cNvSpPr>
            <a:spLocks noEditPoints="1" noChangeArrowheads="1"/>
          </p:cNvSpPr>
          <p:nvPr/>
        </p:nvSpPr>
        <p:spPr bwMode="auto">
          <a:xfrm>
            <a:off x="1252538" y="1524000"/>
            <a:ext cx="423862" cy="400050"/>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21614" name="medi1196.mp3">
            <a:hlinkClick r:id="" action="ppaction://media"/>
          </p:cNvPr>
          <p:cNvPicPr>
            <a:picLocks noChangeAspect="1" noChangeArrowheads="1"/>
          </p:cNvPicPr>
          <p:nvPr>
            <a:wavAudioFile r:embed="rId1" name="media1.mp3"/>
          </p:nvPr>
        </p:nvPicPr>
        <p:blipFill>
          <a:blip r:embed="rId3">
            <a:extLst>
              <a:ext uri="{28A0092B-C50C-407E-A947-70E740481C1C}">
                <a14:useLocalDpi xmlns:a14="http://schemas.microsoft.com/office/drawing/2010/main" val="0"/>
              </a:ext>
            </a:extLst>
          </a:blip>
          <a:srcRect/>
          <a:stretch>
            <a:fillRect/>
          </a:stretch>
        </p:blipFill>
        <p:spPr bwMode="auto">
          <a:xfrm>
            <a:off x="-754063" y="188277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3"/>
          <p:cNvPicPr>
            <a:picLocks noChangeAspect="1" noChangeArrowheads="1"/>
          </p:cNvPicPr>
          <p:nvPr/>
        </p:nvPicPr>
        <p:blipFill>
          <a:blip r:embed="rId4">
            <a:extLst>
              <a:ext uri="{28A0092B-C50C-407E-A947-70E740481C1C}">
                <a14:useLocalDpi xmlns:a14="http://schemas.microsoft.com/office/drawing/2010/main" val="0"/>
              </a:ext>
            </a:extLst>
          </a:blip>
          <a:srcRect b="7079"/>
          <a:stretch>
            <a:fillRect/>
          </a:stretch>
        </p:blipFill>
        <p:spPr bwMode="auto">
          <a:xfrm>
            <a:off x="4860925" y="466725"/>
            <a:ext cx="3319463"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400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evt" cmd="playFrom(0.0)">
                                      <p:cBhvr>
                                        <p:cTn id="6" dur="1" fill="hold"/>
                                        <p:tgtEl>
                                          <p:spTgt spid="216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 repeatCount="indefinite" fill="hold" display="1" nodeType="clickEffect">
                  <p:stCondLst>
                    <p:cond delay="indefinite"/>
                  </p:stCondLst>
                  <p:endCondLst>
                    <p:cond evt="onStopAudio" delay="0">
                      <p:tgtEl>
                        <p:sldTgt/>
                      </p:tgtEl>
                    </p:cond>
                  </p:endCondLst>
                </p:cTn>
                <p:tgtEl>
                  <p:spTgt spid="2161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7DD60082-1CB2-408E-9F8C-FA95D2A14B5F}" type="slidenum">
              <a:rPr lang="zh-CN" altLang="en-US" smtClean="0">
                <a:solidFill>
                  <a:srgbClr val="898989"/>
                </a:solidFill>
              </a:rPr>
              <a:pPr eaLnBrk="1" hangingPunct="1"/>
              <a:t>19</a:t>
            </a:fld>
            <a:endParaRPr lang="zh-CN" altLang="en-US" sz="1800" smtClean="0"/>
          </a:p>
        </p:txBody>
      </p:sp>
      <p:sp>
        <p:nvSpPr>
          <p:cNvPr id="20483" name="Freeform 6"/>
          <p:cNvSpPr>
            <a:spLocks noEditPoints="1" noChangeArrowheads="1"/>
          </p:cNvSpPr>
          <p:nvPr/>
        </p:nvSpPr>
        <p:spPr bwMode="auto">
          <a:xfrm>
            <a:off x="7572375" y="2635250"/>
            <a:ext cx="319088" cy="371475"/>
          </a:xfrm>
          <a:custGeom>
            <a:avLst/>
            <a:gdLst>
              <a:gd name="T0" fmla="*/ 2147483647 w 84"/>
              <a:gd name="T1" fmla="*/ 0 h 92"/>
              <a:gd name="T2" fmla="*/ 2147483647 w 84"/>
              <a:gd name="T3" fmla="*/ 2147483647 h 92"/>
              <a:gd name="T4" fmla="*/ 2147483647 w 84"/>
              <a:gd name="T5" fmla="*/ 2147483647 h 92"/>
              <a:gd name="T6" fmla="*/ 0 w 84"/>
              <a:gd name="T7" fmla="*/ 2147483647 h 92"/>
              <a:gd name="T8" fmla="*/ 2147483647 w 84"/>
              <a:gd name="T9" fmla="*/ 2147483647 h 92"/>
              <a:gd name="T10" fmla="*/ 2147483647 w 84"/>
              <a:gd name="T11" fmla="*/ 2147483647 h 92"/>
              <a:gd name="T12" fmla="*/ 2147483647 w 84"/>
              <a:gd name="T13" fmla="*/ 2147483647 h 92"/>
              <a:gd name="T14" fmla="*/ 2147483647 w 84"/>
              <a:gd name="T15" fmla="*/ 2147483647 h 92"/>
              <a:gd name="T16" fmla="*/ 2147483647 w 84"/>
              <a:gd name="T17" fmla="*/ 2147483647 h 92"/>
              <a:gd name="T18" fmla="*/ 2147483647 w 84"/>
              <a:gd name="T19" fmla="*/ 2147483647 h 92"/>
              <a:gd name="T20" fmla="*/ 2147483647 w 84"/>
              <a:gd name="T21" fmla="*/ 2147483647 h 92"/>
              <a:gd name="T22" fmla="*/ 2147483647 w 84"/>
              <a:gd name="T23" fmla="*/ 2147483647 h 92"/>
              <a:gd name="T24" fmla="*/ 2147483647 w 84"/>
              <a:gd name="T25" fmla="*/ 2147483647 h 92"/>
              <a:gd name="T26" fmla="*/ 2147483647 w 84"/>
              <a:gd name="T27" fmla="*/ 2147483647 h 92"/>
              <a:gd name="T28" fmla="*/ 2147483647 w 84"/>
              <a:gd name="T29" fmla="*/ 2147483647 h 92"/>
              <a:gd name="T30" fmla="*/ 2147483647 w 84"/>
              <a:gd name="T31" fmla="*/ 2147483647 h 92"/>
              <a:gd name="T32" fmla="*/ 2147483647 w 84"/>
              <a:gd name="T33" fmla="*/ 2147483647 h 92"/>
              <a:gd name="T34" fmla="*/ 2147483647 w 84"/>
              <a:gd name="T35" fmla="*/ 2147483647 h 92"/>
              <a:gd name="T36" fmla="*/ 2147483647 w 84"/>
              <a:gd name="T37" fmla="*/ 2147483647 h 92"/>
              <a:gd name="T38" fmla="*/ 2147483647 w 84"/>
              <a:gd name="T39" fmla="*/ 2147483647 h 92"/>
              <a:gd name="T40" fmla="*/ 2147483647 w 84"/>
              <a:gd name="T41" fmla="*/ 2147483647 h 92"/>
              <a:gd name="T42" fmla="*/ 2147483647 w 84"/>
              <a:gd name="T43" fmla="*/ 2147483647 h 92"/>
              <a:gd name="T44" fmla="*/ 2147483647 w 84"/>
              <a:gd name="T45" fmla="*/ 2147483647 h 92"/>
              <a:gd name="T46" fmla="*/ 2147483647 w 84"/>
              <a:gd name="T47" fmla="*/ 2147483647 h 92"/>
              <a:gd name="T48" fmla="*/ 2147483647 w 84"/>
              <a:gd name="T49" fmla="*/ 2147483647 h 92"/>
              <a:gd name="T50" fmla="*/ 2147483647 w 84"/>
              <a:gd name="T51" fmla="*/ 2147483647 h 92"/>
              <a:gd name="T52" fmla="*/ 2147483647 w 84"/>
              <a:gd name="T53" fmla="*/ 2147483647 h 92"/>
              <a:gd name="T54" fmla="*/ 2147483647 w 84"/>
              <a:gd name="T55" fmla="*/ 2147483647 h 92"/>
              <a:gd name="T56" fmla="*/ 2147483647 w 84"/>
              <a:gd name="T57" fmla="*/ 2147483647 h 92"/>
              <a:gd name="T58" fmla="*/ 2147483647 w 84"/>
              <a:gd name="T59" fmla="*/ 2147483647 h 92"/>
              <a:gd name="T60" fmla="*/ 2147483647 w 84"/>
              <a:gd name="T61" fmla="*/ 2147483647 h 92"/>
              <a:gd name="T62" fmla="*/ 2147483647 w 84"/>
              <a:gd name="T63" fmla="*/ 2147483647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2"/>
              <a:gd name="T98" fmla="*/ 84 w 84"/>
              <a:gd name="T99" fmla="*/ 92 h 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4" name="Freeform 7"/>
          <p:cNvSpPr>
            <a:spLocks noEditPoints="1" noChangeArrowheads="1"/>
          </p:cNvSpPr>
          <p:nvPr/>
        </p:nvSpPr>
        <p:spPr bwMode="auto">
          <a:xfrm>
            <a:off x="7524750" y="3214688"/>
            <a:ext cx="433388" cy="307975"/>
          </a:xfrm>
          <a:custGeom>
            <a:avLst/>
            <a:gdLst>
              <a:gd name="T0" fmla="*/ 2147483647 w 115"/>
              <a:gd name="T1" fmla="*/ 0 h 76"/>
              <a:gd name="T2" fmla="*/ 2147483647 w 115"/>
              <a:gd name="T3" fmla="*/ 2147483647 h 76"/>
              <a:gd name="T4" fmla="*/ 2147483647 w 115"/>
              <a:gd name="T5" fmla="*/ 2147483647 h 76"/>
              <a:gd name="T6" fmla="*/ 2147483647 w 115"/>
              <a:gd name="T7" fmla="*/ 2147483647 h 76"/>
              <a:gd name="T8" fmla="*/ 2147483647 w 115"/>
              <a:gd name="T9" fmla="*/ 2147483647 h 76"/>
              <a:gd name="T10" fmla="*/ 2147483647 w 115"/>
              <a:gd name="T11" fmla="*/ 2147483647 h 76"/>
              <a:gd name="T12" fmla="*/ 2147483647 w 115"/>
              <a:gd name="T13" fmla="*/ 2147483647 h 76"/>
              <a:gd name="T14" fmla="*/ 2147483647 w 115"/>
              <a:gd name="T15" fmla="*/ 2147483647 h 76"/>
              <a:gd name="T16" fmla="*/ 2147483647 w 115"/>
              <a:gd name="T17" fmla="*/ 2147483647 h 76"/>
              <a:gd name="T18" fmla="*/ 2147483647 w 115"/>
              <a:gd name="T19" fmla="*/ 2147483647 h 76"/>
              <a:gd name="T20" fmla="*/ 2147483647 w 115"/>
              <a:gd name="T21" fmla="*/ 2147483647 h 76"/>
              <a:gd name="T22" fmla="*/ 2147483647 w 115"/>
              <a:gd name="T23" fmla="*/ 2147483647 h 76"/>
              <a:gd name="T24" fmla="*/ 2147483647 w 115"/>
              <a:gd name="T25" fmla="*/ 2147483647 h 76"/>
              <a:gd name="T26" fmla="*/ 2147483647 w 115"/>
              <a:gd name="T27" fmla="*/ 2147483647 h 76"/>
              <a:gd name="T28" fmla="*/ 2147483647 w 115"/>
              <a:gd name="T29" fmla="*/ 2147483647 h 76"/>
              <a:gd name="T30" fmla="*/ 2147483647 w 115"/>
              <a:gd name="T31" fmla="*/ 2147483647 h 76"/>
              <a:gd name="T32" fmla="*/ 2147483647 w 115"/>
              <a:gd name="T33" fmla="*/ 2147483647 h 76"/>
              <a:gd name="T34" fmla="*/ 2147483647 w 115"/>
              <a:gd name="T35" fmla="*/ 2147483647 h 76"/>
              <a:gd name="T36" fmla="*/ 2147483647 w 115"/>
              <a:gd name="T37" fmla="*/ 2147483647 h 76"/>
              <a:gd name="T38" fmla="*/ 2147483647 w 115"/>
              <a:gd name="T39" fmla="*/ 2147483647 h 76"/>
              <a:gd name="T40" fmla="*/ 2147483647 w 115"/>
              <a:gd name="T41" fmla="*/ 2147483647 h 76"/>
              <a:gd name="T42" fmla="*/ 2147483647 w 115"/>
              <a:gd name="T43" fmla="*/ 2147483647 h 76"/>
              <a:gd name="T44" fmla="*/ 2147483647 w 115"/>
              <a:gd name="T45" fmla="*/ 2147483647 h 76"/>
              <a:gd name="T46" fmla="*/ 2147483647 w 115"/>
              <a:gd name="T47" fmla="*/ 2147483647 h 76"/>
              <a:gd name="T48" fmla="*/ 2147483647 w 115"/>
              <a:gd name="T49" fmla="*/ 2147483647 h 76"/>
              <a:gd name="T50" fmla="*/ 2147483647 w 115"/>
              <a:gd name="T51" fmla="*/ 2147483647 h 76"/>
              <a:gd name="T52" fmla="*/ 2147483647 w 115"/>
              <a:gd name="T53" fmla="*/ 2147483647 h 76"/>
              <a:gd name="T54" fmla="*/ 2147483647 w 115"/>
              <a:gd name="T55" fmla="*/ 2147483647 h 76"/>
              <a:gd name="T56" fmla="*/ 2147483647 w 115"/>
              <a:gd name="T57" fmla="*/ 2147483647 h 76"/>
              <a:gd name="T58" fmla="*/ 2147483647 w 115"/>
              <a:gd name="T59" fmla="*/ 2147483647 h 76"/>
              <a:gd name="T60" fmla="*/ 2147483647 w 115"/>
              <a:gd name="T61" fmla="*/ 2147483647 h 76"/>
              <a:gd name="T62" fmla="*/ 2147483647 w 115"/>
              <a:gd name="T63" fmla="*/ 2147483647 h 76"/>
              <a:gd name="T64" fmla="*/ 2147483647 w 115"/>
              <a:gd name="T65" fmla="*/ 2147483647 h 76"/>
              <a:gd name="T66" fmla="*/ 2147483647 w 115"/>
              <a:gd name="T67" fmla="*/ 2147483647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
              <a:gd name="T103" fmla="*/ 0 h 76"/>
              <a:gd name="T104" fmla="*/ 115 w 115"/>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5" name="Freeform 8"/>
          <p:cNvSpPr>
            <a:spLocks noEditPoints="1" noChangeArrowheads="1"/>
          </p:cNvSpPr>
          <p:nvPr/>
        </p:nvSpPr>
        <p:spPr bwMode="auto">
          <a:xfrm>
            <a:off x="6837363" y="2597150"/>
            <a:ext cx="407987" cy="431800"/>
          </a:xfrm>
          <a:custGeom>
            <a:avLst/>
            <a:gdLst>
              <a:gd name="T0" fmla="*/ 2147483647 w 108"/>
              <a:gd name="T1" fmla="*/ 2147483647 h 107"/>
              <a:gd name="T2" fmla="*/ 2147483647 w 108"/>
              <a:gd name="T3" fmla="*/ 2147483647 h 107"/>
              <a:gd name="T4" fmla="*/ 2147483647 w 108"/>
              <a:gd name="T5" fmla="*/ 2147483647 h 107"/>
              <a:gd name="T6" fmla="*/ 2147483647 w 108"/>
              <a:gd name="T7" fmla="*/ 2147483647 h 107"/>
              <a:gd name="T8" fmla="*/ 2147483647 w 108"/>
              <a:gd name="T9" fmla="*/ 2147483647 h 107"/>
              <a:gd name="T10" fmla="*/ 2147483647 w 108"/>
              <a:gd name="T11" fmla="*/ 2147483647 h 107"/>
              <a:gd name="T12" fmla="*/ 2147483647 w 108"/>
              <a:gd name="T13" fmla="*/ 2147483647 h 107"/>
              <a:gd name="T14" fmla="*/ 2147483647 w 108"/>
              <a:gd name="T15" fmla="*/ 2147483647 h 107"/>
              <a:gd name="T16" fmla="*/ 2147483647 w 108"/>
              <a:gd name="T17" fmla="*/ 2147483647 h 107"/>
              <a:gd name="T18" fmla="*/ 2147483647 w 108"/>
              <a:gd name="T19" fmla="*/ 2147483647 h 107"/>
              <a:gd name="T20" fmla="*/ 2147483647 w 108"/>
              <a:gd name="T21" fmla="*/ 2147483647 h 107"/>
              <a:gd name="T22" fmla="*/ 2147483647 w 108"/>
              <a:gd name="T23" fmla="*/ 2147483647 h 107"/>
              <a:gd name="T24" fmla="*/ 2147483647 w 108"/>
              <a:gd name="T25" fmla="*/ 2147483647 h 107"/>
              <a:gd name="T26" fmla="*/ 2147483647 w 108"/>
              <a:gd name="T27" fmla="*/ 2147483647 h 107"/>
              <a:gd name="T28" fmla="*/ 2147483647 w 108"/>
              <a:gd name="T29" fmla="*/ 2147483647 h 107"/>
              <a:gd name="T30" fmla="*/ 2147483647 w 108"/>
              <a:gd name="T31" fmla="*/ 2147483647 h 107"/>
              <a:gd name="T32" fmla="*/ 2147483647 w 108"/>
              <a:gd name="T33" fmla="*/ 2147483647 h 107"/>
              <a:gd name="T34" fmla="*/ 2147483647 w 108"/>
              <a:gd name="T35" fmla="*/ 2147483647 h 107"/>
              <a:gd name="T36" fmla="*/ 2147483647 w 108"/>
              <a:gd name="T37" fmla="*/ 2147483647 h 107"/>
              <a:gd name="T38" fmla="*/ 2147483647 w 108"/>
              <a:gd name="T39" fmla="*/ 2147483647 h 107"/>
              <a:gd name="T40" fmla="*/ 2147483647 w 108"/>
              <a:gd name="T41" fmla="*/ 2147483647 h 107"/>
              <a:gd name="T42" fmla="*/ 2147483647 w 108"/>
              <a:gd name="T43" fmla="*/ 2147483647 h 107"/>
              <a:gd name="T44" fmla="*/ 2147483647 w 108"/>
              <a:gd name="T45" fmla="*/ 2147483647 h 107"/>
              <a:gd name="T46" fmla="*/ 2147483647 w 108"/>
              <a:gd name="T47" fmla="*/ 2147483647 h 107"/>
              <a:gd name="T48" fmla="*/ 2147483647 w 108"/>
              <a:gd name="T49" fmla="*/ 2147483647 h 107"/>
              <a:gd name="T50" fmla="*/ 2147483647 w 108"/>
              <a:gd name="T51" fmla="*/ 2147483647 h 107"/>
              <a:gd name="T52" fmla="*/ 2147483647 w 108"/>
              <a:gd name="T53" fmla="*/ 2147483647 h 107"/>
              <a:gd name="T54" fmla="*/ 2147483647 w 108"/>
              <a:gd name="T55" fmla="*/ 2147483647 h 107"/>
              <a:gd name="T56" fmla="*/ 2147483647 w 108"/>
              <a:gd name="T57" fmla="*/ 2147483647 h 107"/>
              <a:gd name="T58" fmla="*/ 2147483647 w 108"/>
              <a:gd name="T59" fmla="*/ 2147483647 h 107"/>
              <a:gd name="T60" fmla="*/ 2147483647 w 108"/>
              <a:gd name="T61" fmla="*/ 2147483647 h 107"/>
              <a:gd name="T62" fmla="*/ 2147483647 w 108"/>
              <a:gd name="T63" fmla="*/ 2147483647 h 107"/>
              <a:gd name="T64" fmla="*/ 2147483647 w 108"/>
              <a:gd name="T65" fmla="*/ 2147483647 h 107"/>
              <a:gd name="T66" fmla="*/ 2147483647 w 108"/>
              <a:gd name="T67" fmla="*/ 2147483647 h 107"/>
              <a:gd name="T68" fmla="*/ 2147483647 w 108"/>
              <a:gd name="T69" fmla="*/ 2147483647 h 107"/>
              <a:gd name="T70" fmla="*/ 2147483647 w 108"/>
              <a:gd name="T71" fmla="*/ 2147483647 h 107"/>
              <a:gd name="T72" fmla="*/ 2147483647 w 108"/>
              <a:gd name="T73" fmla="*/ 2147483647 h 107"/>
              <a:gd name="T74" fmla="*/ 2147483647 w 108"/>
              <a:gd name="T75" fmla="*/ 2147483647 h 107"/>
              <a:gd name="T76" fmla="*/ 2147483647 w 108"/>
              <a:gd name="T77" fmla="*/ 2147483647 h 107"/>
              <a:gd name="T78" fmla="*/ 2147483647 w 108"/>
              <a:gd name="T79" fmla="*/ 2147483647 h 107"/>
              <a:gd name="T80" fmla="*/ 2147483647 w 108"/>
              <a:gd name="T81" fmla="*/ 2147483647 h 107"/>
              <a:gd name="T82" fmla="*/ 2147483647 w 108"/>
              <a:gd name="T83" fmla="*/ 2147483647 h 107"/>
              <a:gd name="T84" fmla="*/ 2147483647 w 108"/>
              <a:gd name="T85" fmla="*/ 2147483647 h 107"/>
              <a:gd name="T86" fmla="*/ 2147483647 w 108"/>
              <a:gd name="T87" fmla="*/ 2147483647 h 107"/>
              <a:gd name="T88" fmla="*/ 2147483647 w 108"/>
              <a:gd name="T89" fmla="*/ 2147483647 h 107"/>
              <a:gd name="T90" fmla="*/ 2147483647 w 108"/>
              <a:gd name="T91" fmla="*/ 2147483647 h 107"/>
              <a:gd name="T92" fmla="*/ 2147483647 w 108"/>
              <a:gd name="T93" fmla="*/ 2147483647 h 107"/>
              <a:gd name="T94" fmla="*/ 2147483647 w 108"/>
              <a:gd name="T95" fmla="*/ 2147483647 h 107"/>
              <a:gd name="T96" fmla="*/ 2147483647 w 108"/>
              <a:gd name="T97" fmla="*/ 2147483647 h 107"/>
              <a:gd name="T98" fmla="*/ 2147483647 w 108"/>
              <a:gd name="T99" fmla="*/ 2147483647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07"/>
              <a:gd name="T152" fmla="*/ 108 w 108"/>
              <a:gd name="T153" fmla="*/ 107 h 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6" name="Freeform 9"/>
          <p:cNvSpPr>
            <a:spLocks noEditPoints="1" noChangeArrowheads="1"/>
          </p:cNvSpPr>
          <p:nvPr/>
        </p:nvSpPr>
        <p:spPr bwMode="auto">
          <a:xfrm>
            <a:off x="5483225" y="1606550"/>
            <a:ext cx="322263" cy="342900"/>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7" name="Freeform 10"/>
          <p:cNvSpPr>
            <a:spLocks noEditPoints="1" noChangeArrowheads="1"/>
          </p:cNvSpPr>
          <p:nvPr/>
        </p:nvSpPr>
        <p:spPr bwMode="auto">
          <a:xfrm>
            <a:off x="6889750" y="2152650"/>
            <a:ext cx="336550" cy="327025"/>
          </a:xfrm>
          <a:custGeom>
            <a:avLst/>
            <a:gdLst>
              <a:gd name="T0" fmla="*/ 2147483647 w 210"/>
              <a:gd name="T1" fmla="*/ 0 h 192"/>
              <a:gd name="T2" fmla="*/ 2147483647 w 210"/>
              <a:gd name="T3" fmla="*/ 2147483647 h 192"/>
              <a:gd name="T4" fmla="*/ 2147483647 w 210"/>
              <a:gd name="T5" fmla="*/ 2147483647 h 192"/>
              <a:gd name="T6" fmla="*/ 2147483647 w 210"/>
              <a:gd name="T7" fmla="*/ 2147483647 h 192"/>
              <a:gd name="T8" fmla="*/ 2147483647 w 210"/>
              <a:gd name="T9" fmla="*/ 2147483647 h 192"/>
              <a:gd name="T10" fmla="*/ 2147483647 w 210"/>
              <a:gd name="T11" fmla="*/ 2147483647 h 192"/>
              <a:gd name="T12" fmla="*/ 2147483647 w 210"/>
              <a:gd name="T13" fmla="*/ 2147483647 h 192"/>
              <a:gd name="T14" fmla="*/ 2147483647 w 210"/>
              <a:gd name="T15" fmla="*/ 2147483647 h 192"/>
              <a:gd name="T16" fmla="*/ 2147483647 w 210"/>
              <a:gd name="T17" fmla="*/ 2147483647 h 192"/>
              <a:gd name="T18" fmla="*/ 2147483647 w 210"/>
              <a:gd name="T19" fmla="*/ 2147483647 h 192"/>
              <a:gd name="T20" fmla="*/ 2147483647 w 210"/>
              <a:gd name="T21" fmla="*/ 2147483647 h 192"/>
              <a:gd name="T22" fmla="*/ 2147483647 w 210"/>
              <a:gd name="T23" fmla="*/ 2147483647 h 192"/>
              <a:gd name="T24" fmla="*/ 2147483647 w 210"/>
              <a:gd name="T25" fmla="*/ 2147483647 h 192"/>
              <a:gd name="T26" fmla="*/ 2147483647 w 210"/>
              <a:gd name="T27" fmla="*/ 2147483647 h 192"/>
              <a:gd name="T28" fmla="*/ 2147483647 w 210"/>
              <a:gd name="T29" fmla="*/ 2147483647 h 192"/>
              <a:gd name="T30" fmla="*/ 2147483647 w 210"/>
              <a:gd name="T31" fmla="*/ 2147483647 h 192"/>
              <a:gd name="T32" fmla="*/ 2147483647 w 210"/>
              <a:gd name="T33" fmla="*/ 2147483647 h 192"/>
              <a:gd name="T34" fmla="*/ 2147483647 w 210"/>
              <a:gd name="T35" fmla="*/ 2147483647 h 192"/>
              <a:gd name="T36" fmla="*/ 2147483647 w 210"/>
              <a:gd name="T37" fmla="*/ 2147483647 h 192"/>
              <a:gd name="T38" fmla="*/ 2147483647 w 210"/>
              <a:gd name="T39" fmla="*/ 2147483647 h 192"/>
              <a:gd name="T40" fmla="*/ 2147483647 w 210"/>
              <a:gd name="T41" fmla="*/ 2147483647 h 192"/>
              <a:gd name="T42" fmla="*/ 2147483647 w 210"/>
              <a:gd name="T43" fmla="*/ 2147483647 h 192"/>
              <a:gd name="T44" fmla="*/ 2147483647 w 210"/>
              <a:gd name="T45" fmla="*/ 2147483647 h 192"/>
              <a:gd name="T46" fmla="*/ 2147483647 w 210"/>
              <a:gd name="T47" fmla="*/ 2147483647 h 192"/>
              <a:gd name="T48" fmla="*/ 2147483647 w 210"/>
              <a:gd name="T49" fmla="*/ 2147483647 h 192"/>
              <a:gd name="T50" fmla="*/ 0 w 210"/>
              <a:gd name="T51" fmla="*/ 2147483647 h 192"/>
              <a:gd name="T52" fmla="*/ 2147483647 w 210"/>
              <a:gd name="T53" fmla="*/ 2147483647 h 192"/>
              <a:gd name="T54" fmla="*/ 0 w 210"/>
              <a:gd name="T55" fmla="*/ 2147483647 h 192"/>
              <a:gd name="T56" fmla="*/ 2147483647 w 210"/>
              <a:gd name="T57" fmla="*/ 2147483647 h 192"/>
              <a:gd name="T58" fmla="*/ 0 w 210"/>
              <a:gd name="T59" fmla="*/ 2147483647 h 192"/>
              <a:gd name="T60" fmla="*/ 2147483647 w 210"/>
              <a:gd name="T61" fmla="*/ 2147483647 h 192"/>
              <a:gd name="T62" fmla="*/ 0 w 210"/>
              <a:gd name="T63" fmla="*/ 2147483647 h 192"/>
              <a:gd name="T64" fmla="*/ 2147483647 w 210"/>
              <a:gd name="T65" fmla="*/ 2147483647 h 192"/>
              <a:gd name="T66" fmla="*/ 0 w 210"/>
              <a:gd name="T67" fmla="*/ 2147483647 h 192"/>
              <a:gd name="T68" fmla="*/ 2147483647 w 210"/>
              <a:gd name="T69" fmla="*/ 2147483647 h 192"/>
              <a:gd name="T70" fmla="*/ 2147483647 w 210"/>
              <a:gd name="T71" fmla="*/ 0 h 192"/>
              <a:gd name="T72" fmla="*/ 2147483647 w 210"/>
              <a:gd name="T73" fmla="*/ 2147483647 h 192"/>
              <a:gd name="T74" fmla="*/ 2147483647 w 210"/>
              <a:gd name="T75" fmla="*/ 2147483647 h 192"/>
              <a:gd name="T76" fmla="*/ 2147483647 w 210"/>
              <a:gd name="T77" fmla="*/ 2147483647 h 192"/>
              <a:gd name="T78" fmla="*/ 2147483647 w 210"/>
              <a:gd name="T79" fmla="*/ 2147483647 h 192"/>
              <a:gd name="T80" fmla="*/ 2147483647 w 210"/>
              <a:gd name="T81" fmla="*/ 2147483647 h 192"/>
              <a:gd name="T82" fmla="*/ 2147483647 w 210"/>
              <a:gd name="T83" fmla="*/ 2147483647 h 192"/>
              <a:gd name="T84" fmla="*/ 2147483647 w 210"/>
              <a:gd name="T85" fmla="*/ 2147483647 h 192"/>
              <a:gd name="T86" fmla="*/ 2147483647 w 210"/>
              <a:gd name="T87" fmla="*/ 2147483647 h 192"/>
              <a:gd name="T88" fmla="*/ 2147483647 w 210"/>
              <a:gd name="T89" fmla="*/ 2147483647 h 192"/>
              <a:gd name="T90" fmla="*/ 2147483647 w 210"/>
              <a:gd name="T91" fmla="*/ 2147483647 h 192"/>
              <a:gd name="T92" fmla="*/ 2147483647 w 210"/>
              <a:gd name="T93" fmla="*/ 2147483647 h 192"/>
              <a:gd name="T94" fmla="*/ 2147483647 w 210"/>
              <a:gd name="T95" fmla="*/ 2147483647 h 192"/>
              <a:gd name="T96" fmla="*/ 2147483647 w 210"/>
              <a:gd name="T97" fmla="*/ 2147483647 h 192"/>
              <a:gd name="T98" fmla="*/ 2147483647 w 210"/>
              <a:gd name="T99" fmla="*/ 2147483647 h 192"/>
              <a:gd name="T100" fmla="*/ 2147483647 w 210"/>
              <a:gd name="T101" fmla="*/ 2147483647 h 192"/>
              <a:gd name="T102" fmla="*/ 2147483647 w 210"/>
              <a:gd name="T103" fmla="*/ 2147483647 h 192"/>
              <a:gd name="T104" fmla="*/ 2147483647 w 210"/>
              <a:gd name="T105" fmla="*/ 2147483647 h 192"/>
              <a:gd name="T106" fmla="*/ 2147483647 w 210"/>
              <a:gd name="T107" fmla="*/ 2147483647 h 192"/>
              <a:gd name="T108" fmla="*/ 2147483647 w 210"/>
              <a:gd name="T109" fmla="*/ 2147483647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192"/>
              <a:gd name="T167" fmla="*/ 210 w 210"/>
              <a:gd name="T168" fmla="*/ 192 h 1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8" name="Freeform 11"/>
          <p:cNvSpPr>
            <a:spLocks noEditPoints="1" noChangeArrowheads="1"/>
          </p:cNvSpPr>
          <p:nvPr/>
        </p:nvSpPr>
        <p:spPr bwMode="auto">
          <a:xfrm>
            <a:off x="6892925" y="1590675"/>
            <a:ext cx="295275" cy="369888"/>
          </a:xfrm>
          <a:custGeom>
            <a:avLst/>
            <a:gdLst>
              <a:gd name="T0" fmla="*/ 0 w 78"/>
              <a:gd name="T1" fmla="*/ 2147483647 h 92"/>
              <a:gd name="T2" fmla="*/ 2147483647 w 78"/>
              <a:gd name="T3" fmla="*/ 2147483647 h 92"/>
              <a:gd name="T4" fmla="*/ 2147483647 w 78"/>
              <a:gd name="T5" fmla="*/ 2147483647 h 92"/>
              <a:gd name="T6" fmla="*/ 2147483647 w 78"/>
              <a:gd name="T7" fmla="*/ 2147483647 h 92"/>
              <a:gd name="T8" fmla="*/ 2147483647 w 78"/>
              <a:gd name="T9" fmla="*/ 2147483647 h 92"/>
              <a:gd name="T10" fmla="*/ 2147483647 w 78"/>
              <a:gd name="T11" fmla="*/ 2147483647 h 92"/>
              <a:gd name="T12" fmla="*/ 2147483647 w 78"/>
              <a:gd name="T13" fmla="*/ 2147483647 h 92"/>
              <a:gd name="T14" fmla="*/ 2147483647 w 78"/>
              <a:gd name="T15" fmla="*/ 2147483647 h 92"/>
              <a:gd name="T16" fmla="*/ 2147483647 w 78"/>
              <a:gd name="T17" fmla="*/ 2147483647 h 92"/>
              <a:gd name="T18" fmla="*/ 2147483647 w 78"/>
              <a:gd name="T19" fmla="*/ 2147483647 h 92"/>
              <a:gd name="T20" fmla="*/ 2147483647 w 78"/>
              <a:gd name="T21" fmla="*/ 2147483647 h 92"/>
              <a:gd name="T22" fmla="*/ 2147483647 w 78"/>
              <a:gd name="T23" fmla="*/ 2147483647 h 92"/>
              <a:gd name="T24" fmla="*/ 2147483647 w 78"/>
              <a:gd name="T25" fmla="*/ 2147483647 h 92"/>
              <a:gd name="T26" fmla="*/ 2147483647 w 78"/>
              <a:gd name="T27" fmla="*/ 2147483647 h 92"/>
              <a:gd name="T28" fmla="*/ 2147483647 w 78"/>
              <a:gd name="T29" fmla="*/ 2147483647 h 92"/>
              <a:gd name="T30" fmla="*/ 2147483647 w 78"/>
              <a:gd name="T31" fmla="*/ 2147483647 h 92"/>
              <a:gd name="T32" fmla="*/ 2147483647 w 78"/>
              <a:gd name="T33" fmla="*/ 2147483647 h 92"/>
              <a:gd name="T34" fmla="*/ 2147483647 w 78"/>
              <a:gd name="T35" fmla="*/ 2147483647 h 92"/>
              <a:gd name="T36" fmla="*/ 2147483647 w 78"/>
              <a:gd name="T37" fmla="*/ 2147483647 h 92"/>
              <a:gd name="T38" fmla="*/ 2147483647 w 78"/>
              <a:gd name="T39" fmla="*/ 2147483647 h 92"/>
              <a:gd name="T40" fmla="*/ 2147483647 w 78"/>
              <a:gd name="T41" fmla="*/ 2147483647 h 92"/>
              <a:gd name="T42" fmla="*/ 2147483647 w 78"/>
              <a:gd name="T43" fmla="*/ 2147483647 h 92"/>
              <a:gd name="T44" fmla="*/ 2147483647 w 78"/>
              <a:gd name="T45" fmla="*/ 2147483647 h 92"/>
              <a:gd name="T46" fmla="*/ 2147483647 w 78"/>
              <a:gd name="T47" fmla="*/ 2147483647 h 92"/>
              <a:gd name="T48" fmla="*/ 2147483647 w 78"/>
              <a:gd name="T49" fmla="*/ 2147483647 h 92"/>
              <a:gd name="T50" fmla="*/ 2147483647 w 78"/>
              <a:gd name="T51" fmla="*/ 2147483647 h 92"/>
              <a:gd name="T52" fmla="*/ 2147483647 w 78"/>
              <a:gd name="T53" fmla="*/ 2147483647 h 92"/>
              <a:gd name="T54" fmla="*/ 2147483647 w 78"/>
              <a:gd name="T55" fmla="*/ 2147483647 h 92"/>
              <a:gd name="T56" fmla="*/ 2147483647 w 78"/>
              <a:gd name="T57" fmla="*/ 2147483647 h 92"/>
              <a:gd name="T58" fmla="*/ 2147483647 w 78"/>
              <a:gd name="T59" fmla="*/ 2147483647 h 92"/>
              <a:gd name="T60" fmla="*/ 2147483647 w 78"/>
              <a:gd name="T61" fmla="*/ 2147483647 h 92"/>
              <a:gd name="T62" fmla="*/ 2147483647 w 78"/>
              <a:gd name="T63" fmla="*/ 2147483647 h 92"/>
              <a:gd name="T64" fmla="*/ 2147483647 w 78"/>
              <a:gd name="T65" fmla="*/ 2147483647 h 92"/>
              <a:gd name="T66" fmla="*/ 2147483647 w 78"/>
              <a:gd name="T67" fmla="*/ 2147483647 h 92"/>
              <a:gd name="T68" fmla="*/ 2147483647 w 78"/>
              <a:gd name="T69" fmla="*/ 2147483647 h 92"/>
              <a:gd name="T70" fmla="*/ 2147483647 w 78"/>
              <a:gd name="T71" fmla="*/ 2147483647 h 92"/>
              <a:gd name="T72" fmla="*/ 2147483647 w 78"/>
              <a:gd name="T73" fmla="*/ 0 h 92"/>
              <a:gd name="T74" fmla="*/ 2147483647 w 78"/>
              <a:gd name="T75" fmla="*/ 2147483647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89" name="Freeform 12"/>
          <p:cNvSpPr>
            <a:spLocks noChangeArrowheads="1"/>
          </p:cNvSpPr>
          <p:nvPr/>
        </p:nvSpPr>
        <p:spPr bwMode="auto">
          <a:xfrm>
            <a:off x="7623175" y="1531938"/>
            <a:ext cx="233363" cy="458787"/>
          </a:xfrm>
          <a:custGeom>
            <a:avLst/>
            <a:gdLst>
              <a:gd name="T0" fmla="*/ 2147483647 w 146"/>
              <a:gd name="T1" fmla="*/ 0 h 269"/>
              <a:gd name="T2" fmla="*/ 2147483647 w 146"/>
              <a:gd name="T3" fmla="*/ 0 h 269"/>
              <a:gd name="T4" fmla="*/ 2147483647 w 146"/>
              <a:gd name="T5" fmla="*/ 2147483647 h 269"/>
              <a:gd name="T6" fmla="*/ 2147483647 w 146"/>
              <a:gd name="T7" fmla="*/ 2147483647 h 269"/>
              <a:gd name="T8" fmla="*/ 2147483647 w 146"/>
              <a:gd name="T9" fmla="*/ 2147483647 h 269"/>
              <a:gd name="T10" fmla="*/ 2147483647 w 146"/>
              <a:gd name="T11" fmla="*/ 2147483647 h 269"/>
              <a:gd name="T12" fmla="*/ 2147483647 w 146"/>
              <a:gd name="T13" fmla="*/ 2147483647 h 269"/>
              <a:gd name="T14" fmla="*/ 2147483647 w 146"/>
              <a:gd name="T15" fmla="*/ 2147483647 h 269"/>
              <a:gd name="T16" fmla="*/ 2147483647 w 146"/>
              <a:gd name="T17" fmla="*/ 2147483647 h 269"/>
              <a:gd name="T18" fmla="*/ 0 w 146"/>
              <a:gd name="T19" fmla="*/ 2147483647 h 269"/>
              <a:gd name="T20" fmla="*/ 2147483647 w 146"/>
              <a:gd name="T21" fmla="*/ 2147483647 h 269"/>
              <a:gd name="T22" fmla="*/ 2147483647 w 146"/>
              <a:gd name="T23" fmla="*/ 2147483647 h 269"/>
              <a:gd name="T24" fmla="*/ 2147483647 w 146"/>
              <a:gd name="T25" fmla="*/ 2147483647 h 269"/>
              <a:gd name="T26" fmla="*/ 2147483647 w 14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269"/>
              <a:gd name="T44" fmla="*/ 146 w 14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0" name="Freeform 13"/>
          <p:cNvSpPr>
            <a:spLocks noEditPoints="1" noChangeArrowheads="1"/>
          </p:cNvSpPr>
          <p:nvPr/>
        </p:nvSpPr>
        <p:spPr bwMode="auto">
          <a:xfrm>
            <a:off x="7553325" y="517525"/>
            <a:ext cx="393700" cy="431800"/>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0 h 107"/>
              <a:gd name="T18" fmla="*/ 2147483647 w 104"/>
              <a:gd name="T19" fmla="*/ 2147483647 h 107"/>
              <a:gd name="T20" fmla="*/ 2147483647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2147483647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2147483647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1" name="Freeform 14"/>
          <p:cNvSpPr>
            <a:spLocks noEditPoints="1" noChangeArrowheads="1"/>
          </p:cNvSpPr>
          <p:nvPr/>
        </p:nvSpPr>
        <p:spPr bwMode="auto">
          <a:xfrm>
            <a:off x="4081463" y="1030288"/>
            <a:ext cx="276225" cy="431800"/>
          </a:xfrm>
          <a:custGeom>
            <a:avLst/>
            <a:gdLst>
              <a:gd name="T0" fmla="*/ 2147483647 w 73"/>
              <a:gd name="T1" fmla="*/ 2147483647 h 107"/>
              <a:gd name="T2" fmla="*/ 2147483647 w 73"/>
              <a:gd name="T3" fmla="*/ 2147483647 h 107"/>
              <a:gd name="T4" fmla="*/ 2147483647 w 73"/>
              <a:gd name="T5" fmla="*/ 2147483647 h 107"/>
              <a:gd name="T6" fmla="*/ 2147483647 w 73"/>
              <a:gd name="T7" fmla="*/ 2147483647 h 107"/>
              <a:gd name="T8" fmla="*/ 2147483647 w 73"/>
              <a:gd name="T9" fmla="*/ 2147483647 h 107"/>
              <a:gd name="T10" fmla="*/ 2147483647 w 73"/>
              <a:gd name="T11" fmla="*/ 2147483647 h 107"/>
              <a:gd name="T12" fmla="*/ 2147483647 w 73"/>
              <a:gd name="T13" fmla="*/ 2147483647 h 107"/>
              <a:gd name="T14" fmla="*/ 2147483647 w 73"/>
              <a:gd name="T15" fmla="*/ 2147483647 h 107"/>
              <a:gd name="T16" fmla="*/ 2147483647 w 73"/>
              <a:gd name="T17" fmla="*/ 2147483647 h 107"/>
              <a:gd name="T18" fmla="*/ 2147483647 w 73"/>
              <a:gd name="T19" fmla="*/ 2147483647 h 107"/>
              <a:gd name="T20" fmla="*/ 2147483647 w 73"/>
              <a:gd name="T21" fmla="*/ 2147483647 h 107"/>
              <a:gd name="T22" fmla="*/ 2147483647 w 73"/>
              <a:gd name="T23" fmla="*/ 2147483647 h 107"/>
              <a:gd name="T24" fmla="*/ 2147483647 w 73"/>
              <a:gd name="T25" fmla="*/ 2147483647 h 107"/>
              <a:gd name="T26" fmla="*/ 2147483647 w 73"/>
              <a:gd name="T27" fmla="*/ 2147483647 h 107"/>
              <a:gd name="T28" fmla="*/ 2147483647 w 73"/>
              <a:gd name="T29" fmla="*/ 2147483647 h 107"/>
              <a:gd name="T30" fmla="*/ 2147483647 w 73"/>
              <a:gd name="T31" fmla="*/ 2147483647 h 107"/>
              <a:gd name="T32" fmla="*/ 2147483647 w 73"/>
              <a:gd name="T33" fmla="*/ 2147483647 h 107"/>
              <a:gd name="T34" fmla="*/ 2147483647 w 73"/>
              <a:gd name="T35" fmla="*/ 2147483647 h 107"/>
              <a:gd name="T36" fmla="*/ 2147483647 w 73"/>
              <a:gd name="T37" fmla="*/ 2147483647 h 107"/>
              <a:gd name="T38" fmla="*/ 2147483647 w 73"/>
              <a:gd name="T39" fmla="*/ 2147483647 h 107"/>
              <a:gd name="T40" fmla="*/ 2147483647 w 73"/>
              <a:gd name="T41" fmla="*/ 2147483647 h 107"/>
              <a:gd name="T42" fmla="*/ 2147483647 w 73"/>
              <a:gd name="T43" fmla="*/ 2147483647 h 107"/>
              <a:gd name="T44" fmla="*/ 2147483647 w 73"/>
              <a:gd name="T45" fmla="*/ 2147483647 h 107"/>
              <a:gd name="T46" fmla="*/ 2147483647 w 73"/>
              <a:gd name="T47" fmla="*/ 2147483647 h 107"/>
              <a:gd name="T48" fmla="*/ 2147483647 w 73"/>
              <a:gd name="T49" fmla="*/ 2147483647 h 107"/>
              <a:gd name="T50" fmla="*/ 2147483647 w 73"/>
              <a:gd name="T51" fmla="*/ 2147483647 h 107"/>
              <a:gd name="T52" fmla="*/ 2147483647 w 73"/>
              <a:gd name="T53" fmla="*/ 2147483647 h 107"/>
              <a:gd name="T54" fmla="*/ 2147483647 w 73"/>
              <a:gd name="T55" fmla="*/ 2147483647 h 107"/>
              <a:gd name="T56" fmla="*/ 2147483647 w 73"/>
              <a:gd name="T57" fmla="*/ 2147483647 h 107"/>
              <a:gd name="T58" fmla="*/ 2147483647 w 73"/>
              <a:gd name="T59" fmla="*/ 2147483647 h 107"/>
              <a:gd name="T60" fmla="*/ 2147483647 w 73"/>
              <a:gd name="T61" fmla="*/ 2147483647 h 107"/>
              <a:gd name="T62" fmla="*/ 2147483647 w 73"/>
              <a:gd name="T63" fmla="*/ 2147483647 h 107"/>
              <a:gd name="T64" fmla="*/ 2147483647 w 73"/>
              <a:gd name="T65" fmla="*/ 2147483647 h 107"/>
              <a:gd name="T66" fmla="*/ 2147483647 w 73"/>
              <a:gd name="T67" fmla="*/ 2147483647 h 107"/>
              <a:gd name="T68" fmla="*/ 2147483647 w 73"/>
              <a:gd name="T69" fmla="*/ 2147483647 h 107"/>
              <a:gd name="T70" fmla="*/ 2147483647 w 73"/>
              <a:gd name="T71" fmla="*/ 2147483647 h 107"/>
              <a:gd name="T72" fmla="*/ 2147483647 w 73"/>
              <a:gd name="T73" fmla="*/ 2147483647 h 107"/>
              <a:gd name="T74" fmla="*/ 2147483647 w 73"/>
              <a:gd name="T75" fmla="*/ 2147483647 h 107"/>
              <a:gd name="T76" fmla="*/ 2147483647 w 73"/>
              <a:gd name="T77" fmla="*/ 2147483647 h 107"/>
              <a:gd name="T78" fmla="*/ 2147483647 w 73"/>
              <a:gd name="T79" fmla="*/ 2147483647 h 107"/>
              <a:gd name="T80" fmla="*/ 2147483647 w 73"/>
              <a:gd name="T81" fmla="*/ 2147483647 h 107"/>
              <a:gd name="T82" fmla="*/ 2147483647 w 73"/>
              <a:gd name="T83" fmla="*/ 2147483647 h 107"/>
              <a:gd name="T84" fmla="*/ 2147483647 w 73"/>
              <a:gd name="T85" fmla="*/ 2147483647 h 107"/>
              <a:gd name="T86" fmla="*/ 2147483647 w 73"/>
              <a:gd name="T87" fmla="*/ 2147483647 h 107"/>
              <a:gd name="T88" fmla="*/ 2147483647 w 73"/>
              <a:gd name="T89" fmla="*/ 2147483647 h 107"/>
              <a:gd name="T90" fmla="*/ 2147483647 w 73"/>
              <a:gd name="T91" fmla="*/ 2147483647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2" name="Freeform 15"/>
          <p:cNvSpPr>
            <a:spLocks noEditPoints="1" noChangeArrowheads="1"/>
          </p:cNvSpPr>
          <p:nvPr/>
        </p:nvSpPr>
        <p:spPr bwMode="auto">
          <a:xfrm>
            <a:off x="6143625" y="1087438"/>
            <a:ext cx="407988" cy="354012"/>
          </a:xfrm>
          <a:custGeom>
            <a:avLst/>
            <a:gdLst>
              <a:gd name="T0" fmla="*/ 2147483647 w 108"/>
              <a:gd name="T1" fmla="*/ 2147483647 h 88"/>
              <a:gd name="T2" fmla="*/ 2147483647 w 108"/>
              <a:gd name="T3" fmla="*/ 2147483647 h 88"/>
              <a:gd name="T4" fmla="*/ 2147483647 w 108"/>
              <a:gd name="T5" fmla="*/ 2147483647 h 88"/>
              <a:gd name="T6" fmla="*/ 2147483647 w 108"/>
              <a:gd name="T7" fmla="*/ 0 h 88"/>
              <a:gd name="T8" fmla="*/ 2147483647 w 108"/>
              <a:gd name="T9" fmla="*/ 2147483647 h 88"/>
              <a:gd name="T10" fmla="*/ 2147483647 w 108"/>
              <a:gd name="T11" fmla="*/ 2147483647 h 88"/>
              <a:gd name="T12" fmla="*/ 2147483647 w 108"/>
              <a:gd name="T13" fmla="*/ 2147483647 h 88"/>
              <a:gd name="T14" fmla="*/ 2147483647 w 108"/>
              <a:gd name="T15" fmla="*/ 2147483647 h 88"/>
              <a:gd name="T16" fmla="*/ 2147483647 w 108"/>
              <a:gd name="T17" fmla="*/ 2147483647 h 88"/>
              <a:gd name="T18" fmla="*/ 0 w 108"/>
              <a:gd name="T19" fmla="*/ 2147483647 h 88"/>
              <a:gd name="T20" fmla="*/ 2147483647 w 108"/>
              <a:gd name="T21" fmla="*/ 2147483647 h 88"/>
              <a:gd name="T22" fmla="*/ 2147483647 w 108"/>
              <a:gd name="T23" fmla="*/ 2147483647 h 88"/>
              <a:gd name="T24" fmla="*/ 2147483647 w 108"/>
              <a:gd name="T25" fmla="*/ 2147483647 h 88"/>
              <a:gd name="T26" fmla="*/ 2147483647 w 108"/>
              <a:gd name="T27" fmla="*/ 2147483647 h 88"/>
              <a:gd name="T28" fmla="*/ 2147483647 w 108"/>
              <a:gd name="T29" fmla="*/ 2147483647 h 88"/>
              <a:gd name="T30" fmla="*/ 2147483647 w 108"/>
              <a:gd name="T31" fmla="*/ 2147483647 h 88"/>
              <a:gd name="T32" fmla="*/ 2147483647 w 108"/>
              <a:gd name="T33" fmla="*/ 0 h 88"/>
              <a:gd name="T34" fmla="*/ 2147483647 w 108"/>
              <a:gd name="T35" fmla="*/ 2147483647 h 88"/>
              <a:gd name="T36" fmla="*/ 2147483647 w 108"/>
              <a:gd name="T37" fmla="*/ 2147483647 h 88"/>
              <a:gd name="T38" fmla="*/ 2147483647 w 108"/>
              <a:gd name="T39" fmla="*/ 2147483647 h 88"/>
              <a:gd name="T40" fmla="*/ 2147483647 w 108"/>
              <a:gd name="T41" fmla="*/ 2147483647 h 88"/>
              <a:gd name="T42" fmla="*/ 2147483647 w 108"/>
              <a:gd name="T43" fmla="*/ 2147483647 h 88"/>
              <a:gd name="T44" fmla="*/ 2147483647 w 108"/>
              <a:gd name="T45" fmla="*/ 2147483647 h 88"/>
              <a:gd name="T46" fmla="*/ 2147483647 w 108"/>
              <a:gd name="T47" fmla="*/ 2147483647 h 88"/>
              <a:gd name="T48" fmla="*/ 2147483647 w 108"/>
              <a:gd name="T49" fmla="*/ 2147483647 h 88"/>
              <a:gd name="T50" fmla="*/ 2147483647 w 108"/>
              <a:gd name="T51" fmla="*/ 2147483647 h 88"/>
              <a:gd name="T52" fmla="*/ 2147483647 w 108"/>
              <a:gd name="T53" fmla="*/ 2147483647 h 88"/>
              <a:gd name="T54" fmla="*/ 2147483647 w 108"/>
              <a:gd name="T55" fmla="*/ 2147483647 h 88"/>
              <a:gd name="T56" fmla="*/ 2147483647 w 108"/>
              <a:gd name="T57" fmla="*/ 2147483647 h 88"/>
              <a:gd name="T58" fmla="*/ 2147483647 w 108"/>
              <a:gd name="T59" fmla="*/ 2147483647 h 88"/>
              <a:gd name="T60" fmla="*/ 2147483647 w 108"/>
              <a:gd name="T61" fmla="*/ 2147483647 h 88"/>
              <a:gd name="T62" fmla="*/ 2147483647 w 108"/>
              <a:gd name="T63" fmla="*/ 2147483647 h 88"/>
              <a:gd name="T64" fmla="*/ 2147483647 w 108"/>
              <a:gd name="T65" fmla="*/ 2147483647 h 88"/>
              <a:gd name="T66" fmla="*/ 2147483647 w 108"/>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3" name="Freeform 16"/>
          <p:cNvSpPr>
            <a:spLocks noEditPoints="1" noChangeArrowheads="1"/>
          </p:cNvSpPr>
          <p:nvPr/>
        </p:nvSpPr>
        <p:spPr bwMode="auto">
          <a:xfrm>
            <a:off x="6862763" y="1106488"/>
            <a:ext cx="393700" cy="319087"/>
          </a:xfrm>
          <a:custGeom>
            <a:avLst/>
            <a:gdLst>
              <a:gd name="T0" fmla="*/ 2147483647 w 104"/>
              <a:gd name="T1" fmla="*/ 2147483647 h 79"/>
              <a:gd name="T2" fmla="*/ 2147483647 w 104"/>
              <a:gd name="T3" fmla="*/ 2147483647 h 79"/>
              <a:gd name="T4" fmla="*/ 0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4" name="Freeform 17"/>
          <p:cNvSpPr>
            <a:spLocks noEditPoints="1" noChangeArrowheads="1"/>
          </p:cNvSpPr>
          <p:nvPr/>
        </p:nvSpPr>
        <p:spPr bwMode="auto">
          <a:xfrm>
            <a:off x="6865938" y="593725"/>
            <a:ext cx="350837" cy="349250"/>
          </a:xfrm>
          <a:custGeom>
            <a:avLst/>
            <a:gdLst>
              <a:gd name="T0" fmla="*/ 2147483647 w 93"/>
              <a:gd name="T1" fmla="*/ 0 h 87"/>
              <a:gd name="T2" fmla="*/ 2147483647 w 93"/>
              <a:gd name="T3" fmla="*/ 2147483647 h 87"/>
              <a:gd name="T4" fmla="*/ 2147483647 w 93"/>
              <a:gd name="T5" fmla="*/ 2147483647 h 87"/>
              <a:gd name="T6" fmla="*/ 2147483647 w 93"/>
              <a:gd name="T7" fmla="*/ 2147483647 h 87"/>
              <a:gd name="T8" fmla="*/ 2147483647 w 93"/>
              <a:gd name="T9" fmla="*/ 2147483647 h 87"/>
              <a:gd name="T10" fmla="*/ 2147483647 w 93"/>
              <a:gd name="T11" fmla="*/ 2147483647 h 87"/>
              <a:gd name="T12" fmla="*/ 2147483647 w 93"/>
              <a:gd name="T13" fmla="*/ 2147483647 h 87"/>
              <a:gd name="T14" fmla="*/ 2147483647 w 93"/>
              <a:gd name="T15" fmla="*/ 2147483647 h 87"/>
              <a:gd name="T16" fmla="*/ 2147483647 w 93"/>
              <a:gd name="T17" fmla="*/ 2147483647 h 87"/>
              <a:gd name="T18" fmla="*/ 0 w 93"/>
              <a:gd name="T19" fmla="*/ 2147483647 h 87"/>
              <a:gd name="T20" fmla="*/ 0 w 93"/>
              <a:gd name="T21" fmla="*/ 0 h 87"/>
              <a:gd name="T22" fmla="*/ 2147483647 w 93"/>
              <a:gd name="T23" fmla="*/ 2147483647 h 87"/>
              <a:gd name="T24" fmla="*/ 2147483647 w 93"/>
              <a:gd name="T25" fmla="*/ 2147483647 h 87"/>
              <a:gd name="T26" fmla="*/ 2147483647 w 93"/>
              <a:gd name="T27" fmla="*/ 2147483647 h 87"/>
              <a:gd name="T28" fmla="*/ 2147483647 w 93"/>
              <a:gd name="T29" fmla="*/ 2147483647 h 87"/>
              <a:gd name="T30" fmla="*/ 2147483647 w 93"/>
              <a:gd name="T31" fmla="*/ 2147483647 h 87"/>
              <a:gd name="T32" fmla="*/ 2147483647 w 93"/>
              <a:gd name="T33" fmla="*/ 2147483647 h 87"/>
              <a:gd name="T34" fmla="*/ 2147483647 w 93"/>
              <a:gd name="T35" fmla="*/ 2147483647 h 87"/>
              <a:gd name="T36" fmla="*/ 2147483647 w 93"/>
              <a:gd name="T37" fmla="*/ 2147483647 h 87"/>
              <a:gd name="T38" fmla="*/ 2147483647 w 93"/>
              <a:gd name="T39" fmla="*/ 2147483647 h 87"/>
              <a:gd name="T40" fmla="*/ 2147483647 w 93"/>
              <a:gd name="T41" fmla="*/ 2147483647 h 87"/>
              <a:gd name="T42" fmla="*/ 2147483647 w 93"/>
              <a:gd name="T43" fmla="*/ 2147483647 h 87"/>
              <a:gd name="T44" fmla="*/ 2147483647 w 93"/>
              <a:gd name="T45" fmla="*/ 2147483647 h 87"/>
              <a:gd name="T46" fmla="*/ 2147483647 w 93"/>
              <a:gd name="T47" fmla="*/ 2147483647 h 87"/>
              <a:gd name="T48" fmla="*/ 2147483647 w 93"/>
              <a:gd name="T49" fmla="*/ 2147483647 h 87"/>
              <a:gd name="T50" fmla="*/ 2147483647 w 93"/>
              <a:gd name="T51" fmla="*/ 2147483647 h 87"/>
              <a:gd name="T52" fmla="*/ 2147483647 w 93"/>
              <a:gd name="T53" fmla="*/ 2147483647 h 87"/>
              <a:gd name="T54" fmla="*/ 2147483647 w 93"/>
              <a:gd name="T55" fmla="*/ 2147483647 h 87"/>
              <a:gd name="T56" fmla="*/ 2147483647 w 93"/>
              <a:gd name="T57" fmla="*/ 2147483647 h 87"/>
              <a:gd name="T58" fmla="*/ 2147483647 w 93"/>
              <a:gd name="T59" fmla="*/ 2147483647 h 87"/>
              <a:gd name="T60" fmla="*/ 2147483647 w 93"/>
              <a:gd name="T61" fmla="*/ 2147483647 h 87"/>
              <a:gd name="T62" fmla="*/ 2147483647 w 93"/>
              <a:gd name="T63" fmla="*/ 2147483647 h 87"/>
              <a:gd name="T64" fmla="*/ 2147483647 w 93"/>
              <a:gd name="T65" fmla="*/ 2147483647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5" name="Freeform 18"/>
          <p:cNvSpPr>
            <a:spLocks noEditPoints="1" noChangeArrowheads="1"/>
          </p:cNvSpPr>
          <p:nvPr/>
        </p:nvSpPr>
        <p:spPr bwMode="auto">
          <a:xfrm>
            <a:off x="7561263" y="1065213"/>
            <a:ext cx="336550" cy="382587"/>
          </a:xfrm>
          <a:custGeom>
            <a:avLst/>
            <a:gdLst>
              <a:gd name="T0" fmla="*/ 2147483647 w 89"/>
              <a:gd name="T1" fmla="*/ 2147483647 h 95"/>
              <a:gd name="T2" fmla="*/ 2147483647 w 89"/>
              <a:gd name="T3" fmla="*/ 2147483647 h 95"/>
              <a:gd name="T4" fmla="*/ 2147483647 w 89"/>
              <a:gd name="T5" fmla="*/ 2147483647 h 95"/>
              <a:gd name="T6" fmla="*/ 2147483647 w 89"/>
              <a:gd name="T7" fmla="*/ 2147483647 h 95"/>
              <a:gd name="T8" fmla="*/ 2147483647 w 89"/>
              <a:gd name="T9" fmla="*/ 2147483647 h 95"/>
              <a:gd name="T10" fmla="*/ 2147483647 w 89"/>
              <a:gd name="T11" fmla="*/ 2147483647 h 95"/>
              <a:gd name="T12" fmla="*/ 2147483647 w 89"/>
              <a:gd name="T13" fmla="*/ 2147483647 h 95"/>
              <a:gd name="T14" fmla="*/ 2147483647 w 89"/>
              <a:gd name="T15" fmla="*/ 2147483647 h 95"/>
              <a:gd name="T16" fmla="*/ 2147483647 w 89"/>
              <a:gd name="T17" fmla="*/ 2147483647 h 95"/>
              <a:gd name="T18" fmla="*/ 2147483647 w 89"/>
              <a:gd name="T19" fmla="*/ 2147483647 h 95"/>
              <a:gd name="T20" fmla="*/ 2147483647 w 89"/>
              <a:gd name="T21" fmla="*/ 2147483647 h 95"/>
              <a:gd name="T22" fmla="*/ 2147483647 w 89"/>
              <a:gd name="T23" fmla="*/ 2147483647 h 95"/>
              <a:gd name="T24" fmla="*/ 2147483647 w 89"/>
              <a:gd name="T25" fmla="*/ 2147483647 h 95"/>
              <a:gd name="T26" fmla="*/ 2147483647 w 89"/>
              <a:gd name="T27" fmla="*/ 2147483647 h 95"/>
              <a:gd name="T28" fmla="*/ 2147483647 w 89"/>
              <a:gd name="T29" fmla="*/ 2147483647 h 95"/>
              <a:gd name="T30" fmla="*/ 2147483647 w 89"/>
              <a:gd name="T31" fmla="*/ 2147483647 h 95"/>
              <a:gd name="T32" fmla="*/ 2147483647 w 89"/>
              <a:gd name="T33" fmla="*/ 2147483647 h 95"/>
              <a:gd name="T34" fmla="*/ 2147483647 w 89"/>
              <a:gd name="T35" fmla="*/ 2147483647 h 95"/>
              <a:gd name="T36" fmla="*/ 2147483647 w 89"/>
              <a:gd name="T37" fmla="*/ 2147483647 h 95"/>
              <a:gd name="T38" fmla="*/ 2147483647 w 89"/>
              <a:gd name="T39" fmla="*/ 2147483647 h 95"/>
              <a:gd name="T40" fmla="*/ 2147483647 w 89"/>
              <a:gd name="T41" fmla="*/ 2147483647 h 95"/>
              <a:gd name="T42" fmla="*/ 2147483647 w 89"/>
              <a:gd name="T43" fmla="*/ 2147483647 h 95"/>
              <a:gd name="T44" fmla="*/ 2147483647 w 89"/>
              <a:gd name="T45" fmla="*/ 2147483647 h 95"/>
              <a:gd name="T46" fmla="*/ 2147483647 w 89"/>
              <a:gd name="T47" fmla="*/ 2147483647 h 95"/>
              <a:gd name="T48" fmla="*/ 2147483647 w 89"/>
              <a:gd name="T49" fmla="*/ 2147483647 h 95"/>
              <a:gd name="T50" fmla="*/ 2147483647 w 89"/>
              <a:gd name="T51" fmla="*/ 2147483647 h 95"/>
              <a:gd name="T52" fmla="*/ 2147483647 w 89"/>
              <a:gd name="T53" fmla="*/ 2147483647 h 95"/>
              <a:gd name="T54" fmla="*/ 2147483647 w 89"/>
              <a:gd name="T55" fmla="*/ 2147483647 h 95"/>
              <a:gd name="T56" fmla="*/ 2147483647 w 89"/>
              <a:gd name="T57" fmla="*/ 2147483647 h 95"/>
              <a:gd name="T58" fmla="*/ 2147483647 w 89"/>
              <a:gd name="T59" fmla="*/ 2147483647 h 95"/>
              <a:gd name="T60" fmla="*/ 2147483647 w 89"/>
              <a:gd name="T61" fmla="*/ 2147483647 h 95"/>
              <a:gd name="T62" fmla="*/ 2147483647 w 89"/>
              <a:gd name="T63" fmla="*/ 2147483647 h 95"/>
              <a:gd name="T64" fmla="*/ 2147483647 w 89"/>
              <a:gd name="T65" fmla="*/ 2147483647 h 95"/>
              <a:gd name="T66" fmla="*/ 2147483647 w 89"/>
              <a:gd name="T67" fmla="*/ 2147483647 h 95"/>
              <a:gd name="T68" fmla="*/ 2147483647 w 89"/>
              <a:gd name="T69" fmla="*/ 2147483647 h 95"/>
              <a:gd name="T70" fmla="*/ 2147483647 w 89"/>
              <a:gd name="T71" fmla="*/ 2147483647 h 95"/>
              <a:gd name="T72" fmla="*/ 2147483647 w 89"/>
              <a:gd name="T73" fmla="*/ 2147483647 h 95"/>
              <a:gd name="T74" fmla="*/ 2147483647 w 89"/>
              <a:gd name="T75" fmla="*/ 2147483647 h 95"/>
              <a:gd name="T76" fmla="*/ 2147483647 w 89"/>
              <a:gd name="T77" fmla="*/ 2147483647 h 95"/>
              <a:gd name="T78" fmla="*/ 2147483647 w 89"/>
              <a:gd name="T79" fmla="*/ 2147483647 h 95"/>
              <a:gd name="T80" fmla="*/ 2147483647 w 89"/>
              <a:gd name="T81" fmla="*/ 2147483647 h 95"/>
              <a:gd name="T82" fmla="*/ 2147483647 w 89"/>
              <a:gd name="T83" fmla="*/ 2147483647 h 95"/>
              <a:gd name="T84" fmla="*/ 2147483647 w 89"/>
              <a:gd name="T85" fmla="*/ 2147483647 h 95"/>
              <a:gd name="T86" fmla="*/ 2147483647 w 89"/>
              <a:gd name="T87" fmla="*/ 2147483647 h 95"/>
              <a:gd name="T88" fmla="*/ 2147483647 w 89"/>
              <a:gd name="T89" fmla="*/ 2147483647 h 95"/>
              <a:gd name="T90" fmla="*/ 2147483647 w 89"/>
              <a:gd name="T91" fmla="*/ 2147483647 h 95"/>
              <a:gd name="T92" fmla="*/ 0 w 89"/>
              <a:gd name="T93" fmla="*/ 2147483647 h 95"/>
              <a:gd name="T94" fmla="*/ 2147483647 w 89"/>
              <a:gd name="T95" fmla="*/ 2147483647 h 95"/>
              <a:gd name="T96" fmla="*/ 2147483647 w 89"/>
              <a:gd name="T97" fmla="*/ 2147483647 h 95"/>
              <a:gd name="T98" fmla="*/ 2147483647 w 89"/>
              <a:gd name="T99" fmla="*/ 2147483647 h 95"/>
              <a:gd name="T100" fmla="*/ 2147483647 w 89"/>
              <a:gd name="T101" fmla="*/ 2147483647 h 95"/>
              <a:gd name="T102" fmla="*/ 2147483647 w 89"/>
              <a:gd name="T103" fmla="*/ 2147483647 h 95"/>
              <a:gd name="T104" fmla="*/ 2147483647 w 89"/>
              <a:gd name="T105" fmla="*/ 0 h 95"/>
              <a:gd name="T106" fmla="*/ 2147483647 w 89"/>
              <a:gd name="T107" fmla="*/ 0 h 95"/>
              <a:gd name="T108" fmla="*/ 2147483647 w 89"/>
              <a:gd name="T109" fmla="*/ 2147483647 h 95"/>
              <a:gd name="T110" fmla="*/ 2147483647 w 89"/>
              <a:gd name="T111" fmla="*/ 2147483647 h 95"/>
              <a:gd name="T112" fmla="*/ 2147483647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6" name="Freeform 19"/>
          <p:cNvSpPr>
            <a:spLocks noEditPoints="1" noChangeArrowheads="1"/>
          </p:cNvSpPr>
          <p:nvPr/>
        </p:nvSpPr>
        <p:spPr bwMode="auto">
          <a:xfrm>
            <a:off x="6164263" y="2095500"/>
            <a:ext cx="354012" cy="398463"/>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7" name="Freeform 20"/>
          <p:cNvSpPr>
            <a:spLocks noChangeArrowheads="1"/>
          </p:cNvSpPr>
          <p:nvPr/>
        </p:nvSpPr>
        <p:spPr bwMode="auto">
          <a:xfrm>
            <a:off x="5467350" y="1108075"/>
            <a:ext cx="327025" cy="311150"/>
          </a:xfrm>
          <a:custGeom>
            <a:avLst/>
            <a:gdLst>
              <a:gd name="T0" fmla="*/ 2147483647 w 86"/>
              <a:gd name="T1" fmla="*/ 0 h 77"/>
              <a:gd name="T2" fmla="*/ 2147483647 w 86"/>
              <a:gd name="T3" fmla="*/ 2147483647 h 77"/>
              <a:gd name="T4" fmla="*/ 2147483647 w 86"/>
              <a:gd name="T5" fmla="*/ 2147483647 h 77"/>
              <a:gd name="T6" fmla="*/ 2147483647 w 86"/>
              <a:gd name="T7" fmla="*/ 2147483647 h 77"/>
              <a:gd name="T8" fmla="*/ 0 w 86"/>
              <a:gd name="T9" fmla="*/ 2147483647 h 77"/>
              <a:gd name="T10" fmla="*/ 0 w 86"/>
              <a:gd name="T11" fmla="*/ 2147483647 h 77"/>
              <a:gd name="T12" fmla="*/ 2147483647 w 86"/>
              <a:gd name="T13" fmla="*/ 2147483647 h 77"/>
              <a:gd name="T14" fmla="*/ 2147483647 w 86"/>
              <a:gd name="T15" fmla="*/ 2147483647 h 77"/>
              <a:gd name="T16" fmla="*/ 2147483647 w 86"/>
              <a:gd name="T17" fmla="*/ 2147483647 h 77"/>
              <a:gd name="T18" fmla="*/ 2147483647 w 86"/>
              <a:gd name="T19" fmla="*/ 2147483647 h 77"/>
              <a:gd name="T20" fmla="*/ 2147483647 w 86"/>
              <a:gd name="T21" fmla="*/ 2147483647 h 77"/>
              <a:gd name="T22" fmla="*/ 2147483647 w 86"/>
              <a:gd name="T23" fmla="*/ 2147483647 h 77"/>
              <a:gd name="T24" fmla="*/ 2147483647 w 86"/>
              <a:gd name="T25" fmla="*/ 2147483647 h 77"/>
              <a:gd name="T26" fmla="*/ 2147483647 w 86"/>
              <a:gd name="T27" fmla="*/ 2147483647 h 77"/>
              <a:gd name="T28" fmla="*/ 2147483647 w 86"/>
              <a:gd name="T29" fmla="*/ 2147483647 h 77"/>
              <a:gd name="T30" fmla="*/ 2147483647 w 86"/>
              <a:gd name="T31" fmla="*/ 2147483647 h 77"/>
              <a:gd name="T32" fmla="*/ 2147483647 w 86"/>
              <a:gd name="T33" fmla="*/ 2147483647 h 77"/>
              <a:gd name="T34" fmla="*/ 2147483647 w 86"/>
              <a:gd name="T35" fmla="*/ 2147483647 h 77"/>
              <a:gd name="T36" fmla="*/ 2147483647 w 86"/>
              <a:gd name="T37" fmla="*/ 2147483647 h 77"/>
              <a:gd name="T38" fmla="*/ 2147483647 w 86"/>
              <a:gd name="T39" fmla="*/ 2147483647 h 77"/>
              <a:gd name="T40" fmla="*/ 2147483647 w 86"/>
              <a:gd name="T41" fmla="*/ 2147483647 h 77"/>
              <a:gd name="T42" fmla="*/ 2147483647 w 86"/>
              <a:gd name="T43" fmla="*/ 2147483647 h 77"/>
              <a:gd name="T44" fmla="*/ 2147483647 w 86"/>
              <a:gd name="T45" fmla="*/ 2147483647 h 77"/>
              <a:gd name="T46" fmla="*/ 2147483647 w 86"/>
              <a:gd name="T47" fmla="*/ 2147483647 h 77"/>
              <a:gd name="T48" fmla="*/ 2147483647 w 86"/>
              <a:gd name="T49" fmla="*/ 2147483647 h 77"/>
              <a:gd name="T50" fmla="*/ 2147483647 w 86"/>
              <a:gd name="T51" fmla="*/ 2147483647 h 77"/>
              <a:gd name="T52" fmla="*/ 2147483647 w 86"/>
              <a:gd name="T53" fmla="*/ 2147483647 h 77"/>
              <a:gd name="T54" fmla="*/ 2147483647 w 86"/>
              <a:gd name="T55" fmla="*/ 2147483647 h 77"/>
              <a:gd name="T56" fmla="*/ 2147483647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8" name="Freeform 21"/>
          <p:cNvSpPr>
            <a:spLocks noEditPoints="1" noChangeArrowheads="1"/>
          </p:cNvSpPr>
          <p:nvPr/>
        </p:nvSpPr>
        <p:spPr bwMode="auto">
          <a:xfrm>
            <a:off x="6227763" y="1611313"/>
            <a:ext cx="238125" cy="346075"/>
          </a:xfrm>
          <a:custGeom>
            <a:avLst/>
            <a:gdLst>
              <a:gd name="T0" fmla="*/ 2147483647 w 63"/>
              <a:gd name="T1" fmla="*/ 2147483647 h 86"/>
              <a:gd name="T2" fmla="*/ 0 w 63"/>
              <a:gd name="T3" fmla="*/ 2147483647 h 86"/>
              <a:gd name="T4" fmla="*/ 2147483647 w 63"/>
              <a:gd name="T5" fmla="*/ 2147483647 h 86"/>
              <a:gd name="T6" fmla="*/ 2147483647 w 63"/>
              <a:gd name="T7" fmla="*/ 2147483647 h 86"/>
              <a:gd name="T8" fmla="*/ 2147483647 w 63"/>
              <a:gd name="T9" fmla="*/ 2147483647 h 86"/>
              <a:gd name="T10" fmla="*/ 2147483647 w 63"/>
              <a:gd name="T11" fmla="*/ 2147483647 h 86"/>
              <a:gd name="T12" fmla="*/ 2147483647 w 63"/>
              <a:gd name="T13" fmla="*/ 2147483647 h 86"/>
              <a:gd name="T14" fmla="*/ 2147483647 w 63"/>
              <a:gd name="T15" fmla="*/ 2147483647 h 86"/>
              <a:gd name="T16" fmla="*/ 2147483647 w 63"/>
              <a:gd name="T17" fmla="*/ 2147483647 h 86"/>
              <a:gd name="T18" fmla="*/ 2147483647 w 63"/>
              <a:gd name="T19" fmla="*/ 2147483647 h 86"/>
              <a:gd name="T20" fmla="*/ 2147483647 w 63"/>
              <a:gd name="T21" fmla="*/ 2147483647 h 86"/>
              <a:gd name="T22" fmla="*/ 2147483647 w 63"/>
              <a:gd name="T23" fmla="*/ 2147483647 h 86"/>
              <a:gd name="T24" fmla="*/ 2147483647 w 63"/>
              <a:gd name="T25" fmla="*/ 2147483647 h 86"/>
              <a:gd name="T26" fmla="*/ 2147483647 w 63"/>
              <a:gd name="T27" fmla="*/ 2147483647 h 86"/>
              <a:gd name="T28" fmla="*/ 2147483647 w 63"/>
              <a:gd name="T29" fmla="*/ 2147483647 h 86"/>
              <a:gd name="T30" fmla="*/ 2147483647 w 63"/>
              <a:gd name="T31" fmla="*/ 2147483647 h 86"/>
              <a:gd name="T32" fmla="*/ 2147483647 w 63"/>
              <a:gd name="T33" fmla="*/ 2147483647 h 86"/>
              <a:gd name="T34" fmla="*/ 2147483647 w 63"/>
              <a:gd name="T35" fmla="*/ 2147483647 h 86"/>
              <a:gd name="T36" fmla="*/ 2147483647 w 63"/>
              <a:gd name="T37" fmla="*/ 2147483647 h 86"/>
              <a:gd name="T38" fmla="*/ 2147483647 w 63"/>
              <a:gd name="T39" fmla="*/ 2147483647 h 86"/>
              <a:gd name="T40" fmla="*/ 2147483647 w 63"/>
              <a:gd name="T41" fmla="*/ 2147483647 h 86"/>
              <a:gd name="T42" fmla="*/ 2147483647 w 63"/>
              <a:gd name="T43" fmla="*/ 2147483647 h 86"/>
              <a:gd name="T44" fmla="*/ 2147483647 w 63"/>
              <a:gd name="T45" fmla="*/ 2147483647 h 86"/>
              <a:gd name="T46" fmla="*/ 2147483647 w 63"/>
              <a:gd name="T47" fmla="*/ 2147483647 h 86"/>
              <a:gd name="T48" fmla="*/ 2147483647 w 63"/>
              <a:gd name="T49" fmla="*/ 2147483647 h 86"/>
              <a:gd name="T50" fmla="*/ 2147483647 w 63"/>
              <a:gd name="T51" fmla="*/ 2147483647 h 86"/>
              <a:gd name="T52" fmla="*/ 2147483647 w 63"/>
              <a:gd name="T53" fmla="*/ 2147483647 h 86"/>
              <a:gd name="T54" fmla="*/ 2147483647 w 63"/>
              <a:gd name="T55" fmla="*/ 2147483647 h 86"/>
              <a:gd name="T56" fmla="*/ 2147483647 w 63"/>
              <a:gd name="T57" fmla="*/ 2147483647 h 86"/>
              <a:gd name="T58" fmla="*/ 2147483647 w 63"/>
              <a:gd name="T59" fmla="*/ 2147483647 h 86"/>
              <a:gd name="T60" fmla="*/ 2147483647 w 63"/>
              <a:gd name="T61" fmla="*/ 2147483647 h 86"/>
              <a:gd name="T62" fmla="*/ 2147483647 w 63"/>
              <a:gd name="T63" fmla="*/ 2147483647 h 86"/>
              <a:gd name="T64" fmla="*/ 2147483647 w 63"/>
              <a:gd name="T65" fmla="*/ 2147483647 h 86"/>
              <a:gd name="T66" fmla="*/ 2147483647 w 63"/>
              <a:gd name="T67" fmla="*/ 2147483647 h 86"/>
              <a:gd name="T68" fmla="*/ 2147483647 w 63"/>
              <a:gd name="T69" fmla="*/ 214748364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499" name="Freeform 22"/>
          <p:cNvSpPr>
            <a:spLocks noEditPoints="1" noChangeArrowheads="1"/>
          </p:cNvSpPr>
          <p:nvPr/>
        </p:nvSpPr>
        <p:spPr bwMode="auto">
          <a:xfrm>
            <a:off x="5521325" y="2120900"/>
            <a:ext cx="242888" cy="385763"/>
          </a:xfrm>
          <a:custGeom>
            <a:avLst/>
            <a:gdLst>
              <a:gd name="T0" fmla="*/ 2147483647 w 64"/>
              <a:gd name="T1" fmla="*/ 0 h 96"/>
              <a:gd name="T2" fmla="*/ 2147483647 w 64"/>
              <a:gd name="T3" fmla="*/ 2147483647 h 96"/>
              <a:gd name="T4" fmla="*/ 2147483647 w 64"/>
              <a:gd name="T5" fmla="*/ 2147483647 h 96"/>
              <a:gd name="T6" fmla="*/ 0 w 64"/>
              <a:gd name="T7" fmla="*/ 2147483647 h 96"/>
              <a:gd name="T8" fmla="*/ 2147483647 w 64"/>
              <a:gd name="T9" fmla="*/ 2147483647 h 96"/>
              <a:gd name="T10" fmla="*/ 2147483647 w 64"/>
              <a:gd name="T11" fmla="*/ 2147483647 h 96"/>
              <a:gd name="T12" fmla="*/ 2147483647 w 64"/>
              <a:gd name="T13" fmla="*/ 2147483647 h 96"/>
              <a:gd name="T14" fmla="*/ 2147483647 w 64"/>
              <a:gd name="T15" fmla="*/ 2147483647 h 96"/>
              <a:gd name="T16" fmla="*/ 2147483647 w 64"/>
              <a:gd name="T17" fmla="*/ 2147483647 h 96"/>
              <a:gd name="T18" fmla="*/ 2147483647 w 64"/>
              <a:gd name="T19" fmla="*/ 2147483647 h 96"/>
              <a:gd name="T20" fmla="*/ 2147483647 w 64"/>
              <a:gd name="T21" fmla="*/ 2147483647 h 96"/>
              <a:gd name="T22" fmla="*/ 2147483647 w 64"/>
              <a:gd name="T23" fmla="*/ 2147483647 h 96"/>
              <a:gd name="T24" fmla="*/ 2147483647 w 64"/>
              <a:gd name="T25" fmla="*/ 2147483647 h 96"/>
              <a:gd name="T26" fmla="*/ 2147483647 w 64"/>
              <a:gd name="T27" fmla="*/ 2147483647 h 96"/>
              <a:gd name="T28" fmla="*/ 2147483647 w 64"/>
              <a:gd name="T29" fmla="*/ 2147483647 h 96"/>
              <a:gd name="T30" fmla="*/ 2147483647 w 64"/>
              <a:gd name="T31" fmla="*/ 2147483647 h 96"/>
              <a:gd name="T32" fmla="*/ 2147483647 w 64"/>
              <a:gd name="T33" fmla="*/ 2147483647 h 96"/>
              <a:gd name="T34" fmla="*/ 2147483647 w 64"/>
              <a:gd name="T35" fmla="*/ 2147483647 h 96"/>
              <a:gd name="T36" fmla="*/ 2147483647 w 64"/>
              <a:gd name="T37" fmla="*/ 2147483647 h 96"/>
              <a:gd name="T38" fmla="*/ 2147483647 w 64"/>
              <a:gd name="T39" fmla="*/ 2147483647 h 96"/>
              <a:gd name="T40" fmla="*/ 2147483647 w 64"/>
              <a:gd name="T41" fmla="*/ 2147483647 h 96"/>
              <a:gd name="T42" fmla="*/ 2147483647 w 64"/>
              <a:gd name="T43" fmla="*/ 2147483647 h 96"/>
              <a:gd name="T44" fmla="*/ 2147483647 w 64"/>
              <a:gd name="T45" fmla="*/ 2147483647 h 96"/>
              <a:gd name="T46" fmla="*/ 2147483647 w 64"/>
              <a:gd name="T47" fmla="*/ 2147483647 h 96"/>
              <a:gd name="T48" fmla="*/ 2147483647 w 64"/>
              <a:gd name="T49" fmla="*/ 2147483647 h 96"/>
              <a:gd name="T50" fmla="*/ 2147483647 w 64"/>
              <a:gd name="T51" fmla="*/ 2147483647 h 96"/>
              <a:gd name="T52" fmla="*/ 2147483647 w 64"/>
              <a:gd name="T53" fmla="*/ 2147483647 h 96"/>
              <a:gd name="T54" fmla="*/ 2147483647 w 64"/>
              <a:gd name="T55" fmla="*/ 2147483647 h 96"/>
              <a:gd name="T56" fmla="*/ 2147483647 w 64"/>
              <a:gd name="T57" fmla="*/ 2147483647 h 96"/>
              <a:gd name="T58" fmla="*/ 2147483647 w 64"/>
              <a:gd name="T59" fmla="*/ 2147483647 h 96"/>
              <a:gd name="T60" fmla="*/ 2147483647 w 64"/>
              <a:gd name="T61" fmla="*/ 2147483647 h 96"/>
              <a:gd name="T62" fmla="*/ 2147483647 w 64"/>
              <a:gd name="T63" fmla="*/ 2147483647 h 96"/>
              <a:gd name="T64" fmla="*/ 2147483647 w 64"/>
              <a:gd name="T65" fmla="*/ 2147483647 h 96"/>
              <a:gd name="T66" fmla="*/ 2147483647 w 64"/>
              <a:gd name="T67" fmla="*/ 2147483647 h 96"/>
              <a:gd name="T68" fmla="*/ 2147483647 w 64"/>
              <a:gd name="T69" fmla="*/ 2147483647 h 96"/>
              <a:gd name="T70" fmla="*/ 2147483647 w 64"/>
              <a:gd name="T71" fmla="*/ 2147483647 h 96"/>
              <a:gd name="T72" fmla="*/ 2147483647 w 64"/>
              <a:gd name="T73" fmla="*/ 2147483647 h 96"/>
              <a:gd name="T74" fmla="*/ 2147483647 w 64"/>
              <a:gd name="T75" fmla="*/ 2147483647 h 96"/>
              <a:gd name="T76" fmla="*/ 2147483647 w 64"/>
              <a:gd name="T77" fmla="*/ 2147483647 h 96"/>
              <a:gd name="T78" fmla="*/ 2147483647 w 64"/>
              <a:gd name="T79" fmla="*/ 2147483647 h 96"/>
              <a:gd name="T80" fmla="*/ 2147483647 w 64"/>
              <a:gd name="T81" fmla="*/ 2147483647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0" name="Freeform 23"/>
          <p:cNvSpPr>
            <a:spLocks noEditPoints="1" noChangeArrowheads="1"/>
          </p:cNvSpPr>
          <p:nvPr/>
        </p:nvSpPr>
        <p:spPr bwMode="auto">
          <a:xfrm>
            <a:off x="4743450" y="2139950"/>
            <a:ext cx="344488" cy="325438"/>
          </a:xfrm>
          <a:custGeom>
            <a:avLst/>
            <a:gdLst>
              <a:gd name="T0" fmla="*/ 2147483647 w 91"/>
              <a:gd name="T1" fmla="*/ 2147483647 h 81"/>
              <a:gd name="T2" fmla="*/ 2147483647 w 91"/>
              <a:gd name="T3" fmla="*/ 2147483647 h 81"/>
              <a:gd name="T4" fmla="*/ 2147483647 w 91"/>
              <a:gd name="T5" fmla="*/ 2147483647 h 81"/>
              <a:gd name="T6" fmla="*/ 2147483647 w 91"/>
              <a:gd name="T7" fmla="*/ 2147483647 h 81"/>
              <a:gd name="T8" fmla="*/ 2147483647 w 91"/>
              <a:gd name="T9" fmla="*/ 2147483647 h 81"/>
              <a:gd name="T10" fmla="*/ 2147483647 w 91"/>
              <a:gd name="T11" fmla="*/ 2147483647 h 81"/>
              <a:gd name="T12" fmla="*/ 0 w 91"/>
              <a:gd name="T13" fmla="*/ 2147483647 h 81"/>
              <a:gd name="T14" fmla="*/ 0 w 91"/>
              <a:gd name="T15" fmla="*/ 2147483647 h 81"/>
              <a:gd name="T16" fmla="*/ 0 w 91"/>
              <a:gd name="T17" fmla="*/ 2147483647 h 81"/>
              <a:gd name="T18" fmla="*/ 2147483647 w 91"/>
              <a:gd name="T19" fmla="*/ 2147483647 h 81"/>
              <a:gd name="T20" fmla="*/ 2147483647 w 91"/>
              <a:gd name="T21" fmla="*/ 2147483647 h 81"/>
              <a:gd name="T22" fmla="*/ 2147483647 w 91"/>
              <a:gd name="T23" fmla="*/ 2147483647 h 81"/>
              <a:gd name="T24" fmla="*/ 2147483647 w 91"/>
              <a:gd name="T25" fmla="*/ 2147483647 h 81"/>
              <a:gd name="T26" fmla="*/ 2147483647 w 91"/>
              <a:gd name="T27" fmla="*/ 2147483647 h 81"/>
              <a:gd name="T28" fmla="*/ 2147483647 w 91"/>
              <a:gd name="T29" fmla="*/ 2147483647 h 81"/>
              <a:gd name="T30" fmla="*/ 2147483647 w 91"/>
              <a:gd name="T31" fmla="*/ 2147483647 h 81"/>
              <a:gd name="T32" fmla="*/ 2147483647 w 91"/>
              <a:gd name="T33" fmla="*/ 2147483647 h 81"/>
              <a:gd name="T34" fmla="*/ 2147483647 w 91"/>
              <a:gd name="T35" fmla="*/ 0 h 81"/>
              <a:gd name="T36" fmla="*/ 2147483647 w 91"/>
              <a:gd name="T37" fmla="*/ 0 h 81"/>
              <a:gd name="T38" fmla="*/ 2147483647 w 91"/>
              <a:gd name="T39" fmla="*/ 2147483647 h 81"/>
              <a:gd name="T40" fmla="*/ 2147483647 w 91"/>
              <a:gd name="T41" fmla="*/ 2147483647 h 81"/>
              <a:gd name="T42" fmla="*/ 2147483647 w 91"/>
              <a:gd name="T43" fmla="*/ 2147483647 h 81"/>
              <a:gd name="T44" fmla="*/ 2147483647 w 91"/>
              <a:gd name="T45" fmla="*/ 2147483647 h 81"/>
              <a:gd name="T46" fmla="*/ 2147483647 w 91"/>
              <a:gd name="T47" fmla="*/ 2147483647 h 81"/>
              <a:gd name="T48" fmla="*/ 2147483647 w 91"/>
              <a:gd name="T49" fmla="*/ 2147483647 h 81"/>
              <a:gd name="T50" fmla="*/ 2147483647 w 91"/>
              <a:gd name="T51" fmla="*/ 2147483647 h 81"/>
              <a:gd name="T52" fmla="*/ 2147483647 w 91"/>
              <a:gd name="T53" fmla="*/ 2147483647 h 81"/>
              <a:gd name="T54" fmla="*/ 2147483647 w 91"/>
              <a:gd name="T55" fmla="*/ 2147483647 h 81"/>
              <a:gd name="T56" fmla="*/ 2147483647 w 91"/>
              <a:gd name="T57" fmla="*/ 0 h 81"/>
              <a:gd name="T58" fmla="*/ 2147483647 w 91"/>
              <a:gd name="T59" fmla="*/ 0 h 81"/>
              <a:gd name="T60" fmla="*/ 2147483647 w 91"/>
              <a:gd name="T61" fmla="*/ 2147483647 h 81"/>
              <a:gd name="T62" fmla="*/ 2147483647 w 91"/>
              <a:gd name="T63" fmla="*/ 2147483647 h 81"/>
              <a:gd name="T64" fmla="*/ 2147483647 w 91"/>
              <a:gd name="T65" fmla="*/ 2147483647 h 81"/>
              <a:gd name="T66" fmla="*/ 2147483647 w 91"/>
              <a:gd name="T67" fmla="*/ 2147483647 h 81"/>
              <a:gd name="T68" fmla="*/ 2147483647 w 91"/>
              <a:gd name="T69" fmla="*/ 2147483647 h 81"/>
              <a:gd name="T70" fmla="*/ 2147483647 w 91"/>
              <a:gd name="T71" fmla="*/ 2147483647 h 81"/>
              <a:gd name="T72" fmla="*/ 2147483647 w 91"/>
              <a:gd name="T73" fmla="*/ 2147483647 h 81"/>
              <a:gd name="T74" fmla="*/ 2147483647 w 91"/>
              <a:gd name="T75" fmla="*/ 2147483647 h 81"/>
              <a:gd name="T76" fmla="*/ 2147483647 w 91"/>
              <a:gd name="T77" fmla="*/ 2147483647 h 81"/>
              <a:gd name="T78" fmla="*/ 2147483647 w 91"/>
              <a:gd name="T79" fmla="*/ 2147483647 h 81"/>
              <a:gd name="T80" fmla="*/ 2147483647 w 91"/>
              <a:gd name="T81" fmla="*/ 2147483647 h 81"/>
              <a:gd name="T82" fmla="*/ 2147483647 w 91"/>
              <a:gd name="T83" fmla="*/ 2147483647 h 81"/>
              <a:gd name="T84" fmla="*/ 2147483647 w 91"/>
              <a:gd name="T85" fmla="*/ 2147483647 h 81"/>
              <a:gd name="T86" fmla="*/ 2147483647 w 91"/>
              <a:gd name="T87" fmla="*/ 2147483647 h 81"/>
              <a:gd name="T88" fmla="*/ 2147483647 w 91"/>
              <a:gd name="T89" fmla="*/ 2147483647 h 81"/>
              <a:gd name="T90" fmla="*/ 2147483647 w 91"/>
              <a:gd name="T91" fmla="*/ 2147483647 h 81"/>
              <a:gd name="T92" fmla="*/ 2147483647 w 91"/>
              <a:gd name="T93" fmla="*/ 2147483647 h 81"/>
              <a:gd name="T94" fmla="*/ 2147483647 w 91"/>
              <a:gd name="T95" fmla="*/ 2147483647 h 81"/>
              <a:gd name="T96" fmla="*/ 2147483647 w 91"/>
              <a:gd name="T97" fmla="*/ 2147483647 h 81"/>
              <a:gd name="T98" fmla="*/ 2147483647 w 91"/>
              <a:gd name="T99" fmla="*/ 2147483647 h 81"/>
              <a:gd name="T100" fmla="*/ 2147483647 w 91"/>
              <a:gd name="T101" fmla="*/ 2147483647 h 81"/>
              <a:gd name="T102" fmla="*/ 2147483647 w 91"/>
              <a:gd name="T103" fmla="*/ 2147483647 h 81"/>
              <a:gd name="T104" fmla="*/ 2147483647 w 91"/>
              <a:gd name="T105" fmla="*/ 2147483647 h 81"/>
              <a:gd name="T106" fmla="*/ 2147483647 w 91"/>
              <a:gd name="T107" fmla="*/ 2147483647 h 81"/>
              <a:gd name="T108" fmla="*/ 2147483647 w 91"/>
              <a:gd name="T109" fmla="*/ 2147483647 h 81"/>
              <a:gd name="T110" fmla="*/ 2147483647 w 91"/>
              <a:gd name="T111" fmla="*/ 2147483647 h 81"/>
              <a:gd name="T112" fmla="*/ 2147483647 w 91"/>
              <a:gd name="T113" fmla="*/ 2147483647 h 81"/>
              <a:gd name="T114" fmla="*/ 2147483647 w 91"/>
              <a:gd name="T115" fmla="*/ 2147483647 h 81"/>
              <a:gd name="T116" fmla="*/ 2147483647 w 91"/>
              <a:gd name="T117" fmla="*/ 2147483647 h 81"/>
              <a:gd name="T118" fmla="*/ 2147483647 w 91"/>
              <a:gd name="T119" fmla="*/ 2147483647 h 81"/>
              <a:gd name="T120" fmla="*/ 2147483647 w 91"/>
              <a:gd name="T121" fmla="*/ 2147483647 h 81"/>
              <a:gd name="T122" fmla="*/ 2147483647 w 91"/>
              <a:gd name="T123" fmla="*/ 2147483647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1" name="Freeform 24"/>
          <p:cNvSpPr>
            <a:spLocks noEditPoints="1" noChangeArrowheads="1"/>
          </p:cNvSpPr>
          <p:nvPr/>
        </p:nvSpPr>
        <p:spPr bwMode="auto">
          <a:xfrm>
            <a:off x="4089400" y="2089150"/>
            <a:ext cx="309563" cy="417513"/>
          </a:xfrm>
          <a:custGeom>
            <a:avLst/>
            <a:gdLst>
              <a:gd name="T0" fmla="*/ 2147483647 w 82"/>
              <a:gd name="T1" fmla="*/ 2147483647 h 104"/>
              <a:gd name="T2" fmla="*/ 2147483647 w 82"/>
              <a:gd name="T3" fmla="*/ 2147483647 h 104"/>
              <a:gd name="T4" fmla="*/ 2147483647 w 82"/>
              <a:gd name="T5" fmla="*/ 2147483647 h 104"/>
              <a:gd name="T6" fmla="*/ 2147483647 w 82"/>
              <a:gd name="T7" fmla="*/ 2147483647 h 104"/>
              <a:gd name="T8" fmla="*/ 2147483647 w 82"/>
              <a:gd name="T9" fmla="*/ 2147483647 h 104"/>
              <a:gd name="T10" fmla="*/ 2147483647 w 82"/>
              <a:gd name="T11" fmla="*/ 2147483647 h 104"/>
              <a:gd name="T12" fmla="*/ 2147483647 w 82"/>
              <a:gd name="T13" fmla="*/ 2147483647 h 104"/>
              <a:gd name="T14" fmla="*/ 2147483647 w 82"/>
              <a:gd name="T15" fmla="*/ 2147483647 h 104"/>
              <a:gd name="T16" fmla="*/ 2147483647 w 82"/>
              <a:gd name="T17" fmla="*/ 2147483647 h 104"/>
              <a:gd name="T18" fmla="*/ 2147483647 w 82"/>
              <a:gd name="T19" fmla="*/ 2147483647 h 104"/>
              <a:gd name="T20" fmla="*/ 2147483647 w 82"/>
              <a:gd name="T21" fmla="*/ 2147483647 h 104"/>
              <a:gd name="T22" fmla="*/ 2147483647 w 82"/>
              <a:gd name="T23" fmla="*/ 2147483647 h 104"/>
              <a:gd name="T24" fmla="*/ 2147483647 w 82"/>
              <a:gd name="T25" fmla="*/ 2147483647 h 104"/>
              <a:gd name="T26" fmla="*/ 2147483647 w 82"/>
              <a:gd name="T27" fmla="*/ 0 h 104"/>
              <a:gd name="T28" fmla="*/ 2147483647 w 82"/>
              <a:gd name="T29" fmla="*/ 2147483647 h 104"/>
              <a:gd name="T30" fmla="*/ 2147483647 w 82"/>
              <a:gd name="T31" fmla="*/ 2147483647 h 104"/>
              <a:gd name="T32" fmla="*/ 2147483647 w 82"/>
              <a:gd name="T33" fmla="*/ 2147483647 h 104"/>
              <a:gd name="T34" fmla="*/ 2147483647 w 82"/>
              <a:gd name="T35" fmla="*/ 0 h 104"/>
              <a:gd name="T36" fmla="*/ 2147483647 w 82"/>
              <a:gd name="T37" fmla="*/ 2147483647 h 104"/>
              <a:gd name="T38" fmla="*/ 2147483647 w 82"/>
              <a:gd name="T39" fmla="*/ 2147483647 h 104"/>
              <a:gd name="T40" fmla="*/ 2147483647 w 82"/>
              <a:gd name="T41" fmla="*/ 2147483647 h 104"/>
              <a:gd name="T42" fmla="*/ 2147483647 w 82"/>
              <a:gd name="T43" fmla="*/ 2147483647 h 104"/>
              <a:gd name="T44" fmla="*/ 2147483647 w 82"/>
              <a:gd name="T45" fmla="*/ 2147483647 h 104"/>
              <a:gd name="T46" fmla="*/ 2147483647 w 82"/>
              <a:gd name="T47" fmla="*/ 2147483647 h 104"/>
              <a:gd name="T48" fmla="*/ 2147483647 w 82"/>
              <a:gd name="T49" fmla="*/ 2147483647 h 104"/>
              <a:gd name="T50" fmla="*/ 2147483647 w 82"/>
              <a:gd name="T51" fmla="*/ 2147483647 h 104"/>
              <a:gd name="T52" fmla="*/ 2147483647 w 82"/>
              <a:gd name="T53" fmla="*/ 2147483647 h 104"/>
              <a:gd name="T54" fmla="*/ 2147483647 w 82"/>
              <a:gd name="T55" fmla="*/ 2147483647 h 104"/>
              <a:gd name="T56" fmla="*/ 2147483647 w 82"/>
              <a:gd name="T57" fmla="*/ 2147483647 h 104"/>
              <a:gd name="T58" fmla="*/ 2147483647 w 82"/>
              <a:gd name="T59" fmla="*/ 2147483647 h 104"/>
              <a:gd name="T60" fmla="*/ 2147483647 w 82"/>
              <a:gd name="T61" fmla="*/ 2147483647 h 104"/>
              <a:gd name="T62" fmla="*/ 2147483647 w 82"/>
              <a:gd name="T63" fmla="*/ 2147483647 h 104"/>
              <a:gd name="T64" fmla="*/ 2147483647 w 82"/>
              <a:gd name="T65" fmla="*/ 2147483647 h 104"/>
              <a:gd name="T66" fmla="*/ 2147483647 w 82"/>
              <a:gd name="T67" fmla="*/ 2147483647 h 104"/>
              <a:gd name="T68" fmla="*/ 2147483647 w 82"/>
              <a:gd name="T69" fmla="*/ 2147483647 h 104"/>
              <a:gd name="T70" fmla="*/ 2147483647 w 82"/>
              <a:gd name="T71" fmla="*/ 2147483647 h 104"/>
              <a:gd name="T72" fmla="*/ 2147483647 w 82"/>
              <a:gd name="T73" fmla="*/ 2147483647 h 104"/>
              <a:gd name="T74" fmla="*/ 2147483647 w 82"/>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2" name="Freeform 25"/>
          <p:cNvSpPr>
            <a:spLocks noEditPoints="1" noChangeArrowheads="1"/>
          </p:cNvSpPr>
          <p:nvPr/>
        </p:nvSpPr>
        <p:spPr bwMode="auto">
          <a:xfrm>
            <a:off x="4803775" y="1520825"/>
            <a:ext cx="295275" cy="45085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3" name="Freeform 26"/>
          <p:cNvSpPr>
            <a:spLocks noEditPoints="1" noChangeArrowheads="1"/>
          </p:cNvSpPr>
          <p:nvPr/>
        </p:nvSpPr>
        <p:spPr bwMode="auto">
          <a:xfrm>
            <a:off x="4779963" y="1085850"/>
            <a:ext cx="322262" cy="384175"/>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2147483647 h 95"/>
              <a:gd name="T16" fmla="*/ 2147483647 w 85"/>
              <a:gd name="T17" fmla="*/ 2147483647 h 95"/>
              <a:gd name="T18" fmla="*/ 2147483647 w 85"/>
              <a:gd name="T19" fmla="*/ 2147483647 h 95"/>
              <a:gd name="T20" fmla="*/ 2147483647 w 85"/>
              <a:gd name="T21" fmla="*/ 2147483647 h 95"/>
              <a:gd name="T22" fmla="*/ 2147483647 w 85"/>
              <a:gd name="T23" fmla="*/ 2147483647 h 95"/>
              <a:gd name="T24" fmla="*/ 0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0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2147483647 w 85"/>
              <a:gd name="T117" fmla="*/ 2147483647 h 95"/>
              <a:gd name="T118" fmla="*/ 2147483647 w 85"/>
              <a:gd name="T119" fmla="*/ 2147483647 h 95"/>
              <a:gd name="T120" fmla="*/ 2147483647 w 85"/>
              <a:gd name="T121" fmla="*/ 2147483647 h 95"/>
              <a:gd name="T122" fmla="*/ 2147483647 w 85"/>
              <a:gd name="T123" fmla="*/ 2147483647 h 95"/>
              <a:gd name="T124" fmla="*/ 2147483647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4" name="Freeform 27"/>
          <p:cNvSpPr>
            <a:spLocks noEditPoints="1" noChangeArrowheads="1"/>
          </p:cNvSpPr>
          <p:nvPr/>
        </p:nvSpPr>
        <p:spPr bwMode="auto">
          <a:xfrm>
            <a:off x="4078288" y="1624013"/>
            <a:ext cx="312737" cy="331787"/>
          </a:xfrm>
          <a:custGeom>
            <a:avLst/>
            <a:gdLst>
              <a:gd name="T0" fmla="*/ 2147483647 w 83"/>
              <a:gd name="T1" fmla="*/ 0 h 82"/>
              <a:gd name="T2" fmla="*/ 2147483647 w 83"/>
              <a:gd name="T3" fmla="*/ 0 h 82"/>
              <a:gd name="T4" fmla="*/ 2147483647 w 83"/>
              <a:gd name="T5" fmla="*/ 2147483647 h 82"/>
              <a:gd name="T6" fmla="*/ 2147483647 w 83"/>
              <a:gd name="T7" fmla="*/ 2147483647 h 82"/>
              <a:gd name="T8" fmla="*/ 2147483647 w 83"/>
              <a:gd name="T9" fmla="*/ 2147483647 h 82"/>
              <a:gd name="T10" fmla="*/ 2147483647 w 83"/>
              <a:gd name="T11" fmla="*/ 2147483647 h 82"/>
              <a:gd name="T12" fmla="*/ 2147483647 w 83"/>
              <a:gd name="T13" fmla="*/ 0 h 82"/>
              <a:gd name="T14" fmla="*/ 2147483647 w 83"/>
              <a:gd name="T15" fmla="*/ 0 h 82"/>
              <a:gd name="T16" fmla="*/ 2147483647 w 83"/>
              <a:gd name="T17" fmla="*/ 2147483647 h 82"/>
              <a:gd name="T18" fmla="*/ 2147483647 w 83"/>
              <a:gd name="T19" fmla="*/ 2147483647 h 82"/>
              <a:gd name="T20" fmla="*/ 2147483647 w 83"/>
              <a:gd name="T21" fmla="*/ 2147483647 h 82"/>
              <a:gd name="T22" fmla="*/ 2147483647 w 83"/>
              <a:gd name="T23" fmla="*/ 2147483647 h 82"/>
              <a:gd name="T24" fmla="*/ 0 w 83"/>
              <a:gd name="T25" fmla="*/ 2147483647 h 82"/>
              <a:gd name="T26" fmla="*/ 0 w 83"/>
              <a:gd name="T27" fmla="*/ 2147483647 h 82"/>
              <a:gd name="T28" fmla="*/ 2147483647 w 83"/>
              <a:gd name="T29" fmla="*/ 0 h 82"/>
              <a:gd name="T30" fmla="*/ 2147483647 w 83"/>
              <a:gd name="T31" fmla="*/ 2147483647 h 82"/>
              <a:gd name="T32" fmla="*/ 2147483647 w 83"/>
              <a:gd name="T33" fmla="*/ 2147483647 h 82"/>
              <a:gd name="T34" fmla="*/ 2147483647 w 83"/>
              <a:gd name="T35" fmla="*/ 2147483647 h 82"/>
              <a:gd name="T36" fmla="*/ 2147483647 w 83"/>
              <a:gd name="T37" fmla="*/ 2147483647 h 82"/>
              <a:gd name="T38" fmla="*/ 2147483647 w 83"/>
              <a:gd name="T39" fmla="*/ 2147483647 h 82"/>
              <a:gd name="T40" fmla="*/ 2147483647 w 83"/>
              <a:gd name="T41" fmla="*/ 2147483647 h 82"/>
              <a:gd name="T42" fmla="*/ 2147483647 w 83"/>
              <a:gd name="T43" fmla="*/ 2147483647 h 82"/>
              <a:gd name="T44" fmla="*/ 2147483647 w 83"/>
              <a:gd name="T45" fmla="*/ 2147483647 h 82"/>
              <a:gd name="T46" fmla="*/ 2147483647 w 83"/>
              <a:gd name="T47" fmla="*/ 2147483647 h 82"/>
              <a:gd name="T48" fmla="*/ 2147483647 w 83"/>
              <a:gd name="T49" fmla="*/ 2147483647 h 82"/>
              <a:gd name="T50" fmla="*/ 2147483647 w 83"/>
              <a:gd name="T51" fmla="*/ 2147483647 h 82"/>
              <a:gd name="T52" fmla="*/ 2147483647 w 83"/>
              <a:gd name="T53" fmla="*/ 2147483647 h 82"/>
              <a:gd name="T54" fmla="*/ 2147483647 w 83"/>
              <a:gd name="T55" fmla="*/ 2147483647 h 82"/>
              <a:gd name="T56" fmla="*/ 2147483647 w 83"/>
              <a:gd name="T57" fmla="*/ 2147483647 h 82"/>
              <a:gd name="T58" fmla="*/ 2147483647 w 83"/>
              <a:gd name="T59" fmla="*/ 2147483647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5" name="Freeform 28"/>
          <p:cNvSpPr>
            <a:spLocks noEditPoints="1" noChangeArrowheads="1"/>
          </p:cNvSpPr>
          <p:nvPr/>
        </p:nvSpPr>
        <p:spPr bwMode="auto">
          <a:xfrm>
            <a:off x="4751388" y="584200"/>
            <a:ext cx="407987" cy="325438"/>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6" name="Freeform 29"/>
          <p:cNvSpPr>
            <a:spLocks noEditPoints="1" noChangeArrowheads="1"/>
          </p:cNvSpPr>
          <p:nvPr/>
        </p:nvSpPr>
        <p:spPr bwMode="auto">
          <a:xfrm>
            <a:off x="2657475" y="1081088"/>
            <a:ext cx="301625" cy="358775"/>
          </a:xfrm>
          <a:custGeom>
            <a:avLst/>
            <a:gdLst>
              <a:gd name="T0" fmla="*/ 2147483647 w 80"/>
              <a:gd name="T1" fmla="*/ 2147483647 h 89"/>
              <a:gd name="T2" fmla="*/ 2147483647 w 80"/>
              <a:gd name="T3" fmla="*/ 2147483647 h 89"/>
              <a:gd name="T4" fmla="*/ 2147483647 w 80"/>
              <a:gd name="T5" fmla="*/ 2147483647 h 89"/>
              <a:gd name="T6" fmla="*/ 2147483647 w 80"/>
              <a:gd name="T7" fmla="*/ 2147483647 h 89"/>
              <a:gd name="T8" fmla="*/ 2147483647 w 80"/>
              <a:gd name="T9" fmla="*/ 2147483647 h 89"/>
              <a:gd name="T10" fmla="*/ 2147483647 w 80"/>
              <a:gd name="T11" fmla="*/ 2147483647 h 89"/>
              <a:gd name="T12" fmla="*/ 2147483647 w 80"/>
              <a:gd name="T13" fmla="*/ 2147483647 h 89"/>
              <a:gd name="T14" fmla="*/ 2147483647 w 80"/>
              <a:gd name="T15" fmla="*/ 2147483647 h 89"/>
              <a:gd name="T16" fmla="*/ 2147483647 w 80"/>
              <a:gd name="T17" fmla="*/ 2147483647 h 89"/>
              <a:gd name="T18" fmla="*/ 2147483647 w 80"/>
              <a:gd name="T19" fmla="*/ 2147483647 h 89"/>
              <a:gd name="T20" fmla="*/ 2147483647 w 80"/>
              <a:gd name="T21" fmla="*/ 2147483647 h 89"/>
              <a:gd name="T22" fmla="*/ 2147483647 w 80"/>
              <a:gd name="T23" fmla="*/ 2147483647 h 89"/>
              <a:gd name="T24" fmla="*/ 2147483647 w 80"/>
              <a:gd name="T25" fmla="*/ 2147483647 h 89"/>
              <a:gd name="T26" fmla="*/ 2147483647 w 80"/>
              <a:gd name="T27" fmla="*/ 2147483647 h 89"/>
              <a:gd name="T28" fmla="*/ 2147483647 w 80"/>
              <a:gd name="T29" fmla="*/ 2147483647 h 89"/>
              <a:gd name="T30" fmla="*/ 2147483647 w 80"/>
              <a:gd name="T31" fmla="*/ 2147483647 h 89"/>
              <a:gd name="T32" fmla="*/ 2147483647 w 80"/>
              <a:gd name="T33" fmla="*/ 2147483647 h 89"/>
              <a:gd name="T34" fmla="*/ 2147483647 w 80"/>
              <a:gd name="T35" fmla="*/ 0 h 89"/>
              <a:gd name="T36" fmla="*/ 2147483647 w 80"/>
              <a:gd name="T37" fmla="*/ 2147483647 h 89"/>
              <a:gd name="T38" fmla="*/ 2147483647 w 80"/>
              <a:gd name="T39" fmla="*/ 2147483647 h 89"/>
              <a:gd name="T40" fmla="*/ 2147483647 w 80"/>
              <a:gd name="T41" fmla="*/ 2147483647 h 89"/>
              <a:gd name="T42" fmla="*/ 2147483647 w 80"/>
              <a:gd name="T43" fmla="*/ 2147483647 h 89"/>
              <a:gd name="T44" fmla="*/ 0 w 80"/>
              <a:gd name="T45" fmla="*/ 2147483647 h 89"/>
              <a:gd name="T46" fmla="*/ 2147483647 w 80"/>
              <a:gd name="T47" fmla="*/ 0 h 89"/>
              <a:gd name="T48" fmla="*/ 2147483647 w 80"/>
              <a:gd name="T49" fmla="*/ 2147483647 h 89"/>
              <a:gd name="T50" fmla="*/ 2147483647 w 80"/>
              <a:gd name="T51" fmla="*/ 2147483647 h 89"/>
              <a:gd name="T52" fmla="*/ 2147483647 w 80"/>
              <a:gd name="T53" fmla="*/ 2147483647 h 89"/>
              <a:gd name="T54" fmla="*/ 2147483647 w 80"/>
              <a:gd name="T55" fmla="*/ 2147483647 h 89"/>
              <a:gd name="T56" fmla="*/ 2147483647 w 80"/>
              <a:gd name="T57" fmla="*/ 2147483647 h 89"/>
              <a:gd name="T58" fmla="*/ 2147483647 w 80"/>
              <a:gd name="T59" fmla="*/ 2147483647 h 89"/>
              <a:gd name="T60" fmla="*/ 2147483647 w 80"/>
              <a:gd name="T61" fmla="*/ 2147483647 h 89"/>
              <a:gd name="T62" fmla="*/ 2147483647 w 80"/>
              <a:gd name="T63" fmla="*/ 2147483647 h 89"/>
              <a:gd name="T64" fmla="*/ 2147483647 w 80"/>
              <a:gd name="T65" fmla="*/ 2147483647 h 89"/>
              <a:gd name="T66" fmla="*/ 2147483647 w 80"/>
              <a:gd name="T67" fmla="*/ 2147483647 h 89"/>
              <a:gd name="T68" fmla="*/ 2147483647 w 80"/>
              <a:gd name="T69" fmla="*/ 2147483647 h 89"/>
              <a:gd name="T70" fmla="*/ 2147483647 w 80"/>
              <a:gd name="T71" fmla="*/ 2147483647 h 89"/>
              <a:gd name="T72" fmla="*/ 2147483647 w 80"/>
              <a:gd name="T73" fmla="*/ 2147483647 h 89"/>
              <a:gd name="T74" fmla="*/ 2147483647 w 80"/>
              <a:gd name="T75" fmla="*/ 2147483647 h 89"/>
              <a:gd name="T76" fmla="*/ 2147483647 w 80"/>
              <a:gd name="T77" fmla="*/ 2147483647 h 89"/>
              <a:gd name="T78" fmla="*/ 2147483647 w 80"/>
              <a:gd name="T79" fmla="*/ 2147483647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7" name="Freeform 30"/>
          <p:cNvSpPr>
            <a:spLocks noEditPoints="1" noChangeArrowheads="1"/>
          </p:cNvSpPr>
          <p:nvPr/>
        </p:nvSpPr>
        <p:spPr bwMode="auto">
          <a:xfrm>
            <a:off x="6180138" y="561975"/>
            <a:ext cx="338137" cy="376238"/>
          </a:xfrm>
          <a:custGeom>
            <a:avLst/>
            <a:gdLst>
              <a:gd name="T0" fmla="*/ 2147483647 w 90"/>
              <a:gd name="T1" fmla="*/ 2147483647 h 93"/>
              <a:gd name="T2" fmla="*/ 2147483647 w 90"/>
              <a:gd name="T3" fmla="*/ 2147483647 h 93"/>
              <a:gd name="T4" fmla="*/ 2147483647 w 90"/>
              <a:gd name="T5" fmla="*/ 2147483647 h 93"/>
              <a:gd name="T6" fmla="*/ 2147483647 w 90"/>
              <a:gd name="T7" fmla="*/ 2147483647 h 93"/>
              <a:gd name="T8" fmla="*/ 2147483647 w 90"/>
              <a:gd name="T9" fmla="*/ 2147483647 h 93"/>
              <a:gd name="T10" fmla="*/ 0 w 90"/>
              <a:gd name="T11" fmla="*/ 2147483647 h 93"/>
              <a:gd name="T12" fmla="*/ 0 w 90"/>
              <a:gd name="T13" fmla="*/ 2147483647 h 93"/>
              <a:gd name="T14" fmla="*/ 2147483647 w 90"/>
              <a:gd name="T15" fmla="*/ 2147483647 h 93"/>
              <a:gd name="T16" fmla="*/ 2147483647 w 90"/>
              <a:gd name="T17" fmla="*/ 2147483647 h 93"/>
              <a:gd name="T18" fmla="*/ 2147483647 w 90"/>
              <a:gd name="T19" fmla="*/ 2147483647 h 93"/>
              <a:gd name="T20" fmla="*/ 2147483647 w 90"/>
              <a:gd name="T21" fmla="*/ 2147483647 h 93"/>
              <a:gd name="T22" fmla="*/ 2147483647 w 90"/>
              <a:gd name="T23" fmla="*/ 2147483647 h 93"/>
              <a:gd name="T24" fmla="*/ 2147483647 w 90"/>
              <a:gd name="T25" fmla="*/ 2147483647 h 93"/>
              <a:gd name="T26" fmla="*/ 2147483647 w 90"/>
              <a:gd name="T27" fmla="*/ 2147483647 h 93"/>
              <a:gd name="T28" fmla="*/ 2147483647 w 90"/>
              <a:gd name="T29" fmla="*/ 2147483647 h 93"/>
              <a:gd name="T30" fmla="*/ 2147483647 w 90"/>
              <a:gd name="T31" fmla="*/ 2147483647 h 93"/>
              <a:gd name="T32" fmla="*/ 2147483647 w 90"/>
              <a:gd name="T33" fmla="*/ 2147483647 h 93"/>
              <a:gd name="T34" fmla="*/ 2147483647 w 90"/>
              <a:gd name="T35" fmla="*/ 2147483647 h 93"/>
              <a:gd name="T36" fmla="*/ 2147483647 w 90"/>
              <a:gd name="T37" fmla="*/ 2147483647 h 93"/>
              <a:gd name="T38" fmla="*/ 2147483647 w 90"/>
              <a:gd name="T39" fmla="*/ 2147483647 h 93"/>
              <a:gd name="T40" fmla="*/ 2147483647 w 90"/>
              <a:gd name="T41" fmla="*/ 2147483647 h 93"/>
              <a:gd name="T42" fmla="*/ 2147483647 w 90"/>
              <a:gd name="T43" fmla="*/ 2147483647 h 93"/>
              <a:gd name="T44" fmla="*/ 2147483647 w 90"/>
              <a:gd name="T45" fmla="*/ 2147483647 h 93"/>
              <a:gd name="T46" fmla="*/ 2147483647 w 90"/>
              <a:gd name="T47" fmla="*/ 2147483647 h 93"/>
              <a:gd name="T48" fmla="*/ 2147483647 w 90"/>
              <a:gd name="T49" fmla="*/ 2147483647 h 93"/>
              <a:gd name="T50" fmla="*/ 2147483647 w 90"/>
              <a:gd name="T51" fmla="*/ 2147483647 h 93"/>
              <a:gd name="T52" fmla="*/ 2147483647 w 90"/>
              <a:gd name="T53" fmla="*/ 2147483647 h 93"/>
              <a:gd name="T54" fmla="*/ 2147483647 w 90"/>
              <a:gd name="T55" fmla="*/ 2147483647 h 93"/>
              <a:gd name="T56" fmla="*/ 2147483647 w 90"/>
              <a:gd name="T57" fmla="*/ 2147483647 h 93"/>
              <a:gd name="T58" fmla="*/ 2147483647 w 90"/>
              <a:gd name="T59" fmla="*/ 2147483647 h 93"/>
              <a:gd name="T60" fmla="*/ 2147483647 w 90"/>
              <a:gd name="T61" fmla="*/ 2147483647 h 93"/>
              <a:gd name="T62" fmla="*/ 2147483647 w 90"/>
              <a:gd name="T63" fmla="*/ 2147483647 h 93"/>
              <a:gd name="T64" fmla="*/ 2147483647 w 90"/>
              <a:gd name="T65" fmla="*/ 2147483647 h 93"/>
              <a:gd name="T66" fmla="*/ 2147483647 w 90"/>
              <a:gd name="T67" fmla="*/ 2147483647 h 93"/>
              <a:gd name="T68" fmla="*/ 2147483647 w 90"/>
              <a:gd name="T69" fmla="*/ 2147483647 h 93"/>
              <a:gd name="T70" fmla="*/ 2147483647 w 90"/>
              <a:gd name="T71" fmla="*/ 2147483647 h 93"/>
              <a:gd name="T72" fmla="*/ 2147483647 w 90"/>
              <a:gd name="T73" fmla="*/ 2147483647 h 93"/>
              <a:gd name="T74" fmla="*/ 2147483647 w 90"/>
              <a:gd name="T75" fmla="*/ 2147483647 h 93"/>
              <a:gd name="T76" fmla="*/ 2147483647 w 90"/>
              <a:gd name="T77" fmla="*/ 2147483647 h 93"/>
              <a:gd name="T78" fmla="*/ 2147483647 w 90"/>
              <a:gd name="T79" fmla="*/ 2147483647 h 93"/>
              <a:gd name="T80" fmla="*/ 2147483647 w 90"/>
              <a:gd name="T81" fmla="*/ 2147483647 h 93"/>
              <a:gd name="T82" fmla="*/ 2147483647 w 90"/>
              <a:gd name="T83" fmla="*/ 2147483647 h 93"/>
              <a:gd name="T84" fmla="*/ 2147483647 w 90"/>
              <a:gd name="T85" fmla="*/ 2147483647 h 93"/>
              <a:gd name="T86" fmla="*/ 2147483647 w 90"/>
              <a:gd name="T87" fmla="*/ 2147483647 h 93"/>
              <a:gd name="T88" fmla="*/ 2147483647 w 90"/>
              <a:gd name="T89" fmla="*/ 2147483647 h 93"/>
              <a:gd name="T90" fmla="*/ 2147483647 w 90"/>
              <a:gd name="T91" fmla="*/ 2147483647 h 93"/>
              <a:gd name="T92" fmla="*/ 2147483647 w 90"/>
              <a:gd name="T93" fmla="*/ 2147483647 h 93"/>
              <a:gd name="T94" fmla="*/ 2147483647 w 90"/>
              <a:gd name="T95" fmla="*/ 2147483647 h 93"/>
              <a:gd name="T96" fmla="*/ 2147483647 w 90"/>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8" name="Freeform 31"/>
          <p:cNvSpPr>
            <a:spLocks noEditPoints="1" noChangeArrowheads="1"/>
          </p:cNvSpPr>
          <p:nvPr/>
        </p:nvSpPr>
        <p:spPr bwMode="auto">
          <a:xfrm>
            <a:off x="3375025" y="1054100"/>
            <a:ext cx="344488" cy="373063"/>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2147483647 w 91"/>
              <a:gd name="T43" fmla="*/ 2147483647 h 93"/>
              <a:gd name="T44" fmla="*/ 2147483647 w 91"/>
              <a:gd name="T45" fmla="*/ 2147483647 h 93"/>
              <a:gd name="T46" fmla="*/ 2147483647 w 91"/>
              <a:gd name="T47" fmla="*/ 2147483647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09" name="Freeform 32"/>
          <p:cNvSpPr>
            <a:spLocks noEditPoints="1" noChangeArrowheads="1"/>
          </p:cNvSpPr>
          <p:nvPr/>
        </p:nvSpPr>
        <p:spPr bwMode="auto">
          <a:xfrm>
            <a:off x="2641600" y="2120900"/>
            <a:ext cx="355600" cy="374650"/>
          </a:xfrm>
          <a:custGeom>
            <a:avLst/>
            <a:gdLst>
              <a:gd name="T0" fmla="*/ 2147483647 w 94"/>
              <a:gd name="T1" fmla="*/ 2147483647 h 93"/>
              <a:gd name="T2" fmla="*/ 2147483647 w 94"/>
              <a:gd name="T3" fmla="*/ 2147483647 h 93"/>
              <a:gd name="T4" fmla="*/ 2147483647 w 94"/>
              <a:gd name="T5" fmla="*/ 2147483647 h 93"/>
              <a:gd name="T6" fmla="*/ 2147483647 w 94"/>
              <a:gd name="T7" fmla="*/ 2147483647 h 93"/>
              <a:gd name="T8" fmla="*/ 2147483647 w 94"/>
              <a:gd name="T9" fmla="*/ 2147483647 h 93"/>
              <a:gd name="T10" fmla="*/ 2147483647 w 94"/>
              <a:gd name="T11" fmla="*/ 2147483647 h 93"/>
              <a:gd name="T12" fmla="*/ 2147483647 w 94"/>
              <a:gd name="T13" fmla="*/ 2147483647 h 93"/>
              <a:gd name="T14" fmla="*/ 2147483647 w 94"/>
              <a:gd name="T15" fmla="*/ 2147483647 h 93"/>
              <a:gd name="T16" fmla="*/ 2147483647 w 94"/>
              <a:gd name="T17" fmla="*/ 2147483647 h 93"/>
              <a:gd name="T18" fmla="*/ 2147483647 w 94"/>
              <a:gd name="T19" fmla="*/ 2147483647 h 93"/>
              <a:gd name="T20" fmla="*/ 2147483647 w 94"/>
              <a:gd name="T21" fmla="*/ 2147483647 h 93"/>
              <a:gd name="T22" fmla="*/ 2147483647 w 94"/>
              <a:gd name="T23" fmla="*/ 2147483647 h 93"/>
              <a:gd name="T24" fmla="*/ 2147483647 w 94"/>
              <a:gd name="T25" fmla="*/ 2147483647 h 93"/>
              <a:gd name="T26" fmla="*/ 2147483647 w 94"/>
              <a:gd name="T27" fmla="*/ 2147483647 h 93"/>
              <a:gd name="T28" fmla="*/ 2147483647 w 94"/>
              <a:gd name="T29" fmla="*/ 2147483647 h 93"/>
              <a:gd name="T30" fmla="*/ 2147483647 w 94"/>
              <a:gd name="T31" fmla="*/ 2147483647 h 93"/>
              <a:gd name="T32" fmla="*/ 2147483647 w 94"/>
              <a:gd name="T33" fmla="*/ 2147483647 h 93"/>
              <a:gd name="T34" fmla="*/ 2147483647 w 94"/>
              <a:gd name="T35" fmla="*/ 2147483647 h 93"/>
              <a:gd name="T36" fmla="*/ 2147483647 w 94"/>
              <a:gd name="T37" fmla="*/ 2147483647 h 93"/>
              <a:gd name="T38" fmla="*/ 2147483647 w 94"/>
              <a:gd name="T39" fmla="*/ 2147483647 h 93"/>
              <a:gd name="T40" fmla="*/ 2147483647 w 94"/>
              <a:gd name="T41" fmla="*/ 2147483647 h 93"/>
              <a:gd name="T42" fmla="*/ 2147483647 w 94"/>
              <a:gd name="T43" fmla="*/ 2147483647 h 93"/>
              <a:gd name="T44" fmla="*/ 2147483647 w 94"/>
              <a:gd name="T45" fmla="*/ 2147483647 h 93"/>
              <a:gd name="T46" fmla="*/ 2147483647 w 94"/>
              <a:gd name="T47" fmla="*/ 2147483647 h 93"/>
              <a:gd name="T48" fmla="*/ 2147483647 w 94"/>
              <a:gd name="T49" fmla="*/ 2147483647 h 93"/>
              <a:gd name="T50" fmla="*/ 2147483647 w 94"/>
              <a:gd name="T51" fmla="*/ 2147483647 h 93"/>
              <a:gd name="T52" fmla="*/ 2147483647 w 94"/>
              <a:gd name="T53" fmla="*/ 2147483647 h 93"/>
              <a:gd name="T54" fmla="*/ 2147483647 w 94"/>
              <a:gd name="T55" fmla="*/ 2147483647 h 93"/>
              <a:gd name="T56" fmla="*/ 2147483647 w 94"/>
              <a:gd name="T57" fmla="*/ 2147483647 h 93"/>
              <a:gd name="T58" fmla="*/ 2147483647 w 94"/>
              <a:gd name="T59" fmla="*/ 2147483647 h 93"/>
              <a:gd name="T60" fmla="*/ 2147483647 w 94"/>
              <a:gd name="T61" fmla="*/ 2147483647 h 93"/>
              <a:gd name="T62" fmla="*/ 2147483647 w 94"/>
              <a:gd name="T63" fmla="*/ 2147483647 h 93"/>
              <a:gd name="T64" fmla="*/ 2147483647 w 94"/>
              <a:gd name="T65" fmla="*/ 2147483647 h 93"/>
              <a:gd name="T66" fmla="*/ 2147483647 w 94"/>
              <a:gd name="T67" fmla="*/ 2147483647 h 93"/>
              <a:gd name="T68" fmla="*/ 2147483647 w 94"/>
              <a:gd name="T69" fmla="*/ 2147483647 h 93"/>
              <a:gd name="T70" fmla="*/ 2147483647 w 94"/>
              <a:gd name="T71" fmla="*/ 2147483647 h 93"/>
              <a:gd name="T72" fmla="*/ 2147483647 w 94"/>
              <a:gd name="T73" fmla="*/ 2147483647 h 93"/>
              <a:gd name="T74" fmla="*/ 2147483647 w 94"/>
              <a:gd name="T75" fmla="*/ 2147483647 h 93"/>
              <a:gd name="T76" fmla="*/ 2147483647 w 94"/>
              <a:gd name="T77" fmla="*/ 2147483647 h 93"/>
              <a:gd name="T78" fmla="*/ 2147483647 w 94"/>
              <a:gd name="T79" fmla="*/ 2147483647 h 93"/>
              <a:gd name="T80" fmla="*/ 2147483647 w 94"/>
              <a:gd name="T81" fmla="*/ 2147483647 h 93"/>
              <a:gd name="T82" fmla="*/ 2147483647 w 94"/>
              <a:gd name="T83" fmla="*/ 2147483647 h 93"/>
              <a:gd name="T84" fmla="*/ 2147483647 w 94"/>
              <a:gd name="T85" fmla="*/ 2147483647 h 93"/>
              <a:gd name="T86" fmla="*/ 2147483647 w 94"/>
              <a:gd name="T87" fmla="*/ 2147483647 h 93"/>
              <a:gd name="T88" fmla="*/ 2147483647 w 94"/>
              <a:gd name="T89" fmla="*/ 2147483647 h 93"/>
              <a:gd name="T90" fmla="*/ 2147483647 w 94"/>
              <a:gd name="T91" fmla="*/ 2147483647 h 93"/>
              <a:gd name="T92" fmla="*/ 2147483647 w 94"/>
              <a:gd name="T93" fmla="*/ 2147483647 h 93"/>
              <a:gd name="T94" fmla="*/ 0 w 94"/>
              <a:gd name="T95" fmla="*/ 2147483647 h 93"/>
              <a:gd name="T96" fmla="*/ 2147483647 w 94"/>
              <a:gd name="T97" fmla="*/ 2147483647 h 93"/>
              <a:gd name="T98" fmla="*/ 2147483647 w 94"/>
              <a:gd name="T99" fmla="*/ 0 h 93"/>
              <a:gd name="T100" fmla="*/ 2147483647 w 94"/>
              <a:gd name="T101" fmla="*/ 0 h 93"/>
              <a:gd name="T102" fmla="*/ 2147483647 w 94"/>
              <a:gd name="T103" fmla="*/ 2147483647 h 93"/>
              <a:gd name="T104" fmla="*/ 2147483647 w 94"/>
              <a:gd name="T105" fmla="*/ 2147483647 h 93"/>
              <a:gd name="T106" fmla="*/ 2147483647 w 94"/>
              <a:gd name="T107" fmla="*/ 2147483647 h 93"/>
              <a:gd name="T108" fmla="*/ 2147483647 w 94"/>
              <a:gd name="T109" fmla="*/ 2147483647 h 93"/>
              <a:gd name="T110" fmla="*/ 2147483647 w 94"/>
              <a:gd name="T111" fmla="*/ 2147483647 h 93"/>
              <a:gd name="T112" fmla="*/ 2147483647 w 94"/>
              <a:gd name="T113" fmla="*/ 2147483647 h 93"/>
              <a:gd name="T114" fmla="*/ 2147483647 w 94"/>
              <a:gd name="T115" fmla="*/ 2147483647 h 93"/>
              <a:gd name="T116" fmla="*/ 2147483647 w 94"/>
              <a:gd name="T117" fmla="*/ 2147483647 h 93"/>
              <a:gd name="T118" fmla="*/ 2147483647 w 94"/>
              <a:gd name="T119" fmla="*/ 2147483647 h 93"/>
              <a:gd name="T120" fmla="*/ 2147483647 w 94"/>
              <a:gd name="T121" fmla="*/ 2147483647 h 93"/>
              <a:gd name="T122" fmla="*/ 2147483647 w 94"/>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0" name="Freeform 33"/>
          <p:cNvSpPr>
            <a:spLocks noEditPoints="1" noChangeArrowheads="1"/>
          </p:cNvSpPr>
          <p:nvPr/>
        </p:nvSpPr>
        <p:spPr bwMode="auto">
          <a:xfrm>
            <a:off x="5437188" y="601663"/>
            <a:ext cx="439737" cy="301625"/>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1" name="Freeform 34"/>
          <p:cNvSpPr>
            <a:spLocks noEditPoints="1" noChangeArrowheads="1"/>
          </p:cNvSpPr>
          <p:nvPr/>
        </p:nvSpPr>
        <p:spPr bwMode="auto">
          <a:xfrm>
            <a:off x="3416300" y="1562100"/>
            <a:ext cx="254000" cy="427038"/>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2" name="Freeform 35"/>
          <p:cNvSpPr>
            <a:spLocks noEditPoints="1" noChangeArrowheads="1"/>
          </p:cNvSpPr>
          <p:nvPr/>
        </p:nvSpPr>
        <p:spPr bwMode="auto">
          <a:xfrm>
            <a:off x="2627313" y="1630363"/>
            <a:ext cx="393700" cy="319087"/>
          </a:xfrm>
          <a:custGeom>
            <a:avLst/>
            <a:gdLst>
              <a:gd name="T0" fmla="*/ 2147483647 w 104"/>
              <a:gd name="T1" fmla="*/ 2147483647 h 79"/>
              <a:gd name="T2" fmla="*/ 2147483647 w 104"/>
              <a:gd name="T3" fmla="*/ 2147483647 h 79"/>
              <a:gd name="T4" fmla="*/ 2147483647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2147483647 w 104"/>
              <a:gd name="T77" fmla="*/ 2147483647 h 79"/>
              <a:gd name="T78" fmla="*/ 2147483647 w 104"/>
              <a:gd name="T79" fmla="*/ 2147483647 h 79"/>
              <a:gd name="T80" fmla="*/ 2147483647 w 104"/>
              <a:gd name="T81" fmla="*/ 2147483647 h 79"/>
              <a:gd name="T82" fmla="*/ 2147483647 w 104"/>
              <a:gd name="T83" fmla="*/ 2147483647 h 79"/>
              <a:gd name="T84" fmla="*/ 2147483647 w 104"/>
              <a:gd name="T85" fmla="*/ 2147483647 h 79"/>
              <a:gd name="T86" fmla="*/ 2147483647 w 104"/>
              <a:gd name="T87" fmla="*/ 2147483647 h 79"/>
              <a:gd name="T88" fmla="*/ 2147483647 w 104"/>
              <a:gd name="T89" fmla="*/ 2147483647 h 79"/>
              <a:gd name="T90" fmla="*/ 2147483647 w 104"/>
              <a:gd name="T91" fmla="*/ 2147483647 h 79"/>
              <a:gd name="T92" fmla="*/ 2147483647 w 104"/>
              <a:gd name="T93" fmla="*/ 2147483647 h 79"/>
              <a:gd name="T94" fmla="*/ 2147483647 w 104"/>
              <a:gd name="T95" fmla="*/ 2147483647 h 79"/>
              <a:gd name="T96" fmla="*/ 2147483647 w 104"/>
              <a:gd name="T97" fmla="*/ 2147483647 h 79"/>
              <a:gd name="T98" fmla="*/ 0 w 104"/>
              <a:gd name="T99" fmla="*/ 2147483647 h 79"/>
              <a:gd name="T100" fmla="*/ 2147483647 w 104"/>
              <a:gd name="T101" fmla="*/ 2147483647 h 79"/>
              <a:gd name="T102" fmla="*/ 2147483647 w 104"/>
              <a:gd name="T103" fmla="*/ 2147483647 h 79"/>
              <a:gd name="T104" fmla="*/ 2147483647 w 104"/>
              <a:gd name="T105" fmla="*/ 2147483647 h 79"/>
              <a:gd name="T106" fmla="*/ 2147483647 w 104"/>
              <a:gd name="T107" fmla="*/ 2147483647 h 79"/>
              <a:gd name="T108" fmla="*/ 2147483647 w 104"/>
              <a:gd name="T109" fmla="*/ 2147483647 h 79"/>
              <a:gd name="T110" fmla="*/ 2147483647 w 104"/>
              <a:gd name="T111" fmla="*/ 2147483647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3" name="Freeform 36"/>
          <p:cNvSpPr>
            <a:spLocks noEditPoints="1" noChangeArrowheads="1"/>
          </p:cNvSpPr>
          <p:nvPr/>
        </p:nvSpPr>
        <p:spPr bwMode="auto">
          <a:xfrm>
            <a:off x="1927225" y="1574800"/>
            <a:ext cx="366713" cy="390525"/>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4" name="Freeform 37"/>
          <p:cNvSpPr>
            <a:spLocks noEditPoints="1" noChangeArrowheads="1"/>
          </p:cNvSpPr>
          <p:nvPr/>
        </p:nvSpPr>
        <p:spPr bwMode="auto">
          <a:xfrm>
            <a:off x="5537200" y="31750"/>
            <a:ext cx="211138" cy="369888"/>
          </a:xfrm>
          <a:custGeom>
            <a:avLst/>
            <a:gdLst>
              <a:gd name="T0" fmla="*/ 2147483647 w 132"/>
              <a:gd name="T1" fmla="*/ 2147483647 h 217"/>
              <a:gd name="T2" fmla="*/ 2147483647 w 132"/>
              <a:gd name="T3" fmla="*/ 2147483647 h 217"/>
              <a:gd name="T4" fmla="*/ 2147483647 w 132"/>
              <a:gd name="T5" fmla="*/ 2147483647 h 217"/>
              <a:gd name="T6" fmla="*/ 2147483647 w 132"/>
              <a:gd name="T7" fmla="*/ 2147483647 h 217"/>
              <a:gd name="T8" fmla="*/ 2147483647 w 132"/>
              <a:gd name="T9" fmla="*/ 2147483647 h 217"/>
              <a:gd name="T10" fmla="*/ 2147483647 w 132"/>
              <a:gd name="T11" fmla="*/ 2147483647 h 217"/>
              <a:gd name="T12" fmla="*/ 0 w 132"/>
              <a:gd name="T13" fmla="*/ 2147483647 h 217"/>
              <a:gd name="T14" fmla="*/ 2147483647 w 132"/>
              <a:gd name="T15" fmla="*/ 2147483647 h 217"/>
              <a:gd name="T16" fmla="*/ 2147483647 w 132"/>
              <a:gd name="T17" fmla="*/ 2147483647 h 217"/>
              <a:gd name="T18" fmla="*/ 2147483647 w 132"/>
              <a:gd name="T19" fmla="*/ 2147483647 h 217"/>
              <a:gd name="T20" fmla="*/ 2147483647 w 132"/>
              <a:gd name="T21" fmla="*/ 0 h 217"/>
              <a:gd name="T22" fmla="*/ 2147483647 w 132"/>
              <a:gd name="T23" fmla="*/ 0 h 217"/>
              <a:gd name="T24" fmla="*/ 2147483647 w 132"/>
              <a:gd name="T25" fmla="*/ 2147483647 h 217"/>
              <a:gd name="T26" fmla="*/ 2147483647 w 132"/>
              <a:gd name="T27" fmla="*/ 2147483647 h 217"/>
              <a:gd name="T28" fmla="*/ 2147483647 w 132"/>
              <a:gd name="T29" fmla="*/ 2147483647 h 217"/>
              <a:gd name="T30" fmla="*/ 2147483647 w 132"/>
              <a:gd name="T31" fmla="*/ 2147483647 h 217"/>
              <a:gd name="T32" fmla="*/ 2147483647 w 132"/>
              <a:gd name="T33" fmla="*/ 2147483647 h 217"/>
              <a:gd name="T34" fmla="*/ 2147483647 w 132"/>
              <a:gd name="T35" fmla="*/ 2147483647 h 217"/>
              <a:gd name="T36" fmla="*/ 2147483647 w 132"/>
              <a:gd name="T37" fmla="*/ 2147483647 h 217"/>
              <a:gd name="T38" fmla="*/ 2147483647 w 132"/>
              <a:gd name="T39" fmla="*/ 2147483647 h 217"/>
              <a:gd name="T40" fmla="*/ 2147483647 w 132"/>
              <a:gd name="T41" fmla="*/ 2147483647 h 217"/>
              <a:gd name="T42" fmla="*/ 2147483647 w 132"/>
              <a:gd name="T43" fmla="*/ 2147483647 h 217"/>
              <a:gd name="T44" fmla="*/ 2147483647 w 132"/>
              <a:gd name="T45" fmla="*/ 2147483647 h 217"/>
              <a:gd name="T46" fmla="*/ 2147483647 w 132"/>
              <a:gd name="T47" fmla="*/ 2147483647 h 217"/>
              <a:gd name="T48" fmla="*/ 2147483647 w 132"/>
              <a:gd name="T49" fmla="*/ 2147483647 h 217"/>
              <a:gd name="T50" fmla="*/ 2147483647 w 132"/>
              <a:gd name="T51" fmla="*/ 2147483647 h 217"/>
              <a:gd name="T52" fmla="*/ 2147483647 w 132"/>
              <a:gd name="T53" fmla="*/ 2147483647 h 217"/>
              <a:gd name="T54" fmla="*/ 2147483647 w 132"/>
              <a:gd name="T55" fmla="*/ 2147483647 h 217"/>
              <a:gd name="T56" fmla="*/ 2147483647 w 132"/>
              <a:gd name="T57" fmla="*/ 2147483647 h 217"/>
              <a:gd name="T58" fmla="*/ 2147483647 w 132"/>
              <a:gd name="T59" fmla="*/ 2147483647 h 217"/>
              <a:gd name="T60" fmla="*/ 2147483647 w 132"/>
              <a:gd name="T61" fmla="*/ 2147483647 h 217"/>
              <a:gd name="T62" fmla="*/ 2147483647 w 132"/>
              <a:gd name="T63" fmla="*/ 2147483647 h 217"/>
              <a:gd name="T64" fmla="*/ 2147483647 w 132"/>
              <a:gd name="T65" fmla="*/ 2147483647 h 217"/>
              <a:gd name="T66" fmla="*/ 2147483647 w 132"/>
              <a:gd name="T67" fmla="*/ 2147483647 h 217"/>
              <a:gd name="T68" fmla="*/ 2147483647 w 132"/>
              <a:gd name="T69" fmla="*/ 2147483647 h 217"/>
              <a:gd name="T70" fmla="*/ 2147483647 w 132"/>
              <a:gd name="T71" fmla="*/ 2147483647 h 217"/>
              <a:gd name="T72" fmla="*/ 2147483647 w 132"/>
              <a:gd name="T73" fmla="*/ 2147483647 h 217"/>
              <a:gd name="T74" fmla="*/ 2147483647 w 132"/>
              <a:gd name="T75" fmla="*/ 2147483647 h 217"/>
              <a:gd name="T76" fmla="*/ 2147483647 w 132"/>
              <a:gd name="T77" fmla="*/ 2147483647 h 217"/>
              <a:gd name="T78" fmla="*/ 2147483647 w 132"/>
              <a:gd name="T79" fmla="*/ 2147483647 h 217"/>
              <a:gd name="T80" fmla="*/ 2147483647 w 132"/>
              <a:gd name="T81" fmla="*/ 2147483647 h 217"/>
              <a:gd name="T82" fmla="*/ 2147483647 w 132"/>
              <a:gd name="T83" fmla="*/ 2147483647 h 217"/>
              <a:gd name="T84" fmla="*/ 2147483647 w 132"/>
              <a:gd name="T85" fmla="*/ 2147483647 h 217"/>
              <a:gd name="T86" fmla="*/ 2147483647 w 132"/>
              <a:gd name="T87" fmla="*/ 2147483647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5" name="Freeform 38"/>
          <p:cNvSpPr>
            <a:spLocks noEditPoints="1" noChangeArrowheads="1"/>
          </p:cNvSpPr>
          <p:nvPr/>
        </p:nvSpPr>
        <p:spPr bwMode="auto">
          <a:xfrm>
            <a:off x="6153150" y="7938"/>
            <a:ext cx="393700" cy="401637"/>
          </a:xfrm>
          <a:custGeom>
            <a:avLst/>
            <a:gdLst>
              <a:gd name="T0" fmla="*/ 2147483647 w 104"/>
              <a:gd name="T1" fmla="*/ 2147483647 h 100"/>
              <a:gd name="T2" fmla="*/ 2147483647 w 104"/>
              <a:gd name="T3" fmla="*/ 2147483647 h 100"/>
              <a:gd name="T4" fmla="*/ 2147483647 w 104"/>
              <a:gd name="T5" fmla="*/ 2147483647 h 100"/>
              <a:gd name="T6" fmla="*/ 2147483647 w 104"/>
              <a:gd name="T7" fmla="*/ 2147483647 h 100"/>
              <a:gd name="T8" fmla="*/ 2147483647 w 104"/>
              <a:gd name="T9" fmla="*/ 2147483647 h 100"/>
              <a:gd name="T10" fmla="*/ 2147483647 w 104"/>
              <a:gd name="T11" fmla="*/ 2147483647 h 100"/>
              <a:gd name="T12" fmla="*/ 2147483647 w 104"/>
              <a:gd name="T13" fmla="*/ 2147483647 h 100"/>
              <a:gd name="T14" fmla="*/ 2147483647 w 104"/>
              <a:gd name="T15" fmla="*/ 2147483647 h 100"/>
              <a:gd name="T16" fmla="*/ 2147483647 w 104"/>
              <a:gd name="T17" fmla="*/ 2147483647 h 100"/>
              <a:gd name="T18" fmla="*/ 2147483647 w 104"/>
              <a:gd name="T19" fmla="*/ 2147483647 h 100"/>
              <a:gd name="T20" fmla="*/ 2147483647 w 104"/>
              <a:gd name="T21" fmla="*/ 2147483647 h 100"/>
              <a:gd name="T22" fmla="*/ 2147483647 w 104"/>
              <a:gd name="T23" fmla="*/ 2147483647 h 100"/>
              <a:gd name="T24" fmla="*/ 2147483647 w 104"/>
              <a:gd name="T25" fmla="*/ 2147483647 h 100"/>
              <a:gd name="T26" fmla="*/ 2147483647 w 104"/>
              <a:gd name="T27" fmla="*/ 2147483647 h 100"/>
              <a:gd name="T28" fmla="*/ 2147483647 w 104"/>
              <a:gd name="T29" fmla="*/ 2147483647 h 100"/>
              <a:gd name="T30" fmla="*/ 2147483647 w 104"/>
              <a:gd name="T31" fmla="*/ 2147483647 h 100"/>
              <a:gd name="T32" fmla="*/ 2147483647 w 104"/>
              <a:gd name="T33" fmla="*/ 2147483647 h 100"/>
              <a:gd name="T34" fmla="*/ 2147483647 w 104"/>
              <a:gd name="T35" fmla="*/ 2147483647 h 100"/>
              <a:gd name="T36" fmla="*/ 2147483647 w 104"/>
              <a:gd name="T37" fmla="*/ 2147483647 h 100"/>
              <a:gd name="T38" fmla="*/ 2147483647 w 104"/>
              <a:gd name="T39" fmla="*/ 2147483647 h 100"/>
              <a:gd name="T40" fmla="*/ 2147483647 w 104"/>
              <a:gd name="T41" fmla="*/ 2147483647 h 100"/>
              <a:gd name="T42" fmla="*/ 2147483647 w 104"/>
              <a:gd name="T43" fmla="*/ 2147483647 h 100"/>
              <a:gd name="T44" fmla="*/ 2147483647 w 104"/>
              <a:gd name="T45" fmla="*/ 2147483647 h 100"/>
              <a:gd name="T46" fmla="*/ 2147483647 w 104"/>
              <a:gd name="T47" fmla="*/ 2147483647 h 100"/>
              <a:gd name="T48" fmla="*/ 2147483647 w 104"/>
              <a:gd name="T49" fmla="*/ 2147483647 h 100"/>
              <a:gd name="T50" fmla="*/ 2147483647 w 104"/>
              <a:gd name="T51" fmla="*/ 2147483647 h 100"/>
              <a:gd name="T52" fmla="*/ 2147483647 w 104"/>
              <a:gd name="T53" fmla="*/ 2147483647 h 100"/>
              <a:gd name="T54" fmla="*/ 2147483647 w 104"/>
              <a:gd name="T55" fmla="*/ 2147483647 h 100"/>
              <a:gd name="T56" fmla="*/ 2147483647 w 104"/>
              <a:gd name="T57" fmla="*/ 2147483647 h 100"/>
              <a:gd name="T58" fmla="*/ 2147483647 w 104"/>
              <a:gd name="T59" fmla="*/ 2147483647 h 100"/>
              <a:gd name="T60" fmla="*/ 2147483647 w 104"/>
              <a:gd name="T61" fmla="*/ 2147483647 h 100"/>
              <a:gd name="T62" fmla="*/ 2147483647 w 104"/>
              <a:gd name="T63" fmla="*/ 2147483647 h 100"/>
              <a:gd name="T64" fmla="*/ 2147483647 w 104"/>
              <a:gd name="T65" fmla="*/ 2147483647 h 100"/>
              <a:gd name="T66" fmla="*/ 2147483647 w 104"/>
              <a:gd name="T67" fmla="*/ 2147483647 h 100"/>
              <a:gd name="T68" fmla="*/ 2147483647 w 104"/>
              <a:gd name="T69" fmla="*/ 2147483647 h 100"/>
              <a:gd name="T70" fmla="*/ 0 w 104"/>
              <a:gd name="T71" fmla="*/ 2147483647 h 100"/>
              <a:gd name="T72" fmla="*/ 0 w 104"/>
              <a:gd name="T73" fmla="*/ 2147483647 h 100"/>
              <a:gd name="T74" fmla="*/ 2147483647 w 104"/>
              <a:gd name="T75" fmla="*/ 2147483647 h 100"/>
              <a:gd name="T76" fmla="*/ 2147483647 w 104"/>
              <a:gd name="T77" fmla="*/ 2147483647 h 100"/>
              <a:gd name="T78" fmla="*/ 2147483647 w 104"/>
              <a:gd name="T79" fmla="*/ 2147483647 h 100"/>
              <a:gd name="T80" fmla="*/ 2147483647 w 104"/>
              <a:gd name="T81" fmla="*/ 2147483647 h 100"/>
              <a:gd name="T82" fmla="*/ 2147483647 w 104"/>
              <a:gd name="T83" fmla="*/ 2147483647 h 100"/>
              <a:gd name="T84" fmla="*/ 2147483647 w 104"/>
              <a:gd name="T85" fmla="*/ 2147483647 h 100"/>
              <a:gd name="T86" fmla="*/ 2147483647 w 104"/>
              <a:gd name="T87" fmla="*/ 2147483647 h 100"/>
              <a:gd name="T88" fmla="*/ 2147483647 w 104"/>
              <a:gd name="T89" fmla="*/ 2147483647 h 100"/>
              <a:gd name="T90" fmla="*/ 2147483647 w 104"/>
              <a:gd name="T91" fmla="*/ 2147483647 h 100"/>
              <a:gd name="T92" fmla="*/ 2147483647 w 104"/>
              <a:gd name="T93" fmla="*/ 2147483647 h 100"/>
              <a:gd name="T94" fmla="*/ 2147483647 w 104"/>
              <a:gd name="T95" fmla="*/ 2147483647 h 100"/>
              <a:gd name="T96" fmla="*/ 2147483647 w 104"/>
              <a:gd name="T97" fmla="*/ 2147483647 h 100"/>
              <a:gd name="T98" fmla="*/ 2147483647 w 104"/>
              <a:gd name="T99" fmla="*/ 2147483647 h 100"/>
              <a:gd name="T100" fmla="*/ 2147483647 w 104"/>
              <a:gd name="T101" fmla="*/ 2147483647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6" name="Freeform 39"/>
          <p:cNvSpPr>
            <a:spLocks noEditPoints="1" noChangeArrowheads="1"/>
          </p:cNvSpPr>
          <p:nvPr/>
        </p:nvSpPr>
        <p:spPr bwMode="auto">
          <a:xfrm>
            <a:off x="8324850" y="2089150"/>
            <a:ext cx="290513" cy="427038"/>
          </a:xfrm>
          <a:custGeom>
            <a:avLst/>
            <a:gdLst>
              <a:gd name="T0" fmla="*/ 2147483647 w 77"/>
              <a:gd name="T1" fmla="*/ 0 h 106"/>
              <a:gd name="T2" fmla="*/ 2147483647 w 77"/>
              <a:gd name="T3" fmla="*/ 0 h 106"/>
              <a:gd name="T4" fmla="*/ 2147483647 w 77"/>
              <a:gd name="T5" fmla="*/ 2147483647 h 106"/>
              <a:gd name="T6" fmla="*/ 2147483647 w 77"/>
              <a:gd name="T7" fmla="*/ 2147483647 h 106"/>
              <a:gd name="T8" fmla="*/ 2147483647 w 77"/>
              <a:gd name="T9" fmla="*/ 2147483647 h 106"/>
              <a:gd name="T10" fmla="*/ 2147483647 w 77"/>
              <a:gd name="T11" fmla="*/ 2147483647 h 106"/>
              <a:gd name="T12" fmla="*/ 2147483647 w 77"/>
              <a:gd name="T13" fmla="*/ 2147483647 h 106"/>
              <a:gd name="T14" fmla="*/ 2147483647 w 77"/>
              <a:gd name="T15" fmla="*/ 2147483647 h 106"/>
              <a:gd name="T16" fmla="*/ 2147483647 w 77"/>
              <a:gd name="T17" fmla="*/ 2147483647 h 106"/>
              <a:gd name="T18" fmla="*/ 2147483647 w 77"/>
              <a:gd name="T19" fmla="*/ 2147483647 h 106"/>
              <a:gd name="T20" fmla="*/ 2147483647 w 77"/>
              <a:gd name="T21" fmla="*/ 2147483647 h 106"/>
              <a:gd name="T22" fmla="*/ 2147483647 w 77"/>
              <a:gd name="T23" fmla="*/ 2147483647 h 106"/>
              <a:gd name="T24" fmla="*/ 0 w 77"/>
              <a:gd name="T25" fmla="*/ 2147483647 h 106"/>
              <a:gd name="T26" fmla="*/ 0 w 77"/>
              <a:gd name="T27" fmla="*/ 2147483647 h 106"/>
              <a:gd name="T28" fmla="*/ 2147483647 w 77"/>
              <a:gd name="T29" fmla="*/ 0 h 106"/>
              <a:gd name="T30" fmla="*/ 2147483647 w 77"/>
              <a:gd name="T31" fmla="*/ 2147483647 h 106"/>
              <a:gd name="T32" fmla="*/ 2147483647 w 77"/>
              <a:gd name="T33" fmla="*/ 2147483647 h 106"/>
              <a:gd name="T34" fmla="*/ 2147483647 w 77"/>
              <a:gd name="T35" fmla="*/ 2147483647 h 106"/>
              <a:gd name="T36" fmla="*/ 2147483647 w 77"/>
              <a:gd name="T37" fmla="*/ 2147483647 h 106"/>
              <a:gd name="T38" fmla="*/ 2147483647 w 77"/>
              <a:gd name="T39" fmla="*/ 2147483647 h 106"/>
              <a:gd name="T40" fmla="*/ 2147483647 w 77"/>
              <a:gd name="T41" fmla="*/ 2147483647 h 106"/>
              <a:gd name="T42" fmla="*/ 2147483647 w 77"/>
              <a:gd name="T43" fmla="*/ 2147483647 h 106"/>
              <a:gd name="T44" fmla="*/ 2147483647 w 77"/>
              <a:gd name="T45" fmla="*/ 2147483647 h 106"/>
              <a:gd name="T46" fmla="*/ 2147483647 w 77"/>
              <a:gd name="T47" fmla="*/ 2147483647 h 106"/>
              <a:gd name="T48" fmla="*/ 2147483647 w 77"/>
              <a:gd name="T49" fmla="*/ 2147483647 h 106"/>
              <a:gd name="T50" fmla="*/ 2147483647 w 77"/>
              <a:gd name="T51" fmla="*/ 2147483647 h 106"/>
              <a:gd name="T52" fmla="*/ 2147483647 w 77"/>
              <a:gd name="T53" fmla="*/ 2147483647 h 106"/>
              <a:gd name="T54" fmla="*/ 2147483647 w 77"/>
              <a:gd name="T55" fmla="*/ 2147483647 h 106"/>
              <a:gd name="T56" fmla="*/ 2147483647 w 77"/>
              <a:gd name="T57" fmla="*/ 2147483647 h 106"/>
              <a:gd name="T58" fmla="*/ 2147483647 w 77"/>
              <a:gd name="T59" fmla="*/ 2147483647 h 106"/>
              <a:gd name="T60" fmla="*/ 2147483647 w 77"/>
              <a:gd name="T61" fmla="*/ 2147483647 h 106"/>
              <a:gd name="T62" fmla="*/ 2147483647 w 77"/>
              <a:gd name="T63" fmla="*/ 2147483647 h 106"/>
              <a:gd name="T64" fmla="*/ 2147483647 w 77"/>
              <a:gd name="T65" fmla="*/ 2147483647 h 106"/>
              <a:gd name="T66" fmla="*/ 2147483647 w 77"/>
              <a:gd name="T67" fmla="*/ 2147483647 h 106"/>
              <a:gd name="T68" fmla="*/ 2147483647 w 77"/>
              <a:gd name="T69" fmla="*/ 2147483647 h 106"/>
              <a:gd name="T70" fmla="*/ 2147483647 w 77"/>
              <a:gd name="T71" fmla="*/ 2147483647 h 106"/>
              <a:gd name="T72" fmla="*/ 2147483647 w 77"/>
              <a:gd name="T73" fmla="*/ 2147483647 h 106"/>
              <a:gd name="T74" fmla="*/ 2147483647 w 77"/>
              <a:gd name="T75" fmla="*/ 2147483647 h 106"/>
              <a:gd name="T76" fmla="*/ 2147483647 w 77"/>
              <a:gd name="T77" fmla="*/ 2147483647 h 106"/>
              <a:gd name="T78" fmla="*/ 2147483647 w 77"/>
              <a:gd name="T79" fmla="*/ 2147483647 h 106"/>
              <a:gd name="T80" fmla="*/ 2147483647 w 77"/>
              <a:gd name="T81" fmla="*/ 2147483647 h 106"/>
              <a:gd name="T82" fmla="*/ 2147483647 w 77"/>
              <a:gd name="T83" fmla="*/ 2147483647 h 106"/>
              <a:gd name="T84" fmla="*/ 2147483647 w 77"/>
              <a:gd name="T85" fmla="*/ 2147483647 h 106"/>
              <a:gd name="T86" fmla="*/ 2147483647 w 77"/>
              <a:gd name="T87" fmla="*/ 2147483647 h 106"/>
              <a:gd name="T88" fmla="*/ 2147483647 w 77"/>
              <a:gd name="T89" fmla="*/ 2147483647 h 106"/>
              <a:gd name="T90" fmla="*/ 2147483647 w 77"/>
              <a:gd name="T91" fmla="*/ 2147483647 h 106"/>
              <a:gd name="T92" fmla="*/ 2147483647 w 77"/>
              <a:gd name="T93" fmla="*/ 2147483647 h 106"/>
              <a:gd name="T94" fmla="*/ 2147483647 w 77"/>
              <a:gd name="T95" fmla="*/ 2147483647 h 106"/>
              <a:gd name="T96" fmla="*/ 2147483647 w 77"/>
              <a:gd name="T97" fmla="*/ 2147483647 h 106"/>
              <a:gd name="T98" fmla="*/ 2147483647 w 77"/>
              <a:gd name="T99" fmla="*/ 2147483647 h 106"/>
              <a:gd name="T100" fmla="*/ 2147483647 w 77"/>
              <a:gd name="T101" fmla="*/ 2147483647 h 106"/>
              <a:gd name="T102" fmla="*/ 2147483647 w 77"/>
              <a:gd name="T103" fmla="*/ 2147483647 h 106"/>
              <a:gd name="T104" fmla="*/ 2147483647 w 77"/>
              <a:gd name="T105" fmla="*/ 2147483647 h 106"/>
              <a:gd name="T106" fmla="*/ 2147483647 w 77"/>
              <a:gd name="T107" fmla="*/ 2147483647 h 106"/>
              <a:gd name="T108" fmla="*/ 2147483647 w 77"/>
              <a:gd name="T109" fmla="*/ 2147483647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7" name="Freeform 40"/>
          <p:cNvSpPr>
            <a:spLocks noEditPoints="1" noChangeArrowheads="1"/>
          </p:cNvSpPr>
          <p:nvPr/>
        </p:nvSpPr>
        <p:spPr bwMode="auto">
          <a:xfrm>
            <a:off x="8269288" y="1089025"/>
            <a:ext cx="344487" cy="319088"/>
          </a:xfrm>
          <a:custGeom>
            <a:avLst/>
            <a:gdLst>
              <a:gd name="T0" fmla="*/ 2147483647 w 91"/>
              <a:gd name="T1" fmla="*/ 2147483647 h 79"/>
              <a:gd name="T2" fmla="*/ 2147483647 w 91"/>
              <a:gd name="T3" fmla="*/ 2147483647 h 79"/>
              <a:gd name="T4" fmla="*/ 2147483647 w 91"/>
              <a:gd name="T5" fmla="*/ 2147483647 h 79"/>
              <a:gd name="T6" fmla="*/ 2147483647 w 91"/>
              <a:gd name="T7" fmla="*/ 2147483647 h 79"/>
              <a:gd name="T8" fmla="*/ 2147483647 w 91"/>
              <a:gd name="T9" fmla="*/ 2147483647 h 79"/>
              <a:gd name="T10" fmla="*/ 2147483647 w 91"/>
              <a:gd name="T11" fmla="*/ 2147483647 h 79"/>
              <a:gd name="T12" fmla="*/ 0 w 91"/>
              <a:gd name="T13" fmla="*/ 2147483647 h 79"/>
              <a:gd name="T14" fmla="*/ 2147483647 w 91"/>
              <a:gd name="T15" fmla="*/ 0 h 79"/>
              <a:gd name="T16" fmla="*/ 2147483647 w 91"/>
              <a:gd name="T17" fmla="*/ 2147483647 h 79"/>
              <a:gd name="T18" fmla="*/ 2147483647 w 91"/>
              <a:gd name="T19" fmla="*/ 2147483647 h 79"/>
              <a:gd name="T20" fmla="*/ 2147483647 w 91"/>
              <a:gd name="T21" fmla="*/ 2147483647 h 79"/>
              <a:gd name="T22" fmla="*/ 2147483647 w 91"/>
              <a:gd name="T23" fmla="*/ 0 h 79"/>
              <a:gd name="T24" fmla="*/ 2147483647 w 91"/>
              <a:gd name="T25" fmla="*/ 2147483647 h 79"/>
              <a:gd name="T26" fmla="*/ 2147483647 w 91"/>
              <a:gd name="T27" fmla="*/ 2147483647 h 79"/>
              <a:gd name="T28" fmla="*/ 2147483647 w 91"/>
              <a:gd name="T29" fmla="*/ 2147483647 h 79"/>
              <a:gd name="T30" fmla="*/ 2147483647 w 91"/>
              <a:gd name="T31" fmla="*/ 2147483647 h 79"/>
              <a:gd name="T32" fmla="*/ 2147483647 w 91"/>
              <a:gd name="T33" fmla="*/ 2147483647 h 79"/>
              <a:gd name="T34" fmla="*/ 2147483647 w 91"/>
              <a:gd name="T35" fmla="*/ 2147483647 h 79"/>
              <a:gd name="T36" fmla="*/ 2147483647 w 91"/>
              <a:gd name="T37" fmla="*/ 2147483647 h 79"/>
              <a:gd name="T38" fmla="*/ 2147483647 w 91"/>
              <a:gd name="T39" fmla="*/ 2147483647 h 79"/>
              <a:gd name="T40" fmla="*/ 2147483647 w 91"/>
              <a:gd name="T41" fmla="*/ 2147483647 h 79"/>
              <a:gd name="T42" fmla="*/ 2147483647 w 91"/>
              <a:gd name="T43" fmla="*/ 2147483647 h 79"/>
              <a:gd name="T44" fmla="*/ 2147483647 w 91"/>
              <a:gd name="T45" fmla="*/ 2147483647 h 79"/>
              <a:gd name="T46" fmla="*/ 2147483647 w 91"/>
              <a:gd name="T47" fmla="*/ 2147483647 h 79"/>
              <a:gd name="T48" fmla="*/ 2147483647 w 91"/>
              <a:gd name="T49" fmla="*/ 2147483647 h 79"/>
              <a:gd name="T50" fmla="*/ 2147483647 w 91"/>
              <a:gd name="T51" fmla="*/ 2147483647 h 79"/>
              <a:gd name="T52" fmla="*/ 2147483647 w 91"/>
              <a:gd name="T53" fmla="*/ 2147483647 h 79"/>
              <a:gd name="T54" fmla="*/ 2147483647 w 91"/>
              <a:gd name="T55" fmla="*/ 2147483647 h 79"/>
              <a:gd name="T56" fmla="*/ 2147483647 w 91"/>
              <a:gd name="T57" fmla="*/ 2147483647 h 79"/>
              <a:gd name="T58" fmla="*/ 2147483647 w 91"/>
              <a:gd name="T59" fmla="*/ 2147483647 h 79"/>
              <a:gd name="T60" fmla="*/ 2147483647 w 91"/>
              <a:gd name="T61" fmla="*/ 2147483647 h 79"/>
              <a:gd name="T62" fmla="*/ 2147483647 w 91"/>
              <a:gd name="T63" fmla="*/ 2147483647 h 79"/>
              <a:gd name="T64" fmla="*/ 2147483647 w 91"/>
              <a:gd name="T65" fmla="*/ 2147483647 h 79"/>
              <a:gd name="T66" fmla="*/ 2147483647 w 91"/>
              <a:gd name="T67" fmla="*/ 2147483647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79"/>
              <a:gd name="T104" fmla="*/ 91 w 91"/>
              <a:gd name="T105" fmla="*/ 79 h 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8" name="Freeform 41"/>
          <p:cNvSpPr>
            <a:spLocks noEditPoints="1" noChangeArrowheads="1"/>
          </p:cNvSpPr>
          <p:nvPr/>
        </p:nvSpPr>
        <p:spPr bwMode="auto">
          <a:xfrm>
            <a:off x="6143625" y="2671763"/>
            <a:ext cx="396875" cy="315912"/>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19" name="Freeform 42"/>
          <p:cNvSpPr>
            <a:spLocks noEditPoints="1" noChangeArrowheads="1"/>
          </p:cNvSpPr>
          <p:nvPr/>
        </p:nvSpPr>
        <p:spPr bwMode="auto">
          <a:xfrm>
            <a:off x="8288338" y="3697288"/>
            <a:ext cx="320675" cy="382587"/>
          </a:xfrm>
          <a:custGeom>
            <a:avLst/>
            <a:gdLst>
              <a:gd name="T0" fmla="*/ 2147483647 w 85"/>
              <a:gd name="T1" fmla="*/ 2147483647 h 95"/>
              <a:gd name="T2" fmla="*/ 2147483647 w 85"/>
              <a:gd name="T3" fmla="*/ 2147483647 h 95"/>
              <a:gd name="T4" fmla="*/ 2147483647 w 85"/>
              <a:gd name="T5" fmla="*/ 2147483647 h 95"/>
              <a:gd name="T6" fmla="*/ 2147483647 w 85"/>
              <a:gd name="T7" fmla="*/ 2147483647 h 95"/>
              <a:gd name="T8" fmla="*/ 2147483647 w 85"/>
              <a:gd name="T9" fmla="*/ 2147483647 h 95"/>
              <a:gd name="T10" fmla="*/ 2147483647 w 85"/>
              <a:gd name="T11" fmla="*/ 2147483647 h 95"/>
              <a:gd name="T12" fmla="*/ 2147483647 w 85"/>
              <a:gd name="T13" fmla="*/ 2147483647 h 95"/>
              <a:gd name="T14" fmla="*/ 2147483647 w 85"/>
              <a:gd name="T15" fmla="*/ 0 h 95"/>
              <a:gd name="T16" fmla="*/ 2147483647 w 85"/>
              <a:gd name="T17" fmla="*/ 2147483647 h 95"/>
              <a:gd name="T18" fmla="*/ 2147483647 w 85"/>
              <a:gd name="T19" fmla="*/ 2147483647 h 95"/>
              <a:gd name="T20" fmla="*/ 0 w 85"/>
              <a:gd name="T21" fmla="*/ 2147483647 h 95"/>
              <a:gd name="T22" fmla="*/ 2147483647 w 85"/>
              <a:gd name="T23" fmla="*/ 2147483647 h 95"/>
              <a:gd name="T24" fmla="*/ 2147483647 w 85"/>
              <a:gd name="T25" fmla="*/ 2147483647 h 95"/>
              <a:gd name="T26" fmla="*/ 2147483647 w 85"/>
              <a:gd name="T27" fmla="*/ 2147483647 h 95"/>
              <a:gd name="T28" fmla="*/ 2147483647 w 85"/>
              <a:gd name="T29" fmla="*/ 2147483647 h 95"/>
              <a:gd name="T30" fmla="*/ 2147483647 w 85"/>
              <a:gd name="T31" fmla="*/ 2147483647 h 95"/>
              <a:gd name="T32" fmla="*/ 2147483647 w 85"/>
              <a:gd name="T33" fmla="*/ 2147483647 h 95"/>
              <a:gd name="T34" fmla="*/ 2147483647 w 85"/>
              <a:gd name="T35" fmla="*/ 2147483647 h 95"/>
              <a:gd name="T36" fmla="*/ 2147483647 w 85"/>
              <a:gd name="T37" fmla="*/ 2147483647 h 95"/>
              <a:gd name="T38" fmla="*/ 2147483647 w 85"/>
              <a:gd name="T39" fmla="*/ 2147483647 h 95"/>
              <a:gd name="T40" fmla="*/ 2147483647 w 85"/>
              <a:gd name="T41" fmla="*/ 2147483647 h 95"/>
              <a:gd name="T42" fmla="*/ 2147483647 w 85"/>
              <a:gd name="T43" fmla="*/ 2147483647 h 95"/>
              <a:gd name="T44" fmla="*/ 2147483647 w 85"/>
              <a:gd name="T45" fmla="*/ 2147483647 h 95"/>
              <a:gd name="T46" fmla="*/ 2147483647 w 85"/>
              <a:gd name="T47" fmla="*/ 2147483647 h 95"/>
              <a:gd name="T48" fmla="*/ 2147483647 w 85"/>
              <a:gd name="T49" fmla="*/ 2147483647 h 95"/>
              <a:gd name="T50" fmla="*/ 2147483647 w 85"/>
              <a:gd name="T51" fmla="*/ 2147483647 h 95"/>
              <a:gd name="T52" fmla="*/ 2147483647 w 85"/>
              <a:gd name="T53" fmla="*/ 2147483647 h 95"/>
              <a:gd name="T54" fmla="*/ 2147483647 w 85"/>
              <a:gd name="T55" fmla="*/ 2147483647 h 95"/>
              <a:gd name="T56" fmla="*/ 2147483647 w 85"/>
              <a:gd name="T57" fmla="*/ 2147483647 h 95"/>
              <a:gd name="T58" fmla="*/ 2147483647 w 85"/>
              <a:gd name="T59" fmla="*/ 2147483647 h 95"/>
              <a:gd name="T60" fmla="*/ 2147483647 w 85"/>
              <a:gd name="T61" fmla="*/ 2147483647 h 95"/>
              <a:gd name="T62" fmla="*/ 2147483647 w 85"/>
              <a:gd name="T63" fmla="*/ 2147483647 h 95"/>
              <a:gd name="T64" fmla="*/ 2147483647 w 85"/>
              <a:gd name="T65" fmla="*/ 2147483647 h 95"/>
              <a:gd name="T66" fmla="*/ 2147483647 w 85"/>
              <a:gd name="T67" fmla="*/ 2147483647 h 95"/>
              <a:gd name="T68" fmla="*/ 2147483647 w 85"/>
              <a:gd name="T69" fmla="*/ 2147483647 h 95"/>
              <a:gd name="T70" fmla="*/ 2147483647 w 85"/>
              <a:gd name="T71" fmla="*/ 2147483647 h 95"/>
              <a:gd name="T72" fmla="*/ 2147483647 w 85"/>
              <a:gd name="T73" fmla="*/ 2147483647 h 95"/>
              <a:gd name="T74" fmla="*/ 2147483647 w 85"/>
              <a:gd name="T75" fmla="*/ 2147483647 h 95"/>
              <a:gd name="T76" fmla="*/ 2147483647 w 85"/>
              <a:gd name="T77" fmla="*/ 2147483647 h 95"/>
              <a:gd name="T78" fmla="*/ 2147483647 w 85"/>
              <a:gd name="T79" fmla="*/ 2147483647 h 95"/>
              <a:gd name="T80" fmla="*/ 2147483647 w 85"/>
              <a:gd name="T81" fmla="*/ 2147483647 h 95"/>
              <a:gd name="T82" fmla="*/ 2147483647 w 85"/>
              <a:gd name="T83" fmla="*/ 2147483647 h 95"/>
              <a:gd name="T84" fmla="*/ 2147483647 w 85"/>
              <a:gd name="T85" fmla="*/ 2147483647 h 95"/>
              <a:gd name="T86" fmla="*/ 2147483647 w 85"/>
              <a:gd name="T87" fmla="*/ 2147483647 h 95"/>
              <a:gd name="T88" fmla="*/ 2147483647 w 85"/>
              <a:gd name="T89" fmla="*/ 2147483647 h 95"/>
              <a:gd name="T90" fmla="*/ 2147483647 w 85"/>
              <a:gd name="T91" fmla="*/ 2147483647 h 95"/>
              <a:gd name="T92" fmla="*/ 2147483647 w 85"/>
              <a:gd name="T93" fmla="*/ 2147483647 h 95"/>
              <a:gd name="T94" fmla="*/ 2147483647 w 85"/>
              <a:gd name="T95" fmla="*/ 2147483647 h 95"/>
              <a:gd name="T96" fmla="*/ 2147483647 w 85"/>
              <a:gd name="T97" fmla="*/ 2147483647 h 95"/>
              <a:gd name="T98" fmla="*/ 2147483647 w 85"/>
              <a:gd name="T99" fmla="*/ 2147483647 h 95"/>
              <a:gd name="T100" fmla="*/ 2147483647 w 85"/>
              <a:gd name="T101" fmla="*/ 2147483647 h 95"/>
              <a:gd name="T102" fmla="*/ 2147483647 w 85"/>
              <a:gd name="T103" fmla="*/ 2147483647 h 95"/>
              <a:gd name="T104" fmla="*/ 2147483647 w 85"/>
              <a:gd name="T105" fmla="*/ 2147483647 h 95"/>
              <a:gd name="T106" fmla="*/ 2147483647 w 85"/>
              <a:gd name="T107" fmla="*/ 2147483647 h 95"/>
              <a:gd name="T108" fmla="*/ 2147483647 w 85"/>
              <a:gd name="T109" fmla="*/ 2147483647 h 95"/>
              <a:gd name="T110" fmla="*/ 2147483647 w 85"/>
              <a:gd name="T111" fmla="*/ 2147483647 h 95"/>
              <a:gd name="T112" fmla="*/ 2147483647 w 85"/>
              <a:gd name="T113" fmla="*/ 2147483647 h 95"/>
              <a:gd name="T114" fmla="*/ 2147483647 w 85"/>
              <a:gd name="T115" fmla="*/ 2147483647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
              <a:gd name="T175" fmla="*/ 0 h 95"/>
              <a:gd name="T176" fmla="*/ 85 w 85"/>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0" name="Freeform 43"/>
          <p:cNvSpPr>
            <a:spLocks noEditPoints="1" noChangeArrowheads="1"/>
          </p:cNvSpPr>
          <p:nvPr/>
        </p:nvSpPr>
        <p:spPr bwMode="auto">
          <a:xfrm>
            <a:off x="7600950" y="3663950"/>
            <a:ext cx="338138" cy="411163"/>
          </a:xfrm>
          <a:custGeom>
            <a:avLst/>
            <a:gdLst>
              <a:gd name="T0" fmla="*/ 2147483647 w 90"/>
              <a:gd name="T1" fmla="*/ 2147483647 h 102"/>
              <a:gd name="T2" fmla="*/ 2147483647 w 90"/>
              <a:gd name="T3" fmla="*/ 2147483647 h 102"/>
              <a:gd name="T4" fmla="*/ 2147483647 w 90"/>
              <a:gd name="T5" fmla="*/ 2147483647 h 102"/>
              <a:gd name="T6" fmla="*/ 2147483647 w 90"/>
              <a:gd name="T7" fmla="*/ 2147483647 h 102"/>
              <a:gd name="T8" fmla="*/ 2147483647 w 90"/>
              <a:gd name="T9" fmla="*/ 2147483647 h 102"/>
              <a:gd name="T10" fmla="*/ 2147483647 w 90"/>
              <a:gd name="T11" fmla="*/ 2147483647 h 102"/>
              <a:gd name="T12" fmla="*/ 2147483647 w 90"/>
              <a:gd name="T13" fmla="*/ 2147483647 h 102"/>
              <a:gd name="T14" fmla="*/ 2147483647 w 90"/>
              <a:gd name="T15" fmla="*/ 2147483647 h 102"/>
              <a:gd name="T16" fmla="*/ 2147483647 w 90"/>
              <a:gd name="T17" fmla="*/ 2147483647 h 102"/>
              <a:gd name="T18" fmla="*/ 0 w 90"/>
              <a:gd name="T19" fmla="*/ 2147483647 h 102"/>
              <a:gd name="T20" fmla="*/ 0 w 90"/>
              <a:gd name="T21" fmla="*/ 2147483647 h 102"/>
              <a:gd name="T22" fmla="*/ 0 w 90"/>
              <a:gd name="T23" fmla="*/ 2147483647 h 102"/>
              <a:gd name="T24" fmla="*/ 2147483647 w 90"/>
              <a:gd name="T25" fmla="*/ 2147483647 h 102"/>
              <a:gd name="T26" fmla="*/ 2147483647 w 90"/>
              <a:gd name="T27" fmla="*/ 2147483647 h 102"/>
              <a:gd name="T28" fmla="*/ 2147483647 w 90"/>
              <a:gd name="T29" fmla="*/ 2147483647 h 102"/>
              <a:gd name="T30" fmla="*/ 2147483647 w 90"/>
              <a:gd name="T31" fmla="*/ 2147483647 h 102"/>
              <a:gd name="T32" fmla="*/ 2147483647 w 90"/>
              <a:gd name="T33" fmla="*/ 2147483647 h 102"/>
              <a:gd name="T34" fmla="*/ 2147483647 w 90"/>
              <a:gd name="T35" fmla="*/ 2147483647 h 102"/>
              <a:gd name="T36" fmla="*/ 2147483647 w 90"/>
              <a:gd name="T37" fmla="*/ 0 h 102"/>
              <a:gd name="T38" fmla="*/ 2147483647 w 90"/>
              <a:gd name="T39" fmla="*/ 2147483647 h 102"/>
              <a:gd name="T40" fmla="*/ 2147483647 w 90"/>
              <a:gd name="T41" fmla="*/ 2147483647 h 102"/>
              <a:gd name="T42" fmla="*/ 2147483647 w 90"/>
              <a:gd name="T43" fmla="*/ 2147483647 h 102"/>
              <a:gd name="T44" fmla="*/ 2147483647 w 90"/>
              <a:gd name="T45" fmla="*/ 2147483647 h 102"/>
              <a:gd name="T46" fmla="*/ 2147483647 w 90"/>
              <a:gd name="T47" fmla="*/ 2147483647 h 102"/>
              <a:gd name="T48" fmla="*/ 2147483647 w 90"/>
              <a:gd name="T49" fmla="*/ 2147483647 h 102"/>
              <a:gd name="T50" fmla="*/ 2147483647 w 90"/>
              <a:gd name="T51" fmla="*/ 2147483647 h 102"/>
              <a:gd name="T52" fmla="*/ 2147483647 w 90"/>
              <a:gd name="T53" fmla="*/ 2147483647 h 102"/>
              <a:gd name="T54" fmla="*/ 2147483647 w 90"/>
              <a:gd name="T55" fmla="*/ 2147483647 h 102"/>
              <a:gd name="T56" fmla="*/ 2147483647 w 90"/>
              <a:gd name="T57" fmla="*/ 2147483647 h 102"/>
              <a:gd name="T58" fmla="*/ 2147483647 w 90"/>
              <a:gd name="T59" fmla="*/ 2147483647 h 102"/>
              <a:gd name="T60" fmla="*/ 2147483647 w 90"/>
              <a:gd name="T61" fmla="*/ 2147483647 h 102"/>
              <a:gd name="T62" fmla="*/ 2147483647 w 90"/>
              <a:gd name="T63" fmla="*/ 2147483647 h 102"/>
              <a:gd name="T64" fmla="*/ 2147483647 w 90"/>
              <a:gd name="T65" fmla="*/ 2147483647 h 102"/>
              <a:gd name="T66" fmla="*/ 2147483647 w 90"/>
              <a:gd name="T67" fmla="*/ 2147483647 h 102"/>
              <a:gd name="T68" fmla="*/ 2147483647 w 90"/>
              <a:gd name="T69" fmla="*/ 2147483647 h 102"/>
              <a:gd name="T70" fmla="*/ 2147483647 w 90"/>
              <a:gd name="T71" fmla="*/ 2147483647 h 102"/>
              <a:gd name="T72" fmla="*/ 2147483647 w 90"/>
              <a:gd name="T73" fmla="*/ 2147483647 h 102"/>
              <a:gd name="T74" fmla="*/ 2147483647 w 90"/>
              <a:gd name="T75" fmla="*/ 2147483647 h 102"/>
              <a:gd name="T76" fmla="*/ 2147483647 w 90"/>
              <a:gd name="T77" fmla="*/ 2147483647 h 102"/>
              <a:gd name="T78" fmla="*/ 2147483647 w 90"/>
              <a:gd name="T79" fmla="*/ 2147483647 h 102"/>
              <a:gd name="T80" fmla="*/ 2147483647 w 90"/>
              <a:gd name="T81" fmla="*/ 2147483647 h 102"/>
              <a:gd name="T82" fmla="*/ 2147483647 w 90"/>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1" name="Freeform 44"/>
          <p:cNvSpPr>
            <a:spLocks noEditPoints="1" noChangeArrowheads="1"/>
          </p:cNvSpPr>
          <p:nvPr/>
        </p:nvSpPr>
        <p:spPr bwMode="auto">
          <a:xfrm>
            <a:off x="6884988" y="3675063"/>
            <a:ext cx="363537" cy="411162"/>
          </a:xfrm>
          <a:custGeom>
            <a:avLst/>
            <a:gdLst>
              <a:gd name="T0" fmla="*/ 2147483647 w 96"/>
              <a:gd name="T1" fmla="*/ 2147483647 h 102"/>
              <a:gd name="T2" fmla="*/ 2147483647 w 96"/>
              <a:gd name="T3" fmla="*/ 2147483647 h 102"/>
              <a:gd name="T4" fmla="*/ 2147483647 w 96"/>
              <a:gd name="T5" fmla="*/ 2147483647 h 102"/>
              <a:gd name="T6" fmla="*/ 2147483647 w 96"/>
              <a:gd name="T7" fmla="*/ 0 h 102"/>
              <a:gd name="T8" fmla="*/ 2147483647 w 96"/>
              <a:gd name="T9" fmla="*/ 2147483647 h 102"/>
              <a:gd name="T10" fmla="*/ 2147483647 w 96"/>
              <a:gd name="T11" fmla="*/ 2147483647 h 102"/>
              <a:gd name="T12" fmla="*/ 2147483647 w 96"/>
              <a:gd name="T13" fmla="*/ 2147483647 h 102"/>
              <a:gd name="T14" fmla="*/ 2147483647 w 96"/>
              <a:gd name="T15" fmla="*/ 2147483647 h 102"/>
              <a:gd name="T16" fmla="*/ 2147483647 w 96"/>
              <a:gd name="T17" fmla="*/ 2147483647 h 102"/>
              <a:gd name="T18" fmla="*/ 2147483647 w 96"/>
              <a:gd name="T19" fmla="*/ 2147483647 h 102"/>
              <a:gd name="T20" fmla="*/ 2147483647 w 96"/>
              <a:gd name="T21" fmla="*/ 2147483647 h 102"/>
              <a:gd name="T22" fmla="*/ 2147483647 w 96"/>
              <a:gd name="T23" fmla="*/ 2147483647 h 102"/>
              <a:gd name="T24" fmla="*/ 2147483647 w 96"/>
              <a:gd name="T25" fmla="*/ 0 h 102"/>
              <a:gd name="T26" fmla="*/ 2147483647 w 96"/>
              <a:gd name="T27" fmla="*/ 2147483647 h 102"/>
              <a:gd name="T28" fmla="*/ 2147483647 w 96"/>
              <a:gd name="T29" fmla="*/ 2147483647 h 102"/>
              <a:gd name="T30" fmla="*/ 2147483647 w 96"/>
              <a:gd name="T31" fmla="*/ 2147483647 h 102"/>
              <a:gd name="T32" fmla="*/ 2147483647 w 96"/>
              <a:gd name="T33" fmla="*/ 2147483647 h 102"/>
              <a:gd name="T34" fmla="*/ 2147483647 w 96"/>
              <a:gd name="T35" fmla="*/ 2147483647 h 102"/>
              <a:gd name="T36" fmla="*/ 2147483647 w 96"/>
              <a:gd name="T37" fmla="*/ 2147483647 h 102"/>
              <a:gd name="T38" fmla="*/ 2147483647 w 96"/>
              <a:gd name="T39" fmla="*/ 2147483647 h 102"/>
              <a:gd name="T40" fmla="*/ 2147483647 w 96"/>
              <a:gd name="T41" fmla="*/ 2147483647 h 102"/>
              <a:gd name="T42" fmla="*/ 2147483647 w 96"/>
              <a:gd name="T43" fmla="*/ 2147483647 h 102"/>
              <a:gd name="T44" fmla="*/ 2147483647 w 96"/>
              <a:gd name="T45" fmla="*/ 2147483647 h 102"/>
              <a:gd name="T46" fmla="*/ 2147483647 w 96"/>
              <a:gd name="T47" fmla="*/ 2147483647 h 102"/>
              <a:gd name="T48" fmla="*/ 2147483647 w 96"/>
              <a:gd name="T49" fmla="*/ 2147483647 h 102"/>
              <a:gd name="T50" fmla="*/ 2147483647 w 96"/>
              <a:gd name="T51" fmla="*/ 2147483647 h 102"/>
              <a:gd name="T52" fmla="*/ 2147483647 w 96"/>
              <a:gd name="T53" fmla="*/ 2147483647 h 102"/>
              <a:gd name="T54" fmla="*/ 2147483647 w 96"/>
              <a:gd name="T55" fmla="*/ 2147483647 h 102"/>
              <a:gd name="T56" fmla="*/ 2147483647 w 96"/>
              <a:gd name="T57" fmla="*/ 2147483647 h 102"/>
              <a:gd name="T58" fmla="*/ 2147483647 w 96"/>
              <a:gd name="T59" fmla="*/ 2147483647 h 102"/>
              <a:gd name="T60" fmla="*/ 2147483647 w 96"/>
              <a:gd name="T61" fmla="*/ 2147483647 h 102"/>
              <a:gd name="T62" fmla="*/ 2147483647 w 96"/>
              <a:gd name="T63" fmla="*/ 2147483647 h 102"/>
              <a:gd name="T64" fmla="*/ 2147483647 w 96"/>
              <a:gd name="T65" fmla="*/ 2147483647 h 102"/>
              <a:gd name="T66" fmla="*/ 2147483647 w 96"/>
              <a:gd name="T67" fmla="*/ 2147483647 h 102"/>
              <a:gd name="T68" fmla="*/ 2147483647 w 96"/>
              <a:gd name="T69" fmla="*/ 2147483647 h 102"/>
              <a:gd name="T70" fmla="*/ 2147483647 w 96"/>
              <a:gd name="T71" fmla="*/ 2147483647 h 102"/>
              <a:gd name="T72" fmla="*/ 2147483647 w 96"/>
              <a:gd name="T73" fmla="*/ 2147483647 h 102"/>
              <a:gd name="T74" fmla="*/ 2147483647 w 96"/>
              <a:gd name="T75" fmla="*/ 2147483647 h 102"/>
              <a:gd name="T76" fmla="*/ 2147483647 w 96"/>
              <a:gd name="T77" fmla="*/ 2147483647 h 102"/>
              <a:gd name="T78" fmla="*/ 2147483647 w 96"/>
              <a:gd name="T79" fmla="*/ 2147483647 h 102"/>
              <a:gd name="T80" fmla="*/ 2147483647 w 96"/>
              <a:gd name="T81" fmla="*/ 2147483647 h 102"/>
              <a:gd name="T82" fmla="*/ 2147483647 w 96"/>
              <a:gd name="T83" fmla="*/ 2147483647 h 102"/>
              <a:gd name="T84" fmla="*/ 2147483647 w 96"/>
              <a:gd name="T85" fmla="*/ 2147483647 h 102"/>
              <a:gd name="T86" fmla="*/ 2147483647 w 96"/>
              <a:gd name="T87" fmla="*/ 2147483647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02"/>
              <a:gd name="T134" fmla="*/ 96 w 96"/>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2" name="Freeform 45"/>
          <p:cNvSpPr>
            <a:spLocks noEditPoints="1" noChangeArrowheads="1"/>
          </p:cNvSpPr>
          <p:nvPr/>
        </p:nvSpPr>
        <p:spPr bwMode="auto">
          <a:xfrm>
            <a:off x="7535863" y="2057400"/>
            <a:ext cx="358775" cy="484188"/>
          </a:xfrm>
          <a:custGeom>
            <a:avLst/>
            <a:gdLst>
              <a:gd name="T0" fmla="*/ 2147483647 w 95"/>
              <a:gd name="T1" fmla="*/ 0 h 120"/>
              <a:gd name="T2" fmla="*/ 2147483647 w 95"/>
              <a:gd name="T3" fmla="*/ 2147483647 h 120"/>
              <a:gd name="T4" fmla="*/ 2147483647 w 95"/>
              <a:gd name="T5" fmla="*/ 2147483647 h 120"/>
              <a:gd name="T6" fmla="*/ 2147483647 w 95"/>
              <a:gd name="T7" fmla="*/ 2147483647 h 120"/>
              <a:gd name="T8" fmla="*/ 2147483647 w 95"/>
              <a:gd name="T9" fmla="*/ 2147483647 h 120"/>
              <a:gd name="T10" fmla="*/ 0 w 95"/>
              <a:gd name="T11" fmla="*/ 2147483647 h 120"/>
              <a:gd name="T12" fmla="*/ 2147483647 w 95"/>
              <a:gd name="T13" fmla="*/ 2147483647 h 120"/>
              <a:gd name="T14" fmla="*/ 2147483647 w 95"/>
              <a:gd name="T15" fmla="*/ 2147483647 h 120"/>
              <a:gd name="T16" fmla="*/ 2147483647 w 95"/>
              <a:gd name="T17" fmla="*/ 2147483647 h 120"/>
              <a:gd name="T18" fmla="*/ 2147483647 w 95"/>
              <a:gd name="T19" fmla="*/ 2147483647 h 120"/>
              <a:gd name="T20" fmla="*/ 2147483647 w 95"/>
              <a:gd name="T21" fmla="*/ 2147483647 h 120"/>
              <a:gd name="T22" fmla="*/ 2147483647 w 95"/>
              <a:gd name="T23" fmla="*/ 2147483647 h 120"/>
              <a:gd name="T24" fmla="*/ 2147483647 w 95"/>
              <a:gd name="T25" fmla="*/ 2147483647 h 120"/>
              <a:gd name="T26" fmla="*/ 2147483647 w 95"/>
              <a:gd name="T27" fmla="*/ 2147483647 h 120"/>
              <a:gd name="T28" fmla="*/ 2147483647 w 95"/>
              <a:gd name="T29" fmla="*/ 2147483647 h 120"/>
              <a:gd name="T30" fmla="*/ 2147483647 w 95"/>
              <a:gd name="T31" fmla="*/ 2147483647 h 120"/>
              <a:gd name="T32" fmla="*/ 2147483647 w 95"/>
              <a:gd name="T33" fmla="*/ 2147483647 h 120"/>
              <a:gd name="T34" fmla="*/ 2147483647 w 95"/>
              <a:gd name="T35" fmla="*/ 2147483647 h 120"/>
              <a:gd name="T36" fmla="*/ 2147483647 w 95"/>
              <a:gd name="T37" fmla="*/ 2147483647 h 120"/>
              <a:gd name="T38" fmla="*/ 2147483647 w 95"/>
              <a:gd name="T39" fmla="*/ 2147483647 h 120"/>
              <a:gd name="T40" fmla="*/ 2147483647 w 95"/>
              <a:gd name="T41" fmla="*/ 2147483647 h 120"/>
              <a:gd name="T42" fmla="*/ 2147483647 w 95"/>
              <a:gd name="T43" fmla="*/ 2147483647 h 120"/>
              <a:gd name="T44" fmla="*/ 2147483647 w 95"/>
              <a:gd name="T45" fmla="*/ 2147483647 h 120"/>
              <a:gd name="T46" fmla="*/ 2147483647 w 95"/>
              <a:gd name="T47" fmla="*/ 2147483647 h 120"/>
              <a:gd name="T48" fmla="*/ 2147483647 w 95"/>
              <a:gd name="T49" fmla="*/ 2147483647 h 120"/>
              <a:gd name="T50" fmla="*/ 2147483647 w 95"/>
              <a:gd name="T51" fmla="*/ 2147483647 h 120"/>
              <a:gd name="T52" fmla="*/ 2147483647 w 95"/>
              <a:gd name="T53" fmla="*/ 2147483647 h 120"/>
              <a:gd name="T54" fmla="*/ 2147483647 w 95"/>
              <a:gd name="T55" fmla="*/ 2147483647 h 120"/>
              <a:gd name="T56" fmla="*/ 2147483647 w 95"/>
              <a:gd name="T57" fmla="*/ 2147483647 h 120"/>
              <a:gd name="T58" fmla="*/ 2147483647 w 95"/>
              <a:gd name="T59" fmla="*/ 2147483647 h 120"/>
              <a:gd name="T60" fmla="*/ 2147483647 w 95"/>
              <a:gd name="T61" fmla="*/ 0 h 120"/>
              <a:gd name="T62" fmla="*/ 2147483647 w 95"/>
              <a:gd name="T63" fmla="*/ 2147483647 h 120"/>
              <a:gd name="T64" fmla="*/ 2147483647 w 95"/>
              <a:gd name="T65" fmla="*/ 2147483647 h 120"/>
              <a:gd name="T66" fmla="*/ 2147483647 w 95"/>
              <a:gd name="T67" fmla="*/ 2147483647 h 120"/>
              <a:gd name="T68" fmla="*/ 2147483647 w 95"/>
              <a:gd name="T69" fmla="*/ 2147483647 h 120"/>
              <a:gd name="T70" fmla="*/ 2147483647 w 95"/>
              <a:gd name="T71" fmla="*/ 2147483647 h 120"/>
              <a:gd name="T72" fmla="*/ 2147483647 w 95"/>
              <a:gd name="T73" fmla="*/ 2147483647 h 120"/>
              <a:gd name="T74" fmla="*/ 2147483647 w 95"/>
              <a:gd name="T75" fmla="*/ 2147483647 h 120"/>
              <a:gd name="T76" fmla="*/ 2147483647 w 95"/>
              <a:gd name="T77" fmla="*/ 2147483647 h 120"/>
              <a:gd name="T78" fmla="*/ 2147483647 w 95"/>
              <a:gd name="T79" fmla="*/ 2147483647 h 120"/>
              <a:gd name="T80" fmla="*/ 2147483647 w 95"/>
              <a:gd name="T81" fmla="*/ 2147483647 h 120"/>
              <a:gd name="T82" fmla="*/ 2147483647 w 95"/>
              <a:gd name="T83" fmla="*/ 2147483647 h 120"/>
              <a:gd name="T84" fmla="*/ 2147483647 w 95"/>
              <a:gd name="T85" fmla="*/ 2147483647 h 120"/>
              <a:gd name="T86" fmla="*/ 2147483647 w 95"/>
              <a:gd name="T87" fmla="*/ 2147483647 h 120"/>
              <a:gd name="T88" fmla="*/ 2147483647 w 95"/>
              <a:gd name="T89" fmla="*/ 2147483647 h 120"/>
              <a:gd name="T90" fmla="*/ 2147483647 w 95"/>
              <a:gd name="T91" fmla="*/ 2147483647 h 120"/>
              <a:gd name="T92" fmla="*/ 2147483647 w 95"/>
              <a:gd name="T93" fmla="*/ 2147483647 h 120"/>
              <a:gd name="T94" fmla="*/ 2147483647 w 95"/>
              <a:gd name="T95" fmla="*/ 2147483647 h 120"/>
              <a:gd name="T96" fmla="*/ 2147483647 w 95"/>
              <a:gd name="T97" fmla="*/ 2147483647 h 120"/>
              <a:gd name="T98" fmla="*/ 2147483647 w 95"/>
              <a:gd name="T99" fmla="*/ 2147483647 h 120"/>
              <a:gd name="T100" fmla="*/ 2147483647 w 95"/>
              <a:gd name="T101" fmla="*/ 2147483647 h 120"/>
              <a:gd name="T102" fmla="*/ 2147483647 w 95"/>
              <a:gd name="T103" fmla="*/ 2147483647 h 120"/>
              <a:gd name="T104" fmla="*/ 2147483647 w 95"/>
              <a:gd name="T105" fmla="*/ 2147483647 h 120"/>
              <a:gd name="T106" fmla="*/ 2147483647 w 95"/>
              <a:gd name="T107" fmla="*/ 2147483647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
              <a:gd name="T163" fmla="*/ 0 h 120"/>
              <a:gd name="T164" fmla="*/ 95 w 95"/>
              <a:gd name="T165" fmla="*/ 120 h 1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3" name="Freeform 46"/>
          <p:cNvSpPr>
            <a:spLocks noEditPoints="1" noChangeArrowheads="1"/>
          </p:cNvSpPr>
          <p:nvPr/>
        </p:nvSpPr>
        <p:spPr bwMode="auto">
          <a:xfrm>
            <a:off x="6164263" y="3702050"/>
            <a:ext cx="366712" cy="368300"/>
          </a:xfrm>
          <a:custGeom>
            <a:avLst/>
            <a:gdLst>
              <a:gd name="T0" fmla="*/ 2147483647 w 97"/>
              <a:gd name="T1" fmla="*/ 2147483647 h 91"/>
              <a:gd name="T2" fmla="*/ 2147483647 w 97"/>
              <a:gd name="T3" fmla="*/ 2147483647 h 91"/>
              <a:gd name="T4" fmla="*/ 2147483647 w 97"/>
              <a:gd name="T5" fmla="*/ 2147483647 h 91"/>
              <a:gd name="T6" fmla="*/ 2147483647 w 97"/>
              <a:gd name="T7" fmla="*/ 2147483647 h 91"/>
              <a:gd name="T8" fmla="*/ 2147483647 w 97"/>
              <a:gd name="T9" fmla="*/ 2147483647 h 91"/>
              <a:gd name="T10" fmla="*/ 2147483647 w 97"/>
              <a:gd name="T11" fmla="*/ 2147483647 h 91"/>
              <a:gd name="T12" fmla="*/ 2147483647 w 97"/>
              <a:gd name="T13" fmla="*/ 2147483647 h 91"/>
              <a:gd name="T14" fmla="*/ 2147483647 w 97"/>
              <a:gd name="T15" fmla="*/ 2147483647 h 91"/>
              <a:gd name="T16" fmla="*/ 2147483647 w 97"/>
              <a:gd name="T17" fmla="*/ 2147483647 h 91"/>
              <a:gd name="T18" fmla="*/ 2147483647 w 97"/>
              <a:gd name="T19" fmla="*/ 2147483647 h 91"/>
              <a:gd name="T20" fmla="*/ 2147483647 w 97"/>
              <a:gd name="T21" fmla="*/ 2147483647 h 91"/>
              <a:gd name="T22" fmla="*/ 2147483647 w 97"/>
              <a:gd name="T23" fmla="*/ 2147483647 h 91"/>
              <a:gd name="T24" fmla="*/ 2147483647 w 97"/>
              <a:gd name="T25" fmla="*/ 2147483647 h 91"/>
              <a:gd name="T26" fmla="*/ 2147483647 w 97"/>
              <a:gd name="T27" fmla="*/ 2147483647 h 91"/>
              <a:gd name="T28" fmla="*/ 2147483647 w 97"/>
              <a:gd name="T29" fmla="*/ 2147483647 h 91"/>
              <a:gd name="T30" fmla="*/ 2147483647 w 97"/>
              <a:gd name="T31" fmla="*/ 2147483647 h 91"/>
              <a:gd name="T32" fmla="*/ 2147483647 w 97"/>
              <a:gd name="T33" fmla="*/ 2147483647 h 91"/>
              <a:gd name="T34" fmla="*/ 2147483647 w 97"/>
              <a:gd name="T35" fmla="*/ 2147483647 h 91"/>
              <a:gd name="T36" fmla="*/ 2147483647 w 97"/>
              <a:gd name="T37" fmla="*/ 2147483647 h 91"/>
              <a:gd name="T38" fmla="*/ 2147483647 w 97"/>
              <a:gd name="T39" fmla="*/ 2147483647 h 91"/>
              <a:gd name="T40" fmla="*/ 2147483647 w 97"/>
              <a:gd name="T41" fmla="*/ 2147483647 h 91"/>
              <a:gd name="T42" fmla="*/ 2147483647 w 97"/>
              <a:gd name="T43" fmla="*/ 2147483647 h 91"/>
              <a:gd name="T44" fmla="*/ 2147483647 w 97"/>
              <a:gd name="T45" fmla="*/ 2147483647 h 91"/>
              <a:gd name="T46" fmla="*/ 2147483647 w 97"/>
              <a:gd name="T47" fmla="*/ 2147483647 h 91"/>
              <a:gd name="T48" fmla="*/ 2147483647 w 97"/>
              <a:gd name="T49" fmla="*/ 2147483647 h 91"/>
              <a:gd name="T50" fmla="*/ 2147483647 w 97"/>
              <a:gd name="T51" fmla="*/ 2147483647 h 91"/>
              <a:gd name="T52" fmla="*/ 2147483647 w 97"/>
              <a:gd name="T53" fmla="*/ 2147483647 h 91"/>
              <a:gd name="T54" fmla="*/ 2147483647 w 97"/>
              <a:gd name="T55" fmla="*/ 2147483647 h 91"/>
              <a:gd name="T56" fmla="*/ 2147483647 w 97"/>
              <a:gd name="T57" fmla="*/ 2147483647 h 91"/>
              <a:gd name="T58" fmla="*/ 2147483647 w 97"/>
              <a:gd name="T59" fmla="*/ 2147483647 h 91"/>
              <a:gd name="T60" fmla="*/ 2147483647 w 97"/>
              <a:gd name="T61" fmla="*/ 2147483647 h 91"/>
              <a:gd name="T62" fmla="*/ 2147483647 w 97"/>
              <a:gd name="T63" fmla="*/ 2147483647 h 91"/>
              <a:gd name="T64" fmla="*/ 2147483647 w 97"/>
              <a:gd name="T65" fmla="*/ 2147483647 h 91"/>
              <a:gd name="T66" fmla="*/ 2147483647 w 97"/>
              <a:gd name="T67" fmla="*/ 2147483647 h 91"/>
              <a:gd name="T68" fmla="*/ 2147483647 w 97"/>
              <a:gd name="T69" fmla="*/ 2147483647 h 91"/>
              <a:gd name="T70" fmla="*/ 2147483647 w 97"/>
              <a:gd name="T71" fmla="*/ 2147483647 h 91"/>
              <a:gd name="T72" fmla="*/ 2147483647 w 97"/>
              <a:gd name="T73" fmla="*/ 2147483647 h 91"/>
              <a:gd name="T74" fmla="*/ 0 w 97"/>
              <a:gd name="T75" fmla="*/ 2147483647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91"/>
              <a:gd name="T116" fmla="*/ 97 w 97"/>
              <a:gd name="T117" fmla="*/ 91 h 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4" name="Freeform 47"/>
          <p:cNvSpPr>
            <a:spLocks noEditPoints="1" noChangeArrowheads="1"/>
          </p:cNvSpPr>
          <p:nvPr/>
        </p:nvSpPr>
        <p:spPr bwMode="auto">
          <a:xfrm>
            <a:off x="5461000" y="4675188"/>
            <a:ext cx="385763" cy="447675"/>
          </a:xfrm>
          <a:custGeom>
            <a:avLst/>
            <a:gdLst>
              <a:gd name="T0" fmla="*/ 2147483647 w 102"/>
              <a:gd name="T1" fmla="*/ 0 h 111"/>
              <a:gd name="T2" fmla="*/ 2147483647 w 102"/>
              <a:gd name="T3" fmla="*/ 2147483647 h 111"/>
              <a:gd name="T4" fmla="*/ 2147483647 w 102"/>
              <a:gd name="T5" fmla="*/ 2147483647 h 111"/>
              <a:gd name="T6" fmla="*/ 2147483647 w 102"/>
              <a:gd name="T7" fmla="*/ 2147483647 h 111"/>
              <a:gd name="T8" fmla="*/ 2147483647 w 102"/>
              <a:gd name="T9" fmla="*/ 0 h 111"/>
              <a:gd name="T10" fmla="*/ 2147483647 w 102"/>
              <a:gd name="T11" fmla="*/ 2147483647 h 111"/>
              <a:gd name="T12" fmla="*/ 2147483647 w 102"/>
              <a:gd name="T13" fmla="*/ 2147483647 h 111"/>
              <a:gd name="T14" fmla="*/ 2147483647 w 102"/>
              <a:gd name="T15" fmla="*/ 2147483647 h 111"/>
              <a:gd name="T16" fmla="*/ 2147483647 w 102"/>
              <a:gd name="T17" fmla="*/ 2147483647 h 111"/>
              <a:gd name="T18" fmla="*/ 2147483647 w 102"/>
              <a:gd name="T19" fmla="*/ 2147483647 h 111"/>
              <a:gd name="T20" fmla="*/ 2147483647 w 102"/>
              <a:gd name="T21" fmla="*/ 2147483647 h 111"/>
              <a:gd name="T22" fmla="*/ 2147483647 w 102"/>
              <a:gd name="T23" fmla="*/ 2147483647 h 111"/>
              <a:gd name="T24" fmla="*/ 0 w 102"/>
              <a:gd name="T25" fmla="*/ 2147483647 h 111"/>
              <a:gd name="T26" fmla="*/ 2147483647 w 102"/>
              <a:gd name="T27" fmla="*/ 2147483647 h 111"/>
              <a:gd name="T28" fmla="*/ 2147483647 w 102"/>
              <a:gd name="T29" fmla="*/ 2147483647 h 111"/>
              <a:gd name="T30" fmla="*/ 2147483647 w 102"/>
              <a:gd name="T31" fmla="*/ 2147483647 h 111"/>
              <a:gd name="T32" fmla="*/ 2147483647 w 102"/>
              <a:gd name="T33" fmla="*/ 2147483647 h 111"/>
              <a:gd name="T34" fmla="*/ 2147483647 w 102"/>
              <a:gd name="T35" fmla="*/ 2147483647 h 111"/>
              <a:gd name="T36" fmla="*/ 2147483647 w 102"/>
              <a:gd name="T37" fmla="*/ 2147483647 h 111"/>
              <a:gd name="T38" fmla="*/ 2147483647 w 102"/>
              <a:gd name="T39" fmla="*/ 2147483647 h 111"/>
              <a:gd name="T40" fmla="*/ 2147483647 w 102"/>
              <a:gd name="T41" fmla="*/ 2147483647 h 111"/>
              <a:gd name="T42" fmla="*/ 2147483647 w 102"/>
              <a:gd name="T43" fmla="*/ 2147483647 h 111"/>
              <a:gd name="T44" fmla="*/ 2147483647 w 102"/>
              <a:gd name="T45" fmla="*/ 2147483647 h 111"/>
              <a:gd name="T46" fmla="*/ 2147483647 w 102"/>
              <a:gd name="T47" fmla="*/ 2147483647 h 111"/>
              <a:gd name="T48" fmla="*/ 2147483647 w 102"/>
              <a:gd name="T49" fmla="*/ 2147483647 h 111"/>
              <a:gd name="T50" fmla="*/ 2147483647 w 102"/>
              <a:gd name="T51" fmla="*/ 2147483647 h 111"/>
              <a:gd name="T52" fmla="*/ 2147483647 w 102"/>
              <a:gd name="T53" fmla="*/ 2147483647 h 111"/>
              <a:gd name="T54" fmla="*/ 2147483647 w 102"/>
              <a:gd name="T55" fmla="*/ 2147483647 h 111"/>
              <a:gd name="T56" fmla="*/ 2147483647 w 102"/>
              <a:gd name="T57" fmla="*/ 2147483647 h 111"/>
              <a:gd name="T58" fmla="*/ 2147483647 w 102"/>
              <a:gd name="T59" fmla="*/ 2147483647 h 111"/>
              <a:gd name="T60" fmla="*/ 2147483647 w 102"/>
              <a:gd name="T61" fmla="*/ 2147483647 h 111"/>
              <a:gd name="T62" fmla="*/ 2147483647 w 102"/>
              <a:gd name="T63" fmla="*/ 2147483647 h 111"/>
              <a:gd name="T64" fmla="*/ 2147483647 w 102"/>
              <a:gd name="T65" fmla="*/ 2147483647 h 111"/>
              <a:gd name="T66" fmla="*/ 2147483647 w 102"/>
              <a:gd name="T67" fmla="*/ 2147483647 h 111"/>
              <a:gd name="T68" fmla="*/ 2147483647 w 102"/>
              <a:gd name="T69" fmla="*/ 2147483647 h 111"/>
              <a:gd name="T70" fmla="*/ 2147483647 w 102"/>
              <a:gd name="T71" fmla="*/ 2147483647 h 111"/>
              <a:gd name="T72" fmla="*/ 2147483647 w 102"/>
              <a:gd name="T73" fmla="*/ 2147483647 h 111"/>
              <a:gd name="T74" fmla="*/ 2147483647 w 102"/>
              <a:gd name="T75" fmla="*/ 2147483647 h 111"/>
              <a:gd name="T76" fmla="*/ 2147483647 w 102"/>
              <a:gd name="T77" fmla="*/ 2147483647 h 111"/>
              <a:gd name="T78" fmla="*/ 2147483647 w 102"/>
              <a:gd name="T79" fmla="*/ 2147483647 h 111"/>
              <a:gd name="T80" fmla="*/ 2147483647 w 102"/>
              <a:gd name="T81" fmla="*/ 2147483647 h 111"/>
              <a:gd name="T82" fmla="*/ 2147483647 w 102"/>
              <a:gd name="T83" fmla="*/ 2147483647 h 111"/>
              <a:gd name="T84" fmla="*/ 2147483647 w 102"/>
              <a:gd name="T85" fmla="*/ 2147483647 h 111"/>
              <a:gd name="T86" fmla="*/ 2147483647 w 102"/>
              <a:gd name="T87" fmla="*/ 2147483647 h 111"/>
              <a:gd name="T88" fmla="*/ 2147483647 w 102"/>
              <a:gd name="T89" fmla="*/ 2147483647 h 111"/>
              <a:gd name="T90" fmla="*/ 2147483647 w 102"/>
              <a:gd name="T91" fmla="*/ 2147483647 h 111"/>
              <a:gd name="T92" fmla="*/ 2147483647 w 102"/>
              <a:gd name="T93" fmla="*/ 2147483647 h 111"/>
              <a:gd name="T94" fmla="*/ 2147483647 w 102"/>
              <a:gd name="T95" fmla="*/ 2147483647 h 111"/>
              <a:gd name="T96" fmla="*/ 2147483647 w 102"/>
              <a:gd name="T97" fmla="*/ 2147483647 h 111"/>
              <a:gd name="T98" fmla="*/ 2147483647 w 102"/>
              <a:gd name="T99" fmla="*/ 2147483647 h 111"/>
              <a:gd name="T100" fmla="*/ 2147483647 w 102"/>
              <a:gd name="T101" fmla="*/ 2147483647 h 111"/>
              <a:gd name="T102" fmla="*/ 2147483647 w 102"/>
              <a:gd name="T103" fmla="*/ 2147483647 h 111"/>
              <a:gd name="T104" fmla="*/ 2147483647 w 102"/>
              <a:gd name="T105" fmla="*/ 2147483647 h 111"/>
              <a:gd name="T106" fmla="*/ 2147483647 w 102"/>
              <a:gd name="T107" fmla="*/ 2147483647 h 111"/>
              <a:gd name="T108" fmla="*/ 0 w 102"/>
              <a:gd name="T109" fmla="*/ 2147483647 h 111"/>
              <a:gd name="T110" fmla="*/ 2147483647 w 102"/>
              <a:gd name="T111" fmla="*/ 2147483647 h 111"/>
              <a:gd name="T112" fmla="*/ 2147483647 w 102"/>
              <a:gd name="T113" fmla="*/ 2147483647 h 111"/>
              <a:gd name="T114" fmla="*/ 2147483647 w 102"/>
              <a:gd name="T115" fmla="*/ 2147483647 h 111"/>
              <a:gd name="T116" fmla="*/ 2147483647 w 102"/>
              <a:gd name="T117" fmla="*/ 2147483647 h 111"/>
              <a:gd name="T118" fmla="*/ 2147483647 w 102"/>
              <a:gd name="T119" fmla="*/ 2147483647 h 111"/>
              <a:gd name="T120" fmla="*/ 2147483647 w 102"/>
              <a:gd name="T121" fmla="*/ 2147483647 h 111"/>
              <a:gd name="T122" fmla="*/ 2147483647 w 102"/>
              <a:gd name="T123" fmla="*/ 2147483647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
              <a:gd name="T187" fmla="*/ 0 h 111"/>
              <a:gd name="T188" fmla="*/ 102 w 102"/>
              <a:gd name="T189" fmla="*/ 111 h 1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5" name="Freeform 48"/>
          <p:cNvSpPr>
            <a:spLocks noEditPoints="1" noChangeArrowheads="1"/>
          </p:cNvSpPr>
          <p:nvPr/>
        </p:nvSpPr>
        <p:spPr bwMode="auto">
          <a:xfrm>
            <a:off x="4773613" y="4235450"/>
            <a:ext cx="354012" cy="338138"/>
          </a:xfrm>
          <a:custGeom>
            <a:avLst/>
            <a:gdLst>
              <a:gd name="T0" fmla="*/ 0 w 94"/>
              <a:gd name="T1" fmla="*/ 2147483647 h 84"/>
              <a:gd name="T2" fmla="*/ 2147483647 w 94"/>
              <a:gd name="T3" fmla="*/ 2147483647 h 84"/>
              <a:gd name="T4" fmla="*/ 2147483647 w 94"/>
              <a:gd name="T5" fmla="*/ 2147483647 h 84"/>
              <a:gd name="T6" fmla="*/ 0 w 94"/>
              <a:gd name="T7" fmla="*/ 2147483647 h 84"/>
              <a:gd name="T8" fmla="*/ 0 w 94"/>
              <a:gd name="T9" fmla="*/ 2147483647 h 84"/>
              <a:gd name="T10" fmla="*/ 2147483647 w 94"/>
              <a:gd name="T11" fmla="*/ 2147483647 h 84"/>
              <a:gd name="T12" fmla="*/ 2147483647 w 94"/>
              <a:gd name="T13" fmla="*/ 2147483647 h 84"/>
              <a:gd name="T14" fmla="*/ 2147483647 w 94"/>
              <a:gd name="T15" fmla="*/ 2147483647 h 84"/>
              <a:gd name="T16" fmla="*/ 2147483647 w 94"/>
              <a:gd name="T17" fmla="*/ 2147483647 h 84"/>
              <a:gd name="T18" fmla="*/ 2147483647 w 94"/>
              <a:gd name="T19" fmla="*/ 2147483647 h 84"/>
              <a:gd name="T20" fmla="*/ 2147483647 w 94"/>
              <a:gd name="T21" fmla="*/ 2147483647 h 84"/>
              <a:gd name="T22" fmla="*/ 2147483647 w 94"/>
              <a:gd name="T23" fmla="*/ 2147483647 h 84"/>
              <a:gd name="T24" fmla="*/ 2147483647 w 94"/>
              <a:gd name="T25" fmla="*/ 2147483647 h 84"/>
              <a:gd name="T26" fmla="*/ 2147483647 w 94"/>
              <a:gd name="T27" fmla="*/ 2147483647 h 84"/>
              <a:gd name="T28" fmla="*/ 2147483647 w 94"/>
              <a:gd name="T29" fmla="*/ 2147483647 h 84"/>
              <a:gd name="T30" fmla="*/ 2147483647 w 94"/>
              <a:gd name="T31" fmla="*/ 0 h 84"/>
              <a:gd name="T32" fmla="*/ 2147483647 w 94"/>
              <a:gd name="T33" fmla="*/ 2147483647 h 84"/>
              <a:gd name="T34" fmla="*/ 2147483647 w 94"/>
              <a:gd name="T35" fmla="*/ 2147483647 h 84"/>
              <a:gd name="T36" fmla="*/ 2147483647 w 94"/>
              <a:gd name="T37" fmla="*/ 2147483647 h 84"/>
              <a:gd name="T38" fmla="*/ 2147483647 w 94"/>
              <a:gd name="T39" fmla="*/ 0 h 84"/>
              <a:gd name="T40" fmla="*/ 2147483647 w 94"/>
              <a:gd name="T41" fmla="*/ 2147483647 h 84"/>
              <a:gd name="T42" fmla="*/ 2147483647 w 94"/>
              <a:gd name="T43" fmla="*/ 2147483647 h 84"/>
              <a:gd name="T44" fmla="*/ 2147483647 w 94"/>
              <a:gd name="T45" fmla="*/ 2147483647 h 84"/>
              <a:gd name="T46" fmla="*/ 2147483647 w 94"/>
              <a:gd name="T47" fmla="*/ 2147483647 h 84"/>
              <a:gd name="T48" fmla="*/ 2147483647 w 94"/>
              <a:gd name="T49" fmla="*/ 2147483647 h 84"/>
              <a:gd name="T50" fmla="*/ 2147483647 w 94"/>
              <a:gd name="T51" fmla="*/ 2147483647 h 84"/>
              <a:gd name="T52" fmla="*/ 2147483647 w 94"/>
              <a:gd name="T53" fmla="*/ 2147483647 h 84"/>
              <a:gd name="T54" fmla="*/ 2147483647 w 94"/>
              <a:gd name="T55" fmla="*/ 2147483647 h 84"/>
              <a:gd name="T56" fmla="*/ 2147483647 w 94"/>
              <a:gd name="T57" fmla="*/ 2147483647 h 84"/>
              <a:gd name="T58" fmla="*/ 2147483647 w 94"/>
              <a:gd name="T59" fmla="*/ 2147483647 h 84"/>
              <a:gd name="T60" fmla="*/ 2147483647 w 94"/>
              <a:gd name="T61" fmla="*/ 2147483647 h 84"/>
              <a:gd name="T62" fmla="*/ 2147483647 w 94"/>
              <a:gd name="T63" fmla="*/ 2147483647 h 84"/>
              <a:gd name="T64" fmla="*/ 2147483647 w 94"/>
              <a:gd name="T65" fmla="*/ 2147483647 h 84"/>
              <a:gd name="T66" fmla="*/ 2147483647 w 94"/>
              <a:gd name="T67" fmla="*/ 2147483647 h 84"/>
              <a:gd name="T68" fmla="*/ 2147483647 w 94"/>
              <a:gd name="T69" fmla="*/ 2147483647 h 84"/>
              <a:gd name="T70" fmla="*/ 2147483647 w 94"/>
              <a:gd name="T71" fmla="*/ 2147483647 h 84"/>
              <a:gd name="T72" fmla="*/ 2147483647 w 94"/>
              <a:gd name="T73" fmla="*/ 2147483647 h 84"/>
              <a:gd name="T74" fmla="*/ 2147483647 w 94"/>
              <a:gd name="T75" fmla="*/ 2147483647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84"/>
              <a:gd name="T116" fmla="*/ 94 w 94"/>
              <a:gd name="T117" fmla="*/ 84 h 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6" name="Freeform 49"/>
          <p:cNvSpPr>
            <a:spLocks noEditPoints="1" noChangeArrowheads="1"/>
          </p:cNvSpPr>
          <p:nvPr/>
        </p:nvSpPr>
        <p:spPr bwMode="auto">
          <a:xfrm>
            <a:off x="4697413" y="3098800"/>
            <a:ext cx="484187" cy="446088"/>
          </a:xfrm>
          <a:custGeom>
            <a:avLst/>
            <a:gdLst>
              <a:gd name="T0" fmla="*/ 2147483647 w 128"/>
              <a:gd name="T1" fmla="*/ 0 h 111"/>
              <a:gd name="T2" fmla="*/ 2147483647 w 128"/>
              <a:gd name="T3" fmla="*/ 0 h 111"/>
              <a:gd name="T4" fmla="*/ 2147483647 w 128"/>
              <a:gd name="T5" fmla="*/ 2147483647 h 111"/>
              <a:gd name="T6" fmla="*/ 2147483647 w 128"/>
              <a:gd name="T7" fmla="*/ 2147483647 h 111"/>
              <a:gd name="T8" fmla="*/ 2147483647 w 128"/>
              <a:gd name="T9" fmla="*/ 2147483647 h 111"/>
              <a:gd name="T10" fmla="*/ 2147483647 w 128"/>
              <a:gd name="T11" fmla="*/ 2147483647 h 111"/>
              <a:gd name="T12" fmla="*/ 2147483647 w 128"/>
              <a:gd name="T13" fmla="*/ 2147483647 h 111"/>
              <a:gd name="T14" fmla="*/ 2147483647 w 128"/>
              <a:gd name="T15" fmla="*/ 0 h 111"/>
              <a:gd name="T16" fmla="*/ 2147483647 w 128"/>
              <a:gd name="T17" fmla="*/ 2147483647 h 111"/>
              <a:gd name="T18" fmla="*/ 2147483647 w 128"/>
              <a:gd name="T19" fmla="*/ 2147483647 h 111"/>
              <a:gd name="T20" fmla="*/ 2147483647 w 128"/>
              <a:gd name="T21" fmla="*/ 2147483647 h 111"/>
              <a:gd name="T22" fmla="*/ 2147483647 w 128"/>
              <a:gd name="T23" fmla="*/ 2147483647 h 111"/>
              <a:gd name="T24" fmla="*/ 2147483647 w 128"/>
              <a:gd name="T25" fmla="*/ 2147483647 h 111"/>
              <a:gd name="T26" fmla="*/ 2147483647 w 128"/>
              <a:gd name="T27" fmla="*/ 2147483647 h 111"/>
              <a:gd name="T28" fmla="*/ 2147483647 w 128"/>
              <a:gd name="T29" fmla="*/ 2147483647 h 111"/>
              <a:gd name="T30" fmla="*/ 2147483647 w 128"/>
              <a:gd name="T31" fmla="*/ 2147483647 h 111"/>
              <a:gd name="T32" fmla="*/ 2147483647 w 128"/>
              <a:gd name="T33" fmla="*/ 2147483647 h 111"/>
              <a:gd name="T34" fmla="*/ 2147483647 w 128"/>
              <a:gd name="T35" fmla="*/ 2147483647 h 111"/>
              <a:gd name="T36" fmla="*/ 2147483647 w 128"/>
              <a:gd name="T37" fmla="*/ 2147483647 h 111"/>
              <a:gd name="T38" fmla="*/ 2147483647 w 128"/>
              <a:gd name="T39" fmla="*/ 2147483647 h 111"/>
              <a:gd name="T40" fmla="*/ 2147483647 w 128"/>
              <a:gd name="T41" fmla="*/ 2147483647 h 111"/>
              <a:gd name="T42" fmla="*/ 2147483647 w 128"/>
              <a:gd name="T43" fmla="*/ 2147483647 h 111"/>
              <a:gd name="T44" fmla="*/ 2147483647 w 128"/>
              <a:gd name="T45" fmla="*/ 2147483647 h 111"/>
              <a:gd name="T46" fmla="*/ 2147483647 w 128"/>
              <a:gd name="T47" fmla="*/ 2147483647 h 111"/>
              <a:gd name="T48" fmla="*/ 2147483647 w 128"/>
              <a:gd name="T49" fmla="*/ 2147483647 h 111"/>
              <a:gd name="T50" fmla="*/ 0 w 128"/>
              <a:gd name="T51" fmla="*/ 2147483647 h 111"/>
              <a:gd name="T52" fmla="*/ 2147483647 w 128"/>
              <a:gd name="T53" fmla="*/ 2147483647 h 11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11"/>
              <a:gd name="T83" fmla="*/ 128 w 128"/>
              <a:gd name="T84" fmla="*/ 111 h 11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7" name="Freeform 50"/>
          <p:cNvSpPr>
            <a:spLocks noEditPoints="1" noChangeArrowheads="1"/>
          </p:cNvSpPr>
          <p:nvPr/>
        </p:nvSpPr>
        <p:spPr bwMode="auto">
          <a:xfrm>
            <a:off x="8235950" y="1560513"/>
            <a:ext cx="409575" cy="420687"/>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8" name="Freeform 51"/>
          <p:cNvSpPr>
            <a:spLocks noEditPoints="1" noChangeArrowheads="1"/>
          </p:cNvSpPr>
          <p:nvPr/>
        </p:nvSpPr>
        <p:spPr bwMode="auto">
          <a:xfrm>
            <a:off x="8294688" y="3130550"/>
            <a:ext cx="331787" cy="422275"/>
          </a:xfrm>
          <a:custGeom>
            <a:avLst/>
            <a:gdLst>
              <a:gd name="T0" fmla="*/ 2147483647 w 88"/>
              <a:gd name="T1" fmla="*/ 2147483647 h 105"/>
              <a:gd name="T2" fmla="*/ 2147483647 w 88"/>
              <a:gd name="T3" fmla="*/ 2147483647 h 105"/>
              <a:gd name="T4" fmla="*/ 2147483647 w 88"/>
              <a:gd name="T5" fmla="*/ 2147483647 h 105"/>
              <a:gd name="T6" fmla="*/ 2147483647 w 88"/>
              <a:gd name="T7" fmla="*/ 2147483647 h 105"/>
              <a:gd name="T8" fmla="*/ 2147483647 w 88"/>
              <a:gd name="T9" fmla="*/ 2147483647 h 105"/>
              <a:gd name="T10" fmla="*/ 2147483647 w 88"/>
              <a:gd name="T11" fmla="*/ 2147483647 h 105"/>
              <a:gd name="T12" fmla="*/ 2147483647 w 88"/>
              <a:gd name="T13" fmla="*/ 2147483647 h 105"/>
              <a:gd name="T14" fmla="*/ 2147483647 w 88"/>
              <a:gd name="T15" fmla="*/ 2147483647 h 105"/>
              <a:gd name="T16" fmla="*/ 2147483647 w 88"/>
              <a:gd name="T17" fmla="*/ 2147483647 h 105"/>
              <a:gd name="T18" fmla="*/ 2147483647 w 88"/>
              <a:gd name="T19" fmla="*/ 2147483647 h 105"/>
              <a:gd name="T20" fmla="*/ 2147483647 w 88"/>
              <a:gd name="T21" fmla="*/ 2147483647 h 105"/>
              <a:gd name="T22" fmla="*/ 2147483647 w 88"/>
              <a:gd name="T23" fmla="*/ 0 h 105"/>
              <a:gd name="T24" fmla="*/ 2147483647 w 88"/>
              <a:gd name="T25" fmla="*/ 0 h 105"/>
              <a:gd name="T26" fmla="*/ 2147483647 w 88"/>
              <a:gd name="T27" fmla="*/ 2147483647 h 105"/>
              <a:gd name="T28" fmla="*/ 2147483647 w 88"/>
              <a:gd name="T29" fmla="*/ 2147483647 h 105"/>
              <a:gd name="T30" fmla="*/ 2147483647 w 88"/>
              <a:gd name="T31" fmla="*/ 2147483647 h 105"/>
              <a:gd name="T32" fmla="*/ 2147483647 w 88"/>
              <a:gd name="T33" fmla="*/ 2147483647 h 105"/>
              <a:gd name="T34" fmla="*/ 2147483647 w 88"/>
              <a:gd name="T35" fmla="*/ 2147483647 h 105"/>
              <a:gd name="T36" fmla="*/ 2147483647 w 88"/>
              <a:gd name="T37" fmla="*/ 2147483647 h 105"/>
              <a:gd name="T38" fmla="*/ 2147483647 w 88"/>
              <a:gd name="T39" fmla="*/ 2147483647 h 105"/>
              <a:gd name="T40" fmla="*/ 2147483647 w 88"/>
              <a:gd name="T41" fmla="*/ 2147483647 h 105"/>
              <a:gd name="T42" fmla="*/ 2147483647 w 88"/>
              <a:gd name="T43" fmla="*/ 2147483647 h 105"/>
              <a:gd name="T44" fmla="*/ 2147483647 w 88"/>
              <a:gd name="T45" fmla="*/ 2147483647 h 105"/>
              <a:gd name="T46" fmla="*/ 2147483647 w 88"/>
              <a:gd name="T47" fmla="*/ 2147483647 h 105"/>
              <a:gd name="T48" fmla="*/ 2147483647 w 88"/>
              <a:gd name="T49" fmla="*/ 2147483647 h 105"/>
              <a:gd name="T50" fmla="*/ 2147483647 w 88"/>
              <a:gd name="T51" fmla="*/ 2147483647 h 105"/>
              <a:gd name="T52" fmla="*/ 2147483647 w 88"/>
              <a:gd name="T53" fmla="*/ 2147483647 h 105"/>
              <a:gd name="T54" fmla="*/ 2147483647 w 88"/>
              <a:gd name="T55" fmla="*/ 2147483647 h 105"/>
              <a:gd name="T56" fmla="*/ 2147483647 w 88"/>
              <a:gd name="T57" fmla="*/ 2147483647 h 105"/>
              <a:gd name="T58" fmla="*/ 2147483647 w 88"/>
              <a:gd name="T59" fmla="*/ 2147483647 h 105"/>
              <a:gd name="T60" fmla="*/ 2147483647 w 88"/>
              <a:gd name="T61" fmla="*/ 2147483647 h 105"/>
              <a:gd name="T62" fmla="*/ 2147483647 w 88"/>
              <a:gd name="T63" fmla="*/ 2147483647 h 105"/>
              <a:gd name="T64" fmla="*/ 2147483647 w 88"/>
              <a:gd name="T65" fmla="*/ 2147483647 h 105"/>
              <a:gd name="T66" fmla="*/ 2147483647 w 88"/>
              <a:gd name="T67" fmla="*/ 2147483647 h 105"/>
              <a:gd name="T68" fmla="*/ 2147483647 w 88"/>
              <a:gd name="T69" fmla="*/ 2147483647 h 105"/>
              <a:gd name="T70" fmla="*/ 2147483647 w 88"/>
              <a:gd name="T71" fmla="*/ 2147483647 h 105"/>
              <a:gd name="T72" fmla="*/ 2147483647 w 88"/>
              <a:gd name="T73" fmla="*/ 2147483647 h 105"/>
              <a:gd name="T74" fmla="*/ 2147483647 w 88"/>
              <a:gd name="T75" fmla="*/ 2147483647 h 105"/>
              <a:gd name="T76" fmla="*/ 2147483647 w 88"/>
              <a:gd name="T77" fmla="*/ 2147483647 h 105"/>
              <a:gd name="T78" fmla="*/ 2147483647 w 88"/>
              <a:gd name="T79" fmla="*/ 2147483647 h 105"/>
              <a:gd name="T80" fmla="*/ 2147483647 w 88"/>
              <a:gd name="T81" fmla="*/ 2147483647 h 105"/>
              <a:gd name="T82" fmla="*/ 2147483647 w 88"/>
              <a:gd name="T83" fmla="*/ 2147483647 h 105"/>
              <a:gd name="T84" fmla="*/ 2147483647 w 88"/>
              <a:gd name="T85" fmla="*/ 2147483647 h 105"/>
              <a:gd name="T86" fmla="*/ 2147483647 w 88"/>
              <a:gd name="T87" fmla="*/ 2147483647 h 105"/>
              <a:gd name="T88" fmla="*/ 2147483647 w 88"/>
              <a:gd name="T89" fmla="*/ 2147483647 h 105"/>
              <a:gd name="T90" fmla="*/ 2147483647 w 88"/>
              <a:gd name="T91" fmla="*/ 2147483647 h 105"/>
              <a:gd name="T92" fmla="*/ 2147483647 w 88"/>
              <a:gd name="T93" fmla="*/ 2147483647 h 105"/>
              <a:gd name="T94" fmla="*/ 2147483647 w 88"/>
              <a:gd name="T95" fmla="*/ 2147483647 h 105"/>
              <a:gd name="T96" fmla="*/ 2147483647 w 88"/>
              <a:gd name="T97" fmla="*/ 2147483647 h 105"/>
              <a:gd name="T98" fmla="*/ 2147483647 w 88"/>
              <a:gd name="T99" fmla="*/ 2147483647 h 105"/>
              <a:gd name="T100" fmla="*/ 2147483647 w 88"/>
              <a:gd name="T101" fmla="*/ 2147483647 h 105"/>
              <a:gd name="T102" fmla="*/ 2147483647 w 88"/>
              <a:gd name="T103" fmla="*/ 2147483647 h 105"/>
              <a:gd name="T104" fmla="*/ 2147483647 w 88"/>
              <a:gd name="T105" fmla="*/ 2147483647 h 105"/>
              <a:gd name="T106" fmla="*/ 2147483647 w 88"/>
              <a:gd name="T107" fmla="*/ 2147483647 h 105"/>
              <a:gd name="T108" fmla="*/ 2147483647 w 88"/>
              <a:gd name="T109" fmla="*/ 2147483647 h 105"/>
              <a:gd name="T110" fmla="*/ 2147483647 w 88"/>
              <a:gd name="T111" fmla="*/ 2147483647 h 105"/>
              <a:gd name="T112" fmla="*/ 2147483647 w 88"/>
              <a:gd name="T113" fmla="*/ 2147483647 h 105"/>
              <a:gd name="T114" fmla="*/ 2147483647 w 88"/>
              <a:gd name="T115" fmla="*/ 2147483647 h 105"/>
              <a:gd name="T116" fmla="*/ 2147483647 w 88"/>
              <a:gd name="T117" fmla="*/ 2147483647 h 105"/>
              <a:gd name="T118" fmla="*/ 2147483647 w 88"/>
              <a:gd name="T119" fmla="*/ 2147483647 h 105"/>
              <a:gd name="T120" fmla="*/ 0 w 88"/>
              <a:gd name="T121" fmla="*/ 2147483647 h 105"/>
              <a:gd name="T122" fmla="*/ 2147483647 w 88"/>
              <a:gd name="T123" fmla="*/ 2147483647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105"/>
              <a:gd name="T188" fmla="*/ 88 w 88"/>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29" name="Freeform 52"/>
          <p:cNvSpPr>
            <a:spLocks noEditPoints="1" noChangeArrowheads="1"/>
          </p:cNvSpPr>
          <p:nvPr/>
        </p:nvSpPr>
        <p:spPr bwMode="auto">
          <a:xfrm>
            <a:off x="5486400" y="2605088"/>
            <a:ext cx="322263" cy="427037"/>
          </a:xfrm>
          <a:custGeom>
            <a:avLst/>
            <a:gdLst>
              <a:gd name="T0" fmla="*/ 2147483647 w 85"/>
              <a:gd name="T1" fmla="*/ 2147483647 h 106"/>
              <a:gd name="T2" fmla="*/ 2147483647 w 85"/>
              <a:gd name="T3" fmla="*/ 2147483647 h 106"/>
              <a:gd name="T4" fmla="*/ 2147483647 w 85"/>
              <a:gd name="T5" fmla="*/ 2147483647 h 106"/>
              <a:gd name="T6" fmla="*/ 2147483647 w 85"/>
              <a:gd name="T7" fmla="*/ 2147483647 h 106"/>
              <a:gd name="T8" fmla="*/ 0 w 85"/>
              <a:gd name="T9" fmla="*/ 2147483647 h 106"/>
              <a:gd name="T10" fmla="*/ 2147483647 w 85"/>
              <a:gd name="T11" fmla="*/ 2147483647 h 106"/>
              <a:gd name="T12" fmla="*/ 2147483647 w 85"/>
              <a:gd name="T13" fmla="*/ 2147483647 h 106"/>
              <a:gd name="T14" fmla="*/ 2147483647 w 85"/>
              <a:gd name="T15" fmla="*/ 2147483647 h 106"/>
              <a:gd name="T16" fmla="*/ 2147483647 w 85"/>
              <a:gd name="T17" fmla="*/ 2147483647 h 106"/>
              <a:gd name="T18" fmla="*/ 2147483647 w 85"/>
              <a:gd name="T19" fmla="*/ 2147483647 h 106"/>
              <a:gd name="T20" fmla="*/ 2147483647 w 85"/>
              <a:gd name="T21" fmla="*/ 2147483647 h 106"/>
              <a:gd name="T22" fmla="*/ 2147483647 w 85"/>
              <a:gd name="T23" fmla="*/ 2147483647 h 106"/>
              <a:gd name="T24" fmla="*/ 2147483647 w 85"/>
              <a:gd name="T25" fmla="*/ 2147483647 h 106"/>
              <a:gd name="T26" fmla="*/ 2147483647 w 85"/>
              <a:gd name="T27" fmla="*/ 2147483647 h 106"/>
              <a:gd name="T28" fmla="*/ 2147483647 w 85"/>
              <a:gd name="T29" fmla="*/ 2147483647 h 106"/>
              <a:gd name="T30" fmla="*/ 2147483647 w 85"/>
              <a:gd name="T31" fmla="*/ 2147483647 h 106"/>
              <a:gd name="T32" fmla="*/ 2147483647 w 85"/>
              <a:gd name="T33" fmla="*/ 2147483647 h 106"/>
              <a:gd name="T34" fmla="*/ 2147483647 w 85"/>
              <a:gd name="T35" fmla="*/ 2147483647 h 106"/>
              <a:gd name="T36" fmla="*/ 2147483647 w 85"/>
              <a:gd name="T37" fmla="*/ 2147483647 h 106"/>
              <a:gd name="T38" fmla="*/ 2147483647 w 85"/>
              <a:gd name="T39" fmla="*/ 2147483647 h 106"/>
              <a:gd name="T40" fmla="*/ 2147483647 w 85"/>
              <a:gd name="T41" fmla="*/ 2147483647 h 106"/>
              <a:gd name="T42" fmla="*/ 2147483647 w 85"/>
              <a:gd name="T43" fmla="*/ 2147483647 h 106"/>
              <a:gd name="T44" fmla="*/ 2147483647 w 85"/>
              <a:gd name="T45" fmla="*/ 2147483647 h 106"/>
              <a:gd name="T46" fmla="*/ 2147483647 w 85"/>
              <a:gd name="T47" fmla="*/ 2147483647 h 106"/>
              <a:gd name="T48" fmla="*/ 2147483647 w 85"/>
              <a:gd name="T49" fmla="*/ 2147483647 h 106"/>
              <a:gd name="T50" fmla="*/ 2147483647 w 85"/>
              <a:gd name="T51" fmla="*/ 2147483647 h 106"/>
              <a:gd name="T52" fmla="*/ 2147483647 w 85"/>
              <a:gd name="T53" fmla="*/ 2147483647 h 106"/>
              <a:gd name="T54" fmla="*/ 2147483647 w 85"/>
              <a:gd name="T55" fmla="*/ 2147483647 h 106"/>
              <a:gd name="T56" fmla="*/ 2147483647 w 85"/>
              <a:gd name="T57" fmla="*/ 2147483647 h 106"/>
              <a:gd name="T58" fmla="*/ 2147483647 w 85"/>
              <a:gd name="T59" fmla="*/ 2147483647 h 106"/>
              <a:gd name="T60" fmla="*/ 2147483647 w 85"/>
              <a:gd name="T61" fmla="*/ 2147483647 h 106"/>
              <a:gd name="T62" fmla="*/ 2147483647 w 85"/>
              <a:gd name="T63" fmla="*/ 2147483647 h 106"/>
              <a:gd name="T64" fmla="*/ 2147483647 w 85"/>
              <a:gd name="T65" fmla="*/ 2147483647 h 106"/>
              <a:gd name="T66" fmla="*/ 2147483647 w 85"/>
              <a:gd name="T67" fmla="*/ 2147483647 h 106"/>
              <a:gd name="T68" fmla="*/ 2147483647 w 85"/>
              <a:gd name="T69" fmla="*/ 2147483647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0" name="Freeform 53"/>
          <p:cNvSpPr>
            <a:spLocks noEditPoints="1" noChangeArrowheads="1"/>
          </p:cNvSpPr>
          <p:nvPr/>
        </p:nvSpPr>
        <p:spPr bwMode="auto">
          <a:xfrm>
            <a:off x="8239125" y="2592388"/>
            <a:ext cx="387350" cy="420687"/>
          </a:xfrm>
          <a:custGeom>
            <a:avLst/>
            <a:gdLst>
              <a:gd name="T0" fmla="*/ 2147483647 w 103"/>
              <a:gd name="T1" fmla="*/ 2147483647 h 104"/>
              <a:gd name="T2" fmla="*/ 2147483647 w 103"/>
              <a:gd name="T3" fmla="*/ 2147483647 h 104"/>
              <a:gd name="T4" fmla="*/ 2147483647 w 103"/>
              <a:gd name="T5" fmla="*/ 2147483647 h 104"/>
              <a:gd name="T6" fmla="*/ 2147483647 w 103"/>
              <a:gd name="T7" fmla="*/ 2147483647 h 104"/>
              <a:gd name="T8" fmla="*/ 2147483647 w 103"/>
              <a:gd name="T9" fmla="*/ 2147483647 h 104"/>
              <a:gd name="T10" fmla="*/ 2147483647 w 103"/>
              <a:gd name="T11" fmla="*/ 2147483647 h 104"/>
              <a:gd name="T12" fmla="*/ 2147483647 w 103"/>
              <a:gd name="T13" fmla="*/ 2147483647 h 104"/>
              <a:gd name="T14" fmla="*/ 2147483647 w 103"/>
              <a:gd name="T15" fmla="*/ 2147483647 h 104"/>
              <a:gd name="T16" fmla="*/ 2147483647 w 103"/>
              <a:gd name="T17" fmla="*/ 2147483647 h 104"/>
              <a:gd name="T18" fmla="*/ 2147483647 w 103"/>
              <a:gd name="T19" fmla="*/ 2147483647 h 104"/>
              <a:gd name="T20" fmla="*/ 2147483647 w 103"/>
              <a:gd name="T21" fmla="*/ 2147483647 h 104"/>
              <a:gd name="T22" fmla="*/ 2147483647 w 103"/>
              <a:gd name="T23" fmla="*/ 2147483647 h 104"/>
              <a:gd name="T24" fmla="*/ 2147483647 w 103"/>
              <a:gd name="T25" fmla="*/ 2147483647 h 104"/>
              <a:gd name="T26" fmla="*/ 2147483647 w 103"/>
              <a:gd name="T27" fmla="*/ 2147483647 h 104"/>
              <a:gd name="T28" fmla="*/ 2147483647 w 103"/>
              <a:gd name="T29" fmla="*/ 2147483647 h 104"/>
              <a:gd name="T30" fmla="*/ 2147483647 w 103"/>
              <a:gd name="T31" fmla="*/ 2147483647 h 104"/>
              <a:gd name="T32" fmla="*/ 2147483647 w 103"/>
              <a:gd name="T33" fmla="*/ 2147483647 h 104"/>
              <a:gd name="T34" fmla="*/ 2147483647 w 103"/>
              <a:gd name="T35" fmla="*/ 2147483647 h 104"/>
              <a:gd name="T36" fmla="*/ 2147483647 w 103"/>
              <a:gd name="T37" fmla="*/ 2147483647 h 104"/>
              <a:gd name="T38" fmla="*/ 2147483647 w 103"/>
              <a:gd name="T39" fmla="*/ 2147483647 h 104"/>
              <a:gd name="T40" fmla="*/ 2147483647 w 103"/>
              <a:gd name="T41" fmla="*/ 2147483647 h 104"/>
              <a:gd name="T42" fmla="*/ 2147483647 w 103"/>
              <a:gd name="T43" fmla="*/ 2147483647 h 104"/>
              <a:gd name="T44" fmla="*/ 2147483647 w 103"/>
              <a:gd name="T45" fmla="*/ 2147483647 h 104"/>
              <a:gd name="T46" fmla="*/ 2147483647 w 103"/>
              <a:gd name="T47" fmla="*/ 2147483647 h 104"/>
              <a:gd name="T48" fmla="*/ 2147483647 w 103"/>
              <a:gd name="T49" fmla="*/ 2147483647 h 104"/>
              <a:gd name="T50" fmla="*/ 2147483647 w 103"/>
              <a:gd name="T51" fmla="*/ 2147483647 h 104"/>
              <a:gd name="T52" fmla="*/ 2147483647 w 103"/>
              <a:gd name="T53" fmla="*/ 2147483647 h 104"/>
              <a:gd name="T54" fmla="*/ 2147483647 w 103"/>
              <a:gd name="T55" fmla="*/ 2147483647 h 104"/>
              <a:gd name="T56" fmla="*/ 2147483647 w 103"/>
              <a:gd name="T57" fmla="*/ 2147483647 h 104"/>
              <a:gd name="T58" fmla="*/ 2147483647 w 103"/>
              <a:gd name="T59" fmla="*/ 2147483647 h 104"/>
              <a:gd name="T60" fmla="*/ 2147483647 w 103"/>
              <a:gd name="T61" fmla="*/ 2147483647 h 104"/>
              <a:gd name="T62" fmla="*/ 2147483647 w 103"/>
              <a:gd name="T63" fmla="*/ 2147483647 h 104"/>
              <a:gd name="T64" fmla="*/ 2147483647 w 103"/>
              <a:gd name="T65" fmla="*/ 2147483647 h 104"/>
              <a:gd name="T66" fmla="*/ 2147483647 w 103"/>
              <a:gd name="T67" fmla="*/ 2147483647 h 104"/>
              <a:gd name="T68" fmla="*/ 2147483647 w 103"/>
              <a:gd name="T69" fmla="*/ 2147483647 h 104"/>
              <a:gd name="T70" fmla="*/ 2147483647 w 103"/>
              <a:gd name="T71" fmla="*/ 2147483647 h 104"/>
              <a:gd name="T72" fmla="*/ 2147483647 w 103"/>
              <a:gd name="T73" fmla="*/ 2147483647 h 104"/>
              <a:gd name="T74" fmla="*/ 2147483647 w 103"/>
              <a:gd name="T75" fmla="*/ 2147483647 h 104"/>
              <a:gd name="T76" fmla="*/ 2147483647 w 103"/>
              <a:gd name="T77" fmla="*/ 2147483647 h 104"/>
              <a:gd name="T78" fmla="*/ 2147483647 w 103"/>
              <a:gd name="T79" fmla="*/ 2147483647 h 104"/>
              <a:gd name="T80" fmla="*/ 2147483647 w 103"/>
              <a:gd name="T81" fmla="*/ 2147483647 h 104"/>
              <a:gd name="T82" fmla="*/ 2147483647 w 103"/>
              <a:gd name="T83" fmla="*/ 2147483647 h 104"/>
              <a:gd name="T84" fmla="*/ 2147483647 w 103"/>
              <a:gd name="T85" fmla="*/ 2147483647 h 104"/>
              <a:gd name="T86" fmla="*/ 2147483647 w 103"/>
              <a:gd name="T87" fmla="*/ 2147483647 h 104"/>
              <a:gd name="T88" fmla="*/ 2147483647 w 103"/>
              <a:gd name="T89" fmla="*/ 2147483647 h 104"/>
              <a:gd name="T90" fmla="*/ 2147483647 w 103"/>
              <a:gd name="T91" fmla="*/ 2147483647 h 104"/>
              <a:gd name="T92" fmla="*/ 2147483647 w 103"/>
              <a:gd name="T93" fmla="*/ 2147483647 h 104"/>
              <a:gd name="T94" fmla="*/ 2147483647 w 103"/>
              <a:gd name="T95" fmla="*/ 2147483647 h 104"/>
              <a:gd name="T96" fmla="*/ 2147483647 w 103"/>
              <a:gd name="T97" fmla="*/ 2147483647 h 104"/>
              <a:gd name="T98" fmla="*/ 2147483647 w 103"/>
              <a:gd name="T99" fmla="*/ 2147483647 h 104"/>
              <a:gd name="T100" fmla="*/ 2147483647 w 103"/>
              <a:gd name="T101" fmla="*/ 2147483647 h 104"/>
              <a:gd name="T102" fmla="*/ 2147483647 w 103"/>
              <a:gd name="T103" fmla="*/ 2147483647 h 104"/>
              <a:gd name="T104" fmla="*/ 2147483647 w 103"/>
              <a:gd name="T105" fmla="*/ 2147483647 h 104"/>
              <a:gd name="T106" fmla="*/ 2147483647 w 103"/>
              <a:gd name="T107" fmla="*/ 2147483647 h 104"/>
              <a:gd name="T108" fmla="*/ 2147483647 w 103"/>
              <a:gd name="T109" fmla="*/ 2147483647 h 104"/>
              <a:gd name="T110" fmla="*/ 2147483647 w 103"/>
              <a:gd name="T111" fmla="*/ 2147483647 h 104"/>
              <a:gd name="T112" fmla="*/ 2147483647 w 103"/>
              <a:gd name="T113" fmla="*/ 2147483647 h 104"/>
              <a:gd name="T114" fmla="*/ 2147483647 w 103"/>
              <a:gd name="T115" fmla="*/ 2147483647 h 104"/>
              <a:gd name="T116" fmla="*/ 2147483647 w 103"/>
              <a:gd name="T117" fmla="*/ 2147483647 h 104"/>
              <a:gd name="T118" fmla="*/ 2147483647 w 103"/>
              <a:gd name="T119" fmla="*/ 2147483647 h 104"/>
              <a:gd name="T120" fmla="*/ 0 w 103"/>
              <a:gd name="T121" fmla="*/ 2147483647 h 104"/>
              <a:gd name="T122" fmla="*/ 2147483647 w 103"/>
              <a:gd name="T123" fmla="*/ 2147483647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1" name="Freeform 54"/>
          <p:cNvSpPr>
            <a:spLocks noEditPoints="1" noChangeArrowheads="1"/>
          </p:cNvSpPr>
          <p:nvPr/>
        </p:nvSpPr>
        <p:spPr bwMode="auto">
          <a:xfrm>
            <a:off x="6837363" y="3111500"/>
            <a:ext cx="385762" cy="455613"/>
          </a:xfrm>
          <a:custGeom>
            <a:avLst/>
            <a:gdLst>
              <a:gd name="T0" fmla="*/ 2147483647 w 102"/>
              <a:gd name="T1" fmla="*/ 2147483647 h 113"/>
              <a:gd name="T2" fmla="*/ 2147483647 w 102"/>
              <a:gd name="T3" fmla="*/ 2147483647 h 113"/>
              <a:gd name="T4" fmla="*/ 2147483647 w 102"/>
              <a:gd name="T5" fmla="*/ 2147483647 h 113"/>
              <a:gd name="T6" fmla="*/ 2147483647 w 102"/>
              <a:gd name="T7" fmla="*/ 2147483647 h 113"/>
              <a:gd name="T8" fmla="*/ 2147483647 w 102"/>
              <a:gd name="T9" fmla="*/ 2147483647 h 113"/>
              <a:gd name="T10" fmla="*/ 2147483647 w 102"/>
              <a:gd name="T11" fmla="*/ 2147483647 h 113"/>
              <a:gd name="T12" fmla="*/ 2147483647 w 102"/>
              <a:gd name="T13" fmla="*/ 2147483647 h 113"/>
              <a:gd name="T14" fmla="*/ 2147483647 w 102"/>
              <a:gd name="T15" fmla="*/ 2147483647 h 113"/>
              <a:gd name="T16" fmla="*/ 2147483647 w 102"/>
              <a:gd name="T17" fmla="*/ 2147483647 h 113"/>
              <a:gd name="T18" fmla="*/ 2147483647 w 102"/>
              <a:gd name="T19" fmla="*/ 2147483647 h 113"/>
              <a:gd name="T20" fmla="*/ 2147483647 w 102"/>
              <a:gd name="T21" fmla="*/ 2147483647 h 113"/>
              <a:gd name="T22" fmla="*/ 2147483647 w 102"/>
              <a:gd name="T23" fmla="*/ 2147483647 h 113"/>
              <a:gd name="T24" fmla="*/ 2147483647 w 102"/>
              <a:gd name="T25" fmla="*/ 2147483647 h 113"/>
              <a:gd name="T26" fmla="*/ 2147483647 w 102"/>
              <a:gd name="T27" fmla="*/ 2147483647 h 113"/>
              <a:gd name="T28" fmla="*/ 2147483647 w 102"/>
              <a:gd name="T29" fmla="*/ 2147483647 h 113"/>
              <a:gd name="T30" fmla="*/ 2147483647 w 102"/>
              <a:gd name="T31" fmla="*/ 2147483647 h 113"/>
              <a:gd name="T32" fmla="*/ 2147483647 w 102"/>
              <a:gd name="T33" fmla="*/ 2147483647 h 113"/>
              <a:gd name="T34" fmla="*/ 2147483647 w 102"/>
              <a:gd name="T35" fmla="*/ 2147483647 h 113"/>
              <a:gd name="T36" fmla="*/ 2147483647 w 102"/>
              <a:gd name="T37" fmla="*/ 2147483647 h 113"/>
              <a:gd name="T38" fmla="*/ 2147483647 w 102"/>
              <a:gd name="T39" fmla="*/ 2147483647 h 113"/>
              <a:gd name="T40" fmla="*/ 2147483647 w 102"/>
              <a:gd name="T41" fmla="*/ 2147483647 h 113"/>
              <a:gd name="T42" fmla="*/ 2147483647 w 102"/>
              <a:gd name="T43" fmla="*/ 2147483647 h 113"/>
              <a:gd name="T44" fmla="*/ 2147483647 w 102"/>
              <a:gd name="T45" fmla="*/ 2147483647 h 113"/>
              <a:gd name="T46" fmla="*/ 2147483647 w 102"/>
              <a:gd name="T47" fmla="*/ 2147483647 h 113"/>
              <a:gd name="T48" fmla="*/ 2147483647 w 102"/>
              <a:gd name="T49" fmla="*/ 2147483647 h 113"/>
              <a:gd name="T50" fmla="*/ 2147483647 w 102"/>
              <a:gd name="T51" fmla="*/ 2147483647 h 113"/>
              <a:gd name="T52" fmla="*/ 2147483647 w 102"/>
              <a:gd name="T53" fmla="*/ 2147483647 h 113"/>
              <a:gd name="T54" fmla="*/ 2147483647 w 102"/>
              <a:gd name="T55" fmla="*/ 2147483647 h 113"/>
              <a:gd name="T56" fmla="*/ 2147483647 w 102"/>
              <a:gd name="T57" fmla="*/ 2147483647 h 113"/>
              <a:gd name="T58" fmla="*/ 2147483647 w 102"/>
              <a:gd name="T59" fmla="*/ 2147483647 h 113"/>
              <a:gd name="T60" fmla="*/ 2147483647 w 102"/>
              <a:gd name="T61" fmla="*/ 2147483647 h 113"/>
              <a:gd name="T62" fmla="*/ 2147483647 w 102"/>
              <a:gd name="T63" fmla="*/ 2147483647 h 113"/>
              <a:gd name="T64" fmla="*/ 2147483647 w 102"/>
              <a:gd name="T65" fmla="*/ 2147483647 h 113"/>
              <a:gd name="T66" fmla="*/ 2147483647 w 102"/>
              <a:gd name="T67" fmla="*/ 2147483647 h 113"/>
              <a:gd name="T68" fmla="*/ 2147483647 w 102"/>
              <a:gd name="T69" fmla="*/ 2147483647 h 113"/>
              <a:gd name="T70" fmla="*/ 2147483647 w 102"/>
              <a:gd name="T71" fmla="*/ 2147483647 h 113"/>
              <a:gd name="T72" fmla="*/ 2147483647 w 102"/>
              <a:gd name="T73" fmla="*/ 2147483647 h 113"/>
              <a:gd name="T74" fmla="*/ 2147483647 w 102"/>
              <a:gd name="T75" fmla="*/ 2147483647 h 113"/>
              <a:gd name="T76" fmla="*/ 2147483647 w 102"/>
              <a:gd name="T77" fmla="*/ 2147483647 h 113"/>
              <a:gd name="T78" fmla="*/ 2147483647 w 102"/>
              <a:gd name="T79" fmla="*/ 2147483647 h 113"/>
              <a:gd name="T80" fmla="*/ 2147483647 w 102"/>
              <a:gd name="T81" fmla="*/ 2147483647 h 113"/>
              <a:gd name="T82" fmla="*/ 2147483647 w 102"/>
              <a:gd name="T83" fmla="*/ 2147483647 h 113"/>
              <a:gd name="T84" fmla="*/ 2147483647 w 102"/>
              <a:gd name="T85" fmla="*/ 2147483647 h 113"/>
              <a:gd name="T86" fmla="*/ 2147483647 w 102"/>
              <a:gd name="T87" fmla="*/ 2147483647 h 113"/>
              <a:gd name="T88" fmla="*/ 2147483647 w 102"/>
              <a:gd name="T89" fmla="*/ 2147483647 h 113"/>
              <a:gd name="T90" fmla="*/ 2147483647 w 102"/>
              <a:gd name="T91" fmla="*/ 2147483647 h 113"/>
              <a:gd name="T92" fmla="*/ 2147483647 w 102"/>
              <a:gd name="T93" fmla="*/ 2147483647 h 1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13"/>
              <a:gd name="T143" fmla="*/ 102 w 102"/>
              <a:gd name="T144" fmla="*/ 113 h 1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2" name="Freeform 55"/>
          <p:cNvSpPr>
            <a:spLocks noEditPoints="1" noChangeArrowheads="1"/>
          </p:cNvSpPr>
          <p:nvPr/>
        </p:nvSpPr>
        <p:spPr bwMode="auto">
          <a:xfrm>
            <a:off x="6205538" y="3149600"/>
            <a:ext cx="323850" cy="387350"/>
          </a:xfrm>
          <a:custGeom>
            <a:avLst/>
            <a:gdLst>
              <a:gd name="T0" fmla="*/ 0 w 86"/>
              <a:gd name="T1" fmla="*/ 2147483647 h 96"/>
              <a:gd name="T2" fmla="*/ 2147483647 w 86"/>
              <a:gd name="T3" fmla="*/ 2147483647 h 96"/>
              <a:gd name="T4" fmla="*/ 2147483647 w 86"/>
              <a:gd name="T5" fmla="*/ 2147483647 h 96"/>
              <a:gd name="T6" fmla="*/ 2147483647 w 86"/>
              <a:gd name="T7" fmla="*/ 2147483647 h 96"/>
              <a:gd name="T8" fmla="*/ 2147483647 w 86"/>
              <a:gd name="T9" fmla="*/ 2147483647 h 96"/>
              <a:gd name="T10" fmla="*/ 2147483647 w 86"/>
              <a:gd name="T11" fmla="*/ 2147483647 h 96"/>
              <a:gd name="T12" fmla="*/ 2147483647 w 86"/>
              <a:gd name="T13" fmla="*/ 2147483647 h 96"/>
              <a:gd name="T14" fmla="*/ 2147483647 w 86"/>
              <a:gd name="T15" fmla="*/ 2147483647 h 96"/>
              <a:gd name="T16" fmla="*/ 2147483647 w 86"/>
              <a:gd name="T17" fmla="*/ 2147483647 h 96"/>
              <a:gd name="T18" fmla="*/ 2147483647 w 86"/>
              <a:gd name="T19" fmla="*/ 2147483647 h 96"/>
              <a:gd name="T20" fmla="*/ 2147483647 w 86"/>
              <a:gd name="T21" fmla="*/ 2147483647 h 96"/>
              <a:gd name="T22" fmla="*/ 2147483647 w 86"/>
              <a:gd name="T23" fmla="*/ 2147483647 h 96"/>
              <a:gd name="T24" fmla="*/ 2147483647 w 86"/>
              <a:gd name="T25" fmla="*/ 2147483647 h 96"/>
              <a:gd name="T26" fmla="*/ 2147483647 w 86"/>
              <a:gd name="T27" fmla="*/ 2147483647 h 96"/>
              <a:gd name="T28" fmla="*/ 2147483647 w 86"/>
              <a:gd name="T29" fmla="*/ 2147483647 h 96"/>
              <a:gd name="T30" fmla="*/ 2147483647 w 86"/>
              <a:gd name="T31" fmla="*/ 2147483647 h 96"/>
              <a:gd name="T32" fmla="*/ 2147483647 w 86"/>
              <a:gd name="T33" fmla="*/ 2147483647 h 96"/>
              <a:gd name="T34" fmla="*/ 2147483647 w 86"/>
              <a:gd name="T35" fmla="*/ 2147483647 h 96"/>
              <a:gd name="T36" fmla="*/ 2147483647 w 86"/>
              <a:gd name="T37" fmla="*/ 2147483647 h 96"/>
              <a:gd name="T38" fmla="*/ 2147483647 w 86"/>
              <a:gd name="T39" fmla="*/ 2147483647 h 96"/>
              <a:gd name="T40" fmla="*/ 2147483647 w 86"/>
              <a:gd name="T41" fmla="*/ 2147483647 h 96"/>
              <a:gd name="T42" fmla="*/ 2147483647 w 86"/>
              <a:gd name="T43" fmla="*/ 2147483647 h 96"/>
              <a:gd name="T44" fmla="*/ 2147483647 w 86"/>
              <a:gd name="T45" fmla="*/ 2147483647 h 96"/>
              <a:gd name="T46" fmla="*/ 2147483647 w 86"/>
              <a:gd name="T47" fmla="*/ 2147483647 h 96"/>
              <a:gd name="T48" fmla="*/ 2147483647 w 86"/>
              <a:gd name="T49" fmla="*/ 2147483647 h 96"/>
              <a:gd name="T50" fmla="*/ 2147483647 w 86"/>
              <a:gd name="T51" fmla="*/ 2147483647 h 96"/>
              <a:gd name="T52" fmla="*/ 2147483647 w 86"/>
              <a:gd name="T53" fmla="*/ 2147483647 h 96"/>
              <a:gd name="T54" fmla="*/ 2147483647 w 86"/>
              <a:gd name="T55" fmla="*/ 2147483647 h 96"/>
              <a:gd name="T56" fmla="*/ 2147483647 w 86"/>
              <a:gd name="T57" fmla="*/ 2147483647 h 96"/>
              <a:gd name="T58" fmla="*/ 2147483647 w 86"/>
              <a:gd name="T59" fmla="*/ 2147483647 h 96"/>
              <a:gd name="T60" fmla="*/ 2147483647 w 86"/>
              <a:gd name="T61" fmla="*/ 0 h 96"/>
              <a:gd name="T62" fmla="*/ 2147483647 w 86"/>
              <a:gd name="T63" fmla="*/ 2147483647 h 96"/>
              <a:gd name="T64" fmla="*/ 2147483647 w 86"/>
              <a:gd name="T65" fmla="*/ 2147483647 h 96"/>
              <a:gd name="T66" fmla="*/ 2147483647 w 86"/>
              <a:gd name="T67" fmla="*/ 2147483647 h 96"/>
              <a:gd name="T68" fmla="*/ 2147483647 w 86"/>
              <a:gd name="T69" fmla="*/ 2147483647 h 96"/>
              <a:gd name="T70" fmla="*/ 2147483647 w 86"/>
              <a:gd name="T71" fmla="*/ 2147483647 h 96"/>
              <a:gd name="T72" fmla="*/ 2147483647 w 86"/>
              <a:gd name="T73" fmla="*/ 2147483647 h 96"/>
              <a:gd name="T74" fmla="*/ 2147483647 w 86"/>
              <a:gd name="T75" fmla="*/ 2147483647 h 96"/>
              <a:gd name="T76" fmla="*/ 2147483647 w 86"/>
              <a:gd name="T77" fmla="*/ 2147483647 h 96"/>
              <a:gd name="T78" fmla="*/ 2147483647 w 86"/>
              <a:gd name="T79" fmla="*/ 2147483647 h 96"/>
              <a:gd name="T80" fmla="*/ 2147483647 w 86"/>
              <a:gd name="T81" fmla="*/ 2147483647 h 96"/>
              <a:gd name="T82" fmla="*/ 2147483647 w 86"/>
              <a:gd name="T83" fmla="*/ 2147483647 h 96"/>
              <a:gd name="T84" fmla="*/ 2147483647 w 86"/>
              <a:gd name="T85" fmla="*/ 2147483647 h 96"/>
              <a:gd name="T86" fmla="*/ 2147483647 w 86"/>
              <a:gd name="T87" fmla="*/ 2147483647 h 96"/>
              <a:gd name="T88" fmla="*/ 2147483647 w 86"/>
              <a:gd name="T89" fmla="*/ 2147483647 h 96"/>
              <a:gd name="T90" fmla="*/ 2147483647 w 86"/>
              <a:gd name="T91" fmla="*/ 2147483647 h 96"/>
              <a:gd name="T92" fmla="*/ 2147483647 w 86"/>
              <a:gd name="T93" fmla="*/ 2147483647 h 96"/>
              <a:gd name="T94" fmla="*/ 2147483647 w 86"/>
              <a:gd name="T95" fmla="*/ 2147483647 h 96"/>
              <a:gd name="T96" fmla="*/ 2147483647 w 86"/>
              <a:gd name="T97" fmla="*/ 2147483647 h 96"/>
              <a:gd name="T98" fmla="*/ 2147483647 w 86"/>
              <a:gd name="T99" fmla="*/ 2147483647 h 96"/>
              <a:gd name="T100" fmla="*/ 2147483647 w 86"/>
              <a:gd name="T101" fmla="*/ 2147483647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
              <a:gd name="T154" fmla="*/ 0 h 96"/>
              <a:gd name="T155" fmla="*/ 86 w 86"/>
              <a:gd name="T156" fmla="*/ 96 h 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3" name="Freeform 56"/>
          <p:cNvSpPr>
            <a:spLocks noEditPoints="1" noChangeArrowheads="1"/>
          </p:cNvSpPr>
          <p:nvPr/>
        </p:nvSpPr>
        <p:spPr bwMode="auto">
          <a:xfrm>
            <a:off x="5426075" y="4249738"/>
            <a:ext cx="423863" cy="319087"/>
          </a:xfrm>
          <a:custGeom>
            <a:avLst/>
            <a:gdLst>
              <a:gd name="T0" fmla="*/ 2147483647 w 112"/>
              <a:gd name="T1" fmla="*/ 2147483647 h 79"/>
              <a:gd name="T2" fmla="*/ 2147483647 w 112"/>
              <a:gd name="T3" fmla="*/ 2147483647 h 79"/>
              <a:gd name="T4" fmla="*/ 2147483647 w 112"/>
              <a:gd name="T5" fmla="*/ 2147483647 h 79"/>
              <a:gd name="T6" fmla="*/ 2147483647 w 112"/>
              <a:gd name="T7" fmla="*/ 2147483647 h 79"/>
              <a:gd name="T8" fmla="*/ 2147483647 w 112"/>
              <a:gd name="T9" fmla="*/ 0 h 79"/>
              <a:gd name="T10" fmla="*/ 2147483647 w 112"/>
              <a:gd name="T11" fmla="*/ 0 h 79"/>
              <a:gd name="T12" fmla="*/ 2147483647 w 112"/>
              <a:gd name="T13" fmla="*/ 0 h 79"/>
              <a:gd name="T14" fmla="*/ 2147483647 w 112"/>
              <a:gd name="T15" fmla="*/ 2147483647 h 79"/>
              <a:gd name="T16" fmla="*/ 2147483647 w 112"/>
              <a:gd name="T17" fmla="*/ 2147483647 h 79"/>
              <a:gd name="T18" fmla="*/ 2147483647 w 112"/>
              <a:gd name="T19" fmla="*/ 2147483647 h 79"/>
              <a:gd name="T20" fmla="*/ 2147483647 w 112"/>
              <a:gd name="T21" fmla="*/ 2147483647 h 79"/>
              <a:gd name="T22" fmla="*/ 2147483647 w 112"/>
              <a:gd name="T23" fmla="*/ 2147483647 h 79"/>
              <a:gd name="T24" fmla="*/ 2147483647 w 112"/>
              <a:gd name="T25" fmla="*/ 2147483647 h 79"/>
              <a:gd name="T26" fmla="*/ 2147483647 w 112"/>
              <a:gd name="T27" fmla="*/ 2147483647 h 79"/>
              <a:gd name="T28" fmla="*/ 2147483647 w 112"/>
              <a:gd name="T29" fmla="*/ 2147483647 h 79"/>
              <a:gd name="T30" fmla="*/ 2147483647 w 112"/>
              <a:gd name="T31" fmla="*/ 2147483647 h 79"/>
              <a:gd name="T32" fmla="*/ 2147483647 w 112"/>
              <a:gd name="T33" fmla="*/ 2147483647 h 79"/>
              <a:gd name="T34" fmla="*/ 2147483647 w 112"/>
              <a:gd name="T35" fmla="*/ 2147483647 h 79"/>
              <a:gd name="T36" fmla="*/ 2147483647 w 112"/>
              <a:gd name="T37" fmla="*/ 2147483647 h 79"/>
              <a:gd name="T38" fmla="*/ 2147483647 w 112"/>
              <a:gd name="T39" fmla="*/ 2147483647 h 79"/>
              <a:gd name="T40" fmla="*/ 2147483647 w 112"/>
              <a:gd name="T41" fmla="*/ 2147483647 h 79"/>
              <a:gd name="T42" fmla="*/ 2147483647 w 112"/>
              <a:gd name="T43" fmla="*/ 2147483647 h 79"/>
              <a:gd name="T44" fmla="*/ 2147483647 w 112"/>
              <a:gd name="T45" fmla="*/ 2147483647 h 79"/>
              <a:gd name="T46" fmla="*/ 2147483647 w 112"/>
              <a:gd name="T47" fmla="*/ 2147483647 h 79"/>
              <a:gd name="T48" fmla="*/ 2147483647 w 112"/>
              <a:gd name="T49" fmla="*/ 2147483647 h 79"/>
              <a:gd name="T50" fmla="*/ 2147483647 w 112"/>
              <a:gd name="T51" fmla="*/ 2147483647 h 79"/>
              <a:gd name="T52" fmla="*/ 2147483647 w 112"/>
              <a:gd name="T53" fmla="*/ 2147483647 h 79"/>
              <a:gd name="T54" fmla="*/ 0 w 112"/>
              <a:gd name="T55" fmla="*/ 2147483647 h 79"/>
              <a:gd name="T56" fmla="*/ 2147483647 w 112"/>
              <a:gd name="T57" fmla="*/ 2147483647 h 79"/>
              <a:gd name="T58" fmla="*/ 2147483647 w 112"/>
              <a:gd name="T59" fmla="*/ 2147483647 h 79"/>
              <a:gd name="T60" fmla="*/ 2147483647 w 112"/>
              <a:gd name="T61" fmla="*/ 2147483647 h 79"/>
              <a:gd name="T62" fmla="*/ 2147483647 w 112"/>
              <a:gd name="T63" fmla="*/ 2147483647 h 79"/>
              <a:gd name="T64" fmla="*/ 2147483647 w 112"/>
              <a:gd name="T65" fmla="*/ 2147483647 h 79"/>
              <a:gd name="T66" fmla="*/ 2147483647 w 112"/>
              <a:gd name="T67" fmla="*/ 2147483647 h 79"/>
              <a:gd name="T68" fmla="*/ 2147483647 w 112"/>
              <a:gd name="T69" fmla="*/ 2147483647 h 79"/>
              <a:gd name="T70" fmla="*/ 2147483647 w 112"/>
              <a:gd name="T71" fmla="*/ 2147483647 h 79"/>
              <a:gd name="T72" fmla="*/ 2147483647 w 112"/>
              <a:gd name="T73" fmla="*/ 2147483647 h 79"/>
              <a:gd name="T74" fmla="*/ 2147483647 w 112"/>
              <a:gd name="T75" fmla="*/ 2147483647 h 79"/>
              <a:gd name="T76" fmla="*/ 2147483647 w 112"/>
              <a:gd name="T77" fmla="*/ 2147483647 h 79"/>
              <a:gd name="T78" fmla="*/ 2147483647 w 112"/>
              <a:gd name="T79" fmla="*/ 2147483647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2"/>
              <a:gd name="T121" fmla="*/ 0 h 79"/>
              <a:gd name="T122" fmla="*/ 112 w 112"/>
              <a:gd name="T123" fmla="*/ 79 h 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4" name="Freeform 57"/>
          <p:cNvSpPr>
            <a:spLocks noEditPoints="1" noChangeArrowheads="1"/>
          </p:cNvSpPr>
          <p:nvPr/>
        </p:nvSpPr>
        <p:spPr bwMode="auto">
          <a:xfrm>
            <a:off x="4732338" y="4772025"/>
            <a:ext cx="415925" cy="350838"/>
          </a:xfrm>
          <a:custGeom>
            <a:avLst/>
            <a:gdLst>
              <a:gd name="T0" fmla="*/ 2147483647 w 260"/>
              <a:gd name="T1" fmla="*/ 2147483647 h 206"/>
              <a:gd name="T2" fmla="*/ 2147483647 w 260"/>
              <a:gd name="T3" fmla="*/ 2147483647 h 206"/>
              <a:gd name="T4" fmla="*/ 2147483647 w 260"/>
              <a:gd name="T5" fmla="*/ 2147483647 h 206"/>
              <a:gd name="T6" fmla="*/ 2147483647 w 260"/>
              <a:gd name="T7" fmla="*/ 2147483647 h 206"/>
              <a:gd name="T8" fmla="*/ 2147483647 w 260"/>
              <a:gd name="T9" fmla="*/ 2147483647 h 206"/>
              <a:gd name="T10" fmla="*/ 2147483647 w 260"/>
              <a:gd name="T11" fmla="*/ 2147483647 h 206"/>
              <a:gd name="T12" fmla="*/ 2147483647 w 260"/>
              <a:gd name="T13" fmla="*/ 2147483647 h 206"/>
              <a:gd name="T14" fmla="*/ 2147483647 w 260"/>
              <a:gd name="T15" fmla="*/ 2147483647 h 206"/>
              <a:gd name="T16" fmla="*/ 2147483647 w 260"/>
              <a:gd name="T17" fmla="*/ 2147483647 h 206"/>
              <a:gd name="T18" fmla="*/ 0 w 260"/>
              <a:gd name="T19" fmla="*/ 2147483647 h 206"/>
              <a:gd name="T20" fmla="*/ 2147483647 w 260"/>
              <a:gd name="T21" fmla="*/ 2147483647 h 206"/>
              <a:gd name="T22" fmla="*/ 2147483647 w 260"/>
              <a:gd name="T23" fmla="*/ 2147483647 h 206"/>
              <a:gd name="T24" fmla="*/ 0 w 260"/>
              <a:gd name="T25" fmla="*/ 2147483647 h 206"/>
              <a:gd name="T26" fmla="*/ 2147483647 w 260"/>
              <a:gd name="T27" fmla="*/ 2147483647 h 206"/>
              <a:gd name="T28" fmla="*/ 2147483647 w 260"/>
              <a:gd name="T29" fmla="*/ 2147483647 h 206"/>
              <a:gd name="T30" fmla="*/ 2147483647 w 260"/>
              <a:gd name="T31" fmla="*/ 2147483647 h 206"/>
              <a:gd name="T32" fmla="*/ 2147483647 w 260"/>
              <a:gd name="T33" fmla="*/ 2147483647 h 206"/>
              <a:gd name="T34" fmla="*/ 2147483647 w 260"/>
              <a:gd name="T35" fmla="*/ 2147483647 h 206"/>
              <a:gd name="T36" fmla="*/ 2147483647 w 260"/>
              <a:gd name="T37" fmla="*/ 2147483647 h 206"/>
              <a:gd name="T38" fmla="*/ 2147483647 w 260"/>
              <a:gd name="T39" fmla="*/ 0 h 206"/>
              <a:gd name="T40" fmla="*/ 2147483647 w 260"/>
              <a:gd name="T41" fmla="*/ 2147483647 h 206"/>
              <a:gd name="T42" fmla="*/ 2147483647 w 260"/>
              <a:gd name="T43" fmla="*/ 0 h 206"/>
              <a:gd name="T44" fmla="*/ 2147483647 w 260"/>
              <a:gd name="T45" fmla="*/ 2147483647 h 206"/>
              <a:gd name="T46" fmla="*/ 2147483647 w 260"/>
              <a:gd name="T47" fmla="*/ 2147483647 h 206"/>
              <a:gd name="T48" fmla="*/ 2147483647 w 260"/>
              <a:gd name="T49" fmla="*/ 2147483647 h 206"/>
              <a:gd name="T50" fmla="*/ 2147483647 w 260"/>
              <a:gd name="T51" fmla="*/ 2147483647 h 206"/>
              <a:gd name="T52" fmla="*/ 2147483647 w 260"/>
              <a:gd name="T53" fmla="*/ 2147483647 h 206"/>
              <a:gd name="T54" fmla="*/ 2147483647 w 260"/>
              <a:gd name="T55" fmla="*/ 2147483647 h 206"/>
              <a:gd name="T56" fmla="*/ 2147483647 w 260"/>
              <a:gd name="T57" fmla="*/ 2147483647 h 206"/>
              <a:gd name="T58" fmla="*/ 2147483647 w 260"/>
              <a:gd name="T59" fmla="*/ 2147483647 h 206"/>
              <a:gd name="T60" fmla="*/ 2147483647 w 260"/>
              <a:gd name="T61" fmla="*/ 2147483647 h 206"/>
              <a:gd name="T62" fmla="*/ 2147483647 w 260"/>
              <a:gd name="T63" fmla="*/ 2147483647 h 206"/>
              <a:gd name="T64" fmla="*/ 2147483647 w 260"/>
              <a:gd name="T65" fmla="*/ 2147483647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6"/>
              <a:gd name="T101" fmla="*/ 260 w 260"/>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6">
                <a:moveTo>
                  <a:pt x="212" y="33"/>
                </a:moveTo>
                <a:lnTo>
                  <a:pt x="250" y="33"/>
                </a:lnTo>
                <a:lnTo>
                  <a:pt x="260" y="45"/>
                </a:lnTo>
                <a:lnTo>
                  <a:pt x="260" y="146"/>
                </a:lnTo>
                <a:lnTo>
                  <a:pt x="250" y="156"/>
                </a:lnTo>
                <a:lnTo>
                  <a:pt x="97" y="156"/>
                </a:lnTo>
                <a:lnTo>
                  <a:pt x="87" y="146"/>
                </a:lnTo>
                <a:lnTo>
                  <a:pt x="87" y="45"/>
                </a:lnTo>
                <a:lnTo>
                  <a:pt x="89" y="40"/>
                </a:lnTo>
                <a:lnTo>
                  <a:pt x="68" y="40"/>
                </a:lnTo>
                <a:lnTo>
                  <a:pt x="63" y="26"/>
                </a:lnTo>
                <a:lnTo>
                  <a:pt x="210" y="26"/>
                </a:lnTo>
                <a:lnTo>
                  <a:pt x="212" y="33"/>
                </a:lnTo>
                <a:close/>
                <a:moveTo>
                  <a:pt x="0" y="71"/>
                </a:moveTo>
                <a:lnTo>
                  <a:pt x="49" y="71"/>
                </a:lnTo>
                <a:lnTo>
                  <a:pt x="54" y="85"/>
                </a:lnTo>
                <a:lnTo>
                  <a:pt x="4" y="85"/>
                </a:lnTo>
                <a:lnTo>
                  <a:pt x="0" y="71"/>
                </a:lnTo>
                <a:close/>
                <a:moveTo>
                  <a:pt x="0" y="118"/>
                </a:moveTo>
                <a:lnTo>
                  <a:pt x="2" y="128"/>
                </a:lnTo>
                <a:lnTo>
                  <a:pt x="78" y="128"/>
                </a:lnTo>
                <a:lnTo>
                  <a:pt x="75" y="118"/>
                </a:lnTo>
                <a:lnTo>
                  <a:pt x="0" y="118"/>
                </a:lnTo>
                <a:close/>
                <a:moveTo>
                  <a:pt x="80" y="198"/>
                </a:moveTo>
                <a:lnTo>
                  <a:pt x="156" y="198"/>
                </a:lnTo>
                <a:lnTo>
                  <a:pt x="158" y="206"/>
                </a:lnTo>
                <a:lnTo>
                  <a:pt x="82" y="206"/>
                </a:lnTo>
                <a:lnTo>
                  <a:pt x="80" y="198"/>
                </a:lnTo>
                <a:close/>
                <a:moveTo>
                  <a:pt x="7" y="175"/>
                </a:moveTo>
                <a:lnTo>
                  <a:pt x="151" y="175"/>
                </a:lnTo>
                <a:lnTo>
                  <a:pt x="156" y="189"/>
                </a:lnTo>
                <a:lnTo>
                  <a:pt x="9" y="189"/>
                </a:lnTo>
                <a:lnTo>
                  <a:pt x="7" y="175"/>
                </a:lnTo>
                <a:close/>
                <a:moveTo>
                  <a:pt x="9" y="0"/>
                </a:moveTo>
                <a:lnTo>
                  <a:pt x="156" y="0"/>
                </a:lnTo>
                <a:lnTo>
                  <a:pt x="160" y="17"/>
                </a:lnTo>
                <a:lnTo>
                  <a:pt x="14" y="17"/>
                </a:lnTo>
                <a:lnTo>
                  <a:pt x="9" y="0"/>
                </a:lnTo>
                <a:close/>
                <a:moveTo>
                  <a:pt x="222" y="135"/>
                </a:moveTo>
                <a:lnTo>
                  <a:pt x="189" y="109"/>
                </a:lnTo>
                <a:lnTo>
                  <a:pt x="179" y="116"/>
                </a:lnTo>
                <a:lnTo>
                  <a:pt x="172" y="120"/>
                </a:lnTo>
                <a:lnTo>
                  <a:pt x="167" y="116"/>
                </a:lnTo>
                <a:lnTo>
                  <a:pt x="158" y="109"/>
                </a:lnTo>
                <a:lnTo>
                  <a:pt x="123" y="135"/>
                </a:lnTo>
                <a:lnTo>
                  <a:pt x="222" y="135"/>
                </a:lnTo>
                <a:close/>
                <a:moveTo>
                  <a:pt x="106" y="125"/>
                </a:moveTo>
                <a:lnTo>
                  <a:pt x="141" y="95"/>
                </a:lnTo>
                <a:lnTo>
                  <a:pt x="106" y="66"/>
                </a:lnTo>
                <a:lnTo>
                  <a:pt x="106" y="125"/>
                </a:lnTo>
                <a:close/>
                <a:moveTo>
                  <a:pt x="123" y="54"/>
                </a:moveTo>
                <a:lnTo>
                  <a:pt x="172" y="95"/>
                </a:lnTo>
                <a:lnTo>
                  <a:pt x="222" y="54"/>
                </a:lnTo>
                <a:lnTo>
                  <a:pt x="123" y="54"/>
                </a:lnTo>
                <a:close/>
                <a:moveTo>
                  <a:pt x="238" y="66"/>
                </a:moveTo>
                <a:lnTo>
                  <a:pt x="203" y="95"/>
                </a:lnTo>
                <a:lnTo>
                  <a:pt x="238" y="125"/>
                </a:lnTo>
                <a:lnTo>
                  <a:pt x="238" y="6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5" name="Freeform 58"/>
          <p:cNvSpPr>
            <a:spLocks noEditPoints="1" noChangeArrowheads="1"/>
          </p:cNvSpPr>
          <p:nvPr/>
        </p:nvSpPr>
        <p:spPr bwMode="auto">
          <a:xfrm>
            <a:off x="4075113" y="4700588"/>
            <a:ext cx="347662" cy="411162"/>
          </a:xfrm>
          <a:custGeom>
            <a:avLst/>
            <a:gdLst>
              <a:gd name="T0" fmla="*/ 2147483647 w 92"/>
              <a:gd name="T1" fmla="*/ 2147483647 h 102"/>
              <a:gd name="T2" fmla="*/ 2147483647 w 92"/>
              <a:gd name="T3" fmla="*/ 2147483647 h 102"/>
              <a:gd name="T4" fmla="*/ 2147483647 w 92"/>
              <a:gd name="T5" fmla="*/ 2147483647 h 102"/>
              <a:gd name="T6" fmla="*/ 2147483647 w 92"/>
              <a:gd name="T7" fmla="*/ 2147483647 h 102"/>
              <a:gd name="T8" fmla="*/ 2147483647 w 92"/>
              <a:gd name="T9" fmla="*/ 2147483647 h 102"/>
              <a:gd name="T10" fmla="*/ 2147483647 w 92"/>
              <a:gd name="T11" fmla="*/ 2147483647 h 102"/>
              <a:gd name="T12" fmla="*/ 2147483647 w 92"/>
              <a:gd name="T13" fmla="*/ 2147483647 h 102"/>
              <a:gd name="T14" fmla="*/ 2147483647 w 92"/>
              <a:gd name="T15" fmla="*/ 2147483647 h 102"/>
              <a:gd name="T16" fmla="*/ 2147483647 w 92"/>
              <a:gd name="T17" fmla="*/ 2147483647 h 102"/>
              <a:gd name="T18" fmla="*/ 2147483647 w 92"/>
              <a:gd name="T19" fmla="*/ 2147483647 h 102"/>
              <a:gd name="T20" fmla="*/ 2147483647 w 92"/>
              <a:gd name="T21" fmla="*/ 2147483647 h 102"/>
              <a:gd name="T22" fmla="*/ 2147483647 w 92"/>
              <a:gd name="T23" fmla="*/ 2147483647 h 102"/>
              <a:gd name="T24" fmla="*/ 2147483647 w 92"/>
              <a:gd name="T25" fmla="*/ 2147483647 h 102"/>
              <a:gd name="T26" fmla="*/ 2147483647 w 92"/>
              <a:gd name="T27" fmla="*/ 2147483647 h 102"/>
              <a:gd name="T28" fmla="*/ 2147483647 w 92"/>
              <a:gd name="T29" fmla="*/ 2147483647 h 102"/>
              <a:gd name="T30" fmla="*/ 2147483647 w 92"/>
              <a:gd name="T31" fmla="*/ 2147483647 h 102"/>
              <a:gd name="T32" fmla="*/ 2147483647 w 92"/>
              <a:gd name="T33" fmla="*/ 2147483647 h 102"/>
              <a:gd name="T34" fmla="*/ 2147483647 w 92"/>
              <a:gd name="T35" fmla="*/ 2147483647 h 102"/>
              <a:gd name="T36" fmla="*/ 2147483647 w 92"/>
              <a:gd name="T37" fmla="*/ 2147483647 h 102"/>
              <a:gd name="T38" fmla="*/ 2147483647 w 92"/>
              <a:gd name="T39" fmla="*/ 2147483647 h 102"/>
              <a:gd name="T40" fmla="*/ 2147483647 w 92"/>
              <a:gd name="T41" fmla="*/ 2147483647 h 102"/>
              <a:gd name="T42" fmla="*/ 2147483647 w 92"/>
              <a:gd name="T43" fmla="*/ 2147483647 h 102"/>
              <a:gd name="T44" fmla="*/ 2147483647 w 92"/>
              <a:gd name="T45" fmla="*/ 2147483647 h 102"/>
              <a:gd name="T46" fmla="*/ 2147483647 w 92"/>
              <a:gd name="T47" fmla="*/ 2147483647 h 102"/>
              <a:gd name="T48" fmla="*/ 2147483647 w 92"/>
              <a:gd name="T49" fmla="*/ 2147483647 h 102"/>
              <a:gd name="T50" fmla="*/ 2147483647 w 92"/>
              <a:gd name="T51" fmla="*/ 2147483647 h 102"/>
              <a:gd name="T52" fmla="*/ 2147483647 w 92"/>
              <a:gd name="T53" fmla="*/ 2147483647 h 102"/>
              <a:gd name="T54" fmla="*/ 2147483647 w 92"/>
              <a:gd name="T55" fmla="*/ 2147483647 h 102"/>
              <a:gd name="T56" fmla="*/ 2147483647 w 92"/>
              <a:gd name="T57" fmla="*/ 2147483647 h 102"/>
              <a:gd name="T58" fmla="*/ 2147483647 w 92"/>
              <a:gd name="T59" fmla="*/ 2147483647 h 102"/>
              <a:gd name="T60" fmla="*/ 0 w 92"/>
              <a:gd name="T61" fmla="*/ 2147483647 h 102"/>
              <a:gd name="T62" fmla="*/ 2147483647 w 92"/>
              <a:gd name="T63" fmla="*/ 2147483647 h 102"/>
              <a:gd name="T64" fmla="*/ 2147483647 w 92"/>
              <a:gd name="T65" fmla="*/ 2147483647 h 102"/>
              <a:gd name="T66" fmla="*/ 2147483647 w 9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02"/>
              <a:gd name="T104" fmla="*/ 92 w 9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6" name="Freeform 59"/>
          <p:cNvSpPr>
            <a:spLocks noEditPoints="1" noChangeArrowheads="1"/>
          </p:cNvSpPr>
          <p:nvPr/>
        </p:nvSpPr>
        <p:spPr bwMode="auto">
          <a:xfrm>
            <a:off x="4075113" y="4183063"/>
            <a:ext cx="338137" cy="415925"/>
          </a:xfrm>
          <a:custGeom>
            <a:avLst/>
            <a:gdLst>
              <a:gd name="T0" fmla="*/ 2147483647 w 90"/>
              <a:gd name="T1" fmla="*/ 2147483647 h 103"/>
              <a:gd name="T2" fmla="*/ 2147483647 w 90"/>
              <a:gd name="T3" fmla="*/ 2147483647 h 103"/>
              <a:gd name="T4" fmla="*/ 2147483647 w 90"/>
              <a:gd name="T5" fmla="*/ 2147483647 h 103"/>
              <a:gd name="T6" fmla="*/ 2147483647 w 90"/>
              <a:gd name="T7" fmla="*/ 2147483647 h 103"/>
              <a:gd name="T8" fmla="*/ 2147483647 w 90"/>
              <a:gd name="T9" fmla="*/ 2147483647 h 103"/>
              <a:gd name="T10" fmla="*/ 2147483647 w 90"/>
              <a:gd name="T11" fmla="*/ 2147483647 h 103"/>
              <a:gd name="T12" fmla="*/ 2147483647 w 90"/>
              <a:gd name="T13" fmla="*/ 2147483647 h 103"/>
              <a:gd name="T14" fmla="*/ 2147483647 w 90"/>
              <a:gd name="T15" fmla="*/ 2147483647 h 103"/>
              <a:gd name="T16" fmla="*/ 2147483647 w 90"/>
              <a:gd name="T17" fmla="*/ 2147483647 h 103"/>
              <a:gd name="T18" fmla="*/ 2147483647 w 90"/>
              <a:gd name="T19" fmla="*/ 2147483647 h 103"/>
              <a:gd name="T20" fmla="*/ 2147483647 w 90"/>
              <a:gd name="T21" fmla="*/ 2147483647 h 103"/>
              <a:gd name="T22" fmla="*/ 2147483647 w 90"/>
              <a:gd name="T23" fmla="*/ 2147483647 h 103"/>
              <a:gd name="T24" fmla="*/ 2147483647 w 90"/>
              <a:gd name="T25" fmla="*/ 2147483647 h 103"/>
              <a:gd name="T26" fmla="*/ 2147483647 w 90"/>
              <a:gd name="T27" fmla="*/ 2147483647 h 103"/>
              <a:gd name="T28" fmla="*/ 2147483647 w 90"/>
              <a:gd name="T29" fmla="*/ 2147483647 h 103"/>
              <a:gd name="T30" fmla="*/ 2147483647 w 90"/>
              <a:gd name="T31" fmla="*/ 2147483647 h 103"/>
              <a:gd name="T32" fmla="*/ 2147483647 w 90"/>
              <a:gd name="T33" fmla="*/ 2147483647 h 103"/>
              <a:gd name="T34" fmla="*/ 2147483647 w 90"/>
              <a:gd name="T35" fmla="*/ 2147483647 h 103"/>
              <a:gd name="T36" fmla="*/ 2147483647 w 90"/>
              <a:gd name="T37" fmla="*/ 2147483647 h 103"/>
              <a:gd name="T38" fmla="*/ 2147483647 w 90"/>
              <a:gd name="T39" fmla="*/ 2147483647 h 103"/>
              <a:gd name="T40" fmla="*/ 2147483647 w 90"/>
              <a:gd name="T41" fmla="*/ 2147483647 h 103"/>
              <a:gd name="T42" fmla="*/ 2147483647 w 90"/>
              <a:gd name="T43" fmla="*/ 2147483647 h 103"/>
              <a:gd name="T44" fmla="*/ 2147483647 w 90"/>
              <a:gd name="T45" fmla="*/ 2147483647 h 103"/>
              <a:gd name="T46" fmla="*/ 2147483647 w 90"/>
              <a:gd name="T47" fmla="*/ 2147483647 h 103"/>
              <a:gd name="T48" fmla="*/ 2147483647 w 90"/>
              <a:gd name="T49" fmla="*/ 2147483647 h 103"/>
              <a:gd name="T50" fmla="*/ 2147483647 w 90"/>
              <a:gd name="T51" fmla="*/ 2147483647 h 103"/>
              <a:gd name="T52" fmla="*/ 2147483647 w 90"/>
              <a:gd name="T53" fmla="*/ 2147483647 h 103"/>
              <a:gd name="T54" fmla="*/ 2147483647 w 90"/>
              <a:gd name="T55" fmla="*/ 2147483647 h 103"/>
              <a:gd name="T56" fmla="*/ 2147483647 w 90"/>
              <a:gd name="T57" fmla="*/ 2147483647 h 103"/>
              <a:gd name="T58" fmla="*/ 2147483647 w 90"/>
              <a:gd name="T59" fmla="*/ 2147483647 h 103"/>
              <a:gd name="T60" fmla="*/ 2147483647 w 90"/>
              <a:gd name="T61" fmla="*/ 2147483647 h 103"/>
              <a:gd name="T62" fmla="*/ 2147483647 w 90"/>
              <a:gd name="T63" fmla="*/ 2147483647 h 103"/>
              <a:gd name="T64" fmla="*/ 2147483647 w 90"/>
              <a:gd name="T65" fmla="*/ 2147483647 h 103"/>
              <a:gd name="T66" fmla="*/ 2147483647 w 90"/>
              <a:gd name="T67" fmla="*/ 2147483647 h 103"/>
              <a:gd name="T68" fmla="*/ 2147483647 w 90"/>
              <a:gd name="T69" fmla="*/ 2147483647 h 103"/>
              <a:gd name="T70" fmla="*/ 2147483647 w 90"/>
              <a:gd name="T71" fmla="*/ 2147483647 h 103"/>
              <a:gd name="T72" fmla="*/ 2147483647 w 90"/>
              <a:gd name="T73" fmla="*/ 2147483647 h 103"/>
              <a:gd name="T74" fmla="*/ 2147483647 w 90"/>
              <a:gd name="T75" fmla="*/ 2147483647 h 103"/>
              <a:gd name="T76" fmla="*/ 2147483647 w 90"/>
              <a:gd name="T77" fmla="*/ 2147483647 h 103"/>
              <a:gd name="T78" fmla="*/ 0 w 90"/>
              <a:gd name="T79" fmla="*/ 2147483647 h 103"/>
              <a:gd name="T80" fmla="*/ 0 w 90"/>
              <a:gd name="T81" fmla="*/ 2147483647 h 103"/>
              <a:gd name="T82" fmla="*/ 0 w 90"/>
              <a:gd name="T83" fmla="*/ 2147483647 h 103"/>
              <a:gd name="T84" fmla="*/ 2147483647 w 90"/>
              <a:gd name="T85" fmla="*/ 2147483647 h 103"/>
              <a:gd name="T86" fmla="*/ 2147483647 w 90"/>
              <a:gd name="T87" fmla="*/ 2147483647 h 103"/>
              <a:gd name="T88" fmla="*/ 2147483647 w 90"/>
              <a:gd name="T89" fmla="*/ 2147483647 h 103"/>
              <a:gd name="T90" fmla="*/ 2147483647 w 90"/>
              <a:gd name="T91" fmla="*/ 2147483647 h 103"/>
              <a:gd name="T92" fmla="*/ 2147483647 w 90"/>
              <a:gd name="T93" fmla="*/ 2147483647 h 103"/>
              <a:gd name="T94" fmla="*/ 2147483647 w 90"/>
              <a:gd name="T95" fmla="*/ 2147483647 h 103"/>
              <a:gd name="T96" fmla="*/ 2147483647 w 90"/>
              <a:gd name="T97" fmla="*/ 2147483647 h 103"/>
              <a:gd name="T98" fmla="*/ 2147483647 w 90"/>
              <a:gd name="T99" fmla="*/ 2147483647 h 103"/>
              <a:gd name="T100" fmla="*/ 2147483647 w 90"/>
              <a:gd name="T101" fmla="*/ 2147483647 h 103"/>
              <a:gd name="T102" fmla="*/ 2147483647 w 90"/>
              <a:gd name="T103" fmla="*/ 2147483647 h 103"/>
              <a:gd name="T104" fmla="*/ 2147483647 w 90"/>
              <a:gd name="T105" fmla="*/ 2147483647 h 103"/>
              <a:gd name="T106" fmla="*/ 2147483647 w 90"/>
              <a:gd name="T107" fmla="*/ 2147483647 h 103"/>
              <a:gd name="T108" fmla="*/ 2147483647 w 90"/>
              <a:gd name="T109" fmla="*/ 2147483647 h 103"/>
              <a:gd name="T110" fmla="*/ 2147483647 w 90"/>
              <a:gd name="T111" fmla="*/ 2147483647 h 1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0"/>
              <a:gd name="T169" fmla="*/ 0 h 103"/>
              <a:gd name="T170" fmla="*/ 90 w 90"/>
              <a:gd name="T171" fmla="*/ 103 h 1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7" name="Freeform 60"/>
          <p:cNvSpPr>
            <a:spLocks noEditPoints="1" noChangeArrowheads="1"/>
          </p:cNvSpPr>
          <p:nvPr/>
        </p:nvSpPr>
        <p:spPr bwMode="auto">
          <a:xfrm>
            <a:off x="4051300" y="3716338"/>
            <a:ext cx="384175" cy="341312"/>
          </a:xfrm>
          <a:custGeom>
            <a:avLst/>
            <a:gdLst>
              <a:gd name="T0" fmla="*/ 2147483647 w 102"/>
              <a:gd name="T1" fmla="*/ 2147483647 h 85"/>
              <a:gd name="T2" fmla="*/ 2147483647 w 102"/>
              <a:gd name="T3" fmla="*/ 2147483647 h 85"/>
              <a:gd name="T4" fmla="*/ 2147483647 w 102"/>
              <a:gd name="T5" fmla="*/ 2147483647 h 85"/>
              <a:gd name="T6" fmla="*/ 2147483647 w 102"/>
              <a:gd name="T7" fmla="*/ 2147483647 h 85"/>
              <a:gd name="T8" fmla="*/ 2147483647 w 102"/>
              <a:gd name="T9" fmla="*/ 2147483647 h 85"/>
              <a:gd name="T10" fmla="*/ 2147483647 w 102"/>
              <a:gd name="T11" fmla="*/ 2147483647 h 85"/>
              <a:gd name="T12" fmla="*/ 2147483647 w 102"/>
              <a:gd name="T13" fmla="*/ 2147483647 h 85"/>
              <a:gd name="T14" fmla="*/ 2147483647 w 102"/>
              <a:gd name="T15" fmla="*/ 2147483647 h 85"/>
              <a:gd name="T16" fmla="*/ 2147483647 w 102"/>
              <a:gd name="T17" fmla="*/ 2147483647 h 85"/>
              <a:gd name="T18" fmla="*/ 0 w 102"/>
              <a:gd name="T19" fmla="*/ 2147483647 h 85"/>
              <a:gd name="T20" fmla="*/ 0 w 102"/>
              <a:gd name="T21" fmla="*/ 2147483647 h 85"/>
              <a:gd name="T22" fmla="*/ 2147483647 w 102"/>
              <a:gd name="T23" fmla="*/ 2147483647 h 85"/>
              <a:gd name="T24" fmla="*/ 2147483647 w 102"/>
              <a:gd name="T25" fmla="*/ 2147483647 h 85"/>
              <a:gd name="T26" fmla="*/ 2147483647 w 102"/>
              <a:gd name="T27" fmla="*/ 2147483647 h 85"/>
              <a:gd name="T28" fmla="*/ 2147483647 w 102"/>
              <a:gd name="T29" fmla="*/ 2147483647 h 85"/>
              <a:gd name="T30" fmla="*/ 2147483647 w 102"/>
              <a:gd name="T31" fmla="*/ 2147483647 h 85"/>
              <a:gd name="T32" fmla="*/ 2147483647 w 102"/>
              <a:gd name="T33" fmla="*/ 2147483647 h 85"/>
              <a:gd name="T34" fmla="*/ 2147483647 w 102"/>
              <a:gd name="T35" fmla="*/ 2147483647 h 85"/>
              <a:gd name="T36" fmla="*/ 2147483647 w 102"/>
              <a:gd name="T37" fmla="*/ 2147483647 h 85"/>
              <a:gd name="T38" fmla="*/ 2147483647 w 102"/>
              <a:gd name="T39" fmla="*/ 2147483647 h 85"/>
              <a:gd name="T40" fmla="*/ 2147483647 w 102"/>
              <a:gd name="T41" fmla="*/ 2147483647 h 85"/>
              <a:gd name="T42" fmla="*/ 2147483647 w 102"/>
              <a:gd name="T43" fmla="*/ 2147483647 h 85"/>
              <a:gd name="T44" fmla="*/ 2147483647 w 102"/>
              <a:gd name="T45" fmla="*/ 2147483647 h 85"/>
              <a:gd name="T46" fmla="*/ 2147483647 w 102"/>
              <a:gd name="T47" fmla="*/ 2147483647 h 85"/>
              <a:gd name="T48" fmla="*/ 2147483647 w 102"/>
              <a:gd name="T49" fmla="*/ 2147483647 h 85"/>
              <a:gd name="T50" fmla="*/ 2147483647 w 102"/>
              <a:gd name="T51" fmla="*/ 2147483647 h 85"/>
              <a:gd name="T52" fmla="*/ 2147483647 w 102"/>
              <a:gd name="T53" fmla="*/ 2147483647 h 85"/>
              <a:gd name="T54" fmla="*/ 2147483647 w 102"/>
              <a:gd name="T55" fmla="*/ 2147483647 h 85"/>
              <a:gd name="T56" fmla="*/ 2147483647 w 102"/>
              <a:gd name="T57" fmla="*/ 2147483647 h 85"/>
              <a:gd name="T58" fmla="*/ 2147483647 w 102"/>
              <a:gd name="T59" fmla="*/ 2147483647 h 85"/>
              <a:gd name="T60" fmla="*/ 2147483647 w 102"/>
              <a:gd name="T61" fmla="*/ 2147483647 h 85"/>
              <a:gd name="T62" fmla="*/ 2147483647 w 102"/>
              <a:gd name="T63" fmla="*/ 2147483647 h 85"/>
              <a:gd name="T64" fmla="*/ 2147483647 w 102"/>
              <a:gd name="T65" fmla="*/ 2147483647 h 85"/>
              <a:gd name="T66" fmla="*/ 2147483647 w 102"/>
              <a:gd name="T67" fmla="*/ 2147483647 h 85"/>
              <a:gd name="T68" fmla="*/ 2147483647 w 102"/>
              <a:gd name="T69" fmla="*/ 2147483647 h 85"/>
              <a:gd name="T70" fmla="*/ 2147483647 w 102"/>
              <a:gd name="T71" fmla="*/ 2147483647 h 85"/>
              <a:gd name="T72" fmla="*/ 2147483647 w 102"/>
              <a:gd name="T73" fmla="*/ 2147483647 h 85"/>
              <a:gd name="T74" fmla="*/ 2147483647 w 102"/>
              <a:gd name="T75" fmla="*/ 2147483647 h 85"/>
              <a:gd name="T76" fmla="*/ 2147483647 w 102"/>
              <a:gd name="T77" fmla="*/ 2147483647 h 85"/>
              <a:gd name="T78" fmla="*/ 2147483647 w 102"/>
              <a:gd name="T79" fmla="*/ 2147483647 h 85"/>
              <a:gd name="T80" fmla="*/ 2147483647 w 102"/>
              <a:gd name="T81" fmla="*/ 0 h 85"/>
              <a:gd name="T82" fmla="*/ 2147483647 w 102"/>
              <a:gd name="T83" fmla="*/ 2147483647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5"/>
              <a:gd name="T128" fmla="*/ 102 w 102"/>
              <a:gd name="T129" fmla="*/ 85 h 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8" name="Freeform 61"/>
          <p:cNvSpPr>
            <a:spLocks noEditPoints="1" noChangeArrowheads="1"/>
          </p:cNvSpPr>
          <p:nvPr/>
        </p:nvSpPr>
        <p:spPr bwMode="auto">
          <a:xfrm>
            <a:off x="4803775" y="3641725"/>
            <a:ext cx="327025" cy="465138"/>
          </a:xfrm>
          <a:custGeom>
            <a:avLst/>
            <a:gdLst>
              <a:gd name="T0" fmla="*/ 2147483647 w 87"/>
              <a:gd name="T1" fmla="*/ 2147483647 h 115"/>
              <a:gd name="T2" fmla="*/ 2147483647 w 87"/>
              <a:gd name="T3" fmla="*/ 2147483647 h 115"/>
              <a:gd name="T4" fmla="*/ 2147483647 w 87"/>
              <a:gd name="T5" fmla="*/ 2147483647 h 115"/>
              <a:gd name="T6" fmla="*/ 2147483647 w 87"/>
              <a:gd name="T7" fmla="*/ 2147483647 h 115"/>
              <a:gd name="T8" fmla="*/ 2147483647 w 87"/>
              <a:gd name="T9" fmla="*/ 2147483647 h 115"/>
              <a:gd name="T10" fmla="*/ 2147483647 w 87"/>
              <a:gd name="T11" fmla="*/ 2147483647 h 115"/>
              <a:gd name="T12" fmla="*/ 2147483647 w 87"/>
              <a:gd name="T13" fmla="*/ 0 h 115"/>
              <a:gd name="T14" fmla="*/ 2147483647 w 87"/>
              <a:gd name="T15" fmla="*/ 2147483647 h 115"/>
              <a:gd name="T16" fmla="*/ 2147483647 w 87"/>
              <a:gd name="T17" fmla="*/ 2147483647 h 115"/>
              <a:gd name="T18" fmla="*/ 2147483647 w 87"/>
              <a:gd name="T19" fmla="*/ 2147483647 h 115"/>
              <a:gd name="T20" fmla="*/ 2147483647 w 87"/>
              <a:gd name="T21" fmla="*/ 2147483647 h 115"/>
              <a:gd name="T22" fmla="*/ 2147483647 w 87"/>
              <a:gd name="T23" fmla="*/ 2147483647 h 115"/>
              <a:gd name="T24" fmla="*/ 2147483647 w 87"/>
              <a:gd name="T25" fmla="*/ 2147483647 h 115"/>
              <a:gd name="T26" fmla="*/ 2147483647 w 87"/>
              <a:gd name="T27" fmla="*/ 2147483647 h 115"/>
              <a:gd name="T28" fmla="*/ 2147483647 w 87"/>
              <a:gd name="T29" fmla="*/ 2147483647 h 115"/>
              <a:gd name="T30" fmla="*/ 2147483647 w 87"/>
              <a:gd name="T31" fmla="*/ 2147483647 h 115"/>
              <a:gd name="T32" fmla="*/ 2147483647 w 87"/>
              <a:gd name="T33" fmla="*/ 2147483647 h 115"/>
              <a:gd name="T34" fmla="*/ 2147483647 w 87"/>
              <a:gd name="T35" fmla="*/ 2147483647 h 115"/>
              <a:gd name="T36" fmla="*/ 2147483647 w 87"/>
              <a:gd name="T37" fmla="*/ 2147483647 h 115"/>
              <a:gd name="T38" fmla="*/ 2147483647 w 87"/>
              <a:gd name="T39" fmla="*/ 2147483647 h 115"/>
              <a:gd name="T40" fmla="*/ 2147483647 w 87"/>
              <a:gd name="T41" fmla="*/ 2147483647 h 115"/>
              <a:gd name="T42" fmla="*/ 2147483647 w 87"/>
              <a:gd name="T43" fmla="*/ 2147483647 h 115"/>
              <a:gd name="T44" fmla="*/ 2147483647 w 87"/>
              <a:gd name="T45" fmla="*/ 2147483647 h 115"/>
              <a:gd name="T46" fmla="*/ 2147483647 w 87"/>
              <a:gd name="T47" fmla="*/ 2147483647 h 115"/>
              <a:gd name="T48" fmla="*/ 2147483647 w 87"/>
              <a:gd name="T49" fmla="*/ 2147483647 h 115"/>
              <a:gd name="T50" fmla="*/ 2147483647 w 87"/>
              <a:gd name="T51" fmla="*/ 2147483647 h 115"/>
              <a:gd name="T52" fmla="*/ 2147483647 w 87"/>
              <a:gd name="T53" fmla="*/ 2147483647 h 115"/>
              <a:gd name="T54" fmla="*/ 2147483647 w 87"/>
              <a:gd name="T55" fmla="*/ 2147483647 h 115"/>
              <a:gd name="T56" fmla="*/ 2147483647 w 87"/>
              <a:gd name="T57" fmla="*/ 2147483647 h 115"/>
              <a:gd name="T58" fmla="*/ 2147483647 w 87"/>
              <a:gd name="T59" fmla="*/ 2147483647 h 115"/>
              <a:gd name="T60" fmla="*/ 2147483647 w 87"/>
              <a:gd name="T61" fmla="*/ 2147483647 h 115"/>
              <a:gd name="T62" fmla="*/ 2147483647 w 87"/>
              <a:gd name="T63" fmla="*/ 2147483647 h 115"/>
              <a:gd name="T64" fmla="*/ 2147483647 w 87"/>
              <a:gd name="T65" fmla="*/ 2147483647 h 115"/>
              <a:gd name="T66" fmla="*/ 2147483647 w 87"/>
              <a:gd name="T67" fmla="*/ 2147483647 h 115"/>
              <a:gd name="T68" fmla="*/ 2147483647 w 87"/>
              <a:gd name="T69" fmla="*/ 2147483647 h 115"/>
              <a:gd name="T70" fmla="*/ 2147483647 w 87"/>
              <a:gd name="T71" fmla="*/ 2147483647 h 115"/>
              <a:gd name="T72" fmla="*/ 2147483647 w 87"/>
              <a:gd name="T73" fmla="*/ 2147483647 h 115"/>
              <a:gd name="T74" fmla="*/ 2147483647 w 87"/>
              <a:gd name="T75" fmla="*/ 2147483647 h 115"/>
              <a:gd name="T76" fmla="*/ 2147483647 w 87"/>
              <a:gd name="T77" fmla="*/ 2147483647 h 115"/>
              <a:gd name="T78" fmla="*/ 2147483647 w 87"/>
              <a:gd name="T79" fmla="*/ 2147483647 h 115"/>
              <a:gd name="T80" fmla="*/ 2147483647 w 87"/>
              <a:gd name="T81" fmla="*/ 2147483647 h 115"/>
              <a:gd name="T82" fmla="*/ 2147483647 w 87"/>
              <a:gd name="T83" fmla="*/ 2147483647 h 115"/>
              <a:gd name="T84" fmla="*/ 2147483647 w 87"/>
              <a:gd name="T85" fmla="*/ 2147483647 h 115"/>
              <a:gd name="T86" fmla="*/ 2147483647 w 87"/>
              <a:gd name="T87" fmla="*/ 2147483647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7"/>
              <a:gd name="T133" fmla="*/ 0 h 115"/>
              <a:gd name="T134" fmla="*/ 87 w 87"/>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9" name="Freeform 62"/>
          <p:cNvSpPr>
            <a:spLocks noEditPoints="1" noChangeArrowheads="1"/>
          </p:cNvSpPr>
          <p:nvPr/>
        </p:nvSpPr>
        <p:spPr bwMode="auto">
          <a:xfrm>
            <a:off x="6159500" y="4724400"/>
            <a:ext cx="361950" cy="381000"/>
          </a:xfrm>
          <a:custGeom>
            <a:avLst/>
            <a:gdLst>
              <a:gd name="T0" fmla="*/ 2147483647 w 96"/>
              <a:gd name="T1" fmla="*/ 2147483647 h 95"/>
              <a:gd name="T2" fmla="*/ 2147483647 w 96"/>
              <a:gd name="T3" fmla="*/ 2147483647 h 95"/>
              <a:gd name="T4" fmla="*/ 2147483647 w 96"/>
              <a:gd name="T5" fmla="*/ 2147483647 h 95"/>
              <a:gd name="T6" fmla="*/ 2147483647 w 96"/>
              <a:gd name="T7" fmla="*/ 2147483647 h 95"/>
              <a:gd name="T8" fmla="*/ 2147483647 w 96"/>
              <a:gd name="T9" fmla="*/ 2147483647 h 95"/>
              <a:gd name="T10" fmla="*/ 2147483647 w 96"/>
              <a:gd name="T11" fmla="*/ 2147483647 h 95"/>
              <a:gd name="T12" fmla="*/ 2147483647 w 96"/>
              <a:gd name="T13" fmla="*/ 2147483647 h 95"/>
              <a:gd name="T14" fmla="*/ 2147483647 w 96"/>
              <a:gd name="T15" fmla="*/ 2147483647 h 95"/>
              <a:gd name="T16" fmla="*/ 2147483647 w 96"/>
              <a:gd name="T17" fmla="*/ 2147483647 h 95"/>
              <a:gd name="T18" fmla="*/ 2147483647 w 96"/>
              <a:gd name="T19" fmla="*/ 2147483647 h 95"/>
              <a:gd name="T20" fmla="*/ 2147483647 w 96"/>
              <a:gd name="T21" fmla="*/ 2147483647 h 95"/>
              <a:gd name="T22" fmla="*/ 2147483647 w 96"/>
              <a:gd name="T23" fmla="*/ 2147483647 h 95"/>
              <a:gd name="T24" fmla="*/ 2147483647 w 96"/>
              <a:gd name="T25" fmla="*/ 2147483647 h 95"/>
              <a:gd name="T26" fmla="*/ 2147483647 w 96"/>
              <a:gd name="T27" fmla="*/ 2147483647 h 95"/>
              <a:gd name="T28" fmla="*/ 2147483647 w 96"/>
              <a:gd name="T29" fmla="*/ 2147483647 h 95"/>
              <a:gd name="T30" fmla="*/ 2147483647 w 96"/>
              <a:gd name="T31" fmla="*/ 2147483647 h 95"/>
              <a:gd name="T32" fmla="*/ 2147483647 w 96"/>
              <a:gd name="T33" fmla="*/ 2147483647 h 95"/>
              <a:gd name="T34" fmla="*/ 2147483647 w 96"/>
              <a:gd name="T35" fmla="*/ 2147483647 h 95"/>
              <a:gd name="T36" fmla="*/ 2147483647 w 96"/>
              <a:gd name="T37" fmla="*/ 2147483647 h 95"/>
              <a:gd name="T38" fmla="*/ 2147483647 w 96"/>
              <a:gd name="T39" fmla="*/ 2147483647 h 95"/>
              <a:gd name="T40" fmla="*/ 2147483647 w 96"/>
              <a:gd name="T41" fmla="*/ 2147483647 h 95"/>
              <a:gd name="T42" fmla="*/ 2147483647 w 96"/>
              <a:gd name="T43" fmla="*/ 2147483647 h 95"/>
              <a:gd name="T44" fmla="*/ 2147483647 w 96"/>
              <a:gd name="T45" fmla="*/ 2147483647 h 95"/>
              <a:gd name="T46" fmla="*/ 2147483647 w 96"/>
              <a:gd name="T47" fmla="*/ 2147483647 h 95"/>
              <a:gd name="T48" fmla="*/ 2147483647 w 96"/>
              <a:gd name="T49" fmla="*/ 2147483647 h 95"/>
              <a:gd name="T50" fmla="*/ 2147483647 w 96"/>
              <a:gd name="T51" fmla="*/ 2147483647 h 95"/>
              <a:gd name="T52" fmla="*/ 2147483647 w 96"/>
              <a:gd name="T53" fmla="*/ 2147483647 h 95"/>
              <a:gd name="T54" fmla="*/ 2147483647 w 96"/>
              <a:gd name="T55" fmla="*/ 2147483647 h 95"/>
              <a:gd name="T56" fmla="*/ 2147483647 w 96"/>
              <a:gd name="T57" fmla="*/ 2147483647 h 95"/>
              <a:gd name="T58" fmla="*/ 2147483647 w 96"/>
              <a:gd name="T59" fmla="*/ 2147483647 h 95"/>
              <a:gd name="T60" fmla="*/ 2147483647 w 96"/>
              <a:gd name="T61" fmla="*/ 2147483647 h 95"/>
              <a:gd name="T62" fmla="*/ 2147483647 w 96"/>
              <a:gd name="T63" fmla="*/ 2147483647 h 95"/>
              <a:gd name="T64" fmla="*/ 2147483647 w 96"/>
              <a:gd name="T65" fmla="*/ 2147483647 h 95"/>
              <a:gd name="T66" fmla="*/ 2147483647 w 96"/>
              <a:gd name="T67" fmla="*/ 2147483647 h 95"/>
              <a:gd name="T68" fmla="*/ 2147483647 w 96"/>
              <a:gd name="T69" fmla="*/ 2147483647 h 95"/>
              <a:gd name="T70" fmla="*/ 2147483647 w 96"/>
              <a:gd name="T71" fmla="*/ 2147483647 h 95"/>
              <a:gd name="T72" fmla="*/ 2147483647 w 96"/>
              <a:gd name="T73" fmla="*/ 2147483647 h 95"/>
              <a:gd name="T74" fmla="*/ 2147483647 w 96"/>
              <a:gd name="T75" fmla="*/ 2147483647 h 95"/>
              <a:gd name="T76" fmla="*/ 2147483647 w 96"/>
              <a:gd name="T77" fmla="*/ 2147483647 h 95"/>
              <a:gd name="T78" fmla="*/ 2147483647 w 96"/>
              <a:gd name="T79" fmla="*/ 2147483647 h 95"/>
              <a:gd name="T80" fmla="*/ 2147483647 w 96"/>
              <a:gd name="T81" fmla="*/ 2147483647 h 95"/>
              <a:gd name="T82" fmla="*/ 2147483647 w 96"/>
              <a:gd name="T83" fmla="*/ 2147483647 h 95"/>
              <a:gd name="T84" fmla="*/ 2147483647 w 96"/>
              <a:gd name="T85" fmla="*/ 2147483647 h 95"/>
              <a:gd name="T86" fmla="*/ 2147483647 w 96"/>
              <a:gd name="T87" fmla="*/ 2147483647 h 95"/>
              <a:gd name="T88" fmla="*/ 2147483647 w 96"/>
              <a:gd name="T89" fmla="*/ 2147483647 h 95"/>
              <a:gd name="T90" fmla="*/ 2147483647 w 96"/>
              <a:gd name="T91" fmla="*/ 2147483647 h 95"/>
              <a:gd name="T92" fmla="*/ 2147483647 w 96"/>
              <a:gd name="T93" fmla="*/ 2147483647 h 95"/>
              <a:gd name="T94" fmla="*/ 2147483647 w 96"/>
              <a:gd name="T95" fmla="*/ 2147483647 h 95"/>
              <a:gd name="T96" fmla="*/ 2147483647 w 96"/>
              <a:gd name="T97" fmla="*/ 2147483647 h 95"/>
              <a:gd name="T98" fmla="*/ 2147483647 w 96"/>
              <a:gd name="T99" fmla="*/ 2147483647 h 95"/>
              <a:gd name="T100" fmla="*/ 2147483647 w 96"/>
              <a:gd name="T101" fmla="*/ 2147483647 h 95"/>
              <a:gd name="T102" fmla="*/ 2147483647 w 96"/>
              <a:gd name="T103" fmla="*/ 2147483647 h 95"/>
              <a:gd name="T104" fmla="*/ 2147483647 w 96"/>
              <a:gd name="T105" fmla="*/ 2147483647 h 95"/>
              <a:gd name="T106" fmla="*/ 2147483647 w 96"/>
              <a:gd name="T107" fmla="*/ 2147483647 h 95"/>
              <a:gd name="T108" fmla="*/ 2147483647 w 96"/>
              <a:gd name="T109" fmla="*/ 2147483647 h 95"/>
              <a:gd name="T110" fmla="*/ 2147483647 w 96"/>
              <a:gd name="T111" fmla="*/ 2147483647 h 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6"/>
              <a:gd name="T169" fmla="*/ 0 h 95"/>
              <a:gd name="T170" fmla="*/ 96 w 96"/>
              <a:gd name="T171" fmla="*/ 95 h 9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0" name="Freeform 63"/>
          <p:cNvSpPr>
            <a:spLocks noEditPoints="1" noChangeArrowheads="1"/>
          </p:cNvSpPr>
          <p:nvPr/>
        </p:nvSpPr>
        <p:spPr bwMode="auto">
          <a:xfrm>
            <a:off x="6829425" y="4765675"/>
            <a:ext cx="427038" cy="346075"/>
          </a:xfrm>
          <a:custGeom>
            <a:avLst/>
            <a:gdLst>
              <a:gd name="T0" fmla="*/ 2147483647 w 113"/>
              <a:gd name="T1" fmla="*/ 2147483647 h 86"/>
              <a:gd name="T2" fmla="*/ 2147483647 w 113"/>
              <a:gd name="T3" fmla="*/ 2147483647 h 86"/>
              <a:gd name="T4" fmla="*/ 2147483647 w 113"/>
              <a:gd name="T5" fmla="*/ 2147483647 h 86"/>
              <a:gd name="T6" fmla="*/ 2147483647 w 113"/>
              <a:gd name="T7" fmla="*/ 2147483647 h 86"/>
              <a:gd name="T8" fmla="*/ 2147483647 w 113"/>
              <a:gd name="T9" fmla="*/ 2147483647 h 86"/>
              <a:gd name="T10" fmla="*/ 2147483647 w 113"/>
              <a:gd name="T11" fmla="*/ 2147483647 h 86"/>
              <a:gd name="T12" fmla="*/ 2147483647 w 113"/>
              <a:gd name="T13" fmla="*/ 2147483647 h 86"/>
              <a:gd name="T14" fmla="*/ 2147483647 w 113"/>
              <a:gd name="T15" fmla="*/ 2147483647 h 86"/>
              <a:gd name="T16" fmla="*/ 2147483647 w 113"/>
              <a:gd name="T17" fmla="*/ 2147483647 h 86"/>
              <a:gd name="T18" fmla="*/ 2147483647 w 113"/>
              <a:gd name="T19" fmla="*/ 2147483647 h 86"/>
              <a:gd name="T20" fmla="*/ 2147483647 w 113"/>
              <a:gd name="T21" fmla="*/ 2147483647 h 86"/>
              <a:gd name="T22" fmla="*/ 2147483647 w 113"/>
              <a:gd name="T23" fmla="*/ 2147483647 h 86"/>
              <a:gd name="T24" fmla="*/ 2147483647 w 113"/>
              <a:gd name="T25" fmla="*/ 2147483647 h 86"/>
              <a:gd name="T26" fmla="*/ 2147483647 w 113"/>
              <a:gd name="T27" fmla="*/ 2147483647 h 86"/>
              <a:gd name="T28" fmla="*/ 2147483647 w 113"/>
              <a:gd name="T29" fmla="*/ 2147483647 h 86"/>
              <a:gd name="T30" fmla="*/ 2147483647 w 113"/>
              <a:gd name="T31" fmla="*/ 2147483647 h 86"/>
              <a:gd name="T32" fmla="*/ 2147483647 w 113"/>
              <a:gd name="T33" fmla="*/ 2147483647 h 86"/>
              <a:gd name="T34" fmla="*/ 2147483647 w 113"/>
              <a:gd name="T35" fmla="*/ 2147483647 h 86"/>
              <a:gd name="T36" fmla="*/ 2147483647 w 113"/>
              <a:gd name="T37" fmla="*/ 2147483647 h 86"/>
              <a:gd name="T38" fmla="*/ 2147483647 w 113"/>
              <a:gd name="T39" fmla="*/ 2147483647 h 86"/>
              <a:gd name="T40" fmla="*/ 2147483647 w 113"/>
              <a:gd name="T41" fmla="*/ 2147483647 h 86"/>
              <a:gd name="T42" fmla="*/ 2147483647 w 113"/>
              <a:gd name="T43" fmla="*/ 2147483647 h 86"/>
              <a:gd name="T44" fmla="*/ 2147483647 w 113"/>
              <a:gd name="T45" fmla="*/ 2147483647 h 86"/>
              <a:gd name="T46" fmla="*/ 2147483647 w 113"/>
              <a:gd name="T47" fmla="*/ 2147483647 h 86"/>
              <a:gd name="T48" fmla="*/ 2147483647 w 113"/>
              <a:gd name="T49" fmla="*/ 2147483647 h 86"/>
              <a:gd name="T50" fmla="*/ 0 w 113"/>
              <a:gd name="T51" fmla="*/ 2147483647 h 86"/>
              <a:gd name="T52" fmla="*/ 2147483647 w 113"/>
              <a:gd name="T53" fmla="*/ 2147483647 h 86"/>
              <a:gd name="T54" fmla="*/ 2147483647 w 113"/>
              <a:gd name="T55" fmla="*/ 2147483647 h 86"/>
              <a:gd name="T56" fmla="*/ 2147483647 w 113"/>
              <a:gd name="T57" fmla="*/ 2147483647 h 86"/>
              <a:gd name="T58" fmla="*/ 2147483647 w 113"/>
              <a:gd name="T59" fmla="*/ 2147483647 h 86"/>
              <a:gd name="T60" fmla="*/ 2147483647 w 113"/>
              <a:gd name="T61" fmla="*/ 2147483647 h 86"/>
              <a:gd name="T62" fmla="*/ 2147483647 w 113"/>
              <a:gd name="T63" fmla="*/ 2147483647 h 86"/>
              <a:gd name="T64" fmla="*/ 2147483647 w 113"/>
              <a:gd name="T65" fmla="*/ 2147483647 h 86"/>
              <a:gd name="T66" fmla="*/ 2147483647 w 113"/>
              <a:gd name="T67" fmla="*/ 2147483647 h 86"/>
              <a:gd name="T68" fmla="*/ 2147483647 w 113"/>
              <a:gd name="T69" fmla="*/ 2147483647 h 86"/>
              <a:gd name="T70" fmla="*/ 2147483647 w 113"/>
              <a:gd name="T71" fmla="*/ 2147483647 h 86"/>
              <a:gd name="T72" fmla="*/ 2147483647 w 113"/>
              <a:gd name="T73" fmla="*/ 2147483647 h 86"/>
              <a:gd name="T74" fmla="*/ 2147483647 w 113"/>
              <a:gd name="T75" fmla="*/ 2147483647 h 86"/>
              <a:gd name="T76" fmla="*/ 2147483647 w 113"/>
              <a:gd name="T77" fmla="*/ 2147483647 h 86"/>
              <a:gd name="T78" fmla="*/ 2147483647 w 113"/>
              <a:gd name="T79" fmla="*/ 2147483647 h 86"/>
              <a:gd name="T80" fmla="*/ 2147483647 w 113"/>
              <a:gd name="T81" fmla="*/ 2147483647 h 86"/>
              <a:gd name="T82" fmla="*/ 2147483647 w 113"/>
              <a:gd name="T83" fmla="*/ 2147483647 h 86"/>
              <a:gd name="T84" fmla="*/ 2147483647 w 113"/>
              <a:gd name="T85" fmla="*/ 2147483647 h 86"/>
              <a:gd name="T86" fmla="*/ 2147483647 w 113"/>
              <a:gd name="T87" fmla="*/ 2147483647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1" name="Freeform 64"/>
          <p:cNvSpPr>
            <a:spLocks noEditPoints="1" noChangeArrowheads="1"/>
          </p:cNvSpPr>
          <p:nvPr/>
        </p:nvSpPr>
        <p:spPr bwMode="auto">
          <a:xfrm>
            <a:off x="6821488" y="4206875"/>
            <a:ext cx="465137" cy="403225"/>
          </a:xfrm>
          <a:custGeom>
            <a:avLst/>
            <a:gdLst>
              <a:gd name="T0" fmla="*/ 2147483647 w 123"/>
              <a:gd name="T1" fmla="*/ 2147483647 h 100"/>
              <a:gd name="T2" fmla="*/ 2147483647 w 123"/>
              <a:gd name="T3" fmla="*/ 2147483647 h 100"/>
              <a:gd name="T4" fmla="*/ 2147483647 w 123"/>
              <a:gd name="T5" fmla="*/ 2147483647 h 100"/>
              <a:gd name="T6" fmla="*/ 2147483647 w 123"/>
              <a:gd name="T7" fmla="*/ 2147483647 h 100"/>
              <a:gd name="T8" fmla="*/ 2147483647 w 123"/>
              <a:gd name="T9" fmla="*/ 2147483647 h 100"/>
              <a:gd name="T10" fmla="*/ 2147483647 w 123"/>
              <a:gd name="T11" fmla="*/ 2147483647 h 100"/>
              <a:gd name="T12" fmla="*/ 2147483647 w 123"/>
              <a:gd name="T13" fmla="*/ 2147483647 h 100"/>
              <a:gd name="T14" fmla="*/ 2147483647 w 123"/>
              <a:gd name="T15" fmla="*/ 2147483647 h 100"/>
              <a:gd name="T16" fmla="*/ 2147483647 w 123"/>
              <a:gd name="T17" fmla="*/ 2147483647 h 100"/>
              <a:gd name="T18" fmla="*/ 2147483647 w 123"/>
              <a:gd name="T19" fmla="*/ 2147483647 h 100"/>
              <a:gd name="T20" fmla="*/ 2147483647 w 123"/>
              <a:gd name="T21" fmla="*/ 2147483647 h 100"/>
              <a:gd name="T22" fmla="*/ 2147483647 w 123"/>
              <a:gd name="T23" fmla="*/ 2147483647 h 100"/>
              <a:gd name="T24" fmla="*/ 2147483647 w 123"/>
              <a:gd name="T25" fmla="*/ 2147483647 h 100"/>
              <a:gd name="T26" fmla="*/ 2147483647 w 123"/>
              <a:gd name="T27" fmla="*/ 2147483647 h 100"/>
              <a:gd name="T28" fmla="*/ 2147483647 w 123"/>
              <a:gd name="T29" fmla="*/ 2147483647 h 100"/>
              <a:gd name="T30" fmla="*/ 2147483647 w 123"/>
              <a:gd name="T31" fmla="*/ 2147483647 h 100"/>
              <a:gd name="T32" fmla="*/ 2147483647 w 123"/>
              <a:gd name="T33" fmla="*/ 2147483647 h 100"/>
              <a:gd name="T34" fmla="*/ 2147483647 w 123"/>
              <a:gd name="T35" fmla="*/ 2147483647 h 100"/>
              <a:gd name="T36" fmla="*/ 2147483647 w 123"/>
              <a:gd name="T37" fmla="*/ 2147483647 h 100"/>
              <a:gd name="T38" fmla="*/ 2147483647 w 123"/>
              <a:gd name="T39" fmla="*/ 2147483647 h 100"/>
              <a:gd name="T40" fmla="*/ 2147483647 w 123"/>
              <a:gd name="T41" fmla="*/ 2147483647 h 100"/>
              <a:gd name="T42" fmla="*/ 2147483647 w 123"/>
              <a:gd name="T43" fmla="*/ 2147483647 h 100"/>
              <a:gd name="T44" fmla="*/ 2147483647 w 123"/>
              <a:gd name="T45" fmla="*/ 2147483647 h 100"/>
              <a:gd name="T46" fmla="*/ 2147483647 w 123"/>
              <a:gd name="T47" fmla="*/ 2147483647 h 100"/>
              <a:gd name="T48" fmla="*/ 2147483647 w 123"/>
              <a:gd name="T49" fmla="*/ 2147483647 h 100"/>
              <a:gd name="T50" fmla="*/ 2147483647 w 123"/>
              <a:gd name="T51" fmla="*/ 2147483647 h 100"/>
              <a:gd name="T52" fmla="*/ 0 w 123"/>
              <a:gd name="T53" fmla="*/ 2147483647 h 100"/>
              <a:gd name="T54" fmla="*/ 2147483647 w 123"/>
              <a:gd name="T55" fmla="*/ 2147483647 h 100"/>
              <a:gd name="T56" fmla="*/ 2147483647 w 123"/>
              <a:gd name="T57" fmla="*/ 2147483647 h 100"/>
              <a:gd name="T58" fmla="*/ 2147483647 w 123"/>
              <a:gd name="T59" fmla="*/ 2147483647 h 100"/>
              <a:gd name="T60" fmla="*/ 2147483647 w 123"/>
              <a:gd name="T61" fmla="*/ 2147483647 h 100"/>
              <a:gd name="T62" fmla="*/ 2147483647 w 123"/>
              <a:gd name="T63" fmla="*/ 2147483647 h 100"/>
              <a:gd name="T64" fmla="*/ 2147483647 w 123"/>
              <a:gd name="T65" fmla="*/ 2147483647 h 100"/>
              <a:gd name="T66" fmla="*/ 2147483647 w 123"/>
              <a:gd name="T67" fmla="*/ 2147483647 h 100"/>
              <a:gd name="T68" fmla="*/ 2147483647 w 123"/>
              <a:gd name="T69" fmla="*/ 2147483647 h 100"/>
              <a:gd name="T70" fmla="*/ 2147483647 w 123"/>
              <a:gd name="T71" fmla="*/ 2147483647 h 100"/>
              <a:gd name="T72" fmla="*/ 2147483647 w 123"/>
              <a:gd name="T73" fmla="*/ 2147483647 h 100"/>
              <a:gd name="T74" fmla="*/ 2147483647 w 123"/>
              <a:gd name="T75" fmla="*/ 2147483647 h 100"/>
              <a:gd name="T76" fmla="*/ 2147483647 w 123"/>
              <a:gd name="T77" fmla="*/ 2147483647 h 100"/>
              <a:gd name="T78" fmla="*/ 2147483647 w 123"/>
              <a:gd name="T79" fmla="*/ 2147483647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
              <a:gd name="T121" fmla="*/ 0 h 100"/>
              <a:gd name="T122" fmla="*/ 123 w 123"/>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2" name="Freeform 65"/>
          <p:cNvSpPr>
            <a:spLocks noEditPoints="1" noChangeArrowheads="1"/>
          </p:cNvSpPr>
          <p:nvPr/>
        </p:nvSpPr>
        <p:spPr bwMode="auto">
          <a:xfrm>
            <a:off x="5478463" y="3190875"/>
            <a:ext cx="341312" cy="341313"/>
          </a:xfrm>
          <a:custGeom>
            <a:avLst/>
            <a:gdLst>
              <a:gd name="T0" fmla="*/ 2147483647 w 90"/>
              <a:gd name="T1" fmla="*/ 2147483647 h 85"/>
              <a:gd name="T2" fmla="*/ 2147483647 w 90"/>
              <a:gd name="T3" fmla="*/ 2147483647 h 85"/>
              <a:gd name="T4" fmla="*/ 2147483647 w 90"/>
              <a:gd name="T5" fmla="*/ 2147483647 h 85"/>
              <a:gd name="T6" fmla="*/ 2147483647 w 90"/>
              <a:gd name="T7" fmla="*/ 2147483647 h 85"/>
              <a:gd name="T8" fmla="*/ 2147483647 w 90"/>
              <a:gd name="T9" fmla="*/ 2147483647 h 85"/>
              <a:gd name="T10" fmla="*/ 2147483647 w 90"/>
              <a:gd name="T11" fmla="*/ 2147483647 h 85"/>
              <a:gd name="T12" fmla="*/ 2147483647 w 90"/>
              <a:gd name="T13" fmla="*/ 2147483647 h 85"/>
              <a:gd name="T14" fmla="*/ 2147483647 w 90"/>
              <a:gd name="T15" fmla="*/ 2147483647 h 85"/>
              <a:gd name="T16" fmla="*/ 2147483647 w 90"/>
              <a:gd name="T17" fmla="*/ 2147483647 h 85"/>
              <a:gd name="T18" fmla="*/ 2147483647 w 90"/>
              <a:gd name="T19" fmla="*/ 2147483647 h 85"/>
              <a:gd name="T20" fmla="*/ 2147483647 w 90"/>
              <a:gd name="T21" fmla="*/ 2147483647 h 85"/>
              <a:gd name="T22" fmla="*/ 2147483647 w 90"/>
              <a:gd name="T23" fmla="*/ 2147483647 h 85"/>
              <a:gd name="T24" fmla="*/ 2147483647 w 90"/>
              <a:gd name="T25" fmla="*/ 2147483647 h 85"/>
              <a:gd name="T26" fmla="*/ 2147483647 w 90"/>
              <a:gd name="T27" fmla="*/ 2147483647 h 85"/>
              <a:gd name="T28" fmla="*/ 2147483647 w 90"/>
              <a:gd name="T29" fmla="*/ 2147483647 h 85"/>
              <a:gd name="T30" fmla="*/ 2147483647 w 90"/>
              <a:gd name="T31" fmla="*/ 2147483647 h 85"/>
              <a:gd name="T32" fmla="*/ 2147483647 w 90"/>
              <a:gd name="T33" fmla="*/ 2147483647 h 85"/>
              <a:gd name="T34" fmla="*/ 2147483647 w 90"/>
              <a:gd name="T35" fmla="*/ 2147483647 h 85"/>
              <a:gd name="T36" fmla="*/ 2147483647 w 90"/>
              <a:gd name="T37" fmla="*/ 2147483647 h 85"/>
              <a:gd name="T38" fmla="*/ 2147483647 w 90"/>
              <a:gd name="T39" fmla="*/ 2147483647 h 85"/>
              <a:gd name="T40" fmla="*/ 2147483647 w 90"/>
              <a:gd name="T41" fmla="*/ 2147483647 h 85"/>
              <a:gd name="T42" fmla="*/ 2147483647 w 90"/>
              <a:gd name="T43" fmla="*/ 2147483647 h 85"/>
              <a:gd name="T44" fmla="*/ 2147483647 w 90"/>
              <a:gd name="T45" fmla="*/ 2147483647 h 85"/>
              <a:gd name="T46" fmla="*/ 2147483647 w 90"/>
              <a:gd name="T47" fmla="*/ 2147483647 h 85"/>
              <a:gd name="T48" fmla="*/ 2147483647 w 90"/>
              <a:gd name="T49" fmla="*/ 2147483647 h 85"/>
              <a:gd name="T50" fmla="*/ 2147483647 w 90"/>
              <a:gd name="T51" fmla="*/ 2147483647 h 85"/>
              <a:gd name="T52" fmla="*/ 2147483647 w 90"/>
              <a:gd name="T53" fmla="*/ 2147483647 h 85"/>
              <a:gd name="T54" fmla="*/ 2147483647 w 90"/>
              <a:gd name="T55" fmla="*/ 2147483647 h 85"/>
              <a:gd name="T56" fmla="*/ 2147483647 w 90"/>
              <a:gd name="T57" fmla="*/ 2147483647 h 85"/>
              <a:gd name="T58" fmla="*/ 2147483647 w 90"/>
              <a:gd name="T59" fmla="*/ 2147483647 h 85"/>
              <a:gd name="T60" fmla="*/ 2147483647 w 90"/>
              <a:gd name="T61" fmla="*/ 2147483647 h 85"/>
              <a:gd name="T62" fmla="*/ 2147483647 w 90"/>
              <a:gd name="T63" fmla="*/ 2147483647 h 85"/>
              <a:gd name="T64" fmla="*/ 2147483647 w 90"/>
              <a:gd name="T65" fmla="*/ 2147483647 h 85"/>
              <a:gd name="T66" fmla="*/ 2147483647 w 90"/>
              <a:gd name="T67" fmla="*/ 2147483647 h 85"/>
              <a:gd name="T68" fmla="*/ 2147483647 w 90"/>
              <a:gd name="T69" fmla="*/ 2147483647 h 85"/>
              <a:gd name="T70" fmla="*/ 2147483647 w 90"/>
              <a:gd name="T71" fmla="*/ 2147483647 h 85"/>
              <a:gd name="T72" fmla="*/ 2147483647 w 90"/>
              <a:gd name="T73" fmla="*/ 2147483647 h 85"/>
              <a:gd name="T74" fmla="*/ 2147483647 w 90"/>
              <a:gd name="T75" fmla="*/ 0 h 85"/>
              <a:gd name="T76" fmla="*/ 2147483647 w 90"/>
              <a:gd name="T77" fmla="*/ 2147483647 h 85"/>
              <a:gd name="T78" fmla="*/ 2147483647 w 90"/>
              <a:gd name="T79" fmla="*/ 2147483647 h 85"/>
              <a:gd name="T80" fmla="*/ 2147483647 w 90"/>
              <a:gd name="T81" fmla="*/ 2147483647 h 85"/>
              <a:gd name="T82" fmla="*/ 2147483647 w 90"/>
              <a:gd name="T83" fmla="*/ 2147483647 h 85"/>
              <a:gd name="T84" fmla="*/ 2147483647 w 90"/>
              <a:gd name="T85" fmla="*/ 2147483647 h 85"/>
              <a:gd name="T86" fmla="*/ 2147483647 w 90"/>
              <a:gd name="T87" fmla="*/ 2147483647 h 85"/>
              <a:gd name="T88" fmla="*/ 2147483647 w 90"/>
              <a:gd name="T89" fmla="*/ 2147483647 h 85"/>
              <a:gd name="T90" fmla="*/ 2147483647 w 90"/>
              <a:gd name="T91" fmla="*/ 2147483647 h 85"/>
              <a:gd name="T92" fmla="*/ 2147483647 w 90"/>
              <a:gd name="T93" fmla="*/ 2147483647 h 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85"/>
              <a:gd name="T143" fmla="*/ 90 w 90"/>
              <a:gd name="T144" fmla="*/ 85 h 8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3" name="Freeform 66"/>
          <p:cNvSpPr>
            <a:spLocks noEditPoints="1" noChangeArrowheads="1"/>
          </p:cNvSpPr>
          <p:nvPr/>
        </p:nvSpPr>
        <p:spPr bwMode="auto">
          <a:xfrm>
            <a:off x="5441950" y="3754438"/>
            <a:ext cx="407988" cy="254000"/>
          </a:xfrm>
          <a:custGeom>
            <a:avLst/>
            <a:gdLst>
              <a:gd name="T0" fmla="*/ 0 w 108"/>
              <a:gd name="T1" fmla="*/ 2147483647 h 63"/>
              <a:gd name="T2" fmla="*/ 2147483647 w 108"/>
              <a:gd name="T3" fmla="*/ 2147483647 h 63"/>
              <a:gd name="T4" fmla="*/ 2147483647 w 108"/>
              <a:gd name="T5" fmla="*/ 2147483647 h 63"/>
              <a:gd name="T6" fmla="*/ 2147483647 w 108"/>
              <a:gd name="T7" fmla="*/ 2147483647 h 63"/>
              <a:gd name="T8" fmla="*/ 2147483647 w 108"/>
              <a:gd name="T9" fmla="*/ 2147483647 h 63"/>
              <a:gd name="T10" fmla="*/ 2147483647 w 108"/>
              <a:gd name="T11" fmla="*/ 2147483647 h 63"/>
              <a:gd name="T12" fmla="*/ 2147483647 w 108"/>
              <a:gd name="T13" fmla="*/ 2147483647 h 63"/>
              <a:gd name="T14" fmla="*/ 2147483647 w 108"/>
              <a:gd name="T15" fmla="*/ 2147483647 h 63"/>
              <a:gd name="T16" fmla="*/ 2147483647 w 108"/>
              <a:gd name="T17" fmla="*/ 2147483647 h 63"/>
              <a:gd name="T18" fmla="*/ 2147483647 w 108"/>
              <a:gd name="T19" fmla="*/ 2147483647 h 63"/>
              <a:gd name="T20" fmla="*/ 2147483647 w 108"/>
              <a:gd name="T21" fmla="*/ 2147483647 h 63"/>
              <a:gd name="T22" fmla="*/ 2147483647 w 108"/>
              <a:gd name="T23" fmla="*/ 2147483647 h 63"/>
              <a:gd name="T24" fmla="*/ 2147483647 w 108"/>
              <a:gd name="T25" fmla="*/ 2147483647 h 63"/>
              <a:gd name="T26" fmla="*/ 2147483647 w 108"/>
              <a:gd name="T27" fmla="*/ 2147483647 h 63"/>
              <a:gd name="T28" fmla="*/ 2147483647 w 108"/>
              <a:gd name="T29" fmla="*/ 2147483647 h 63"/>
              <a:gd name="T30" fmla="*/ 2147483647 w 108"/>
              <a:gd name="T31" fmla="*/ 2147483647 h 63"/>
              <a:gd name="T32" fmla="*/ 2147483647 w 108"/>
              <a:gd name="T33" fmla="*/ 2147483647 h 63"/>
              <a:gd name="T34" fmla="*/ 2147483647 w 108"/>
              <a:gd name="T35" fmla="*/ 2147483647 h 63"/>
              <a:gd name="T36" fmla="*/ 2147483647 w 108"/>
              <a:gd name="T37" fmla="*/ 2147483647 h 63"/>
              <a:gd name="T38" fmla="*/ 2147483647 w 108"/>
              <a:gd name="T39" fmla="*/ 2147483647 h 63"/>
              <a:gd name="T40" fmla="*/ 2147483647 w 108"/>
              <a:gd name="T41" fmla="*/ 2147483647 h 63"/>
              <a:gd name="T42" fmla="*/ 2147483647 w 108"/>
              <a:gd name="T43" fmla="*/ 2147483647 h 63"/>
              <a:gd name="T44" fmla="*/ 2147483647 w 108"/>
              <a:gd name="T45" fmla="*/ 2147483647 h 63"/>
              <a:gd name="T46" fmla="*/ 2147483647 w 108"/>
              <a:gd name="T47" fmla="*/ 2147483647 h 63"/>
              <a:gd name="T48" fmla="*/ 2147483647 w 108"/>
              <a:gd name="T49" fmla="*/ 2147483647 h 63"/>
              <a:gd name="T50" fmla="*/ 2147483647 w 108"/>
              <a:gd name="T51" fmla="*/ 2147483647 h 63"/>
              <a:gd name="T52" fmla="*/ 2147483647 w 108"/>
              <a:gd name="T53" fmla="*/ 2147483647 h 63"/>
              <a:gd name="T54" fmla="*/ 2147483647 w 108"/>
              <a:gd name="T55" fmla="*/ 2147483647 h 63"/>
              <a:gd name="T56" fmla="*/ 2147483647 w 108"/>
              <a:gd name="T57" fmla="*/ 2147483647 h 63"/>
              <a:gd name="T58" fmla="*/ 2147483647 w 108"/>
              <a:gd name="T59" fmla="*/ 2147483647 h 63"/>
              <a:gd name="T60" fmla="*/ 2147483647 w 108"/>
              <a:gd name="T61" fmla="*/ 2147483647 h 63"/>
              <a:gd name="T62" fmla="*/ 2147483647 w 108"/>
              <a:gd name="T63" fmla="*/ 2147483647 h 63"/>
              <a:gd name="T64" fmla="*/ 2147483647 w 108"/>
              <a:gd name="T65" fmla="*/ 2147483647 h 63"/>
              <a:gd name="T66" fmla="*/ 2147483647 w 108"/>
              <a:gd name="T67" fmla="*/ 2147483647 h 63"/>
              <a:gd name="T68" fmla="*/ 2147483647 w 108"/>
              <a:gd name="T69" fmla="*/ 2147483647 h 63"/>
              <a:gd name="T70" fmla="*/ 2147483647 w 108"/>
              <a:gd name="T71" fmla="*/ 2147483647 h 63"/>
              <a:gd name="T72" fmla="*/ 2147483647 w 108"/>
              <a:gd name="T73" fmla="*/ 2147483647 h 63"/>
              <a:gd name="T74" fmla="*/ 2147483647 w 108"/>
              <a:gd name="T75" fmla="*/ 2147483647 h 63"/>
              <a:gd name="T76" fmla="*/ 2147483647 w 108"/>
              <a:gd name="T77" fmla="*/ 2147483647 h 63"/>
              <a:gd name="T78" fmla="*/ 2147483647 w 108"/>
              <a:gd name="T79" fmla="*/ 2147483647 h 63"/>
              <a:gd name="T80" fmla="*/ 2147483647 w 108"/>
              <a:gd name="T81" fmla="*/ 2147483647 h 63"/>
              <a:gd name="T82" fmla="*/ 2147483647 w 108"/>
              <a:gd name="T83" fmla="*/ 2147483647 h 63"/>
              <a:gd name="T84" fmla="*/ 2147483647 w 108"/>
              <a:gd name="T85" fmla="*/ 2147483647 h 63"/>
              <a:gd name="T86" fmla="*/ 2147483647 w 108"/>
              <a:gd name="T87" fmla="*/ 2147483647 h 63"/>
              <a:gd name="T88" fmla="*/ 2147483647 w 108"/>
              <a:gd name="T89" fmla="*/ 2147483647 h 63"/>
              <a:gd name="T90" fmla="*/ 2147483647 w 108"/>
              <a:gd name="T91" fmla="*/ 2147483647 h 63"/>
              <a:gd name="T92" fmla="*/ 2147483647 w 108"/>
              <a:gd name="T93" fmla="*/ 2147483647 h 63"/>
              <a:gd name="T94" fmla="*/ 2147483647 w 108"/>
              <a:gd name="T95" fmla="*/ 2147483647 h 63"/>
              <a:gd name="T96" fmla="*/ 2147483647 w 108"/>
              <a:gd name="T97" fmla="*/ 2147483647 h 63"/>
              <a:gd name="T98" fmla="*/ 2147483647 w 108"/>
              <a:gd name="T99" fmla="*/ 2147483647 h 63"/>
              <a:gd name="T100" fmla="*/ 2147483647 w 108"/>
              <a:gd name="T101" fmla="*/ 2147483647 h 63"/>
              <a:gd name="T102" fmla="*/ 2147483647 w 108"/>
              <a:gd name="T103" fmla="*/ 2147483647 h 63"/>
              <a:gd name="T104" fmla="*/ 2147483647 w 108"/>
              <a:gd name="T105" fmla="*/ 2147483647 h 63"/>
              <a:gd name="T106" fmla="*/ 2147483647 w 108"/>
              <a:gd name="T107" fmla="*/ 2147483647 h 63"/>
              <a:gd name="T108" fmla="*/ 2147483647 w 108"/>
              <a:gd name="T109" fmla="*/ 2147483647 h 63"/>
              <a:gd name="T110" fmla="*/ 2147483647 w 108"/>
              <a:gd name="T111" fmla="*/ 2147483647 h 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8"/>
              <a:gd name="T169" fmla="*/ 0 h 63"/>
              <a:gd name="T170" fmla="*/ 108 w 108"/>
              <a:gd name="T171" fmla="*/ 63 h 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4" name="Freeform 67"/>
          <p:cNvSpPr>
            <a:spLocks noEditPoints="1" noChangeArrowheads="1"/>
          </p:cNvSpPr>
          <p:nvPr/>
        </p:nvSpPr>
        <p:spPr bwMode="auto">
          <a:xfrm>
            <a:off x="6205538" y="4203700"/>
            <a:ext cx="290512" cy="395288"/>
          </a:xfrm>
          <a:custGeom>
            <a:avLst/>
            <a:gdLst>
              <a:gd name="T0" fmla="*/ 0 w 77"/>
              <a:gd name="T1" fmla="*/ 2147483647 h 98"/>
              <a:gd name="T2" fmla="*/ 2147483647 w 77"/>
              <a:gd name="T3" fmla="*/ 2147483647 h 98"/>
              <a:gd name="T4" fmla="*/ 2147483647 w 77"/>
              <a:gd name="T5" fmla="*/ 2147483647 h 98"/>
              <a:gd name="T6" fmla="*/ 2147483647 w 77"/>
              <a:gd name="T7" fmla="*/ 2147483647 h 98"/>
              <a:gd name="T8" fmla="*/ 2147483647 w 77"/>
              <a:gd name="T9" fmla="*/ 2147483647 h 98"/>
              <a:gd name="T10" fmla="*/ 2147483647 w 77"/>
              <a:gd name="T11" fmla="*/ 2147483647 h 98"/>
              <a:gd name="T12" fmla="*/ 2147483647 w 77"/>
              <a:gd name="T13" fmla="*/ 2147483647 h 98"/>
              <a:gd name="T14" fmla="*/ 2147483647 w 77"/>
              <a:gd name="T15" fmla="*/ 2147483647 h 98"/>
              <a:gd name="T16" fmla="*/ 2147483647 w 77"/>
              <a:gd name="T17" fmla="*/ 2147483647 h 98"/>
              <a:gd name="T18" fmla="*/ 2147483647 w 77"/>
              <a:gd name="T19" fmla="*/ 2147483647 h 98"/>
              <a:gd name="T20" fmla="*/ 2147483647 w 77"/>
              <a:gd name="T21" fmla="*/ 2147483647 h 98"/>
              <a:gd name="T22" fmla="*/ 2147483647 w 77"/>
              <a:gd name="T23" fmla="*/ 2147483647 h 98"/>
              <a:gd name="T24" fmla="*/ 2147483647 w 77"/>
              <a:gd name="T25" fmla="*/ 2147483647 h 98"/>
              <a:gd name="T26" fmla="*/ 2147483647 w 77"/>
              <a:gd name="T27" fmla="*/ 2147483647 h 98"/>
              <a:gd name="T28" fmla="*/ 2147483647 w 77"/>
              <a:gd name="T29" fmla="*/ 2147483647 h 98"/>
              <a:gd name="T30" fmla="*/ 2147483647 w 77"/>
              <a:gd name="T31" fmla="*/ 2147483647 h 98"/>
              <a:gd name="T32" fmla="*/ 2147483647 w 77"/>
              <a:gd name="T33" fmla="*/ 2147483647 h 98"/>
              <a:gd name="T34" fmla="*/ 2147483647 w 77"/>
              <a:gd name="T35" fmla="*/ 2147483647 h 98"/>
              <a:gd name="T36" fmla="*/ 2147483647 w 77"/>
              <a:gd name="T37" fmla="*/ 2147483647 h 98"/>
              <a:gd name="T38" fmla="*/ 2147483647 w 77"/>
              <a:gd name="T39" fmla="*/ 2147483647 h 98"/>
              <a:gd name="T40" fmla="*/ 2147483647 w 77"/>
              <a:gd name="T41" fmla="*/ 2147483647 h 98"/>
              <a:gd name="T42" fmla="*/ 2147483647 w 77"/>
              <a:gd name="T43" fmla="*/ 2147483647 h 98"/>
              <a:gd name="T44" fmla="*/ 2147483647 w 77"/>
              <a:gd name="T45" fmla="*/ 2147483647 h 98"/>
              <a:gd name="T46" fmla="*/ 2147483647 w 77"/>
              <a:gd name="T47" fmla="*/ 2147483647 h 98"/>
              <a:gd name="T48" fmla="*/ 2147483647 w 77"/>
              <a:gd name="T49" fmla="*/ 2147483647 h 98"/>
              <a:gd name="T50" fmla="*/ 2147483647 w 77"/>
              <a:gd name="T51" fmla="*/ 2147483647 h 98"/>
              <a:gd name="T52" fmla="*/ 2147483647 w 77"/>
              <a:gd name="T53" fmla="*/ 0 h 98"/>
              <a:gd name="T54" fmla="*/ 2147483647 w 77"/>
              <a:gd name="T55" fmla="*/ 2147483647 h 98"/>
              <a:gd name="T56" fmla="*/ 2147483647 w 77"/>
              <a:gd name="T57" fmla="*/ 0 h 98"/>
              <a:gd name="T58" fmla="*/ 2147483647 w 77"/>
              <a:gd name="T59" fmla="*/ 2147483647 h 98"/>
              <a:gd name="T60" fmla="*/ 2147483647 w 77"/>
              <a:gd name="T61" fmla="*/ 0 h 98"/>
              <a:gd name="T62" fmla="*/ 2147483647 w 77"/>
              <a:gd name="T63" fmla="*/ 2147483647 h 98"/>
              <a:gd name="T64" fmla="*/ 2147483647 w 77"/>
              <a:gd name="T65" fmla="*/ 2147483647 h 98"/>
              <a:gd name="T66" fmla="*/ 2147483647 w 77"/>
              <a:gd name="T67" fmla="*/ 2147483647 h 98"/>
              <a:gd name="T68" fmla="*/ 2147483647 w 77"/>
              <a:gd name="T69" fmla="*/ 2147483647 h 98"/>
              <a:gd name="T70" fmla="*/ 2147483647 w 77"/>
              <a:gd name="T71" fmla="*/ 2147483647 h 98"/>
              <a:gd name="T72" fmla="*/ 2147483647 w 77"/>
              <a:gd name="T73" fmla="*/ 2147483647 h 98"/>
              <a:gd name="T74" fmla="*/ 2147483647 w 77"/>
              <a:gd name="T75" fmla="*/ 2147483647 h 98"/>
              <a:gd name="T76" fmla="*/ 2147483647 w 77"/>
              <a:gd name="T77" fmla="*/ 2147483647 h 98"/>
              <a:gd name="T78" fmla="*/ 2147483647 w 77"/>
              <a:gd name="T79" fmla="*/ 2147483647 h 98"/>
              <a:gd name="T80" fmla="*/ 2147483647 w 77"/>
              <a:gd name="T81" fmla="*/ 2147483647 h 98"/>
              <a:gd name="T82" fmla="*/ 2147483647 w 77"/>
              <a:gd name="T83" fmla="*/ 2147483647 h 98"/>
              <a:gd name="T84" fmla="*/ 2147483647 w 77"/>
              <a:gd name="T85" fmla="*/ 2147483647 h 98"/>
              <a:gd name="T86" fmla="*/ 2147483647 w 77"/>
              <a:gd name="T87" fmla="*/ 2147483647 h 98"/>
              <a:gd name="T88" fmla="*/ 2147483647 w 77"/>
              <a:gd name="T89" fmla="*/ 2147483647 h 98"/>
              <a:gd name="T90" fmla="*/ 2147483647 w 77"/>
              <a:gd name="T91" fmla="*/ 2147483647 h 98"/>
              <a:gd name="T92" fmla="*/ 2147483647 w 77"/>
              <a:gd name="T93" fmla="*/ 2147483647 h 98"/>
              <a:gd name="T94" fmla="*/ 2147483647 w 77"/>
              <a:gd name="T95" fmla="*/ 2147483647 h 98"/>
              <a:gd name="T96" fmla="*/ 2147483647 w 77"/>
              <a:gd name="T97" fmla="*/ 2147483647 h 98"/>
              <a:gd name="T98" fmla="*/ 2147483647 w 77"/>
              <a:gd name="T99" fmla="*/ 2147483647 h 98"/>
              <a:gd name="T100" fmla="*/ 2147483647 w 77"/>
              <a:gd name="T101" fmla="*/ 2147483647 h 98"/>
              <a:gd name="T102" fmla="*/ 2147483647 w 77"/>
              <a:gd name="T103" fmla="*/ 2147483647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5" name="Freeform 68"/>
          <p:cNvSpPr>
            <a:spLocks noEditPoints="1" noChangeArrowheads="1"/>
          </p:cNvSpPr>
          <p:nvPr/>
        </p:nvSpPr>
        <p:spPr bwMode="auto">
          <a:xfrm>
            <a:off x="7550150" y="4200525"/>
            <a:ext cx="374650" cy="400050"/>
          </a:xfrm>
          <a:custGeom>
            <a:avLst/>
            <a:gdLst>
              <a:gd name="T0" fmla="*/ 2147483647 w 99"/>
              <a:gd name="T1" fmla="*/ 2147483647 h 99"/>
              <a:gd name="T2" fmla="*/ 2147483647 w 99"/>
              <a:gd name="T3" fmla="*/ 2147483647 h 99"/>
              <a:gd name="T4" fmla="*/ 2147483647 w 99"/>
              <a:gd name="T5" fmla="*/ 2147483647 h 99"/>
              <a:gd name="T6" fmla="*/ 2147483647 w 99"/>
              <a:gd name="T7" fmla="*/ 2147483647 h 99"/>
              <a:gd name="T8" fmla="*/ 2147483647 w 99"/>
              <a:gd name="T9" fmla="*/ 2147483647 h 99"/>
              <a:gd name="T10" fmla="*/ 2147483647 w 99"/>
              <a:gd name="T11" fmla="*/ 2147483647 h 99"/>
              <a:gd name="T12" fmla="*/ 2147483647 w 99"/>
              <a:gd name="T13" fmla="*/ 2147483647 h 99"/>
              <a:gd name="T14" fmla="*/ 2147483647 w 99"/>
              <a:gd name="T15" fmla="*/ 2147483647 h 99"/>
              <a:gd name="T16" fmla="*/ 2147483647 w 99"/>
              <a:gd name="T17" fmla="*/ 2147483647 h 99"/>
              <a:gd name="T18" fmla="*/ 2147483647 w 99"/>
              <a:gd name="T19" fmla="*/ 2147483647 h 99"/>
              <a:gd name="T20" fmla="*/ 2147483647 w 99"/>
              <a:gd name="T21" fmla="*/ 2147483647 h 99"/>
              <a:gd name="T22" fmla="*/ 2147483647 w 99"/>
              <a:gd name="T23" fmla="*/ 2147483647 h 99"/>
              <a:gd name="T24" fmla="*/ 2147483647 w 99"/>
              <a:gd name="T25" fmla="*/ 2147483647 h 99"/>
              <a:gd name="T26" fmla="*/ 2147483647 w 99"/>
              <a:gd name="T27" fmla="*/ 2147483647 h 99"/>
              <a:gd name="T28" fmla="*/ 2147483647 w 99"/>
              <a:gd name="T29" fmla="*/ 2147483647 h 99"/>
              <a:gd name="T30" fmla="*/ 2147483647 w 99"/>
              <a:gd name="T31" fmla="*/ 2147483647 h 99"/>
              <a:gd name="T32" fmla="*/ 2147483647 w 99"/>
              <a:gd name="T33" fmla="*/ 2147483647 h 99"/>
              <a:gd name="T34" fmla="*/ 0 w 99"/>
              <a:gd name="T35" fmla="*/ 2147483647 h 99"/>
              <a:gd name="T36" fmla="*/ 2147483647 w 99"/>
              <a:gd name="T37" fmla="*/ 2147483647 h 99"/>
              <a:gd name="T38" fmla="*/ 2147483647 w 99"/>
              <a:gd name="T39" fmla="*/ 2147483647 h 99"/>
              <a:gd name="T40" fmla="*/ 2147483647 w 99"/>
              <a:gd name="T41" fmla="*/ 2147483647 h 99"/>
              <a:gd name="T42" fmla="*/ 2147483647 w 99"/>
              <a:gd name="T43" fmla="*/ 2147483647 h 99"/>
              <a:gd name="T44" fmla="*/ 2147483647 w 99"/>
              <a:gd name="T45" fmla="*/ 2147483647 h 99"/>
              <a:gd name="T46" fmla="*/ 2147483647 w 99"/>
              <a:gd name="T47" fmla="*/ 0 h 99"/>
              <a:gd name="T48" fmla="*/ 2147483647 w 99"/>
              <a:gd name="T49" fmla="*/ 2147483647 h 99"/>
              <a:gd name="T50" fmla="*/ 2147483647 w 99"/>
              <a:gd name="T51" fmla="*/ 2147483647 h 99"/>
              <a:gd name="T52" fmla="*/ 2147483647 w 99"/>
              <a:gd name="T53" fmla="*/ 2147483647 h 99"/>
              <a:gd name="T54" fmla="*/ 2147483647 w 99"/>
              <a:gd name="T55" fmla="*/ 2147483647 h 99"/>
              <a:gd name="T56" fmla="*/ 2147483647 w 99"/>
              <a:gd name="T57" fmla="*/ 2147483647 h 99"/>
              <a:gd name="T58" fmla="*/ 2147483647 w 99"/>
              <a:gd name="T59" fmla="*/ 2147483647 h 99"/>
              <a:gd name="T60" fmla="*/ 2147483647 w 99"/>
              <a:gd name="T61" fmla="*/ 2147483647 h 99"/>
              <a:gd name="T62" fmla="*/ 2147483647 w 99"/>
              <a:gd name="T63" fmla="*/ 2147483647 h 99"/>
              <a:gd name="T64" fmla="*/ 2147483647 w 99"/>
              <a:gd name="T65" fmla="*/ 2147483647 h 99"/>
              <a:gd name="T66" fmla="*/ 2147483647 w 99"/>
              <a:gd name="T67" fmla="*/ 2147483647 h 99"/>
              <a:gd name="T68" fmla="*/ 2147483647 w 99"/>
              <a:gd name="T69" fmla="*/ 2147483647 h 99"/>
              <a:gd name="T70" fmla="*/ 2147483647 w 99"/>
              <a:gd name="T71" fmla="*/ 2147483647 h 99"/>
              <a:gd name="T72" fmla="*/ 2147483647 w 99"/>
              <a:gd name="T73" fmla="*/ 2147483647 h 99"/>
              <a:gd name="T74" fmla="*/ 2147483647 w 99"/>
              <a:gd name="T75" fmla="*/ 2147483647 h 99"/>
              <a:gd name="T76" fmla="*/ 2147483647 w 99"/>
              <a:gd name="T77" fmla="*/ 2147483647 h 99"/>
              <a:gd name="T78" fmla="*/ 2147483647 w 99"/>
              <a:gd name="T79" fmla="*/ 2147483647 h 99"/>
              <a:gd name="T80" fmla="*/ 2147483647 w 99"/>
              <a:gd name="T81" fmla="*/ 2147483647 h 99"/>
              <a:gd name="T82" fmla="*/ 2147483647 w 99"/>
              <a:gd name="T83" fmla="*/ 2147483647 h 99"/>
              <a:gd name="T84" fmla="*/ 2147483647 w 99"/>
              <a:gd name="T85" fmla="*/ 2147483647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9"/>
              <a:gd name="T130" fmla="*/ 0 h 99"/>
              <a:gd name="T131" fmla="*/ 99 w 99"/>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6" name="Freeform 69"/>
          <p:cNvSpPr>
            <a:spLocks noEditPoints="1" noChangeArrowheads="1"/>
          </p:cNvSpPr>
          <p:nvPr/>
        </p:nvSpPr>
        <p:spPr bwMode="auto">
          <a:xfrm>
            <a:off x="8226425" y="4154488"/>
            <a:ext cx="425450" cy="465137"/>
          </a:xfrm>
          <a:custGeom>
            <a:avLst/>
            <a:gdLst>
              <a:gd name="T0" fmla="*/ 2147483647 w 112"/>
              <a:gd name="T1" fmla="*/ 2147483647 h 115"/>
              <a:gd name="T2" fmla="*/ 2147483647 w 112"/>
              <a:gd name="T3" fmla="*/ 2147483647 h 115"/>
              <a:gd name="T4" fmla="*/ 2147483647 w 112"/>
              <a:gd name="T5" fmla="*/ 2147483647 h 115"/>
              <a:gd name="T6" fmla="*/ 2147483647 w 112"/>
              <a:gd name="T7" fmla="*/ 2147483647 h 115"/>
              <a:gd name="T8" fmla="*/ 2147483647 w 112"/>
              <a:gd name="T9" fmla="*/ 2147483647 h 115"/>
              <a:gd name="T10" fmla="*/ 2147483647 w 112"/>
              <a:gd name="T11" fmla="*/ 2147483647 h 115"/>
              <a:gd name="T12" fmla="*/ 2147483647 w 112"/>
              <a:gd name="T13" fmla="*/ 2147483647 h 115"/>
              <a:gd name="T14" fmla="*/ 2147483647 w 112"/>
              <a:gd name="T15" fmla="*/ 2147483647 h 115"/>
              <a:gd name="T16" fmla="*/ 2147483647 w 112"/>
              <a:gd name="T17" fmla="*/ 2147483647 h 115"/>
              <a:gd name="T18" fmla="*/ 2147483647 w 112"/>
              <a:gd name="T19" fmla="*/ 2147483647 h 115"/>
              <a:gd name="T20" fmla="*/ 2147483647 w 112"/>
              <a:gd name="T21" fmla="*/ 2147483647 h 115"/>
              <a:gd name="T22" fmla="*/ 2147483647 w 112"/>
              <a:gd name="T23" fmla="*/ 2147483647 h 115"/>
              <a:gd name="T24" fmla="*/ 2147483647 w 112"/>
              <a:gd name="T25" fmla="*/ 2147483647 h 115"/>
              <a:gd name="T26" fmla="*/ 2147483647 w 112"/>
              <a:gd name="T27" fmla="*/ 2147483647 h 115"/>
              <a:gd name="T28" fmla="*/ 2147483647 w 112"/>
              <a:gd name="T29" fmla="*/ 2147483647 h 115"/>
              <a:gd name="T30" fmla="*/ 2147483647 w 112"/>
              <a:gd name="T31" fmla="*/ 2147483647 h 115"/>
              <a:gd name="T32" fmla="*/ 2147483647 w 112"/>
              <a:gd name="T33" fmla="*/ 2147483647 h 115"/>
              <a:gd name="T34" fmla="*/ 2147483647 w 112"/>
              <a:gd name="T35" fmla="*/ 2147483647 h 115"/>
              <a:gd name="T36" fmla="*/ 2147483647 w 112"/>
              <a:gd name="T37" fmla="*/ 2147483647 h 115"/>
              <a:gd name="T38" fmla="*/ 2147483647 w 112"/>
              <a:gd name="T39" fmla="*/ 2147483647 h 115"/>
              <a:gd name="T40" fmla="*/ 2147483647 w 112"/>
              <a:gd name="T41" fmla="*/ 2147483647 h 115"/>
              <a:gd name="T42" fmla="*/ 2147483647 w 112"/>
              <a:gd name="T43" fmla="*/ 2147483647 h 115"/>
              <a:gd name="T44" fmla="*/ 2147483647 w 112"/>
              <a:gd name="T45" fmla="*/ 2147483647 h 115"/>
              <a:gd name="T46" fmla="*/ 2147483647 w 112"/>
              <a:gd name="T47" fmla="*/ 2147483647 h 115"/>
              <a:gd name="T48" fmla="*/ 2147483647 w 112"/>
              <a:gd name="T49" fmla="*/ 2147483647 h 115"/>
              <a:gd name="T50" fmla="*/ 2147483647 w 112"/>
              <a:gd name="T51" fmla="*/ 2147483647 h 115"/>
              <a:gd name="T52" fmla="*/ 2147483647 w 112"/>
              <a:gd name="T53" fmla="*/ 2147483647 h 115"/>
              <a:gd name="T54" fmla="*/ 2147483647 w 112"/>
              <a:gd name="T55" fmla="*/ 2147483647 h 115"/>
              <a:gd name="T56" fmla="*/ 2147483647 w 112"/>
              <a:gd name="T57" fmla="*/ 2147483647 h 115"/>
              <a:gd name="T58" fmla="*/ 2147483647 w 112"/>
              <a:gd name="T59" fmla="*/ 2147483647 h 115"/>
              <a:gd name="T60" fmla="*/ 2147483647 w 112"/>
              <a:gd name="T61" fmla="*/ 2147483647 h 115"/>
              <a:gd name="T62" fmla="*/ 2147483647 w 112"/>
              <a:gd name="T63" fmla="*/ 2147483647 h 115"/>
              <a:gd name="T64" fmla="*/ 2147483647 w 112"/>
              <a:gd name="T65" fmla="*/ 2147483647 h 115"/>
              <a:gd name="T66" fmla="*/ 2147483647 w 112"/>
              <a:gd name="T67" fmla="*/ 2147483647 h 115"/>
              <a:gd name="T68" fmla="*/ 2147483647 w 112"/>
              <a:gd name="T69" fmla="*/ 2147483647 h 115"/>
              <a:gd name="T70" fmla="*/ 2147483647 w 112"/>
              <a:gd name="T71" fmla="*/ 2147483647 h 115"/>
              <a:gd name="T72" fmla="*/ 2147483647 w 112"/>
              <a:gd name="T73" fmla="*/ 2147483647 h 115"/>
              <a:gd name="T74" fmla="*/ 2147483647 w 112"/>
              <a:gd name="T75" fmla="*/ 2147483647 h 115"/>
              <a:gd name="T76" fmla="*/ 2147483647 w 112"/>
              <a:gd name="T77" fmla="*/ 2147483647 h 115"/>
              <a:gd name="T78" fmla="*/ 2147483647 w 112"/>
              <a:gd name="T79" fmla="*/ 2147483647 h 115"/>
              <a:gd name="T80" fmla="*/ 2147483647 w 112"/>
              <a:gd name="T81" fmla="*/ 2147483647 h 115"/>
              <a:gd name="T82" fmla="*/ 2147483647 w 112"/>
              <a:gd name="T83" fmla="*/ 2147483647 h 115"/>
              <a:gd name="T84" fmla="*/ 2147483647 w 112"/>
              <a:gd name="T85" fmla="*/ 2147483647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2"/>
              <a:gd name="T130" fmla="*/ 0 h 115"/>
              <a:gd name="T131" fmla="*/ 112 w 112"/>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7" name="Freeform 70"/>
          <p:cNvSpPr>
            <a:spLocks noEditPoints="1" noChangeArrowheads="1"/>
          </p:cNvSpPr>
          <p:nvPr/>
        </p:nvSpPr>
        <p:spPr bwMode="auto">
          <a:xfrm>
            <a:off x="8226425" y="4803775"/>
            <a:ext cx="419100" cy="250825"/>
          </a:xfrm>
          <a:custGeom>
            <a:avLst/>
            <a:gdLst>
              <a:gd name="T0" fmla="*/ 2147483647 w 111"/>
              <a:gd name="T1" fmla="*/ 0 h 62"/>
              <a:gd name="T2" fmla="*/ 2147483647 w 111"/>
              <a:gd name="T3" fmla="*/ 2147483647 h 62"/>
              <a:gd name="T4" fmla="*/ 2147483647 w 111"/>
              <a:gd name="T5" fmla="*/ 2147483647 h 62"/>
              <a:gd name="T6" fmla="*/ 2147483647 w 111"/>
              <a:gd name="T7" fmla="*/ 2147483647 h 62"/>
              <a:gd name="T8" fmla="*/ 2147483647 w 111"/>
              <a:gd name="T9" fmla="*/ 2147483647 h 62"/>
              <a:gd name="T10" fmla="*/ 2147483647 w 111"/>
              <a:gd name="T11" fmla="*/ 2147483647 h 62"/>
              <a:gd name="T12" fmla="*/ 2147483647 w 111"/>
              <a:gd name="T13" fmla="*/ 2147483647 h 62"/>
              <a:gd name="T14" fmla="*/ 2147483647 w 111"/>
              <a:gd name="T15" fmla="*/ 2147483647 h 62"/>
              <a:gd name="T16" fmla="*/ 2147483647 w 111"/>
              <a:gd name="T17" fmla="*/ 2147483647 h 62"/>
              <a:gd name="T18" fmla="*/ 2147483647 w 111"/>
              <a:gd name="T19" fmla="*/ 2147483647 h 62"/>
              <a:gd name="T20" fmla="*/ 2147483647 w 111"/>
              <a:gd name="T21" fmla="*/ 2147483647 h 62"/>
              <a:gd name="T22" fmla="*/ 2147483647 w 111"/>
              <a:gd name="T23" fmla="*/ 2147483647 h 62"/>
              <a:gd name="T24" fmla="*/ 2147483647 w 111"/>
              <a:gd name="T25" fmla="*/ 2147483647 h 62"/>
              <a:gd name="T26" fmla="*/ 2147483647 w 111"/>
              <a:gd name="T27" fmla="*/ 2147483647 h 62"/>
              <a:gd name="T28" fmla="*/ 2147483647 w 111"/>
              <a:gd name="T29" fmla="*/ 2147483647 h 62"/>
              <a:gd name="T30" fmla="*/ 2147483647 w 111"/>
              <a:gd name="T31" fmla="*/ 2147483647 h 62"/>
              <a:gd name="T32" fmla="*/ 2147483647 w 111"/>
              <a:gd name="T33" fmla="*/ 2147483647 h 62"/>
              <a:gd name="T34" fmla="*/ 2147483647 w 111"/>
              <a:gd name="T35" fmla="*/ 2147483647 h 62"/>
              <a:gd name="T36" fmla="*/ 2147483647 w 111"/>
              <a:gd name="T37" fmla="*/ 2147483647 h 62"/>
              <a:gd name="T38" fmla="*/ 2147483647 w 111"/>
              <a:gd name="T39" fmla="*/ 2147483647 h 62"/>
              <a:gd name="T40" fmla="*/ 0 w 111"/>
              <a:gd name="T41" fmla="*/ 2147483647 h 62"/>
              <a:gd name="T42" fmla="*/ 0 w 111"/>
              <a:gd name="T43" fmla="*/ 2147483647 h 62"/>
              <a:gd name="T44" fmla="*/ 0 w 111"/>
              <a:gd name="T45" fmla="*/ 2147483647 h 62"/>
              <a:gd name="T46" fmla="*/ 2147483647 w 111"/>
              <a:gd name="T47" fmla="*/ 2147483647 h 62"/>
              <a:gd name="T48" fmla="*/ 2147483647 w 111"/>
              <a:gd name="T49" fmla="*/ 2147483647 h 62"/>
              <a:gd name="T50" fmla="*/ 2147483647 w 111"/>
              <a:gd name="T51" fmla="*/ 2147483647 h 62"/>
              <a:gd name="T52" fmla="*/ 2147483647 w 111"/>
              <a:gd name="T53" fmla="*/ 0 h 62"/>
              <a:gd name="T54" fmla="*/ 2147483647 w 111"/>
              <a:gd name="T55" fmla="*/ 2147483647 h 62"/>
              <a:gd name="T56" fmla="*/ 2147483647 w 111"/>
              <a:gd name="T57" fmla="*/ 2147483647 h 62"/>
              <a:gd name="T58" fmla="*/ 2147483647 w 111"/>
              <a:gd name="T59" fmla="*/ 2147483647 h 62"/>
              <a:gd name="T60" fmla="*/ 2147483647 w 111"/>
              <a:gd name="T61" fmla="*/ 2147483647 h 62"/>
              <a:gd name="T62" fmla="*/ 2147483647 w 111"/>
              <a:gd name="T63" fmla="*/ 2147483647 h 62"/>
              <a:gd name="T64" fmla="*/ 2147483647 w 111"/>
              <a:gd name="T65" fmla="*/ 2147483647 h 62"/>
              <a:gd name="T66" fmla="*/ 2147483647 w 111"/>
              <a:gd name="T67" fmla="*/ 2147483647 h 62"/>
              <a:gd name="T68" fmla="*/ 2147483647 w 111"/>
              <a:gd name="T69" fmla="*/ 2147483647 h 62"/>
              <a:gd name="T70" fmla="*/ 2147483647 w 111"/>
              <a:gd name="T71" fmla="*/ 2147483647 h 62"/>
              <a:gd name="T72" fmla="*/ 2147483647 w 111"/>
              <a:gd name="T73" fmla="*/ 2147483647 h 62"/>
              <a:gd name="T74" fmla="*/ 2147483647 w 111"/>
              <a:gd name="T75" fmla="*/ 2147483647 h 62"/>
              <a:gd name="T76" fmla="*/ 2147483647 w 111"/>
              <a:gd name="T77" fmla="*/ 2147483647 h 62"/>
              <a:gd name="T78" fmla="*/ 2147483647 w 111"/>
              <a:gd name="T79" fmla="*/ 2147483647 h 62"/>
              <a:gd name="T80" fmla="*/ 2147483647 w 111"/>
              <a:gd name="T81" fmla="*/ 2147483647 h 62"/>
              <a:gd name="T82" fmla="*/ 2147483647 w 111"/>
              <a:gd name="T83" fmla="*/ 2147483647 h 62"/>
              <a:gd name="T84" fmla="*/ 2147483647 w 111"/>
              <a:gd name="T85" fmla="*/ 2147483647 h 62"/>
              <a:gd name="T86" fmla="*/ 2147483647 w 111"/>
              <a:gd name="T87" fmla="*/ 2147483647 h 62"/>
              <a:gd name="T88" fmla="*/ 2147483647 w 111"/>
              <a:gd name="T89" fmla="*/ 2147483647 h 62"/>
              <a:gd name="T90" fmla="*/ 2147483647 w 111"/>
              <a:gd name="T91" fmla="*/ 2147483647 h 62"/>
              <a:gd name="T92" fmla="*/ 2147483647 w 111"/>
              <a:gd name="T93" fmla="*/ 2147483647 h 62"/>
              <a:gd name="T94" fmla="*/ 2147483647 w 111"/>
              <a:gd name="T95" fmla="*/ 2147483647 h 62"/>
              <a:gd name="T96" fmla="*/ 2147483647 w 111"/>
              <a:gd name="T97" fmla="*/ 2147483647 h 62"/>
              <a:gd name="T98" fmla="*/ 2147483647 w 111"/>
              <a:gd name="T99" fmla="*/ 2147483647 h 62"/>
              <a:gd name="T100" fmla="*/ 2147483647 w 111"/>
              <a:gd name="T101" fmla="*/ 2147483647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1"/>
              <a:gd name="T154" fmla="*/ 0 h 62"/>
              <a:gd name="T155" fmla="*/ 111 w 11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8" name="Freeform 71"/>
          <p:cNvSpPr>
            <a:spLocks noEditPoints="1" noChangeArrowheads="1"/>
          </p:cNvSpPr>
          <p:nvPr/>
        </p:nvSpPr>
        <p:spPr bwMode="auto">
          <a:xfrm>
            <a:off x="7550150" y="4697413"/>
            <a:ext cx="412750" cy="434975"/>
          </a:xfrm>
          <a:custGeom>
            <a:avLst/>
            <a:gdLst>
              <a:gd name="T0" fmla="*/ 2147483647 w 258"/>
              <a:gd name="T1" fmla="*/ 2147483647 h 255"/>
              <a:gd name="T2" fmla="*/ 0 w 258"/>
              <a:gd name="T3" fmla="*/ 2147483647 h 255"/>
              <a:gd name="T4" fmla="*/ 0 w 258"/>
              <a:gd name="T5" fmla="*/ 2147483647 h 255"/>
              <a:gd name="T6" fmla="*/ 2147483647 w 258"/>
              <a:gd name="T7" fmla="*/ 2147483647 h 255"/>
              <a:gd name="T8" fmla="*/ 2147483647 w 258"/>
              <a:gd name="T9" fmla="*/ 2147483647 h 255"/>
              <a:gd name="T10" fmla="*/ 2147483647 w 258"/>
              <a:gd name="T11" fmla="*/ 2147483647 h 255"/>
              <a:gd name="T12" fmla="*/ 2147483647 w 258"/>
              <a:gd name="T13" fmla="*/ 2147483647 h 255"/>
              <a:gd name="T14" fmla="*/ 2147483647 w 258"/>
              <a:gd name="T15" fmla="*/ 2147483647 h 255"/>
              <a:gd name="T16" fmla="*/ 2147483647 w 258"/>
              <a:gd name="T17" fmla="*/ 2147483647 h 255"/>
              <a:gd name="T18" fmla="*/ 2147483647 w 258"/>
              <a:gd name="T19" fmla="*/ 2147483647 h 255"/>
              <a:gd name="T20" fmla="*/ 2147483647 w 258"/>
              <a:gd name="T21" fmla="*/ 2147483647 h 255"/>
              <a:gd name="T22" fmla="*/ 2147483647 w 258"/>
              <a:gd name="T23" fmla="*/ 2147483647 h 255"/>
              <a:gd name="T24" fmla="*/ 2147483647 w 258"/>
              <a:gd name="T25" fmla="*/ 2147483647 h 255"/>
              <a:gd name="T26" fmla="*/ 2147483647 w 258"/>
              <a:gd name="T27" fmla="*/ 2147483647 h 255"/>
              <a:gd name="T28" fmla="*/ 2147483647 w 258"/>
              <a:gd name="T29" fmla="*/ 2147483647 h 255"/>
              <a:gd name="T30" fmla="*/ 2147483647 w 258"/>
              <a:gd name="T31" fmla="*/ 2147483647 h 255"/>
              <a:gd name="T32" fmla="*/ 2147483647 w 258"/>
              <a:gd name="T33" fmla="*/ 2147483647 h 255"/>
              <a:gd name="T34" fmla="*/ 2147483647 w 258"/>
              <a:gd name="T35" fmla="*/ 2147483647 h 255"/>
              <a:gd name="T36" fmla="*/ 2147483647 w 258"/>
              <a:gd name="T37" fmla="*/ 0 h 255"/>
              <a:gd name="T38" fmla="*/ 2147483647 w 258"/>
              <a:gd name="T39" fmla="*/ 2147483647 h 255"/>
              <a:gd name="T40" fmla="*/ 2147483647 w 258"/>
              <a:gd name="T41" fmla="*/ 2147483647 h 255"/>
              <a:gd name="T42" fmla="*/ 2147483647 w 258"/>
              <a:gd name="T43" fmla="*/ 2147483647 h 255"/>
              <a:gd name="T44" fmla="*/ 2147483647 w 258"/>
              <a:gd name="T45" fmla="*/ 2147483647 h 255"/>
              <a:gd name="T46" fmla="*/ 2147483647 w 258"/>
              <a:gd name="T47" fmla="*/ 2147483647 h 255"/>
              <a:gd name="T48" fmla="*/ 2147483647 w 258"/>
              <a:gd name="T49" fmla="*/ 2147483647 h 255"/>
              <a:gd name="T50" fmla="*/ 2147483647 w 258"/>
              <a:gd name="T51" fmla="*/ 2147483647 h 255"/>
              <a:gd name="T52" fmla="*/ 2147483647 w 258"/>
              <a:gd name="T53" fmla="*/ 2147483647 h 255"/>
              <a:gd name="T54" fmla="*/ 2147483647 w 258"/>
              <a:gd name="T55" fmla="*/ 2147483647 h 255"/>
              <a:gd name="T56" fmla="*/ 2147483647 w 258"/>
              <a:gd name="T57" fmla="*/ 2147483647 h 255"/>
              <a:gd name="T58" fmla="*/ 2147483647 w 258"/>
              <a:gd name="T59" fmla="*/ 2147483647 h 255"/>
              <a:gd name="T60" fmla="*/ 2147483647 w 258"/>
              <a:gd name="T61" fmla="*/ 2147483647 h 255"/>
              <a:gd name="T62" fmla="*/ 2147483647 w 258"/>
              <a:gd name="T63" fmla="*/ 2147483647 h 255"/>
              <a:gd name="T64" fmla="*/ 2147483647 w 258"/>
              <a:gd name="T65" fmla="*/ 2147483647 h 255"/>
              <a:gd name="T66" fmla="*/ 2147483647 w 258"/>
              <a:gd name="T67" fmla="*/ 2147483647 h 255"/>
              <a:gd name="T68" fmla="*/ 2147483647 w 258"/>
              <a:gd name="T69" fmla="*/ 2147483647 h 255"/>
              <a:gd name="T70" fmla="*/ 2147483647 w 258"/>
              <a:gd name="T71" fmla="*/ 2147483647 h 255"/>
              <a:gd name="T72" fmla="*/ 2147483647 w 258"/>
              <a:gd name="T73" fmla="*/ 2147483647 h 255"/>
              <a:gd name="T74" fmla="*/ 2147483647 w 258"/>
              <a:gd name="T75" fmla="*/ 2147483647 h 255"/>
              <a:gd name="T76" fmla="*/ 2147483647 w 258"/>
              <a:gd name="T77" fmla="*/ 2147483647 h 255"/>
              <a:gd name="T78" fmla="*/ 2147483647 w 258"/>
              <a:gd name="T79" fmla="*/ 2147483647 h 255"/>
              <a:gd name="T80" fmla="*/ 2147483647 w 258"/>
              <a:gd name="T81" fmla="*/ 2147483647 h 255"/>
              <a:gd name="T82" fmla="*/ 2147483647 w 258"/>
              <a:gd name="T83" fmla="*/ 2147483647 h 255"/>
              <a:gd name="T84" fmla="*/ 2147483647 w 258"/>
              <a:gd name="T85" fmla="*/ 2147483647 h 255"/>
              <a:gd name="T86" fmla="*/ 2147483647 w 258"/>
              <a:gd name="T87" fmla="*/ 2147483647 h 2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255"/>
              <a:gd name="T134" fmla="*/ 258 w 258"/>
              <a:gd name="T135" fmla="*/ 255 h 2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255">
                <a:moveTo>
                  <a:pt x="24" y="0"/>
                </a:moveTo>
                <a:lnTo>
                  <a:pt x="50" y="0"/>
                </a:lnTo>
                <a:lnTo>
                  <a:pt x="24" y="11"/>
                </a:lnTo>
                <a:lnTo>
                  <a:pt x="24" y="0"/>
                </a:lnTo>
                <a:close/>
                <a:moveTo>
                  <a:pt x="0" y="238"/>
                </a:moveTo>
                <a:lnTo>
                  <a:pt x="258" y="238"/>
                </a:lnTo>
                <a:lnTo>
                  <a:pt x="258" y="255"/>
                </a:lnTo>
                <a:lnTo>
                  <a:pt x="0" y="255"/>
                </a:lnTo>
                <a:lnTo>
                  <a:pt x="0" y="238"/>
                </a:lnTo>
                <a:close/>
                <a:moveTo>
                  <a:pt x="170" y="42"/>
                </a:moveTo>
                <a:lnTo>
                  <a:pt x="215" y="42"/>
                </a:lnTo>
                <a:lnTo>
                  <a:pt x="170" y="61"/>
                </a:lnTo>
                <a:lnTo>
                  <a:pt x="170" y="42"/>
                </a:lnTo>
                <a:close/>
                <a:moveTo>
                  <a:pt x="229" y="56"/>
                </a:moveTo>
                <a:lnTo>
                  <a:pt x="170" y="82"/>
                </a:lnTo>
                <a:lnTo>
                  <a:pt x="170" y="101"/>
                </a:lnTo>
                <a:lnTo>
                  <a:pt x="229" y="75"/>
                </a:lnTo>
                <a:lnTo>
                  <a:pt x="229" y="56"/>
                </a:lnTo>
                <a:close/>
                <a:moveTo>
                  <a:pt x="229" y="96"/>
                </a:moveTo>
                <a:lnTo>
                  <a:pt x="229" y="113"/>
                </a:lnTo>
                <a:lnTo>
                  <a:pt x="170" y="139"/>
                </a:lnTo>
                <a:lnTo>
                  <a:pt x="170" y="122"/>
                </a:lnTo>
                <a:lnTo>
                  <a:pt x="229" y="96"/>
                </a:lnTo>
                <a:close/>
                <a:moveTo>
                  <a:pt x="229" y="134"/>
                </a:moveTo>
                <a:lnTo>
                  <a:pt x="170" y="160"/>
                </a:lnTo>
                <a:lnTo>
                  <a:pt x="170" y="179"/>
                </a:lnTo>
                <a:lnTo>
                  <a:pt x="229" y="153"/>
                </a:lnTo>
                <a:lnTo>
                  <a:pt x="229" y="134"/>
                </a:lnTo>
                <a:close/>
                <a:moveTo>
                  <a:pt x="229" y="174"/>
                </a:moveTo>
                <a:lnTo>
                  <a:pt x="229" y="193"/>
                </a:lnTo>
                <a:lnTo>
                  <a:pt x="170" y="219"/>
                </a:lnTo>
                <a:lnTo>
                  <a:pt x="170" y="200"/>
                </a:lnTo>
                <a:lnTo>
                  <a:pt x="229" y="174"/>
                </a:lnTo>
                <a:close/>
                <a:moveTo>
                  <a:pt x="229" y="212"/>
                </a:moveTo>
                <a:lnTo>
                  <a:pt x="191" y="229"/>
                </a:lnTo>
                <a:lnTo>
                  <a:pt x="229" y="229"/>
                </a:lnTo>
                <a:lnTo>
                  <a:pt x="229" y="212"/>
                </a:lnTo>
                <a:close/>
                <a:moveTo>
                  <a:pt x="97" y="85"/>
                </a:moveTo>
                <a:lnTo>
                  <a:pt x="158" y="85"/>
                </a:lnTo>
                <a:lnTo>
                  <a:pt x="158" y="229"/>
                </a:lnTo>
                <a:lnTo>
                  <a:pt x="97" y="229"/>
                </a:lnTo>
                <a:lnTo>
                  <a:pt x="97" y="85"/>
                </a:lnTo>
                <a:close/>
                <a:moveTo>
                  <a:pt x="66" y="0"/>
                </a:moveTo>
                <a:lnTo>
                  <a:pt x="24" y="18"/>
                </a:lnTo>
                <a:lnTo>
                  <a:pt x="24" y="28"/>
                </a:lnTo>
                <a:lnTo>
                  <a:pt x="85" y="2"/>
                </a:lnTo>
                <a:lnTo>
                  <a:pt x="85" y="0"/>
                </a:lnTo>
                <a:lnTo>
                  <a:pt x="66" y="0"/>
                </a:lnTo>
                <a:close/>
                <a:moveTo>
                  <a:pt x="85" y="11"/>
                </a:moveTo>
                <a:lnTo>
                  <a:pt x="24" y="35"/>
                </a:lnTo>
                <a:lnTo>
                  <a:pt x="24" y="47"/>
                </a:lnTo>
                <a:lnTo>
                  <a:pt x="85" y="21"/>
                </a:lnTo>
                <a:lnTo>
                  <a:pt x="85" y="11"/>
                </a:lnTo>
                <a:close/>
                <a:moveTo>
                  <a:pt x="85" y="28"/>
                </a:moveTo>
                <a:lnTo>
                  <a:pt x="85" y="37"/>
                </a:lnTo>
                <a:lnTo>
                  <a:pt x="24" y="63"/>
                </a:lnTo>
                <a:lnTo>
                  <a:pt x="24" y="54"/>
                </a:lnTo>
                <a:lnTo>
                  <a:pt x="85" y="28"/>
                </a:lnTo>
                <a:close/>
                <a:moveTo>
                  <a:pt x="85" y="47"/>
                </a:moveTo>
                <a:lnTo>
                  <a:pt x="85" y="56"/>
                </a:lnTo>
                <a:lnTo>
                  <a:pt x="24" y="82"/>
                </a:lnTo>
                <a:lnTo>
                  <a:pt x="24" y="70"/>
                </a:lnTo>
                <a:lnTo>
                  <a:pt x="85" y="47"/>
                </a:lnTo>
                <a:close/>
                <a:moveTo>
                  <a:pt x="85" y="63"/>
                </a:moveTo>
                <a:lnTo>
                  <a:pt x="24" y="89"/>
                </a:lnTo>
                <a:lnTo>
                  <a:pt x="24" y="99"/>
                </a:lnTo>
                <a:lnTo>
                  <a:pt x="85" y="73"/>
                </a:lnTo>
                <a:lnTo>
                  <a:pt x="85" y="63"/>
                </a:lnTo>
                <a:close/>
                <a:moveTo>
                  <a:pt x="85" y="82"/>
                </a:moveTo>
                <a:lnTo>
                  <a:pt x="24" y="108"/>
                </a:lnTo>
                <a:lnTo>
                  <a:pt x="24" y="118"/>
                </a:lnTo>
                <a:lnTo>
                  <a:pt x="85" y="92"/>
                </a:lnTo>
                <a:lnTo>
                  <a:pt x="85" y="82"/>
                </a:lnTo>
                <a:close/>
                <a:moveTo>
                  <a:pt x="85" y="99"/>
                </a:moveTo>
                <a:lnTo>
                  <a:pt x="85" y="108"/>
                </a:lnTo>
                <a:lnTo>
                  <a:pt x="24" y="134"/>
                </a:lnTo>
                <a:lnTo>
                  <a:pt x="24" y="125"/>
                </a:lnTo>
                <a:lnTo>
                  <a:pt x="85" y="99"/>
                </a:lnTo>
                <a:close/>
                <a:moveTo>
                  <a:pt x="85" y="118"/>
                </a:moveTo>
                <a:lnTo>
                  <a:pt x="85" y="127"/>
                </a:lnTo>
                <a:lnTo>
                  <a:pt x="24" y="153"/>
                </a:lnTo>
                <a:lnTo>
                  <a:pt x="24" y="144"/>
                </a:lnTo>
                <a:lnTo>
                  <a:pt x="85" y="118"/>
                </a:lnTo>
                <a:close/>
                <a:moveTo>
                  <a:pt x="85" y="134"/>
                </a:moveTo>
                <a:lnTo>
                  <a:pt x="24" y="160"/>
                </a:lnTo>
                <a:lnTo>
                  <a:pt x="24" y="170"/>
                </a:lnTo>
                <a:lnTo>
                  <a:pt x="85" y="144"/>
                </a:lnTo>
                <a:lnTo>
                  <a:pt x="85" y="134"/>
                </a:lnTo>
                <a:close/>
                <a:moveTo>
                  <a:pt x="85" y="153"/>
                </a:moveTo>
                <a:lnTo>
                  <a:pt x="24" y="179"/>
                </a:lnTo>
                <a:lnTo>
                  <a:pt x="24" y="188"/>
                </a:lnTo>
                <a:lnTo>
                  <a:pt x="85" y="162"/>
                </a:lnTo>
                <a:lnTo>
                  <a:pt x="85" y="153"/>
                </a:lnTo>
                <a:close/>
                <a:moveTo>
                  <a:pt x="85" y="170"/>
                </a:moveTo>
                <a:lnTo>
                  <a:pt x="85" y="181"/>
                </a:lnTo>
                <a:lnTo>
                  <a:pt x="24" y="205"/>
                </a:lnTo>
                <a:lnTo>
                  <a:pt x="24" y="196"/>
                </a:lnTo>
                <a:lnTo>
                  <a:pt x="85" y="170"/>
                </a:lnTo>
                <a:close/>
                <a:moveTo>
                  <a:pt x="85" y="188"/>
                </a:moveTo>
                <a:lnTo>
                  <a:pt x="85" y="198"/>
                </a:lnTo>
                <a:lnTo>
                  <a:pt x="24" y="224"/>
                </a:lnTo>
                <a:lnTo>
                  <a:pt x="24" y="214"/>
                </a:lnTo>
                <a:lnTo>
                  <a:pt x="85" y="188"/>
                </a:lnTo>
                <a:close/>
                <a:moveTo>
                  <a:pt x="85" y="205"/>
                </a:moveTo>
                <a:lnTo>
                  <a:pt x="31" y="229"/>
                </a:lnTo>
                <a:lnTo>
                  <a:pt x="52" y="229"/>
                </a:lnTo>
                <a:lnTo>
                  <a:pt x="85" y="217"/>
                </a:lnTo>
                <a:lnTo>
                  <a:pt x="85" y="205"/>
                </a:lnTo>
                <a:close/>
                <a:moveTo>
                  <a:pt x="85" y="224"/>
                </a:moveTo>
                <a:lnTo>
                  <a:pt x="71" y="229"/>
                </a:lnTo>
                <a:lnTo>
                  <a:pt x="85" y="229"/>
                </a:lnTo>
                <a:lnTo>
                  <a:pt x="85" y="224"/>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9" name="Freeform 72"/>
          <p:cNvSpPr>
            <a:spLocks noEditPoints="1" noChangeArrowheads="1"/>
          </p:cNvSpPr>
          <p:nvPr/>
        </p:nvSpPr>
        <p:spPr bwMode="auto">
          <a:xfrm>
            <a:off x="4754563" y="2640013"/>
            <a:ext cx="381000" cy="363537"/>
          </a:xfrm>
          <a:custGeom>
            <a:avLst/>
            <a:gdLst>
              <a:gd name="T0" fmla="*/ 2147483647 w 101"/>
              <a:gd name="T1" fmla="*/ 2147483647 h 90"/>
              <a:gd name="T2" fmla="*/ 2147483647 w 101"/>
              <a:gd name="T3" fmla="*/ 2147483647 h 90"/>
              <a:gd name="T4" fmla="*/ 2147483647 w 101"/>
              <a:gd name="T5" fmla="*/ 2147483647 h 90"/>
              <a:gd name="T6" fmla="*/ 2147483647 w 101"/>
              <a:gd name="T7" fmla="*/ 2147483647 h 90"/>
              <a:gd name="T8" fmla="*/ 2147483647 w 101"/>
              <a:gd name="T9" fmla="*/ 2147483647 h 90"/>
              <a:gd name="T10" fmla="*/ 2147483647 w 101"/>
              <a:gd name="T11" fmla="*/ 2147483647 h 90"/>
              <a:gd name="T12" fmla="*/ 2147483647 w 101"/>
              <a:gd name="T13" fmla="*/ 2147483647 h 90"/>
              <a:gd name="T14" fmla="*/ 2147483647 w 101"/>
              <a:gd name="T15" fmla="*/ 2147483647 h 90"/>
              <a:gd name="T16" fmla="*/ 0 w 101"/>
              <a:gd name="T17" fmla="*/ 2147483647 h 90"/>
              <a:gd name="T18" fmla="*/ 2147483647 w 101"/>
              <a:gd name="T19" fmla="*/ 2147483647 h 90"/>
              <a:gd name="T20" fmla="*/ 2147483647 w 101"/>
              <a:gd name="T21" fmla="*/ 0 h 90"/>
              <a:gd name="T22" fmla="*/ 2147483647 w 101"/>
              <a:gd name="T23" fmla="*/ 0 h 90"/>
              <a:gd name="T24" fmla="*/ 2147483647 w 101"/>
              <a:gd name="T25" fmla="*/ 2147483647 h 90"/>
              <a:gd name="T26" fmla="*/ 2147483647 w 101"/>
              <a:gd name="T27" fmla="*/ 2147483647 h 90"/>
              <a:gd name="T28" fmla="*/ 2147483647 w 101"/>
              <a:gd name="T29" fmla="*/ 2147483647 h 90"/>
              <a:gd name="T30" fmla="*/ 2147483647 w 101"/>
              <a:gd name="T31" fmla="*/ 2147483647 h 90"/>
              <a:gd name="T32" fmla="*/ 2147483647 w 101"/>
              <a:gd name="T33" fmla="*/ 2147483647 h 90"/>
              <a:gd name="T34" fmla="*/ 2147483647 w 101"/>
              <a:gd name="T35" fmla="*/ 2147483647 h 90"/>
              <a:gd name="T36" fmla="*/ 2147483647 w 101"/>
              <a:gd name="T37" fmla="*/ 2147483647 h 90"/>
              <a:gd name="T38" fmla="*/ 2147483647 w 101"/>
              <a:gd name="T39" fmla="*/ 2147483647 h 90"/>
              <a:gd name="T40" fmla="*/ 2147483647 w 101"/>
              <a:gd name="T41" fmla="*/ 2147483647 h 90"/>
              <a:gd name="T42" fmla="*/ 2147483647 w 101"/>
              <a:gd name="T43" fmla="*/ 2147483647 h 90"/>
              <a:gd name="T44" fmla="*/ 2147483647 w 101"/>
              <a:gd name="T45" fmla="*/ 2147483647 h 90"/>
              <a:gd name="T46" fmla="*/ 2147483647 w 101"/>
              <a:gd name="T47" fmla="*/ 2147483647 h 90"/>
              <a:gd name="T48" fmla="*/ 2147483647 w 101"/>
              <a:gd name="T49" fmla="*/ 2147483647 h 90"/>
              <a:gd name="T50" fmla="*/ 2147483647 w 101"/>
              <a:gd name="T51" fmla="*/ 2147483647 h 90"/>
              <a:gd name="T52" fmla="*/ 2147483647 w 101"/>
              <a:gd name="T53" fmla="*/ 2147483647 h 90"/>
              <a:gd name="T54" fmla="*/ 2147483647 w 101"/>
              <a:gd name="T55" fmla="*/ 2147483647 h 90"/>
              <a:gd name="T56" fmla="*/ 2147483647 w 101"/>
              <a:gd name="T57" fmla="*/ 2147483647 h 90"/>
              <a:gd name="T58" fmla="*/ 2147483647 w 101"/>
              <a:gd name="T59" fmla="*/ 2147483647 h 90"/>
              <a:gd name="T60" fmla="*/ 2147483647 w 101"/>
              <a:gd name="T61" fmla="*/ 2147483647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0" name="Freeform 73"/>
          <p:cNvSpPr>
            <a:spLocks noEditPoints="1" noChangeArrowheads="1"/>
          </p:cNvSpPr>
          <p:nvPr/>
        </p:nvSpPr>
        <p:spPr bwMode="auto">
          <a:xfrm>
            <a:off x="4081463" y="2659063"/>
            <a:ext cx="354012" cy="328612"/>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2147483647 h 81"/>
              <a:gd name="T46" fmla="*/ 2147483647 w 94"/>
              <a:gd name="T47" fmla="*/ 2147483647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1" name="Freeform 74"/>
          <p:cNvSpPr>
            <a:spLocks noEditPoints="1" noChangeArrowheads="1"/>
          </p:cNvSpPr>
          <p:nvPr/>
        </p:nvSpPr>
        <p:spPr bwMode="auto">
          <a:xfrm>
            <a:off x="8288338" y="568325"/>
            <a:ext cx="363537" cy="395288"/>
          </a:xfrm>
          <a:custGeom>
            <a:avLst/>
            <a:gdLst>
              <a:gd name="T0" fmla="*/ 2147483647 w 96"/>
              <a:gd name="T1" fmla="*/ 2147483647 h 98"/>
              <a:gd name="T2" fmla="*/ 2147483647 w 96"/>
              <a:gd name="T3" fmla="*/ 2147483647 h 98"/>
              <a:gd name="T4" fmla="*/ 2147483647 w 96"/>
              <a:gd name="T5" fmla="*/ 2147483647 h 98"/>
              <a:gd name="T6" fmla="*/ 2147483647 w 96"/>
              <a:gd name="T7" fmla="*/ 2147483647 h 98"/>
              <a:gd name="T8" fmla="*/ 2147483647 w 96"/>
              <a:gd name="T9" fmla="*/ 2147483647 h 98"/>
              <a:gd name="T10" fmla="*/ 2147483647 w 96"/>
              <a:gd name="T11" fmla="*/ 2147483647 h 98"/>
              <a:gd name="T12" fmla="*/ 2147483647 w 96"/>
              <a:gd name="T13" fmla="*/ 2147483647 h 98"/>
              <a:gd name="T14" fmla="*/ 2147483647 w 96"/>
              <a:gd name="T15" fmla="*/ 2147483647 h 98"/>
              <a:gd name="T16" fmla="*/ 2147483647 w 96"/>
              <a:gd name="T17" fmla="*/ 2147483647 h 98"/>
              <a:gd name="T18" fmla="*/ 2147483647 w 96"/>
              <a:gd name="T19" fmla="*/ 2147483647 h 98"/>
              <a:gd name="T20" fmla="*/ 2147483647 w 96"/>
              <a:gd name="T21" fmla="*/ 2147483647 h 98"/>
              <a:gd name="T22" fmla="*/ 2147483647 w 96"/>
              <a:gd name="T23" fmla="*/ 2147483647 h 98"/>
              <a:gd name="T24" fmla="*/ 2147483647 w 96"/>
              <a:gd name="T25" fmla="*/ 2147483647 h 98"/>
              <a:gd name="T26" fmla="*/ 2147483647 w 96"/>
              <a:gd name="T27" fmla="*/ 2147483647 h 98"/>
              <a:gd name="T28" fmla="*/ 0 w 96"/>
              <a:gd name="T29" fmla="*/ 2147483647 h 98"/>
              <a:gd name="T30" fmla="*/ 2147483647 w 96"/>
              <a:gd name="T31" fmla="*/ 2147483647 h 98"/>
              <a:gd name="T32" fmla="*/ 2147483647 w 96"/>
              <a:gd name="T33" fmla="*/ 2147483647 h 98"/>
              <a:gd name="T34" fmla="*/ 2147483647 w 96"/>
              <a:gd name="T35" fmla="*/ 2147483647 h 98"/>
              <a:gd name="T36" fmla="*/ 2147483647 w 96"/>
              <a:gd name="T37" fmla="*/ 2147483647 h 98"/>
              <a:gd name="T38" fmla="*/ 2147483647 w 96"/>
              <a:gd name="T39" fmla="*/ 2147483647 h 98"/>
              <a:gd name="T40" fmla="*/ 2147483647 w 96"/>
              <a:gd name="T41" fmla="*/ 2147483647 h 98"/>
              <a:gd name="T42" fmla="*/ 2147483647 w 96"/>
              <a:gd name="T43" fmla="*/ 2147483647 h 98"/>
              <a:gd name="T44" fmla="*/ 2147483647 w 96"/>
              <a:gd name="T45" fmla="*/ 0 h 98"/>
              <a:gd name="T46" fmla="*/ 2147483647 w 96"/>
              <a:gd name="T47" fmla="*/ 2147483647 h 98"/>
              <a:gd name="T48" fmla="*/ 2147483647 w 96"/>
              <a:gd name="T49" fmla="*/ 2147483647 h 98"/>
              <a:gd name="T50" fmla="*/ 2147483647 w 96"/>
              <a:gd name="T51" fmla="*/ 2147483647 h 98"/>
              <a:gd name="T52" fmla="*/ 2147483647 w 96"/>
              <a:gd name="T53" fmla="*/ 2147483647 h 98"/>
              <a:gd name="T54" fmla="*/ 2147483647 w 96"/>
              <a:gd name="T55" fmla="*/ 2147483647 h 98"/>
              <a:gd name="T56" fmla="*/ 2147483647 w 96"/>
              <a:gd name="T57" fmla="*/ 2147483647 h 98"/>
              <a:gd name="T58" fmla="*/ 2147483647 w 96"/>
              <a:gd name="T59" fmla="*/ 2147483647 h 98"/>
              <a:gd name="T60" fmla="*/ 2147483647 w 96"/>
              <a:gd name="T61" fmla="*/ 2147483647 h 98"/>
              <a:gd name="T62" fmla="*/ 2147483647 w 96"/>
              <a:gd name="T63" fmla="*/ 2147483647 h 98"/>
              <a:gd name="T64" fmla="*/ 2147483647 w 96"/>
              <a:gd name="T65" fmla="*/ 2147483647 h 98"/>
              <a:gd name="T66" fmla="*/ 2147483647 w 96"/>
              <a:gd name="T67" fmla="*/ 2147483647 h 98"/>
              <a:gd name="T68" fmla="*/ 2147483647 w 96"/>
              <a:gd name="T69" fmla="*/ 2147483647 h 98"/>
              <a:gd name="T70" fmla="*/ 2147483647 w 96"/>
              <a:gd name="T71" fmla="*/ 2147483647 h 98"/>
              <a:gd name="T72" fmla="*/ 2147483647 w 96"/>
              <a:gd name="T73" fmla="*/ 2147483647 h 98"/>
              <a:gd name="T74" fmla="*/ 2147483647 w 96"/>
              <a:gd name="T75" fmla="*/ 2147483647 h 98"/>
              <a:gd name="T76" fmla="*/ 2147483647 w 96"/>
              <a:gd name="T77" fmla="*/ 2147483647 h 98"/>
              <a:gd name="T78" fmla="*/ 2147483647 w 96"/>
              <a:gd name="T79" fmla="*/ 2147483647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8"/>
              <a:gd name="T122" fmla="*/ 96 w 96"/>
              <a:gd name="T123" fmla="*/ 98 h 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2" name="Freeform 75"/>
          <p:cNvSpPr>
            <a:spLocks noEditPoints="1" noChangeArrowheads="1"/>
          </p:cNvSpPr>
          <p:nvPr/>
        </p:nvSpPr>
        <p:spPr bwMode="auto">
          <a:xfrm>
            <a:off x="1939925" y="2187575"/>
            <a:ext cx="373063" cy="274638"/>
          </a:xfrm>
          <a:custGeom>
            <a:avLst/>
            <a:gdLst>
              <a:gd name="T0" fmla="*/ 2147483647 w 99"/>
              <a:gd name="T1" fmla="*/ 2147483647 h 68"/>
              <a:gd name="T2" fmla="*/ 2147483647 w 99"/>
              <a:gd name="T3" fmla="*/ 2147483647 h 68"/>
              <a:gd name="T4" fmla="*/ 2147483647 w 99"/>
              <a:gd name="T5" fmla="*/ 2147483647 h 68"/>
              <a:gd name="T6" fmla="*/ 2147483647 w 99"/>
              <a:gd name="T7" fmla="*/ 2147483647 h 68"/>
              <a:gd name="T8" fmla="*/ 2147483647 w 99"/>
              <a:gd name="T9" fmla="*/ 2147483647 h 68"/>
              <a:gd name="T10" fmla="*/ 2147483647 w 99"/>
              <a:gd name="T11" fmla="*/ 2147483647 h 68"/>
              <a:gd name="T12" fmla="*/ 2147483647 w 99"/>
              <a:gd name="T13" fmla="*/ 2147483647 h 68"/>
              <a:gd name="T14" fmla="*/ 0 w 99"/>
              <a:gd name="T15" fmla="*/ 2147483647 h 68"/>
              <a:gd name="T16" fmla="*/ 0 w 99"/>
              <a:gd name="T17" fmla="*/ 2147483647 h 68"/>
              <a:gd name="T18" fmla="*/ 2147483647 w 99"/>
              <a:gd name="T19" fmla="*/ 2147483647 h 68"/>
              <a:gd name="T20" fmla="*/ 2147483647 w 99"/>
              <a:gd name="T21" fmla="*/ 2147483647 h 68"/>
              <a:gd name="T22" fmla="*/ 2147483647 w 99"/>
              <a:gd name="T23" fmla="*/ 2147483647 h 68"/>
              <a:gd name="T24" fmla="*/ 2147483647 w 99"/>
              <a:gd name="T25" fmla="*/ 2147483647 h 68"/>
              <a:gd name="T26" fmla="*/ 2147483647 w 99"/>
              <a:gd name="T27" fmla="*/ 2147483647 h 68"/>
              <a:gd name="T28" fmla="*/ 2147483647 w 99"/>
              <a:gd name="T29" fmla="*/ 2147483647 h 68"/>
              <a:gd name="T30" fmla="*/ 2147483647 w 99"/>
              <a:gd name="T31" fmla="*/ 2147483647 h 68"/>
              <a:gd name="T32" fmla="*/ 2147483647 w 99"/>
              <a:gd name="T33" fmla="*/ 2147483647 h 68"/>
              <a:gd name="T34" fmla="*/ 2147483647 w 99"/>
              <a:gd name="T35" fmla="*/ 2147483647 h 68"/>
              <a:gd name="T36" fmla="*/ 2147483647 w 99"/>
              <a:gd name="T37" fmla="*/ 2147483647 h 68"/>
              <a:gd name="T38" fmla="*/ 2147483647 w 99"/>
              <a:gd name="T39" fmla="*/ 2147483647 h 68"/>
              <a:gd name="T40" fmla="*/ 2147483647 w 99"/>
              <a:gd name="T41" fmla="*/ 2147483647 h 68"/>
              <a:gd name="T42" fmla="*/ 2147483647 w 99"/>
              <a:gd name="T43" fmla="*/ 2147483647 h 68"/>
              <a:gd name="T44" fmla="*/ 2147483647 w 99"/>
              <a:gd name="T45" fmla="*/ 2147483647 h 68"/>
              <a:gd name="T46" fmla="*/ 2147483647 w 99"/>
              <a:gd name="T47" fmla="*/ 2147483647 h 68"/>
              <a:gd name="T48" fmla="*/ 2147483647 w 99"/>
              <a:gd name="T49" fmla="*/ 2147483647 h 68"/>
              <a:gd name="T50" fmla="*/ 2147483647 w 99"/>
              <a:gd name="T51" fmla="*/ 2147483647 h 68"/>
              <a:gd name="T52" fmla="*/ 2147483647 w 99"/>
              <a:gd name="T53" fmla="*/ 2147483647 h 68"/>
              <a:gd name="T54" fmla="*/ 2147483647 w 99"/>
              <a:gd name="T55" fmla="*/ 2147483647 h 68"/>
              <a:gd name="T56" fmla="*/ 2147483647 w 99"/>
              <a:gd name="T57" fmla="*/ 2147483647 h 68"/>
              <a:gd name="T58" fmla="*/ 2147483647 w 99"/>
              <a:gd name="T59" fmla="*/ 2147483647 h 68"/>
              <a:gd name="T60" fmla="*/ 2147483647 w 99"/>
              <a:gd name="T61" fmla="*/ 2147483647 h 68"/>
              <a:gd name="T62" fmla="*/ 2147483647 w 99"/>
              <a:gd name="T63" fmla="*/ 2147483647 h 68"/>
              <a:gd name="T64" fmla="*/ 2147483647 w 99"/>
              <a:gd name="T65" fmla="*/ 2147483647 h 68"/>
              <a:gd name="T66" fmla="*/ 2147483647 w 99"/>
              <a:gd name="T67" fmla="*/ 2147483647 h 68"/>
              <a:gd name="T68" fmla="*/ 2147483647 w 99"/>
              <a:gd name="T69" fmla="*/ 2147483647 h 68"/>
              <a:gd name="T70" fmla="*/ 2147483647 w 99"/>
              <a:gd name="T71" fmla="*/ 2147483647 h 68"/>
              <a:gd name="T72" fmla="*/ 2147483647 w 99"/>
              <a:gd name="T73" fmla="*/ 2147483647 h 68"/>
              <a:gd name="T74" fmla="*/ 2147483647 w 99"/>
              <a:gd name="T75" fmla="*/ 2147483647 h 68"/>
              <a:gd name="T76" fmla="*/ 2147483647 w 99"/>
              <a:gd name="T77" fmla="*/ 2147483647 h 68"/>
              <a:gd name="T78" fmla="*/ 2147483647 w 99"/>
              <a:gd name="T79" fmla="*/ 2147483647 h 68"/>
              <a:gd name="T80" fmla="*/ 2147483647 w 99"/>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3" name="Freeform 76"/>
          <p:cNvSpPr>
            <a:spLocks noEditPoints="1" noChangeArrowheads="1"/>
          </p:cNvSpPr>
          <p:nvPr/>
        </p:nvSpPr>
        <p:spPr bwMode="auto">
          <a:xfrm>
            <a:off x="2641600" y="3141663"/>
            <a:ext cx="371475" cy="390525"/>
          </a:xfrm>
          <a:custGeom>
            <a:avLst/>
            <a:gdLst>
              <a:gd name="T0" fmla="*/ 2147483647 w 98"/>
              <a:gd name="T1" fmla="*/ 2147483647 h 97"/>
              <a:gd name="T2" fmla="*/ 2147483647 w 98"/>
              <a:gd name="T3" fmla="*/ 2147483647 h 97"/>
              <a:gd name="T4" fmla="*/ 2147483647 w 98"/>
              <a:gd name="T5" fmla="*/ 2147483647 h 97"/>
              <a:gd name="T6" fmla="*/ 2147483647 w 98"/>
              <a:gd name="T7" fmla="*/ 2147483647 h 97"/>
              <a:gd name="T8" fmla="*/ 2147483647 w 98"/>
              <a:gd name="T9" fmla="*/ 2147483647 h 97"/>
              <a:gd name="T10" fmla="*/ 2147483647 w 98"/>
              <a:gd name="T11" fmla="*/ 2147483647 h 97"/>
              <a:gd name="T12" fmla="*/ 2147483647 w 98"/>
              <a:gd name="T13" fmla="*/ 2147483647 h 97"/>
              <a:gd name="T14" fmla="*/ 2147483647 w 98"/>
              <a:gd name="T15" fmla="*/ 2147483647 h 97"/>
              <a:gd name="T16" fmla="*/ 2147483647 w 98"/>
              <a:gd name="T17" fmla="*/ 2147483647 h 97"/>
              <a:gd name="T18" fmla="*/ 2147483647 w 98"/>
              <a:gd name="T19" fmla="*/ 2147483647 h 97"/>
              <a:gd name="T20" fmla="*/ 2147483647 w 98"/>
              <a:gd name="T21" fmla="*/ 2147483647 h 97"/>
              <a:gd name="T22" fmla="*/ 2147483647 w 98"/>
              <a:gd name="T23" fmla="*/ 2147483647 h 97"/>
              <a:gd name="T24" fmla="*/ 2147483647 w 98"/>
              <a:gd name="T25" fmla="*/ 2147483647 h 97"/>
              <a:gd name="T26" fmla="*/ 2147483647 w 98"/>
              <a:gd name="T27" fmla="*/ 2147483647 h 97"/>
              <a:gd name="T28" fmla="*/ 2147483647 w 98"/>
              <a:gd name="T29" fmla="*/ 2147483647 h 97"/>
              <a:gd name="T30" fmla="*/ 2147483647 w 98"/>
              <a:gd name="T31" fmla="*/ 2147483647 h 97"/>
              <a:gd name="T32" fmla="*/ 2147483647 w 98"/>
              <a:gd name="T33" fmla="*/ 2147483647 h 97"/>
              <a:gd name="T34" fmla="*/ 2147483647 w 98"/>
              <a:gd name="T35" fmla="*/ 2147483647 h 97"/>
              <a:gd name="T36" fmla="*/ 2147483647 w 98"/>
              <a:gd name="T37" fmla="*/ 2147483647 h 97"/>
              <a:gd name="T38" fmla="*/ 2147483647 w 98"/>
              <a:gd name="T39" fmla="*/ 2147483647 h 97"/>
              <a:gd name="T40" fmla="*/ 2147483647 w 98"/>
              <a:gd name="T41" fmla="*/ 2147483647 h 97"/>
              <a:gd name="T42" fmla="*/ 2147483647 w 98"/>
              <a:gd name="T43" fmla="*/ 2147483647 h 97"/>
              <a:gd name="T44" fmla="*/ 2147483647 w 98"/>
              <a:gd name="T45" fmla="*/ 2147483647 h 97"/>
              <a:gd name="T46" fmla="*/ 2147483647 w 98"/>
              <a:gd name="T47" fmla="*/ 2147483647 h 97"/>
              <a:gd name="T48" fmla="*/ 2147483647 w 98"/>
              <a:gd name="T49" fmla="*/ 2147483647 h 97"/>
              <a:gd name="T50" fmla="*/ 2147483647 w 98"/>
              <a:gd name="T51" fmla="*/ 2147483647 h 97"/>
              <a:gd name="T52" fmla="*/ 2147483647 w 98"/>
              <a:gd name="T53" fmla="*/ 2147483647 h 97"/>
              <a:gd name="T54" fmla="*/ 2147483647 w 98"/>
              <a:gd name="T55" fmla="*/ 2147483647 h 97"/>
              <a:gd name="T56" fmla="*/ 2147483647 w 98"/>
              <a:gd name="T57" fmla="*/ 2147483647 h 97"/>
              <a:gd name="T58" fmla="*/ 2147483647 w 98"/>
              <a:gd name="T59" fmla="*/ 2147483647 h 97"/>
              <a:gd name="T60" fmla="*/ 2147483647 w 98"/>
              <a:gd name="T61" fmla="*/ 2147483647 h 97"/>
              <a:gd name="T62" fmla="*/ 2147483647 w 98"/>
              <a:gd name="T63" fmla="*/ 2147483647 h 97"/>
              <a:gd name="T64" fmla="*/ 2147483647 w 98"/>
              <a:gd name="T65" fmla="*/ 2147483647 h 97"/>
              <a:gd name="T66" fmla="*/ 2147483647 w 98"/>
              <a:gd name="T67" fmla="*/ 2147483647 h 97"/>
              <a:gd name="T68" fmla="*/ 2147483647 w 98"/>
              <a:gd name="T69" fmla="*/ 2147483647 h 97"/>
              <a:gd name="T70" fmla="*/ 2147483647 w 98"/>
              <a:gd name="T71" fmla="*/ 2147483647 h 97"/>
              <a:gd name="T72" fmla="*/ 2147483647 w 98"/>
              <a:gd name="T73" fmla="*/ 2147483647 h 97"/>
              <a:gd name="T74" fmla="*/ 2147483647 w 98"/>
              <a:gd name="T75" fmla="*/ 2147483647 h 97"/>
              <a:gd name="T76" fmla="*/ 2147483647 w 98"/>
              <a:gd name="T77" fmla="*/ 2147483647 h 97"/>
              <a:gd name="T78" fmla="*/ 2147483647 w 98"/>
              <a:gd name="T79" fmla="*/ 2147483647 h 97"/>
              <a:gd name="T80" fmla="*/ 2147483647 w 98"/>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
              <a:gd name="T124" fmla="*/ 0 h 97"/>
              <a:gd name="T125" fmla="*/ 98 w 98"/>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4" name="Freeform 77"/>
          <p:cNvSpPr>
            <a:spLocks noEditPoints="1" noChangeArrowheads="1"/>
          </p:cNvSpPr>
          <p:nvPr/>
        </p:nvSpPr>
        <p:spPr bwMode="auto">
          <a:xfrm>
            <a:off x="3340100" y="2195513"/>
            <a:ext cx="390525" cy="269875"/>
          </a:xfrm>
          <a:custGeom>
            <a:avLst/>
            <a:gdLst>
              <a:gd name="T0" fmla="*/ 2147483647 w 103"/>
              <a:gd name="T1" fmla="*/ 2147483647 h 67"/>
              <a:gd name="T2" fmla="*/ 2147483647 w 103"/>
              <a:gd name="T3" fmla="*/ 2147483647 h 67"/>
              <a:gd name="T4" fmla="*/ 2147483647 w 103"/>
              <a:gd name="T5" fmla="*/ 2147483647 h 67"/>
              <a:gd name="T6" fmla="*/ 2147483647 w 103"/>
              <a:gd name="T7" fmla="*/ 2147483647 h 67"/>
              <a:gd name="T8" fmla="*/ 2147483647 w 103"/>
              <a:gd name="T9" fmla="*/ 2147483647 h 67"/>
              <a:gd name="T10" fmla="*/ 2147483647 w 103"/>
              <a:gd name="T11" fmla="*/ 2147483647 h 67"/>
              <a:gd name="T12" fmla="*/ 2147483647 w 103"/>
              <a:gd name="T13" fmla="*/ 2147483647 h 67"/>
              <a:gd name="T14" fmla="*/ 2147483647 w 103"/>
              <a:gd name="T15" fmla="*/ 2147483647 h 67"/>
              <a:gd name="T16" fmla="*/ 2147483647 w 103"/>
              <a:gd name="T17" fmla="*/ 2147483647 h 67"/>
              <a:gd name="T18" fmla="*/ 2147483647 w 103"/>
              <a:gd name="T19" fmla="*/ 2147483647 h 67"/>
              <a:gd name="T20" fmla="*/ 2147483647 w 103"/>
              <a:gd name="T21" fmla="*/ 2147483647 h 67"/>
              <a:gd name="T22" fmla="*/ 2147483647 w 103"/>
              <a:gd name="T23" fmla="*/ 2147483647 h 67"/>
              <a:gd name="T24" fmla="*/ 2147483647 w 103"/>
              <a:gd name="T25" fmla="*/ 2147483647 h 67"/>
              <a:gd name="T26" fmla="*/ 2147483647 w 103"/>
              <a:gd name="T27" fmla="*/ 2147483647 h 67"/>
              <a:gd name="T28" fmla="*/ 2147483647 w 103"/>
              <a:gd name="T29" fmla="*/ 0 h 67"/>
              <a:gd name="T30" fmla="*/ 2147483647 w 103"/>
              <a:gd name="T31" fmla="*/ 2147483647 h 67"/>
              <a:gd name="T32" fmla="*/ 0 w 103"/>
              <a:gd name="T33" fmla="*/ 2147483647 h 67"/>
              <a:gd name="T34" fmla="*/ 2147483647 w 103"/>
              <a:gd name="T35" fmla="*/ 2147483647 h 67"/>
              <a:gd name="T36" fmla="*/ 2147483647 w 103"/>
              <a:gd name="T37" fmla="*/ 2147483647 h 67"/>
              <a:gd name="T38" fmla="*/ 2147483647 w 103"/>
              <a:gd name="T39" fmla="*/ 2147483647 h 67"/>
              <a:gd name="T40" fmla="*/ 2147483647 w 103"/>
              <a:gd name="T41" fmla="*/ 2147483647 h 67"/>
              <a:gd name="T42" fmla="*/ 2147483647 w 103"/>
              <a:gd name="T43" fmla="*/ 2147483647 h 67"/>
              <a:gd name="T44" fmla="*/ 2147483647 w 103"/>
              <a:gd name="T45" fmla="*/ 2147483647 h 67"/>
              <a:gd name="T46" fmla="*/ 2147483647 w 103"/>
              <a:gd name="T47" fmla="*/ 2147483647 h 67"/>
              <a:gd name="T48" fmla="*/ 2147483647 w 103"/>
              <a:gd name="T49" fmla="*/ 2147483647 h 67"/>
              <a:gd name="T50" fmla="*/ 2147483647 w 103"/>
              <a:gd name="T51" fmla="*/ 2147483647 h 67"/>
              <a:gd name="T52" fmla="*/ 2147483647 w 103"/>
              <a:gd name="T53" fmla="*/ 2147483647 h 67"/>
              <a:gd name="T54" fmla="*/ 2147483647 w 103"/>
              <a:gd name="T55" fmla="*/ 2147483647 h 67"/>
              <a:gd name="T56" fmla="*/ 2147483647 w 103"/>
              <a:gd name="T57" fmla="*/ 2147483647 h 67"/>
              <a:gd name="T58" fmla="*/ 2147483647 w 103"/>
              <a:gd name="T59" fmla="*/ 2147483647 h 67"/>
              <a:gd name="T60" fmla="*/ 2147483647 w 103"/>
              <a:gd name="T61" fmla="*/ 2147483647 h 67"/>
              <a:gd name="T62" fmla="*/ 2147483647 w 103"/>
              <a:gd name="T63" fmla="*/ 2147483647 h 67"/>
              <a:gd name="T64" fmla="*/ 2147483647 w 103"/>
              <a:gd name="T65" fmla="*/ 2147483647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5" name="Freeform 78"/>
          <p:cNvSpPr>
            <a:spLocks noEditPoints="1" noChangeArrowheads="1"/>
          </p:cNvSpPr>
          <p:nvPr/>
        </p:nvSpPr>
        <p:spPr bwMode="auto">
          <a:xfrm>
            <a:off x="3328988" y="2593975"/>
            <a:ext cx="385762" cy="441325"/>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6" name="Freeform 79"/>
          <p:cNvSpPr>
            <a:spLocks noEditPoints="1" noChangeArrowheads="1"/>
          </p:cNvSpPr>
          <p:nvPr/>
        </p:nvSpPr>
        <p:spPr bwMode="auto">
          <a:xfrm>
            <a:off x="2635250" y="2582863"/>
            <a:ext cx="368300" cy="442912"/>
          </a:xfrm>
          <a:custGeom>
            <a:avLst/>
            <a:gdLst>
              <a:gd name="T0" fmla="*/ 2147483647 w 98"/>
              <a:gd name="T1" fmla="*/ 2147483647 h 110"/>
              <a:gd name="T2" fmla="*/ 2147483647 w 98"/>
              <a:gd name="T3" fmla="*/ 2147483647 h 110"/>
              <a:gd name="T4" fmla="*/ 2147483647 w 98"/>
              <a:gd name="T5" fmla="*/ 2147483647 h 110"/>
              <a:gd name="T6" fmla="*/ 2147483647 w 98"/>
              <a:gd name="T7" fmla="*/ 0 h 110"/>
              <a:gd name="T8" fmla="*/ 2147483647 w 98"/>
              <a:gd name="T9" fmla="*/ 2147483647 h 110"/>
              <a:gd name="T10" fmla="*/ 2147483647 w 98"/>
              <a:gd name="T11" fmla="*/ 2147483647 h 110"/>
              <a:gd name="T12" fmla="*/ 2147483647 w 98"/>
              <a:gd name="T13" fmla="*/ 2147483647 h 110"/>
              <a:gd name="T14" fmla="*/ 2147483647 w 98"/>
              <a:gd name="T15" fmla="*/ 2147483647 h 110"/>
              <a:gd name="T16" fmla="*/ 2147483647 w 98"/>
              <a:gd name="T17" fmla="*/ 2147483647 h 110"/>
              <a:gd name="T18" fmla="*/ 2147483647 w 98"/>
              <a:gd name="T19" fmla="*/ 2147483647 h 110"/>
              <a:gd name="T20" fmla="*/ 2147483647 w 98"/>
              <a:gd name="T21" fmla="*/ 2147483647 h 110"/>
              <a:gd name="T22" fmla="*/ 2147483647 w 98"/>
              <a:gd name="T23" fmla="*/ 2147483647 h 110"/>
              <a:gd name="T24" fmla="*/ 2147483647 w 98"/>
              <a:gd name="T25" fmla="*/ 2147483647 h 110"/>
              <a:gd name="T26" fmla="*/ 2147483647 w 98"/>
              <a:gd name="T27" fmla="*/ 2147483647 h 110"/>
              <a:gd name="T28" fmla="*/ 2147483647 w 98"/>
              <a:gd name="T29" fmla="*/ 2147483647 h 110"/>
              <a:gd name="T30" fmla="*/ 2147483647 w 98"/>
              <a:gd name="T31" fmla="*/ 2147483647 h 110"/>
              <a:gd name="T32" fmla="*/ 2147483647 w 98"/>
              <a:gd name="T33" fmla="*/ 2147483647 h 110"/>
              <a:gd name="T34" fmla="*/ 2147483647 w 98"/>
              <a:gd name="T35" fmla="*/ 2147483647 h 110"/>
              <a:gd name="T36" fmla="*/ 2147483647 w 98"/>
              <a:gd name="T37" fmla="*/ 2147483647 h 110"/>
              <a:gd name="T38" fmla="*/ 2147483647 w 98"/>
              <a:gd name="T39" fmla="*/ 2147483647 h 110"/>
              <a:gd name="T40" fmla="*/ 2147483647 w 98"/>
              <a:gd name="T41" fmla="*/ 2147483647 h 110"/>
              <a:gd name="T42" fmla="*/ 2147483647 w 98"/>
              <a:gd name="T43" fmla="*/ 2147483647 h 110"/>
              <a:gd name="T44" fmla="*/ 2147483647 w 98"/>
              <a:gd name="T45" fmla="*/ 2147483647 h 110"/>
              <a:gd name="T46" fmla="*/ 2147483647 w 98"/>
              <a:gd name="T47" fmla="*/ 2147483647 h 110"/>
              <a:gd name="T48" fmla="*/ 2147483647 w 98"/>
              <a:gd name="T49" fmla="*/ 2147483647 h 110"/>
              <a:gd name="T50" fmla="*/ 2147483647 w 98"/>
              <a:gd name="T51" fmla="*/ 2147483647 h 110"/>
              <a:gd name="T52" fmla="*/ 0 w 98"/>
              <a:gd name="T53" fmla="*/ 2147483647 h 110"/>
              <a:gd name="T54" fmla="*/ 2147483647 w 98"/>
              <a:gd name="T55" fmla="*/ 2147483647 h 110"/>
              <a:gd name="T56" fmla="*/ 2147483647 w 98"/>
              <a:gd name="T57" fmla="*/ 2147483647 h 110"/>
              <a:gd name="T58" fmla="*/ 2147483647 w 98"/>
              <a:gd name="T59" fmla="*/ 2147483647 h 110"/>
              <a:gd name="T60" fmla="*/ 2147483647 w 98"/>
              <a:gd name="T61" fmla="*/ 2147483647 h 110"/>
              <a:gd name="T62" fmla="*/ 2147483647 w 98"/>
              <a:gd name="T63" fmla="*/ 2147483647 h 110"/>
              <a:gd name="T64" fmla="*/ 2147483647 w 98"/>
              <a:gd name="T65" fmla="*/ 2147483647 h 110"/>
              <a:gd name="T66" fmla="*/ 2147483647 w 98"/>
              <a:gd name="T67" fmla="*/ 2147483647 h 110"/>
              <a:gd name="T68" fmla="*/ 2147483647 w 98"/>
              <a:gd name="T69" fmla="*/ 2147483647 h 110"/>
              <a:gd name="T70" fmla="*/ 2147483647 w 98"/>
              <a:gd name="T71" fmla="*/ 2147483647 h 110"/>
              <a:gd name="T72" fmla="*/ 2147483647 w 98"/>
              <a:gd name="T73" fmla="*/ 2147483647 h 110"/>
              <a:gd name="T74" fmla="*/ 0 w 98"/>
              <a:gd name="T75" fmla="*/ 2147483647 h 110"/>
              <a:gd name="T76" fmla="*/ 2147483647 w 98"/>
              <a:gd name="T77" fmla="*/ 2147483647 h 110"/>
              <a:gd name="T78" fmla="*/ 2147483647 w 98"/>
              <a:gd name="T79" fmla="*/ 2147483647 h 110"/>
              <a:gd name="T80" fmla="*/ 2147483647 w 98"/>
              <a:gd name="T81" fmla="*/ 2147483647 h 110"/>
              <a:gd name="T82" fmla="*/ 2147483647 w 98"/>
              <a:gd name="T83" fmla="*/ 2147483647 h 110"/>
              <a:gd name="T84" fmla="*/ 2147483647 w 98"/>
              <a:gd name="T85" fmla="*/ 2147483647 h 110"/>
              <a:gd name="T86" fmla="*/ 2147483647 w 98"/>
              <a:gd name="T87" fmla="*/ 2147483647 h 110"/>
              <a:gd name="T88" fmla="*/ 2147483647 w 98"/>
              <a:gd name="T89" fmla="*/ 2147483647 h 110"/>
              <a:gd name="T90" fmla="*/ 2147483647 w 98"/>
              <a:gd name="T91" fmla="*/ 2147483647 h 110"/>
              <a:gd name="T92" fmla="*/ 2147483647 w 98"/>
              <a:gd name="T93" fmla="*/ 2147483647 h 110"/>
              <a:gd name="T94" fmla="*/ 2147483647 w 98"/>
              <a:gd name="T95" fmla="*/ 2147483647 h 110"/>
              <a:gd name="T96" fmla="*/ 2147483647 w 98"/>
              <a:gd name="T97" fmla="*/ 2147483647 h 110"/>
              <a:gd name="T98" fmla="*/ 2147483647 w 98"/>
              <a:gd name="T99" fmla="*/ 2147483647 h 110"/>
              <a:gd name="T100" fmla="*/ 2147483647 w 98"/>
              <a:gd name="T101" fmla="*/ 2147483647 h 110"/>
              <a:gd name="T102" fmla="*/ 2147483647 w 98"/>
              <a:gd name="T103" fmla="*/ 2147483647 h 110"/>
              <a:gd name="T104" fmla="*/ 2147483647 w 98"/>
              <a:gd name="T105" fmla="*/ 2147483647 h 110"/>
              <a:gd name="T106" fmla="*/ 2147483647 w 98"/>
              <a:gd name="T107" fmla="*/ 2147483647 h 110"/>
              <a:gd name="T108" fmla="*/ 2147483647 w 98"/>
              <a:gd name="T109" fmla="*/ 2147483647 h 110"/>
              <a:gd name="T110" fmla="*/ 2147483647 w 98"/>
              <a:gd name="T111" fmla="*/ 2147483647 h 110"/>
              <a:gd name="T112" fmla="*/ 2147483647 w 98"/>
              <a:gd name="T113" fmla="*/ 2147483647 h 110"/>
              <a:gd name="T114" fmla="*/ 2147483647 w 98"/>
              <a:gd name="T115" fmla="*/ 2147483647 h 110"/>
              <a:gd name="T116" fmla="*/ 2147483647 w 98"/>
              <a:gd name="T117" fmla="*/ 2147483647 h 110"/>
              <a:gd name="T118" fmla="*/ 2147483647 w 98"/>
              <a:gd name="T119" fmla="*/ 2147483647 h 110"/>
              <a:gd name="T120" fmla="*/ 2147483647 w 98"/>
              <a:gd name="T121" fmla="*/ 2147483647 h 110"/>
              <a:gd name="T122" fmla="*/ 2147483647 w 98"/>
              <a:gd name="T123" fmla="*/ 2147483647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7" name="Freeform 80"/>
          <p:cNvSpPr>
            <a:spLocks noEditPoints="1" noChangeArrowheads="1"/>
          </p:cNvSpPr>
          <p:nvPr/>
        </p:nvSpPr>
        <p:spPr bwMode="auto">
          <a:xfrm>
            <a:off x="1922463" y="2597150"/>
            <a:ext cx="363537" cy="434975"/>
          </a:xfrm>
          <a:custGeom>
            <a:avLst/>
            <a:gdLst>
              <a:gd name="T0" fmla="*/ 2147483647 w 96"/>
              <a:gd name="T1" fmla="*/ 2147483647 h 108"/>
              <a:gd name="T2" fmla="*/ 2147483647 w 96"/>
              <a:gd name="T3" fmla="*/ 2147483647 h 108"/>
              <a:gd name="T4" fmla="*/ 2147483647 w 96"/>
              <a:gd name="T5" fmla="*/ 2147483647 h 108"/>
              <a:gd name="T6" fmla="*/ 2147483647 w 96"/>
              <a:gd name="T7" fmla="*/ 2147483647 h 108"/>
              <a:gd name="T8" fmla="*/ 2147483647 w 96"/>
              <a:gd name="T9" fmla="*/ 2147483647 h 108"/>
              <a:gd name="T10" fmla="*/ 2147483647 w 96"/>
              <a:gd name="T11" fmla="*/ 2147483647 h 108"/>
              <a:gd name="T12" fmla="*/ 2147483647 w 96"/>
              <a:gd name="T13" fmla="*/ 2147483647 h 108"/>
              <a:gd name="T14" fmla="*/ 2147483647 w 96"/>
              <a:gd name="T15" fmla="*/ 2147483647 h 108"/>
              <a:gd name="T16" fmla="*/ 2147483647 w 96"/>
              <a:gd name="T17" fmla="*/ 2147483647 h 108"/>
              <a:gd name="T18" fmla="*/ 2147483647 w 96"/>
              <a:gd name="T19" fmla="*/ 2147483647 h 108"/>
              <a:gd name="T20" fmla="*/ 2147483647 w 96"/>
              <a:gd name="T21" fmla="*/ 2147483647 h 108"/>
              <a:gd name="T22" fmla="*/ 2147483647 w 96"/>
              <a:gd name="T23" fmla="*/ 2147483647 h 108"/>
              <a:gd name="T24" fmla="*/ 2147483647 w 96"/>
              <a:gd name="T25" fmla="*/ 2147483647 h 108"/>
              <a:gd name="T26" fmla="*/ 2147483647 w 96"/>
              <a:gd name="T27" fmla="*/ 0 h 108"/>
              <a:gd name="T28" fmla="*/ 2147483647 w 96"/>
              <a:gd name="T29" fmla="*/ 0 h 108"/>
              <a:gd name="T30" fmla="*/ 2147483647 w 96"/>
              <a:gd name="T31" fmla="*/ 2147483647 h 108"/>
              <a:gd name="T32" fmla="*/ 2147483647 w 96"/>
              <a:gd name="T33" fmla="*/ 2147483647 h 108"/>
              <a:gd name="T34" fmla="*/ 2147483647 w 96"/>
              <a:gd name="T35" fmla="*/ 2147483647 h 108"/>
              <a:gd name="T36" fmla="*/ 2147483647 w 96"/>
              <a:gd name="T37" fmla="*/ 2147483647 h 108"/>
              <a:gd name="T38" fmla="*/ 2147483647 w 96"/>
              <a:gd name="T39" fmla="*/ 2147483647 h 108"/>
              <a:gd name="T40" fmla="*/ 2147483647 w 96"/>
              <a:gd name="T41" fmla="*/ 2147483647 h 108"/>
              <a:gd name="T42" fmla="*/ 2147483647 w 96"/>
              <a:gd name="T43" fmla="*/ 2147483647 h 108"/>
              <a:gd name="T44" fmla="*/ 2147483647 w 96"/>
              <a:gd name="T45" fmla="*/ 2147483647 h 108"/>
              <a:gd name="T46" fmla="*/ 2147483647 w 96"/>
              <a:gd name="T47" fmla="*/ 2147483647 h 108"/>
              <a:gd name="T48" fmla="*/ 2147483647 w 96"/>
              <a:gd name="T49" fmla="*/ 2147483647 h 108"/>
              <a:gd name="T50" fmla="*/ 2147483647 w 96"/>
              <a:gd name="T51" fmla="*/ 2147483647 h 108"/>
              <a:gd name="T52" fmla="*/ 2147483647 w 96"/>
              <a:gd name="T53" fmla="*/ 2147483647 h 108"/>
              <a:gd name="T54" fmla="*/ 2147483647 w 96"/>
              <a:gd name="T55" fmla="*/ 2147483647 h 108"/>
              <a:gd name="T56" fmla="*/ 2147483647 w 96"/>
              <a:gd name="T57" fmla="*/ 2147483647 h 108"/>
              <a:gd name="T58" fmla="*/ 2147483647 w 96"/>
              <a:gd name="T59" fmla="*/ 2147483647 h 108"/>
              <a:gd name="T60" fmla="*/ 2147483647 w 96"/>
              <a:gd name="T61" fmla="*/ 2147483647 h 108"/>
              <a:gd name="T62" fmla="*/ 2147483647 w 96"/>
              <a:gd name="T63" fmla="*/ 2147483647 h 108"/>
              <a:gd name="T64" fmla="*/ 2147483647 w 96"/>
              <a:gd name="T65" fmla="*/ 2147483647 h 108"/>
              <a:gd name="T66" fmla="*/ 2147483647 w 96"/>
              <a:gd name="T67" fmla="*/ 2147483647 h 108"/>
              <a:gd name="T68" fmla="*/ 2147483647 w 96"/>
              <a:gd name="T69" fmla="*/ 2147483647 h 108"/>
              <a:gd name="T70" fmla="*/ 2147483647 w 96"/>
              <a:gd name="T71" fmla="*/ 2147483647 h 108"/>
              <a:gd name="T72" fmla="*/ 2147483647 w 96"/>
              <a:gd name="T73" fmla="*/ 2147483647 h 108"/>
              <a:gd name="T74" fmla="*/ 2147483647 w 96"/>
              <a:gd name="T75" fmla="*/ 2147483647 h 108"/>
              <a:gd name="T76" fmla="*/ 2147483647 w 96"/>
              <a:gd name="T77" fmla="*/ 2147483647 h 108"/>
              <a:gd name="T78" fmla="*/ 2147483647 w 96"/>
              <a:gd name="T79" fmla="*/ 2147483647 h 108"/>
              <a:gd name="T80" fmla="*/ 2147483647 w 96"/>
              <a:gd name="T81" fmla="*/ 2147483647 h 108"/>
              <a:gd name="T82" fmla="*/ 2147483647 w 96"/>
              <a:gd name="T83" fmla="*/ 2147483647 h 108"/>
              <a:gd name="T84" fmla="*/ 2147483647 w 96"/>
              <a:gd name="T85" fmla="*/ 2147483647 h 108"/>
              <a:gd name="T86" fmla="*/ 2147483647 w 96"/>
              <a:gd name="T87" fmla="*/ 2147483647 h 108"/>
              <a:gd name="T88" fmla="*/ 2147483647 w 96"/>
              <a:gd name="T89" fmla="*/ 2147483647 h 108"/>
              <a:gd name="T90" fmla="*/ 2147483647 w 96"/>
              <a:gd name="T91" fmla="*/ 2147483647 h 108"/>
              <a:gd name="T92" fmla="*/ 2147483647 w 96"/>
              <a:gd name="T93" fmla="*/ 2147483647 h 108"/>
              <a:gd name="T94" fmla="*/ 2147483647 w 96"/>
              <a:gd name="T95" fmla="*/ 2147483647 h 108"/>
              <a:gd name="T96" fmla="*/ 2147483647 w 96"/>
              <a:gd name="T97" fmla="*/ 2147483647 h 108"/>
              <a:gd name="T98" fmla="*/ 2147483647 w 96"/>
              <a:gd name="T99" fmla="*/ 2147483647 h 108"/>
              <a:gd name="T100" fmla="*/ 2147483647 w 96"/>
              <a:gd name="T101" fmla="*/ 2147483647 h 108"/>
              <a:gd name="T102" fmla="*/ 2147483647 w 96"/>
              <a:gd name="T103" fmla="*/ 2147483647 h 108"/>
              <a:gd name="T104" fmla="*/ 2147483647 w 96"/>
              <a:gd name="T105" fmla="*/ 2147483647 h 108"/>
              <a:gd name="T106" fmla="*/ 2147483647 w 96"/>
              <a:gd name="T107" fmla="*/ 2147483647 h 108"/>
              <a:gd name="T108" fmla="*/ 2147483647 w 96"/>
              <a:gd name="T109" fmla="*/ 2147483647 h 108"/>
              <a:gd name="T110" fmla="*/ 2147483647 w 96"/>
              <a:gd name="T111" fmla="*/ 2147483647 h 108"/>
              <a:gd name="T112" fmla="*/ 2147483647 w 96"/>
              <a:gd name="T113" fmla="*/ 2147483647 h 108"/>
              <a:gd name="T114" fmla="*/ 2147483647 w 96"/>
              <a:gd name="T115" fmla="*/ 2147483647 h 108"/>
              <a:gd name="T116" fmla="*/ 2147483647 w 96"/>
              <a:gd name="T117" fmla="*/ 2147483647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8" name="Freeform 81"/>
          <p:cNvSpPr>
            <a:spLocks noEditPoints="1" noChangeArrowheads="1"/>
          </p:cNvSpPr>
          <p:nvPr/>
        </p:nvSpPr>
        <p:spPr bwMode="auto">
          <a:xfrm>
            <a:off x="1927225" y="3152775"/>
            <a:ext cx="381000" cy="374650"/>
          </a:xfrm>
          <a:custGeom>
            <a:avLst/>
            <a:gdLst>
              <a:gd name="T0" fmla="*/ 2147483647 w 101"/>
              <a:gd name="T1" fmla="*/ 2147483647 h 93"/>
              <a:gd name="T2" fmla="*/ 2147483647 w 101"/>
              <a:gd name="T3" fmla="*/ 2147483647 h 93"/>
              <a:gd name="T4" fmla="*/ 2147483647 w 101"/>
              <a:gd name="T5" fmla="*/ 2147483647 h 93"/>
              <a:gd name="T6" fmla="*/ 2147483647 w 101"/>
              <a:gd name="T7" fmla="*/ 2147483647 h 93"/>
              <a:gd name="T8" fmla="*/ 2147483647 w 101"/>
              <a:gd name="T9" fmla="*/ 2147483647 h 93"/>
              <a:gd name="T10" fmla="*/ 2147483647 w 101"/>
              <a:gd name="T11" fmla="*/ 2147483647 h 93"/>
              <a:gd name="T12" fmla="*/ 2147483647 w 101"/>
              <a:gd name="T13" fmla="*/ 2147483647 h 93"/>
              <a:gd name="T14" fmla="*/ 2147483647 w 101"/>
              <a:gd name="T15" fmla="*/ 2147483647 h 93"/>
              <a:gd name="T16" fmla="*/ 2147483647 w 101"/>
              <a:gd name="T17" fmla="*/ 2147483647 h 93"/>
              <a:gd name="T18" fmla="*/ 2147483647 w 101"/>
              <a:gd name="T19" fmla="*/ 2147483647 h 93"/>
              <a:gd name="T20" fmla="*/ 2147483647 w 101"/>
              <a:gd name="T21" fmla="*/ 2147483647 h 93"/>
              <a:gd name="T22" fmla="*/ 2147483647 w 101"/>
              <a:gd name="T23" fmla="*/ 2147483647 h 93"/>
              <a:gd name="T24" fmla="*/ 2147483647 w 101"/>
              <a:gd name="T25" fmla="*/ 2147483647 h 93"/>
              <a:gd name="T26" fmla="*/ 2147483647 w 101"/>
              <a:gd name="T27" fmla="*/ 2147483647 h 93"/>
              <a:gd name="T28" fmla="*/ 0 w 101"/>
              <a:gd name="T29" fmla="*/ 2147483647 h 93"/>
              <a:gd name="T30" fmla="*/ 2147483647 w 101"/>
              <a:gd name="T31" fmla="*/ 2147483647 h 93"/>
              <a:gd name="T32" fmla="*/ 2147483647 w 101"/>
              <a:gd name="T33" fmla="*/ 2147483647 h 93"/>
              <a:gd name="T34" fmla="*/ 2147483647 w 101"/>
              <a:gd name="T35" fmla="*/ 2147483647 h 93"/>
              <a:gd name="T36" fmla="*/ 2147483647 w 101"/>
              <a:gd name="T37" fmla="*/ 2147483647 h 93"/>
              <a:gd name="T38" fmla="*/ 2147483647 w 101"/>
              <a:gd name="T39" fmla="*/ 2147483647 h 93"/>
              <a:gd name="T40" fmla="*/ 2147483647 w 101"/>
              <a:gd name="T41" fmla="*/ 2147483647 h 93"/>
              <a:gd name="T42" fmla="*/ 2147483647 w 101"/>
              <a:gd name="T43" fmla="*/ 2147483647 h 93"/>
              <a:gd name="T44" fmla="*/ 2147483647 w 101"/>
              <a:gd name="T45" fmla="*/ 0 h 93"/>
              <a:gd name="T46" fmla="*/ 2147483647 w 101"/>
              <a:gd name="T47" fmla="*/ 2147483647 h 93"/>
              <a:gd name="T48" fmla="*/ 2147483647 w 101"/>
              <a:gd name="T49" fmla="*/ 2147483647 h 93"/>
              <a:gd name="T50" fmla="*/ 2147483647 w 101"/>
              <a:gd name="T51" fmla="*/ 2147483647 h 93"/>
              <a:gd name="T52" fmla="*/ 2147483647 w 101"/>
              <a:gd name="T53" fmla="*/ 2147483647 h 93"/>
              <a:gd name="T54" fmla="*/ 2147483647 w 101"/>
              <a:gd name="T55" fmla="*/ 2147483647 h 93"/>
              <a:gd name="T56" fmla="*/ 2147483647 w 101"/>
              <a:gd name="T57" fmla="*/ 2147483647 h 93"/>
              <a:gd name="T58" fmla="*/ 2147483647 w 101"/>
              <a:gd name="T59" fmla="*/ 2147483647 h 93"/>
              <a:gd name="T60" fmla="*/ 2147483647 w 101"/>
              <a:gd name="T61" fmla="*/ 2147483647 h 93"/>
              <a:gd name="T62" fmla="*/ 2147483647 w 101"/>
              <a:gd name="T63" fmla="*/ 2147483647 h 93"/>
              <a:gd name="T64" fmla="*/ 2147483647 w 101"/>
              <a:gd name="T65" fmla="*/ 2147483647 h 93"/>
              <a:gd name="T66" fmla="*/ 2147483647 w 101"/>
              <a:gd name="T67" fmla="*/ 2147483647 h 93"/>
              <a:gd name="T68" fmla="*/ 2147483647 w 101"/>
              <a:gd name="T69" fmla="*/ 2147483647 h 93"/>
              <a:gd name="T70" fmla="*/ 2147483647 w 101"/>
              <a:gd name="T71" fmla="*/ 2147483647 h 93"/>
              <a:gd name="T72" fmla="*/ 2147483647 w 101"/>
              <a:gd name="T73" fmla="*/ 2147483647 h 93"/>
              <a:gd name="T74" fmla="*/ 2147483647 w 101"/>
              <a:gd name="T75" fmla="*/ 2147483647 h 93"/>
              <a:gd name="T76" fmla="*/ 2147483647 w 101"/>
              <a:gd name="T77" fmla="*/ 2147483647 h 93"/>
              <a:gd name="T78" fmla="*/ 2147483647 w 101"/>
              <a:gd name="T79" fmla="*/ 2147483647 h 93"/>
              <a:gd name="T80" fmla="*/ 2147483647 w 101"/>
              <a:gd name="T81" fmla="*/ 2147483647 h 93"/>
              <a:gd name="T82" fmla="*/ 2147483647 w 101"/>
              <a:gd name="T83" fmla="*/ 2147483647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1"/>
              <a:gd name="T127" fmla="*/ 0 h 93"/>
              <a:gd name="T128" fmla="*/ 101 w 101"/>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59" name="Freeform 82"/>
          <p:cNvSpPr>
            <a:spLocks noEditPoints="1" noChangeArrowheads="1"/>
          </p:cNvSpPr>
          <p:nvPr/>
        </p:nvSpPr>
        <p:spPr bwMode="auto">
          <a:xfrm>
            <a:off x="3351213" y="4224338"/>
            <a:ext cx="352425" cy="333375"/>
          </a:xfrm>
          <a:custGeom>
            <a:avLst/>
            <a:gdLst>
              <a:gd name="T0" fmla="*/ 2147483647 w 93"/>
              <a:gd name="T1" fmla="*/ 2147483647 h 83"/>
              <a:gd name="T2" fmla="*/ 2147483647 w 93"/>
              <a:gd name="T3" fmla="*/ 2147483647 h 83"/>
              <a:gd name="T4" fmla="*/ 2147483647 w 93"/>
              <a:gd name="T5" fmla="*/ 2147483647 h 83"/>
              <a:gd name="T6" fmla="*/ 2147483647 w 93"/>
              <a:gd name="T7" fmla="*/ 2147483647 h 83"/>
              <a:gd name="T8" fmla="*/ 2147483647 w 93"/>
              <a:gd name="T9" fmla="*/ 2147483647 h 83"/>
              <a:gd name="T10" fmla="*/ 2147483647 w 93"/>
              <a:gd name="T11" fmla="*/ 2147483647 h 83"/>
              <a:gd name="T12" fmla="*/ 2147483647 w 93"/>
              <a:gd name="T13" fmla="*/ 2147483647 h 83"/>
              <a:gd name="T14" fmla="*/ 2147483647 w 93"/>
              <a:gd name="T15" fmla="*/ 0 h 83"/>
              <a:gd name="T16" fmla="*/ 2147483647 w 93"/>
              <a:gd name="T17" fmla="*/ 2147483647 h 83"/>
              <a:gd name="T18" fmla="*/ 2147483647 w 93"/>
              <a:gd name="T19" fmla="*/ 2147483647 h 83"/>
              <a:gd name="T20" fmla="*/ 2147483647 w 93"/>
              <a:gd name="T21" fmla="*/ 2147483647 h 83"/>
              <a:gd name="T22" fmla="*/ 2147483647 w 93"/>
              <a:gd name="T23" fmla="*/ 2147483647 h 83"/>
              <a:gd name="T24" fmla="*/ 2147483647 w 93"/>
              <a:gd name="T25" fmla="*/ 2147483647 h 83"/>
              <a:gd name="T26" fmla="*/ 0 w 93"/>
              <a:gd name="T27" fmla="*/ 2147483647 h 83"/>
              <a:gd name="T28" fmla="*/ 0 w 93"/>
              <a:gd name="T29" fmla="*/ 2147483647 h 83"/>
              <a:gd name="T30" fmla="*/ 2147483647 w 93"/>
              <a:gd name="T31" fmla="*/ 2147483647 h 83"/>
              <a:gd name="T32" fmla="*/ 2147483647 w 93"/>
              <a:gd name="T33" fmla="*/ 2147483647 h 83"/>
              <a:gd name="T34" fmla="*/ 2147483647 w 93"/>
              <a:gd name="T35" fmla="*/ 2147483647 h 83"/>
              <a:gd name="T36" fmla="*/ 2147483647 w 93"/>
              <a:gd name="T37" fmla="*/ 2147483647 h 83"/>
              <a:gd name="T38" fmla="*/ 2147483647 w 93"/>
              <a:gd name="T39" fmla="*/ 2147483647 h 83"/>
              <a:gd name="T40" fmla="*/ 2147483647 w 93"/>
              <a:gd name="T41" fmla="*/ 2147483647 h 83"/>
              <a:gd name="T42" fmla="*/ 2147483647 w 93"/>
              <a:gd name="T43" fmla="*/ 2147483647 h 83"/>
              <a:gd name="T44" fmla="*/ 2147483647 w 93"/>
              <a:gd name="T45" fmla="*/ 2147483647 h 83"/>
              <a:gd name="T46" fmla="*/ 2147483647 w 93"/>
              <a:gd name="T47" fmla="*/ 2147483647 h 83"/>
              <a:gd name="T48" fmla="*/ 2147483647 w 93"/>
              <a:gd name="T49" fmla="*/ 2147483647 h 83"/>
              <a:gd name="T50" fmla="*/ 2147483647 w 93"/>
              <a:gd name="T51" fmla="*/ 2147483647 h 83"/>
              <a:gd name="T52" fmla="*/ 2147483647 w 93"/>
              <a:gd name="T53" fmla="*/ 2147483647 h 83"/>
              <a:gd name="T54" fmla="*/ 2147483647 w 93"/>
              <a:gd name="T55" fmla="*/ 2147483647 h 83"/>
              <a:gd name="T56" fmla="*/ 2147483647 w 93"/>
              <a:gd name="T57" fmla="*/ 2147483647 h 83"/>
              <a:gd name="T58" fmla="*/ 2147483647 w 93"/>
              <a:gd name="T59" fmla="*/ 2147483647 h 83"/>
              <a:gd name="T60" fmla="*/ 2147483647 w 93"/>
              <a:gd name="T61" fmla="*/ 2147483647 h 83"/>
              <a:gd name="T62" fmla="*/ 2147483647 w 93"/>
              <a:gd name="T63" fmla="*/ 2147483647 h 83"/>
              <a:gd name="T64" fmla="*/ 2147483647 w 93"/>
              <a:gd name="T65" fmla="*/ 2147483647 h 83"/>
              <a:gd name="T66" fmla="*/ 2147483647 w 93"/>
              <a:gd name="T67" fmla="*/ 2147483647 h 83"/>
              <a:gd name="T68" fmla="*/ 2147483647 w 93"/>
              <a:gd name="T69" fmla="*/ 2147483647 h 83"/>
              <a:gd name="T70" fmla="*/ 2147483647 w 93"/>
              <a:gd name="T71" fmla="*/ 2147483647 h 83"/>
              <a:gd name="T72" fmla="*/ 2147483647 w 93"/>
              <a:gd name="T73" fmla="*/ 2147483647 h 83"/>
              <a:gd name="T74" fmla="*/ 2147483647 w 93"/>
              <a:gd name="T75" fmla="*/ 2147483647 h 83"/>
              <a:gd name="T76" fmla="*/ 2147483647 w 93"/>
              <a:gd name="T77" fmla="*/ 2147483647 h 83"/>
              <a:gd name="T78" fmla="*/ 2147483647 w 93"/>
              <a:gd name="T79" fmla="*/ 2147483647 h 83"/>
              <a:gd name="T80" fmla="*/ 2147483647 w 93"/>
              <a:gd name="T81" fmla="*/ 2147483647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83"/>
              <a:gd name="T125" fmla="*/ 93 w 93"/>
              <a:gd name="T126" fmla="*/ 83 h 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0" name="Freeform 83"/>
          <p:cNvSpPr>
            <a:spLocks noEditPoints="1" noChangeArrowheads="1"/>
          </p:cNvSpPr>
          <p:nvPr/>
        </p:nvSpPr>
        <p:spPr bwMode="auto">
          <a:xfrm>
            <a:off x="1952625" y="4244975"/>
            <a:ext cx="325438" cy="354013"/>
          </a:xfrm>
          <a:custGeom>
            <a:avLst/>
            <a:gdLst>
              <a:gd name="T0" fmla="*/ 2147483647 w 86"/>
              <a:gd name="T1" fmla="*/ 2147483647 h 88"/>
              <a:gd name="T2" fmla="*/ 2147483647 w 86"/>
              <a:gd name="T3" fmla="*/ 2147483647 h 88"/>
              <a:gd name="T4" fmla="*/ 2147483647 w 86"/>
              <a:gd name="T5" fmla="*/ 2147483647 h 88"/>
              <a:gd name="T6" fmla="*/ 2147483647 w 86"/>
              <a:gd name="T7" fmla="*/ 2147483647 h 88"/>
              <a:gd name="T8" fmla="*/ 2147483647 w 86"/>
              <a:gd name="T9" fmla="*/ 2147483647 h 88"/>
              <a:gd name="T10" fmla="*/ 2147483647 w 86"/>
              <a:gd name="T11" fmla="*/ 2147483647 h 88"/>
              <a:gd name="T12" fmla="*/ 2147483647 w 86"/>
              <a:gd name="T13" fmla="*/ 2147483647 h 88"/>
              <a:gd name="T14" fmla="*/ 2147483647 w 86"/>
              <a:gd name="T15" fmla="*/ 2147483647 h 88"/>
              <a:gd name="T16" fmla="*/ 2147483647 w 86"/>
              <a:gd name="T17" fmla="*/ 2147483647 h 88"/>
              <a:gd name="T18" fmla="*/ 2147483647 w 86"/>
              <a:gd name="T19" fmla="*/ 2147483647 h 88"/>
              <a:gd name="T20" fmla="*/ 2147483647 w 86"/>
              <a:gd name="T21" fmla="*/ 2147483647 h 88"/>
              <a:gd name="T22" fmla="*/ 0 w 86"/>
              <a:gd name="T23" fmla="*/ 2147483647 h 88"/>
              <a:gd name="T24" fmla="*/ 2147483647 w 86"/>
              <a:gd name="T25" fmla="*/ 2147483647 h 88"/>
              <a:gd name="T26" fmla="*/ 2147483647 w 86"/>
              <a:gd name="T27" fmla="*/ 2147483647 h 88"/>
              <a:gd name="T28" fmla="*/ 2147483647 w 86"/>
              <a:gd name="T29" fmla="*/ 2147483647 h 88"/>
              <a:gd name="T30" fmla="*/ 2147483647 w 86"/>
              <a:gd name="T31" fmla="*/ 0 h 88"/>
              <a:gd name="T32" fmla="*/ 2147483647 w 86"/>
              <a:gd name="T33" fmla="*/ 0 h 88"/>
              <a:gd name="T34" fmla="*/ 2147483647 w 86"/>
              <a:gd name="T35" fmla="*/ 2147483647 h 88"/>
              <a:gd name="T36" fmla="*/ 2147483647 w 86"/>
              <a:gd name="T37" fmla="*/ 2147483647 h 88"/>
              <a:gd name="T38" fmla="*/ 2147483647 w 86"/>
              <a:gd name="T39" fmla="*/ 2147483647 h 88"/>
              <a:gd name="T40" fmla="*/ 2147483647 w 86"/>
              <a:gd name="T41" fmla="*/ 2147483647 h 88"/>
              <a:gd name="T42" fmla="*/ 2147483647 w 86"/>
              <a:gd name="T43" fmla="*/ 2147483647 h 88"/>
              <a:gd name="T44" fmla="*/ 2147483647 w 86"/>
              <a:gd name="T45" fmla="*/ 2147483647 h 88"/>
              <a:gd name="T46" fmla="*/ 2147483647 w 86"/>
              <a:gd name="T47" fmla="*/ 2147483647 h 88"/>
              <a:gd name="T48" fmla="*/ 2147483647 w 86"/>
              <a:gd name="T49" fmla="*/ 2147483647 h 88"/>
              <a:gd name="T50" fmla="*/ 2147483647 w 86"/>
              <a:gd name="T51" fmla="*/ 2147483647 h 88"/>
              <a:gd name="T52" fmla="*/ 2147483647 w 86"/>
              <a:gd name="T53" fmla="*/ 2147483647 h 88"/>
              <a:gd name="T54" fmla="*/ 2147483647 w 86"/>
              <a:gd name="T55" fmla="*/ 2147483647 h 88"/>
              <a:gd name="T56" fmla="*/ 2147483647 w 86"/>
              <a:gd name="T57" fmla="*/ 2147483647 h 88"/>
              <a:gd name="T58" fmla="*/ 2147483647 w 86"/>
              <a:gd name="T59" fmla="*/ 2147483647 h 88"/>
              <a:gd name="T60" fmla="*/ 2147483647 w 86"/>
              <a:gd name="T61" fmla="*/ 2147483647 h 88"/>
              <a:gd name="T62" fmla="*/ 2147483647 w 86"/>
              <a:gd name="T63" fmla="*/ 2147483647 h 88"/>
              <a:gd name="T64" fmla="*/ 2147483647 w 86"/>
              <a:gd name="T65" fmla="*/ 2147483647 h 88"/>
              <a:gd name="T66" fmla="*/ 2147483647 w 86"/>
              <a:gd name="T67" fmla="*/ 2147483647 h 88"/>
              <a:gd name="T68" fmla="*/ 2147483647 w 86"/>
              <a:gd name="T69" fmla="*/ 2147483647 h 88"/>
              <a:gd name="T70" fmla="*/ 2147483647 w 86"/>
              <a:gd name="T71" fmla="*/ 2147483647 h 88"/>
              <a:gd name="T72" fmla="*/ 2147483647 w 86"/>
              <a:gd name="T73" fmla="*/ 2147483647 h 88"/>
              <a:gd name="T74" fmla="*/ 2147483647 w 86"/>
              <a:gd name="T75" fmla="*/ 2147483647 h 88"/>
              <a:gd name="T76" fmla="*/ 2147483647 w 86"/>
              <a:gd name="T77" fmla="*/ 2147483647 h 88"/>
              <a:gd name="T78" fmla="*/ 2147483647 w 86"/>
              <a:gd name="T79" fmla="*/ 2147483647 h 88"/>
              <a:gd name="T80" fmla="*/ 2147483647 w 86"/>
              <a:gd name="T81" fmla="*/ 2147483647 h 88"/>
              <a:gd name="T82" fmla="*/ 2147483647 w 86"/>
              <a:gd name="T83" fmla="*/ 2147483647 h 88"/>
              <a:gd name="T84" fmla="*/ 2147483647 w 86"/>
              <a:gd name="T85" fmla="*/ 2147483647 h 88"/>
              <a:gd name="T86" fmla="*/ 2147483647 w 86"/>
              <a:gd name="T87" fmla="*/ 2147483647 h 88"/>
              <a:gd name="T88" fmla="*/ 2147483647 w 86"/>
              <a:gd name="T89" fmla="*/ 2147483647 h 88"/>
              <a:gd name="T90" fmla="*/ 2147483647 w 86"/>
              <a:gd name="T91" fmla="*/ 2147483647 h 88"/>
              <a:gd name="T92" fmla="*/ 2147483647 w 86"/>
              <a:gd name="T93" fmla="*/ 2147483647 h 88"/>
              <a:gd name="T94" fmla="*/ 2147483647 w 86"/>
              <a:gd name="T95" fmla="*/ 2147483647 h 88"/>
              <a:gd name="T96" fmla="*/ 2147483647 w 86"/>
              <a:gd name="T97" fmla="*/ 2147483647 h 88"/>
              <a:gd name="T98" fmla="*/ 2147483647 w 86"/>
              <a:gd name="T99" fmla="*/ 2147483647 h 88"/>
              <a:gd name="T100" fmla="*/ 2147483647 w 86"/>
              <a:gd name="T101" fmla="*/ 2147483647 h 88"/>
              <a:gd name="T102" fmla="*/ 2147483647 w 86"/>
              <a:gd name="T103" fmla="*/ 2147483647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1" name="Freeform 84"/>
          <p:cNvSpPr>
            <a:spLocks noChangeArrowheads="1"/>
          </p:cNvSpPr>
          <p:nvPr/>
        </p:nvSpPr>
        <p:spPr bwMode="auto">
          <a:xfrm>
            <a:off x="3325813" y="3241675"/>
            <a:ext cx="400050" cy="252413"/>
          </a:xfrm>
          <a:custGeom>
            <a:avLst/>
            <a:gdLst>
              <a:gd name="T0" fmla="*/ 2147483647 w 106"/>
              <a:gd name="T1" fmla="*/ 2147483647 h 63"/>
              <a:gd name="T2" fmla="*/ 2147483647 w 106"/>
              <a:gd name="T3" fmla="*/ 2147483647 h 63"/>
              <a:gd name="T4" fmla="*/ 2147483647 w 106"/>
              <a:gd name="T5" fmla="*/ 2147483647 h 63"/>
              <a:gd name="T6" fmla="*/ 2147483647 w 106"/>
              <a:gd name="T7" fmla="*/ 2147483647 h 63"/>
              <a:gd name="T8" fmla="*/ 2147483647 w 106"/>
              <a:gd name="T9" fmla="*/ 2147483647 h 63"/>
              <a:gd name="T10" fmla="*/ 0 w 106"/>
              <a:gd name="T11" fmla="*/ 2147483647 h 63"/>
              <a:gd name="T12" fmla="*/ 0 w 106"/>
              <a:gd name="T13" fmla="*/ 2147483647 h 63"/>
              <a:gd name="T14" fmla="*/ 2147483647 w 106"/>
              <a:gd name="T15" fmla="*/ 2147483647 h 63"/>
              <a:gd name="T16" fmla="*/ 2147483647 w 106"/>
              <a:gd name="T17" fmla="*/ 2147483647 h 63"/>
              <a:gd name="T18" fmla="*/ 2147483647 w 106"/>
              <a:gd name="T19" fmla="*/ 2147483647 h 63"/>
              <a:gd name="T20" fmla="*/ 2147483647 w 106"/>
              <a:gd name="T21" fmla="*/ 2147483647 h 63"/>
              <a:gd name="T22" fmla="*/ 2147483647 w 106"/>
              <a:gd name="T23" fmla="*/ 2147483647 h 63"/>
              <a:gd name="T24" fmla="*/ 2147483647 w 106"/>
              <a:gd name="T25" fmla="*/ 2147483647 h 63"/>
              <a:gd name="T26" fmla="*/ 2147483647 w 106"/>
              <a:gd name="T27" fmla="*/ 2147483647 h 63"/>
              <a:gd name="T28" fmla="*/ 2147483647 w 106"/>
              <a:gd name="T29" fmla="*/ 2147483647 h 63"/>
              <a:gd name="T30" fmla="*/ 2147483647 w 106"/>
              <a:gd name="T31" fmla="*/ 2147483647 h 63"/>
              <a:gd name="T32" fmla="*/ 2147483647 w 106"/>
              <a:gd name="T33" fmla="*/ 2147483647 h 63"/>
              <a:gd name="T34" fmla="*/ 2147483647 w 106"/>
              <a:gd name="T35" fmla="*/ 2147483647 h 63"/>
              <a:gd name="T36" fmla="*/ 2147483647 w 106"/>
              <a:gd name="T37" fmla="*/ 2147483647 h 63"/>
              <a:gd name="T38" fmla="*/ 2147483647 w 106"/>
              <a:gd name="T39" fmla="*/ 2147483647 h 63"/>
              <a:gd name="T40" fmla="*/ 2147483647 w 106"/>
              <a:gd name="T41" fmla="*/ 2147483647 h 63"/>
              <a:gd name="T42" fmla="*/ 2147483647 w 106"/>
              <a:gd name="T43" fmla="*/ 2147483647 h 63"/>
              <a:gd name="T44" fmla="*/ 2147483647 w 106"/>
              <a:gd name="T45" fmla="*/ 2147483647 h 63"/>
              <a:gd name="T46" fmla="*/ 2147483647 w 106"/>
              <a:gd name="T47" fmla="*/ 2147483647 h 63"/>
              <a:gd name="T48" fmla="*/ 2147483647 w 106"/>
              <a:gd name="T49" fmla="*/ 2147483647 h 63"/>
              <a:gd name="T50" fmla="*/ 2147483647 w 106"/>
              <a:gd name="T51" fmla="*/ 2147483647 h 63"/>
              <a:gd name="T52" fmla="*/ 2147483647 w 106"/>
              <a:gd name="T53" fmla="*/ 2147483647 h 63"/>
              <a:gd name="T54" fmla="*/ 2147483647 w 106"/>
              <a:gd name="T55" fmla="*/ 2147483647 h 63"/>
              <a:gd name="T56" fmla="*/ 2147483647 w 106"/>
              <a:gd name="T57" fmla="*/ 2147483647 h 63"/>
              <a:gd name="T58" fmla="*/ 2147483647 w 106"/>
              <a:gd name="T59" fmla="*/ 2147483647 h 63"/>
              <a:gd name="T60" fmla="*/ 2147483647 w 106"/>
              <a:gd name="T61" fmla="*/ 2147483647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63"/>
              <a:gd name="T95" fmla="*/ 106 w 106"/>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2" name="Freeform 85"/>
          <p:cNvSpPr>
            <a:spLocks noEditPoints="1" noChangeArrowheads="1"/>
          </p:cNvSpPr>
          <p:nvPr/>
        </p:nvSpPr>
        <p:spPr bwMode="auto">
          <a:xfrm>
            <a:off x="1973263" y="3717925"/>
            <a:ext cx="317500" cy="333375"/>
          </a:xfrm>
          <a:custGeom>
            <a:avLst/>
            <a:gdLst>
              <a:gd name="T0" fmla="*/ 2147483647 w 199"/>
              <a:gd name="T1" fmla="*/ 0 h 196"/>
              <a:gd name="T2" fmla="*/ 2147483647 w 199"/>
              <a:gd name="T3" fmla="*/ 2147483647 h 196"/>
              <a:gd name="T4" fmla="*/ 2147483647 w 199"/>
              <a:gd name="T5" fmla="*/ 2147483647 h 196"/>
              <a:gd name="T6" fmla="*/ 2147483647 w 199"/>
              <a:gd name="T7" fmla="*/ 2147483647 h 196"/>
              <a:gd name="T8" fmla="*/ 2147483647 w 199"/>
              <a:gd name="T9" fmla="*/ 2147483647 h 196"/>
              <a:gd name="T10" fmla="*/ 2147483647 w 199"/>
              <a:gd name="T11" fmla="*/ 2147483647 h 196"/>
              <a:gd name="T12" fmla="*/ 2147483647 w 199"/>
              <a:gd name="T13" fmla="*/ 2147483647 h 196"/>
              <a:gd name="T14" fmla="*/ 0 w 199"/>
              <a:gd name="T15" fmla="*/ 2147483647 h 196"/>
              <a:gd name="T16" fmla="*/ 2147483647 w 199"/>
              <a:gd name="T17" fmla="*/ 2147483647 h 196"/>
              <a:gd name="T18" fmla="*/ 0 w 199"/>
              <a:gd name="T19" fmla="*/ 2147483647 h 196"/>
              <a:gd name="T20" fmla="*/ 0 w 199"/>
              <a:gd name="T21" fmla="*/ 0 h 196"/>
              <a:gd name="T22" fmla="*/ 2147483647 w 199"/>
              <a:gd name="T23" fmla="*/ 2147483647 h 196"/>
              <a:gd name="T24" fmla="*/ 2147483647 w 199"/>
              <a:gd name="T25" fmla="*/ 2147483647 h 196"/>
              <a:gd name="T26" fmla="*/ 2147483647 w 199"/>
              <a:gd name="T27" fmla="*/ 2147483647 h 196"/>
              <a:gd name="T28" fmla="*/ 2147483647 w 199"/>
              <a:gd name="T29" fmla="*/ 2147483647 h 196"/>
              <a:gd name="T30" fmla="*/ 2147483647 w 199"/>
              <a:gd name="T31" fmla="*/ 2147483647 h 196"/>
              <a:gd name="T32" fmla="*/ 2147483647 w 199"/>
              <a:gd name="T33" fmla="*/ 2147483647 h 196"/>
              <a:gd name="T34" fmla="*/ 2147483647 w 199"/>
              <a:gd name="T35" fmla="*/ 2147483647 h 196"/>
              <a:gd name="T36" fmla="*/ 2147483647 w 199"/>
              <a:gd name="T37" fmla="*/ 2147483647 h 196"/>
              <a:gd name="T38" fmla="*/ 2147483647 w 199"/>
              <a:gd name="T39" fmla="*/ 2147483647 h 196"/>
              <a:gd name="T40" fmla="*/ 2147483647 w 199"/>
              <a:gd name="T41" fmla="*/ 2147483647 h 196"/>
              <a:gd name="T42" fmla="*/ 2147483647 w 199"/>
              <a:gd name="T43" fmla="*/ 2147483647 h 196"/>
              <a:gd name="T44" fmla="*/ 2147483647 w 199"/>
              <a:gd name="T45" fmla="*/ 2147483647 h 196"/>
              <a:gd name="T46" fmla="*/ 2147483647 w 199"/>
              <a:gd name="T47" fmla="*/ 2147483647 h 196"/>
              <a:gd name="T48" fmla="*/ 2147483647 w 199"/>
              <a:gd name="T49" fmla="*/ 2147483647 h 196"/>
              <a:gd name="T50" fmla="*/ 2147483647 w 199"/>
              <a:gd name="T51" fmla="*/ 2147483647 h 196"/>
              <a:gd name="T52" fmla="*/ 2147483647 w 199"/>
              <a:gd name="T53" fmla="*/ 2147483647 h 196"/>
              <a:gd name="T54" fmla="*/ 2147483647 w 199"/>
              <a:gd name="T55" fmla="*/ 2147483647 h 196"/>
              <a:gd name="T56" fmla="*/ 2147483647 w 199"/>
              <a:gd name="T57" fmla="*/ 2147483647 h 196"/>
              <a:gd name="T58" fmla="*/ 2147483647 w 199"/>
              <a:gd name="T59" fmla="*/ 2147483647 h 196"/>
              <a:gd name="T60" fmla="*/ 2147483647 w 199"/>
              <a:gd name="T61" fmla="*/ 2147483647 h 196"/>
              <a:gd name="T62" fmla="*/ 2147483647 w 199"/>
              <a:gd name="T63" fmla="*/ 2147483647 h 196"/>
              <a:gd name="T64" fmla="*/ 2147483647 w 199"/>
              <a:gd name="T65" fmla="*/ 2147483647 h 196"/>
              <a:gd name="T66" fmla="*/ 2147483647 w 199"/>
              <a:gd name="T67" fmla="*/ 2147483647 h 196"/>
              <a:gd name="T68" fmla="*/ 2147483647 w 199"/>
              <a:gd name="T69" fmla="*/ 2147483647 h 196"/>
              <a:gd name="T70" fmla="*/ 2147483647 w 199"/>
              <a:gd name="T71" fmla="*/ 2147483647 h 196"/>
              <a:gd name="T72" fmla="*/ 2147483647 w 199"/>
              <a:gd name="T73" fmla="*/ 2147483647 h 196"/>
              <a:gd name="T74" fmla="*/ 2147483647 w 199"/>
              <a:gd name="T75" fmla="*/ 2147483647 h 196"/>
              <a:gd name="T76" fmla="*/ 2147483647 w 199"/>
              <a:gd name="T77" fmla="*/ 2147483647 h 196"/>
              <a:gd name="T78" fmla="*/ 2147483647 w 199"/>
              <a:gd name="T79" fmla="*/ 2147483647 h 196"/>
              <a:gd name="T80" fmla="*/ 2147483647 w 199"/>
              <a:gd name="T81" fmla="*/ 2147483647 h 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9"/>
              <a:gd name="T124" fmla="*/ 0 h 196"/>
              <a:gd name="T125" fmla="*/ 199 w 199"/>
              <a:gd name="T126" fmla="*/ 196 h 1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3" name="Freeform 86"/>
          <p:cNvSpPr>
            <a:spLocks noEditPoints="1" noChangeArrowheads="1"/>
          </p:cNvSpPr>
          <p:nvPr/>
        </p:nvSpPr>
        <p:spPr bwMode="auto">
          <a:xfrm>
            <a:off x="3328988" y="4687888"/>
            <a:ext cx="404812" cy="417512"/>
          </a:xfrm>
          <a:custGeom>
            <a:avLst/>
            <a:gdLst>
              <a:gd name="T0" fmla="*/ 2147483647 w 107"/>
              <a:gd name="T1" fmla="*/ 2147483647 h 104"/>
              <a:gd name="T2" fmla="*/ 2147483647 w 107"/>
              <a:gd name="T3" fmla="*/ 2147483647 h 104"/>
              <a:gd name="T4" fmla="*/ 2147483647 w 107"/>
              <a:gd name="T5" fmla="*/ 2147483647 h 104"/>
              <a:gd name="T6" fmla="*/ 2147483647 w 107"/>
              <a:gd name="T7" fmla="*/ 2147483647 h 104"/>
              <a:gd name="T8" fmla="*/ 2147483647 w 107"/>
              <a:gd name="T9" fmla="*/ 2147483647 h 104"/>
              <a:gd name="T10" fmla="*/ 2147483647 w 107"/>
              <a:gd name="T11" fmla="*/ 2147483647 h 104"/>
              <a:gd name="T12" fmla="*/ 2147483647 w 107"/>
              <a:gd name="T13" fmla="*/ 2147483647 h 104"/>
              <a:gd name="T14" fmla="*/ 2147483647 w 107"/>
              <a:gd name="T15" fmla="*/ 2147483647 h 104"/>
              <a:gd name="T16" fmla="*/ 2147483647 w 107"/>
              <a:gd name="T17" fmla="*/ 2147483647 h 104"/>
              <a:gd name="T18" fmla="*/ 2147483647 w 107"/>
              <a:gd name="T19" fmla="*/ 2147483647 h 104"/>
              <a:gd name="T20" fmla="*/ 2147483647 w 107"/>
              <a:gd name="T21" fmla="*/ 2147483647 h 104"/>
              <a:gd name="T22" fmla="*/ 2147483647 w 107"/>
              <a:gd name="T23" fmla="*/ 2147483647 h 104"/>
              <a:gd name="T24" fmla="*/ 2147483647 w 107"/>
              <a:gd name="T25" fmla="*/ 2147483647 h 104"/>
              <a:gd name="T26" fmla="*/ 2147483647 w 107"/>
              <a:gd name="T27" fmla="*/ 2147483647 h 104"/>
              <a:gd name="T28" fmla="*/ 2147483647 w 107"/>
              <a:gd name="T29" fmla="*/ 2147483647 h 104"/>
              <a:gd name="T30" fmla="*/ 2147483647 w 107"/>
              <a:gd name="T31" fmla="*/ 2147483647 h 104"/>
              <a:gd name="T32" fmla="*/ 2147483647 w 107"/>
              <a:gd name="T33" fmla="*/ 2147483647 h 104"/>
              <a:gd name="T34" fmla="*/ 2147483647 w 107"/>
              <a:gd name="T35" fmla="*/ 2147483647 h 104"/>
              <a:gd name="T36" fmla="*/ 2147483647 w 107"/>
              <a:gd name="T37" fmla="*/ 2147483647 h 104"/>
              <a:gd name="T38" fmla="*/ 2147483647 w 107"/>
              <a:gd name="T39" fmla="*/ 2147483647 h 104"/>
              <a:gd name="T40" fmla="*/ 2147483647 w 107"/>
              <a:gd name="T41" fmla="*/ 2147483647 h 104"/>
              <a:gd name="T42" fmla="*/ 2147483647 w 107"/>
              <a:gd name="T43" fmla="*/ 2147483647 h 104"/>
              <a:gd name="T44" fmla="*/ 2147483647 w 107"/>
              <a:gd name="T45" fmla="*/ 2147483647 h 104"/>
              <a:gd name="T46" fmla="*/ 2147483647 w 107"/>
              <a:gd name="T47" fmla="*/ 2147483647 h 104"/>
              <a:gd name="T48" fmla="*/ 2147483647 w 107"/>
              <a:gd name="T49" fmla="*/ 2147483647 h 104"/>
              <a:gd name="T50" fmla="*/ 2147483647 w 107"/>
              <a:gd name="T51" fmla="*/ 2147483647 h 104"/>
              <a:gd name="T52" fmla="*/ 2147483647 w 107"/>
              <a:gd name="T53" fmla="*/ 2147483647 h 104"/>
              <a:gd name="T54" fmla="*/ 2147483647 w 107"/>
              <a:gd name="T55" fmla="*/ 2147483647 h 104"/>
              <a:gd name="T56" fmla="*/ 2147483647 w 107"/>
              <a:gd name="T57" fmla="*/ 2147483647 h 104"/>
              <a:gd name="T58" fmla="*/ 2147483647 w 107"/>
              <a:gd name="T59" fmla="*/ 2147483647 h 104"/>
              <a:gd name="T60" fmla="*/ 2147483647 w 107"/>
              <a:gd name="T61" fmla="*/ 2147483647 h 104"/>
              <a:gd name="T62" fmla="*/ 2147483647 w 107"/>
              <a:gd name="T63" fmla="*/ 2147483647 h 104"/>
              <a:gd name="T64" fmla="*/ 2147483647 w 107"/>
              <a:gd name="T65" fmla="*/ 2147483647 h 104"/>
              <a:gd name="T66" fmla="*/ 2147483647 w 107"/>
              <a:gd name="T67" fmla="*/ 2147483647 h 104"/>
              <a:gd name="T68" fmla="*/ 2147483647 w 107"/>
              <a:gd name="T69" fmla="*/ 2147483647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
              <a:gd name="T106" fmla="*/ 0 h 104"/>
              <a:gd name="T107" fmla="*/ 107 w 107"/>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4" name="Freeform 87"/>
          <p:cNvSpPr>
            <a:spLocks noEditPoints="1" noChangeArrowheads="1"/>
          </p:cNvSpPr>
          <p:nvPr/>
        </p:nvSpPr>
        <p:spPr bwMode="auto">
          <a:xfrm>
            <a:off x="3386138" y="3644900"/>
            <a:ext cx="287337" cy="449263"/>
          </a:xfrm>
          <a:custGeom>
            <a:avLst/>
            <a:gdLst>
              <a:gd name="T0" fmla="*/ 2147483647 w 76"/>
              <a:gd name="T1" fmla="*/ 0 h 112"/>
              <a:gd name="T2" fmla="*/ 2147483647 w 76"/>
              <a:gd name="T3" fmla="*/ 0 h 112"/>
              <a:gd name="T4" fmla="*/ 2147483647 w 76"/>
              <a:gd name="T5" fmla="*/ 2147483647 h 112"/>
              <a:gd name="T6" fmla="*/ 2147483647 w 76"/>
              <a:gd name="T7" fmla="*/ 2147483647 h 112"/>
              <a:gd name="T8" fmla="*/ 2147483647 w 76"/>
              <a:gd name="T9" fmla="*/ 2147483647 h 112"/>
              <a:gd name="T10" fmla="*/ 2147483647 w 76"/>
              <a:gd name="T11" fmla="*/ 2147483647 h 112"/>
              <a:gd name="T12" fmla="*/ 2147483647 w 76"/>
              <a:gd name="T13" fmla="*/ 2147483647 h 112"/>
              <a:gd name="T14" fmla="*/ 2147483647 w 76"/>
              <a:gd name="T15" fmla="*/ 2147483647 h 112"/>
              <a:gd name="T16" fmla="*/ 2147483647 w 76"/>
              <a:gd name="T17" fmla="*/ 2147483647 h 112"/>
              <a:gd name="T18" fmla="*/ 2147483647 w 76"/>
              <a:gd name="T19" fmla="*/ 2147483647 h 112"/>
              <a:gd name="T20" fmla="*/ 2147483647 w 76"/>
              <a:gd name="T21" fmla="*/ 2147483647 h 112"/>
              <a:gd name="T22" fmla="*/ 2147483647 w 76"/>
              <a:gd name="T23" fmla="*/ 2147483647 h 112"/>
              <a:gd name="T24" fmla="*/ 2147483647 w 76"/>
              <a:gd name="T25" fmla="*/ 2147483647 h 112"/>
              <a:gd name="T26" fmla="*/ 2147483647 w 76"/>
              <a:gd name="T27" fmla="*/ 2147483647 h 112"/>
              <a:gd name="T28" fmla="*/ 2147483647 w 76"/>
              <a:gd name="T29" fmla="*/ 2147483647 h 112"/>
              <a:gd name="T30" fmla="*/ 2147483647 w 76"/>
              <a:gd name="T31" fmla="*/ 2147483647 h 112"/>
              <a:gd name="T32" fmla="*/ 2147483647 w 76"/>
              <a:gd name="T33" fmla="*/ 2147483647 h 112"/>
              <a:gd name="T34" fmla="*/ 2147483647 w 76"/>
              <a:gd name="T35" fmla="*/ 2147483647 h 112"/>
              <a:gd name="T36" fmla="*/ 2147483647 w 76"/>
              <a:gd name="T37" fmla="*/ 2147483647 h 112"/>
              <a:gd name="T38" fmla="*/ 2147483647 w 76"/>
              <a:gd name="T39" fmla="*/ 2147483647 h 112"/>
              <a:gd name="T40" fmla="*/ 2147483647 w 76"/>
              <a:gd name="T41" fmla="*/ 2147483647 h 112"/>
              <a:gd name="T42" fmla="*/ 2147483647 w 76"/>
              <a:gd name="T43" fmla="*/ 2147483647 h 112"/>
              <a:gd name="T44" fmla="*/ 2147483647 w 76"/>
              <a:gd name="T45" fmla="*/ 2147483647 h 112"/>
              <a:gd name="T46" fmla="*/ 2147483647 w 76"/>
              <a:gd name="T47" fmla="*/ 2147483647 h 112"/>
              <a:gd name="T48" fmla="*/ 2147483647 w 76"/>
              <a:gd name="T49" fmla="*/ 2147483647 h 112"/>
              <a:gd name="T50" fmla="*/ 2147483647 w 76"/>
              <a:gd name="T51" fmla="*/ 2147483647 h 112"/>
              <a:gd name="T52" fmla="*/ 2147483647 w 76"/>
              <a:gd name="T53" fmla="*/ 2147483647 h 112"/>
              <a:gd name="T54" fmla="*/ 2147483647 w 76"/>
              <a:gd name="T55" fmla="*/ 2147483647 h 112"/>
              <a:gd name="T56" fmla="*/ 2147483647 w 76"/>
              <a:gd name="T57" fmla="*/ 2147483647 h 112"/>
              <a:gd name="T58" fmla="*/ 2147483647 w 76"/>
              <a:gd name="T59" fmla="*/ 2147483647 h 112"/>
              <a:gd name="T60" fmla="*/ 2147483647 w 76"/>
              <a:gd name="T61" fmla="*/ 2147483647 h 112"/>
              <a:gd name="T62" fmla="*/ 2147483647 w 76"/>
              <a:gd name="T63" fmla="*/ 2147483647 h 112"/>
              <a:gd name="T64" fmla="*/ 2147483647 w 76"/>
              <a:gd name="T65" fmla="*/ 2147483647 h 112"/>
              <a:gd name="T66" fmla="*/ 2147483647 w 76"/>
              <a:gd name="T67" fmla="*/ 2147483647 h 112"/>
              <a:gd name="T68" fmla="*/ 2147483647 w 76"/>
              <a:gd name="T69" fmla="*/ 2147483647 h 112"/>
              <a:gd name="T70" fmla="*/ 2147483647 w 76"/>
              <a:gd name="T71" fmla="*/ 2147483647 h 112"/>
              <a:gd name="T72" fmla="*/ 2147483647 w 76"/>
              <a:gd name="T73" fmla="*/ 2147483647 h 112"/>
              <a:gd name="T74" fmla="*/ 0 w 76"/>
              <a:gd name="T75" fmla="*/ 2147483647 h 112"/>
              <a:gd name="T76" fmla="*/ 0 w 76"/>
              <a:gd name="T77" fmla="*/ 2147483647 h 112"/>
              <a:gd name="T78" fmla="*/ 2147483647 w 76"/>
              <a:gd name="T79" fmla="*/ 2147483647 h 112"/>
              <a:gd name="T80" fmla="*/ 2147483647 w 76"/>
              <a:gd name="T81" fmla="*/ 2147483647 h 112"/>
              <a:gd name="T82" fmla="*/ 2147483647 w 76"/>
              <a:gd name="T83" fmla="*/ 0 h 112"/>
              <a:gd name="T84" fmla="*/ 2147483647 w 76"/>
              <a:gd name="T85" fmla="*/ 2147483647 h 112"/>
              <a:gd name="T86" fmla="*/ 2147483647 w 76"/>
              <a:gd name="T87" fmla="*/ 2147483647 h 112"/>
              <a:gd name="T88" fmla="*/ 2147483647 w 76"/>
              <a:gd name="T89" fmla="*/ 2147483647 h 112"/>
              <a:gd name="T90" fmla="*/ 2147483647 w 76"/>
              <a:gd name="T91" fmla="*/ 2147483647 h 112"/>
              <a:gd name="T92" fmla="*/ 2147483647 w 76"/>
              <a:gd name="T93" fmla="*/ 2147483647 h 112"/>
              <a:gd name="T94" fmla="*/ 2147483647 w 76"/>
              <a:gd name="T95" fmla="*/ 2147483647 h 112"/>
              <a:gd name="T96" fmla="*/ 2147483647 w 76"/>
              <a:gd name="T97" fmla="*/ 2147483647 h 112"/>
              <a:gd name="T98" fmla="*/ 2147483647 w 76"/>
              <a:gd name="T99" fmla="*/ 2147483647 h 112"/>
              <a:gd name="T100" fmla="*/ 2147483647 w 76"/>
              <a:gd name="T101" fmla="*/ 2147483647 h 112"/>
              <a:gd name="T102" fmla="*/ 2147483647 w 76"/>
              <a:gd name="T103" fmla="*/ 2147483647 h 112"/>
              <a:gd name="T104" fmla="*/ 2147483647 w 76"/>
              <a:gd name="T105" fmla="*/ 2147483647 h 112"/>
              <a:gd name="T106" fmla="*/ 2147483647 w 76"/>
              <a:gd name="T107" fmla="*/ 2147483647 h 112"/>
              <a:gd name="T108" fmla="*/ 2147483647 w 76"/>
              <a:gd name="T109" fmla="*/ 2147483647 h 112"/>
              <a:gd name="T110" fmla="*/ 2147483647 w 76"/>
              <a:gd name="T111" fmla="*/ 2147483647 h 112"/>
              <a:gd name="T112" fmla="*/ 2147483647 w 76"/>
              <a:gd name="T113" fmla="*/ 2147483647 h 112"/>
              <a:gd name="T114" fmla="*/ 2147483647 w 76"/>
              <a:gd name="T115" fmla="*/ 2147483647 h 112"/>
              <a:gd name="T116" fmla="*/ 2147483647 w 76"/>
              <a:gd name="T117" fmla="*/ 2147483647 h 112"/>
              <a:gd name="T118" fmla="*/ 2147483647 w 76"/>
              <a:gd name="T119" fmla="*/ 2147483647 h 112"/>
              <a:gd name="T120" fmla="*/ 2147483647 w 76"/>
              <a:gd name="T121" fmla="*/ 2147483647 h 112"/>
              <a:gd name="T122" fmla="*/ 2147483647 w 76"/>
              <a:gd name="T123" fmla="*/ 2147483647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6"/>
              <a:gd name="T187" fmla="*/ 0 h 112"/>
              <a:gd name="T188" fmla="*/ 76 w 76"/>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5" name="Freeform 88"/>
          <p:cNvSpPr>
            <a:spLocks noEditPoints="1" noChangeArrowheads="1"/>
          </p:cNvSpPr>
          <p:nvPr/>
        </p:nvSpPr>
        <p:spPr bwMode="auto">
          <a:xfrm>
            <a:off x="4051300" y="3162300"/>
            <a:ext cx="377825" cy="371475"/>
          </a:xfrm>
          <a:custGeom>
            <a:avLst/>
            <a:gdLst>
              <a:gd name="T0" fmla="*/ 2147483647 w 237"/>
              <a:gd name="T1" fmla="*/ 2147483647 h 217"/>
              <a:gd name="T2" fmla="*/ 2147483647 w 237"/>
              <a:gd name="T3" fmla="*/ 2147483647 h 217"/>
              <a:gd name="T4" fmla="*/ 2147483647 w 237"/>
              <a:gd name="T5" fmla="*/ 2147483647 h 217"/>
              <a:gd name="T6" fmla="*/ 2147483647 w 237"/>
              <a:gd name="T7" fmla="*/ 2147483647 h 217"/>
              <a:gd name="T8" fmla="*/ 2147483647 w 237"/>
              <a:gd name="T9" fmla="*/ 2147483647 h 217"/>
              <a:gd name="T10" fmla="*/ 2147483647 w 237"/>
              <a:gd name="T11" fmla="*/ 2147483647 h 217"/>
              <a:gd name="T12" fmla="*/ 2147483647 w 237"/>
              <a:gd name="T13" fmla="*/ 2147483647 h 217"/>
              <a:gd name="T14" fmla="*/ 2147483647 w 237"/>
              <a:gd name="T15" fmla="*/ 2147483647 h 217"/>
              <a:gd name="T16" fmla="*/ 2147483647 w 237"/>
              <a:gd name="T17" fmla="*/ 2147483647 h 217"/>
              <a:gd name="T18" fmla="*/ 2147483647 w 237"/>
              <a:gd name="T19" fmla="*/ 2147483647 h 217"/>
              <a:gd name="T20" fmla="*/ 2147483647 w 237"/>
              <a:gd name="T21" fmla="*/ 2147483647 h 217"/>
              <a:gd name="T22" fmla="*/ 2147483647 w 237"/>
              <a:gd name="T23" fmla="*/ 2147483647 h 217"/>
              <a:gd name="T24" fmla="*/ 2147483647 w 237"/>
              <a:gd name="T25" fmla="*/ 2147483647 h 217"/>
              <a:gd name="T26" fmla="*/ 2147483647 w 237"/>
              <a:gd name="T27" fmla="*/ 2147483647 h 217"/>
              <a:gd name="T28" fmla="*/ 0 w 237"/>
              <a:gd name="T29" fmla="*/ 2147483647 h 217"/>
              <a:gd name="T30" fmla="*/ 0 w 237"/>
              <a:gd name="T31" fmla="*/ 2147483647 h 217"/>
              <a:gd name="T32" fmla="*/ 2147483647 w 237"/>
              <a:gd name="T33" fmla="*/ 2147483647 h 217"/>
              <a:gd name="T34" fmla="*/ 2147483647 w 237"/>
              <a:gd name="T35" fmla="*/ 2147483647 h 217"/>
              <a:gd name="T36" fmla="*/ 2147483647 w 237"/>
              <a:gd name="T37" fmla="*/ 2147483647 h 217"/>
              <a:gd name="T38" fmla="*/ 2147483647 w 237"/>
              <a:gd name="T39" fmla="*/ 2147483647 h 217"/>
              <a:gd name="T40" fmla="*/ 2147483647 w 237"/>
              <a:gd name="T41" fmla="*/ 2147483647 h 217"/>
              <a:gd name="T42" fmla="*/ 2147483647 w 237"/>
              <a:gd name="T43" fmla="*/ 2147483647 h 217"/>
              <a:gd name="T44" fmla="*/ 2147483647 w 237"/>
              <a:gd name="T45" fmla="*/ 2147483647 h 217"/>
              <a:gd name="T46" fmla="*/ 2147483647 w 237"/>
              <a:gd name="T47" fmla="*/ 2147483647 h 217"/>
              <a:gd name="T48" fmla="*/ 2147483647 w 237"/>
              <a:gd name="T49" fmla="*/ 2147483647 h 217"/>
              <a:gd name="T50" fmla="*/ 2147483647 w 237"/>
              <a:gd name="T51" fmla="*/ 2147483647 h 217"/>
              <a:gd name="T52" fmla="*/ 2147483647 w 237"/>
              <a:gd name="T53" fmla="*/ 2147483647 h 217"/>
              <a:gd name="T54" fmla="*/ 2147483647 w 237"/>
              <a:gd name="T55" fmla="*/ 2147483647 h 217"/>
              <a:gd name="T56" fmla="*/ 2147483647 w 237"/>
              <a:gd name="T57" fmla="*/ 2147483647 h 217"/>
              <a:gd name="T58" fmla="*/ 2147483647 w 237"/>
              <a:gd name="T59" fmla="*/ 2147483647 h 217"/>
              <a:gd name="T60" fmla="*/ 2147483647 w 237"/>
              <a:gd name="T61" fmla="*/ 2147483647 h 217"/>
              <a:gd name="T62" fmla="*/ 2147483647 w 237"/>
              <a:gd name="T63" fmla="*/ 2147483647 h 217"/>
              <a:gd name="T64" fmla="*/ 2147483647 w 237"/>
              <a:gd name="T65" fmla="*/ 2147483647 h 217"/>
              <a:gd name="T66" fmla="*/ 2147483647 w 237"/>
              <a:gd name="T67" fmla="*/ 2147483647 h 217"/>
              <a:gd name="T68" fmla="*/ 2147483647 w 237"/>
              <a:gd name="T69" fmla="*/ 2147483647 h 217"/>
              <a:gd name="T70" fmla="*/ 2147483647 w 237"/>
              <a:gd name="T71" fmla="*/ 2147483647 h 217"/>
              <a:gd name="T72" fmla="*/ 2147483647 w 237"/>
              <a:gd name="T73" fmla="*/ 2147483647 h 217"/>
              <a:gd name="T74" fmla="*/ 2147483647 w 237"/>
              <a:gd name="T75" fmla="*/ 2147483647 h 217"/>
              <a:gd name="T76" fmla="*/ 2147483647 w 237"/>
              <a:gd name="T77" fmla="*/ 2147483647 h 217"/>
              <a:gd name="T78" fmla="*/ 2147483647 w 237"/>
              <a:gd name="T79" fmla="*/ 2147483647 h 217"/>
              <a:gd name="T80" fmla="*/ 2147483647 w 237"/>
              <a:gd name="T81" fmla="*/ 2147483647 h 217"/>
              <a:gd name="T82" fmla="*/ 2147483647 w 237"/>
              <a:gd name="T83" fmla="*/ 2147483647 h 217"/>
              <a:gd name="T84" fmla="*/ 2147483647 w 237"/>
              <a:gd name="T85" fmla="*/ 2147483647 h 217"/>
              <a:gd name="T86" fmla="*/ 2147483647 w 237"/>
              <a:gd name="T87" fmla="*/ 2147483647 h 217"/>
              <a:gd name="T88" fmla="*/ 2147483647 w 237"/>
              <a:gd name="T89" fmla="*/ 2147483647 h 217"/>
              <a:gd name="T90" fmla="*/ 2147483647 w 237"/>
              <a:gd name="T91" fmla="*/ 2147483647 h 217"/>
              <a:gd name="T92" fmla="*/ 2147483647 w 237"/>
              <a:gd name="T93" fmla="*/ 0 h 217"/>
              <a:gd name="T94" fmla="*/ 2147483647 w 237"/>
              <a:gd name="T95" fmla="*/ 2147483647 h 217"/>
              <a:gd name="T96" fmla="*/ 2147483647 w 237"/>
              <a:gd name="T97" fmla="*/ 2147483647 h 217"/>
              <a:gd name="T98" fmla="*/ 2147483647 w 237"/>
              <a:gd name="T99" fmla="*/ 2147483647 h 217"/>
              <a:gd name="T100" fmla="*/ 2147483647 w 237"/>
              <a:gd name="T101" fmla="*/ 2147483647 h 217"/>
              <a:gd name="T102" fmla="*/ 2147483647 w 237"/>
              <a:gd name="T103" fmla="*/ 2147483647 h 217"/>
              <a:gd name="T104" fmla="*/ 2147483647 w 237"/>
              <a:gd name="T105" fmla="*/ 2147483647 h 217"/>
              <a:gd name="T106" fmla="*/ 2147483647 w 237"/>
              <a:gd name="T107" fmla="*/ 2147483647 h 217"/>
              <a:gd name="T108" fmla="*/ 2147483647 w 237"/>
              <a:gd name="T109" fmla="*/ 0 h 2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7"/>
              <a:gd name="T166" fmla="*/ 0 h 217"/>
              <a:gd name="T167" fmla="*/ 237 w 237"/>
              <a:gd name="T168" fmla="*/ 217 h 2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6" name="Freeform 89"/>
          <p:cNvSpPr>
            <a:spLocks noEditPoints="1" noChangeArrowheads="1"/>
          </p:cNvSpPr>
          <p:nvPr/>
        </p:nvSpPr>
        <p:spPr bwMode="auto">
          <a:xfrm>
            <a:off x="2663825" y="4205288"/>
            <a:ext cx="349250" cy="371475"/>
          </a:xfrm>
          <a:custGeom>
            <a:avLst/>
            <a:gdLst>
              <a:gd name="T0" fmla="*/ 2147483647 w 92"/>
              <a:gd name="T1" fmla="*/ 2147483647 h 92"/>
              <a:gd name="T2" fmla="*/ 2147483647 w 92"/>
              <a:gd name="T3" fmla="*/ 2147483647 h 92"/>
              <a:gd name="T4" fmla="*/ 2147483647 w 92"/>
              <a:gd name="T5" fmla="*/ 2147483647 h 92"/>
              <a:gd name="T6" fmla="*/ 2147483647 w 92"/>
              <a:gd name="T7" fmla="*/ 2147483647 h 92"/>
              <a:gd name="T8" fmla="*/ 2147483647 w 92"/>
              <a:gd name="T9" fmla="*/ 2147483647 h 92"/>
              <a:gd name="T10" fmla="*/ 2147483647 w 92"/>
              <a:gd name="T11" fmla="*/ 2147483647 h 92"/>
              <a:gd name="T12" fmla="*/ 2147483647 w 92"/>
              <a:gd name="T13" fmla="*/ 2147483647 h 92"/>
              <a:gd name="T14" fmla="*/ 2147483647 w 92"/>
              <a:gd name="T15" fmla="*/ 2147483647 h 92"/>
              <a:gd name="T16" fmla="*/ 2147483647 w 92"/>
              <a:gd name="T17" fmla="*/ 2147483647 h 92"/>
              <a:gd name="T18" fmla="*/ 2147483647 w 92"/>
              <a:gd name="T19" fmla="*/ 2147483647 h 92"/>
              <a:gd name="T20" fmla="*/ 2147483647 w 92"/>
              <a:gd name="T21" fmla="*/ 2147483647 h 92"/>
              <a:gd name="T22" fmla="*/ 2147483647 w 92"/>
              <a:gd name="T23" fmla="*/ 2147483647 h 92"/>
              <a:gd name="T24" fmla="*/ 2147483647 w 92"/>
              <a:gd name="T25" fmla="*/ 2147483647 h 92"/>
              <a:gd name="T26" fmla="*/ 2147483647 w 92"/>
              <a:gd name="T27" fmla="*/ 2147483647 h 92"/>
              <a:gd name="T28" fmla="*/ 2147483647 w 92"/>
              <a:gd name="T29" fmla="*/ 2147483647 h 92"/>
              <a:gd name="T30" fmla="*/ 2147483647 w 92"/>
              <a:gd name="T31" fmla="*/ 2147483647 h 92"/>
              <a:gd name="T32" fmla="*/ 2147483647 w 92"/>
              <a:gd name="T33" fmla="*/ 2147483647 h 92"/>
              <a:gd name="T34" fmla="*/ 2147483647 w 92"/>
              <a:gd name="T35" fmla="*/ 2147483647 h 92"/>
              <a:gd name="T36" fmla="*/ 2147483647 w 92"/>
              <a:gd name="T37" fmla="*/ 2147483647 h 92"/>
              <a:gd name="T38" fmla="*/ 2147483647 w 92"/>
              <a:gd name="T39" fmla="*/ 2147483647 h 92"/>
              <a:gd name="T40" fmla="*/ 2147483647 w 92"/>
              <a:gd name="T41" fmla="*/ 2147483647 h 92"/>
              <a:gd name="T42" fmla="*/ 2147483647 w 92"/>
              <a:gd name="T43" fmla="*/ 2147483647 h 92"/>
              <a:gd name="T44" fmla="*/ 2147483647 w 92"/>
              <a:gd name="T45" fmla="*/ 2147483647 h 92"/>
              <a:gd name="T46" fmla="*/ 2147483647 w 92"/>
              <a:gd name="T47" fmla="*/ 2147483647 h 92"/>
              <a:gd name="T48" fmla="*/ 2147483647 w 92"/>
              <a:gd name="T49" fmla="*/ 2147483647 h 92"/>
              <a:gd name="T50" fmla="*/ 2147483647 w 92"/>
              <a:gd name="T51" fmla="*/ 2147483647 h 92"/>
              <a:gd name="T52" fmla="*/ 2147483647 w 92"/>
              <a:gd name="T53" fmla="*/ 2147483647 h 92"/>
              <a:gd name="T54" fmla="*/ 2147483647 w 92"/>
              <a:gd name="T55" fmla="*/ 2147483647 h 92"/>
              <a:gd name="T56" fmla="*/ 2147483647 w 92"/>
              <a:gd name="T57" fmla="*/ 2147483647 h 92"/>
              <a:gd name="T58" fmla="*/ 2147483647 w 92"/>
              <a:gd name="T59" fmla="*/ 2147483647 h 92"/>
              <a:gd name="T60" fmla="*/ 2147483647 w 92"/>
              <a:gd name="T61" fmla="*/ 2147483647 h 92"/>
              <a:gd name="T62" fmla="*/ 2147483647 w 92"/>
              <a:gd name="T63" fmla="*/ 2147483647 h 92"/>
              <a:gd name="T64" fmla="*/ 2147483647 w 92"/>
              <a:gd name="T65" fmla="*/ 2147483647 h 92"/>
              <a:gd name="T66" fmla="*/ 2147483647 w 92"/>
              <a:gd name="T67" fmla="*/ 2147483647 h 92"/>
              <a:gd name="T68" fmla="*/ 2147483647 w 92"/>
              <a:gd name="T69" fmla="*/ 2147483647 h 92"/>
              <a:gd name="T70" fmla="*/ 2147483647 w 92"/>
              <a:gd name="T71" fmla="*/ 2147483647 h 92"/>
              <a:gd name="T72" fmla="*/ 2147483647 w 92"/>
              <a:gd name="T73" fmla="*/ 2147483647 h 92"/>
              <a:gd name="T74" fmla="*/ 2147483647 w 92"/>
              <a:gd name="T75" fmla="*/ 2147483647 h 92"/>
              <a:gd name="T76" fmla="*/ 2147483647 w 92"/>
              <a:gd name="T77" fmla="*/ 2147483647 h 92"/>
              <a:gd name="T78" fmla="*/ 2147483647 w 92"/>
              <a:gd name="T79" fmla="*/ 2147483647 h 92"/>
              <a:gd name="T80" fmla="*/ 2147483647 w 92"/>
              <a:gd name="T81" fmla="*/ 2147483647 h 92"/>
              <a:gd name="T82" fmla="*/ 2147483647 w 92"/>
              <a:gd name="T83" fmla="*/ 2147483647 h 92"/>
              <a:gd name="T84" fmla="*/ 2147483647 w 92"/>
              <a:gd name="T85" fmla="*/ 2147483647 h 92"/>
              <a:gd name="T86" fmla="*/ 2147483647 w 92"/>
              <a:gd name="T87" fmla="*/ 2147483647 h 92"/>
              <a:gd name="T88" fmla="*/ 2147483647 w 92"/>
              <a:gd name="T89" fmla="*/ 2147483647 h 92"/>
              <a:gd name="T90" fmla="*/ 2147483647 w 92"/>
              <a:gd name="T91" fmla="*/ 2147483647 h 92"/>
              <a:gd name="T92" fmla="*/ 2147483647 w 92"/>
              <a:gd name="T93" fmla="*/ 2147483647 h 92"/>
              <a:gd name="T94" fmla="*/ 2147483647 w 92"/>
              <a:gd name="T95" fmla="*/ 2147483647 h 92"/>
              <a:gd name="T96" fmla="*/ 2147483647 w 92"/>
              <a:gd name="T97" fmla="*/ 2147483647 h 92"/>
              <a:gd name="T98" fmla="*/ 2147483647 w 92"/>
              <a:gd name="T99" fmla="*/ 2147483647 h 92"/>
              <a:gd name="T100" fmla="*/ 2147483647 w 92"/>
              <a:gd name="T101" fmla="*/ 2147483647 h 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92"/>
              <a:gd name="T155" fmla="*/ 92 w 92"/>
              <a:gd name="T156" fmla="*/ 92 h 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7" name="Freeform 90"/>
          <p:cNvSpPr>
            <a:spLocks noEditPoints="1" noChangeArrowheads="1"/>
          </p:cNvSpPr>
          <p:nvPr/>
        </p:nvSpPr>
        <p:spPr bwMode="auto">
          <a:xfrm>
            <a:off x="1911350" y="4700588"/>
            <a:ext cx="396875" cy="431800"/>
          </a:xfrm>
          <a:custGeom>
            <a:avLst/>
            <a:gdLst>
              <a:gd name="T0" fmla="*/ 2147483647 w 105"/>
              <a:gd name="T1" fmla="*/ 0 h 107"/>
              <a:gd name="T2" fmla="*/ 2147483647 w 105"/>
              <a:gd name="T3" fmla="*/ 2147483647 h 107"/>
              <a:gd name="T4" fmla="*/ 2147483647 w 105"/>
              <a:gd name="T5" fmla="*/ 2147483647 h 107"/>
              <a:gd name="T6" fmla="*/ 2147483647 w 105"/>
              <a:gd name="T7" fmla="*/ 2147483647 h 107"/>
              <a:gd name="T8" fmla="*/ 2147483647 w 105"/>
              <a:gd name="T9" fmla="*/ 2147483647 h 107"/>
              <a:gd name="T10" fmla="*/ 2147483647 w 105"/>
              <a:gd name="T11" fmla="*/ 0 h 107"/>
              <a:gd name="T12" fmla="*/ 2147483647 w 105"/>
              <a:gd name="T13" fmla="*/ 2147483647 h 107"/>
              <a:gd name="T14" fmla="*/ 2147483647 w 105"/>
              <a:gd name="T15" fmla="*/ 2147483647 h 107"/>
              <a:gd name="T16" fmla="*/ 2147483647 w 105"/>
              <a:gd name="T17" fmla="*/ 2147483647 h 107"/>
              <a:gd name="T18" fmla="*/ 2147483647 w 105"/>
              <a:gd name="T19" fmla="*/ 2147483647 h 107"/>
              <a:gd name="T20" fmla="*/ 2147483647 w 105"/>
              <a:gd name="T21" fmla="*/ 2147483647 h 107"/>
              <a:gd name="T22" fmla="*/ 2147483647 w 105"/>
              <a:gd name="T23" fmla="*/ 2147483647 h 107"/>
              <a:gd name="T24" fmla="*/ 2147483647 w 105"/>
              <a:gd name="T25" fmla="*/ 2147483647 h 107"/>
              <a:gd name="T26" fmla="*/ 2147483647 w 105"/>
              <a:gd name="T27" fmla="*/ 2147483647 h 107"/>
              <a:gd name="T28" fmla="*/ 0 w 105"/>
              <a:gd name="T29" fmla="*/ 2147483647 h 107"/>
              <a:gd name="T30" fmla="*/ 2147483647 w 105"/>
              <a:gd name="T31" fmla="*/ 2147483647 h 107"/>
              <a:gd name="T32" fmla="*/ 2147483647 w 105"/>
              <a:gd name="T33" fmla="*/ 2147483647 h 107"/>
              <a:gd name="T34" fmla="*/ 2147483647 w 105"/>
              <a:gd name="T35" fmla="*/ 2147483647 h 107"/>
              <a:gd name="T36" fmla="*/ 2147483647 w 105"/>
              <a:gd name="T37" fmla="*/ 2147483647 h 107"/>
              <a:gd name="T38" fmla="*/ 2147483647 w 105"/>
              <a:gd name="T39" fmla="*/ 2147483647 h 107"/>
              <a:gd name="T40" fmla="*/ 2147483647 w 105"/>
              <a:gd name="T41" fmla="*/ 2147483647 h 107"/>
              <a:gd name="T42" fmla="*/ 0 w 105"/>
              <a:gd name="T43" fmla="*/ 2147483647 h 107"/>
              <a:gd name="T44" fmla="*/ 2147483647 w 105"/>
              <a:gd name="T45" fmla="*/ 2147483647 h 107"/>
              <a:gd name="T46" fmla="*/ 2147483647 w 105"/>
              <a:gd name="T47" fmla="*/ 2147483647 h 107"/>
              <a:gd name="T48" fmla="*/ 2147483647 w 105"/>
              <a:gd name="T49" fmla="*/ 2147483647 h 107"/>
              <a:gd name="T50" fmla="*/ 2147483647 w 105"/>
              <a:gd name="T51" fmla="*/ 2147483647 h 107"/>
              <a:gd name="T52" fmla="*/ 2147483647 w 105"/>
              <a:gd name="T53" fmla="*/ 2147483647 h 107"/>
              <a:gd name="T54" fmla="*/ 2147483647 w 105"/>
              <a:gd name="T55" fmla="*/ 2147483647 h 107"/>
              <a:gd name="T56" fmla="*/ 2147483647 w 105"/>
              <a:gd name="T57" fmla="*/ 2147483647 h 107"/>
              <a:gd name="T58" fmla="*/ 2147483647 w 105"/>
              <a:gd name="T59" fmla="*/ 2147483647 h 107"/>
              <a:gd name="T60" fmla="*/ 2147483647 w 105"/>
              <a:gd name="T61" fmla="*/ 2147483647 h 107"/>
              <a:gd name="T62" fmla="*/ 2147483647 w 105"/>
              <a:gd name="T63" fmla="*/ 2147483647 h 107"/>
              <a:gd name="T64" fmla="*/ 2147483647 w 105"/>
              <a:gd name="T65" fmla="*/ 2147483647 h 107"/>
              <a:gd name="T66" fmla="*/ 2147483647 w 105"/>
              <a:gd name="T67" fmla="*/ 2147483647 h 107"/>
              <a:gd name="T68" fmla="*/ 2147483647 w 105"/>
              <a:gd name="T69" fmla="*/ 2147483647 h 107"/>
              <a:gd name="T70" fmla="*/ 2147483647 w 105"/>
              <a:gd name="T71" fmla="*/ 2147483647 h 107"/>
              <a:gd name="T72" fmla="*/ 2147483647 w 105"/>
              <a:gd name="T73" fmla="*/ 2147483647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07"/>
              <a:gd name="T113" fmla="*/ 105 w 105"/>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8" name="Freeform 91"/>
          <p:cNvSpPr>
            <a:spLocks noEditPoints="1" noChangeArrowheads="1"/>
          </p:cNvSpPr>
          <p:nvPr/>
        </p:nvSpPr>
        <p:spPr bwMode="auto">
          <a:xfrm>
            <a:off x="1933575" y="1119188"/>
            <a:ext cx="379413" cy="285750"/>
          </a:xfrm>
          <a:custGeom>
            <a:avLst/>
            <a:gdLst>
              <a:gd name="T0" fmla="*/ 2147483647 w 237"/>
              <a:gd name="T1" fmla="*/ 2147483647 h 167"/>
              <a:gd name="T2" fmla="*/ 2147483647 w 237"/>
              <a:gd name="T3" fmla="*/ 2147483647 h 167"/>
              <a:gd name="T4" fmla="*/ 2147483647 w 237"/>
              <a:gd name="T5" fmla="*/ 2147483647 h 167"/>
              <a:gd name="T6" fmla="*/ 2147483647 w 237"/>
              <a:gd name="T7" fmla="*/ 2147483647 h 167"/>
              <a:gd name="T8" fmla="*/ 2147483647 w 237"/>
              <a:gd name="T9" fmla="*/ 2147483647 h 167"/>
              <a:gd name="T10" fmla="*/ 2147483647 w 237"/>
              <a:gd name="T11" fmla="*/ 2147483647 h 167"/>
              <a:gd name="T12" fmla="*/ 2147483647 w 237"/>
              <a:gd name="T13" fmla="*/ 2147483647 h 167"/>
              <a:gd name="T14" fmla="*/ 2147483647 w 237"/>
              <a:gd name="T15" fmla="*/ 2147483647 h 167"/>
              <a:gd name="T16" fmla="*/ 2147483647 w 237"/>
              <a:gd name="T17" fmla="*/ 2147483647 h 167"/>
              <a:gd name="T18" fmla="*/ 2147483647 w 237"/>
              <a:gd name="T19" fmla="*/ 2147483647 h 167"/>
              <a:gd name="T20" fmla="*/ 2147483647 w 237"/>
              <a:gd name="T21" fmla="*/ 2147483647 h 167"/>
              <a:gd name="T22" fmla="*/ 2147483647 w 237"/>
              <a:gd name="T23" fmla="*/ 2147483647 h 167"/>
              <a:gd name="T24" fmla="*/ 2147483647 w 237"/>
              <a:gd name="T25" fmla="*/ 2147483647 h 167"/>
              <a:gd name="T26" fmla="*/ 2147483647 w 237"/>
              <a:gd name="T27" fmla="*/ 2147483647 h 167"/>
              <a:gd name="T28" fmla="*/ 2147483647 w 237"/>
              <a:gd name="T29" fmla="*/ 2147483647 h 167"/>
              <a:gd name="T30" fmla="*/ 2147483647 w 237"/>
              <a:gd name="T31" fmla="*/ 2147483647 h 167"/>
              <a:gd name="T32" fmla="*/ 2147483647 w 237"/>
              <a:gd name="T33" fmla="*/ 2147483647 h 167"/>
              <a:gd name="T34" fmla="*/ 2147483647 w 237"/>
              <a:gd name="T35" fmla="*/ 2147483647 h 167"/>
              <a:gd name="T36" fmla="*/ 0 w 237"/>
              <a:gd name="T37" fmla="*/ 2147483647 h 167"/>
              <a:gd name="T38" fmla="*/ 2147483647 w 237"/>
              <a:gd name="T39" fmla="*/ 2147483647 h 167"/>
              <a:gd name="T40" fmla="*/ 2147483647 w 237"/>
              <a:gd name="T41" fmla="*/ 2147483647 h 167"/>
              <a:gd name="T42" fmla="*/ 2147483647 w 237"/>
              <a:gd name="T43" fmla="*/ 2147483647 h 167"/>
              <a:gd name="T44" fmla="*/ 2147483647 w 237"/>
              <a:gd name="T45" fmla="*/ 2147483647 h 167"/>
              <a:gd name="T46" fmla="*/ 2147483647 w 237"/>
              <a:gd name="T47" fmla="*/ 2147483647 h 167"/>
              <a:gd name="T48" fmla="*/ 2147483647 w 237"/>
              <a:gd name="T49" fmla="*/ 2147483647 h 167"/>
              <a:gd name="T50" fmla="*/ 2147483647 w 237"/>
              <a:gd name="T51" fmla="*/ 2147483647 h 167"/>
              <a:gd name="T52" fmla="*/ 2147483647 w 237"/>
              <a:gd name="T53" fmla="*/ 0 h 167"/>
              <a:gd name="T54" fmla="*/ 2147483647 w 237"/>
              <a:gd name="T55" fmla="*/ 2147483647 h 167"/>
              <a:gd name="T56" fmla="*/ 2147483647 w 237"/>
              <a:gd name="T57" fmla="*/ 2147483647 h 167"/>
              <a:gd name="T58" fmla="*/ 2147483647 w 237"/>
              <a:gd name="T59" fmla="*/ 2147483647 h 167"/>
              <a:gd name="T60" fmla="*/ 2147483647 w 237"/>
              <a:gd name="T61" fmla="*/ 2147483647 h 167"/>
              <a:gd name="T62" fmla="*/ 2147483647 w 237"/>
              <a:gd name="T63" fmla="*/ 2147483647 h 167"/>
              <a:gd name="T64" fmla="*/ 2147483647 w 237"/>
              <a:gd name="T65" fmla="*/ 2147483647 h 167"/>
              <a:gd name="T66" fmla="*/ 2147483647 w 237"/>
              <a:gd name="T67" fmla="*/ 2147483647 h 167"/>
              <a:gd name="T68" fmla="*/ 2147483647 w 237"/>
              <a:gd name="T69" fmla="*/ 0 h 167"/>
              <a:gd name="T70" fmla="*/ 2147483647 w 237"/>
              <a:gd name="T71" fmla="*/ 0 h 167"/>
              <a:gd name="T72" fmla="*/ 2147483647 w 237"/>
              <a:gd name="T73" fmla="*/ 2147483647 h 167"/>
              <a:gd name="T74" fmla="*/ 2147483647 w 237"/>
              <a:gd name="T75" fmla="*/ 2147483647 h 167"/>
              <a:gd name="T76" fmla="*/ 2147483647 w 237"/>
              <a:gd name="T77" fmla="*/ 2147483647 h 167"/>
              <a:gd name="T78" fmla="*/ 2147483647 w 237"/>
              <a:gd name="T79" fmla="*/ 2147483647 h 167"/>
              <a:gd name="T80" fmla="*/ 2147483647 w 237"/>
              <a:gd name="T81" fmla="*/ 2147483647 h 167"/>
              <a:gd name="T82" fmla="*/ 2147483647 w 237"/>
              <a:gd name="T83" fmla="*/ 2147483647 h 167"/>
              <a:gd name="T84" fmla="*/ 2147483647 w 237"/>
              <a:gd name="T85" fmla="*/ 2147483647 h 167"/>
              <a:gd name="T86" fmla="*/ 2147483647 w 237"/>
              <a:gd name="T87" fmla="*/ 2147483647 h 167"/>
              <a:gd name="T88" fmla="*/ 2147483647 w 237"/>
              <a:gd name="T89" fmla="*/ 2147483647 h 167"/>
              <a:gd name="T90" fmla="*/ 2147483647 w 237"/>
              <a:gd name="T91" fmla="*/ 2147483647 h 167"/>
              <a:gd name="T92" fmla="*/ 2147483647 w 237"/>
              <a:gd name="T93" fmla="*/ 2147483647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69" name="Freeform 92"/>
          <p:cNvSpPr>
            <a:spLocks noEditPoints="1" noChangeArrowheads="1"/>
          </p:cNvSpPr>
          <p:nvPr/>
        </p:nvSpPr>
        <p:spPr bwMode="auto">
          <a:xfrm>
            <a:off x="2641600" y="4710113"/>
            <a:ext cx="349250" cy="400050"/>
          </a:xfrm>
          <a:custGeom>
            <a:avLst/>
            <a:gdLst>
              <a:gd name="T0" fmla="*/ 2147483647 w 218"/>
              <a:gd name="T1" fmla="*/ 2147483647 h 234"/>
              <a:gd name="T2" fmla="*/ 2147483647 w 218"/>
              <a:gd name="T3" fmla="*/ 2147483647 h 234"/>
              <a:gd name="T4" fmla="*/ 2147483647 w 218"/>
              <a:gd name="T5" fmla="*/ 2147483647 h 234"/>
              <a:gd name="T6" fmla="*/ 2147483647 w 218"/>
              <a:gd name="T7" fmla="*/ 2147483647 h 234"/>
              <a:gd name="T8" fmla="*/ 2147483647 w 218"/>
              <a:gd name="T9" fmla="*/ 2147483647 h 234"/>
              <a:gd name="T10" fmla="*/ 2147483647 w 218"/>
              <a:gd name="T11" fmla="*/ 2147483647 h 234"/>
              <a:gd name="T12" fmla="*/ 2147483647 w 218"/>
              <a:gd name="T13" fmla="*/ 2147483647 h 234"/>
              <a:gd name="T14" fmla="*/ 2147483647 w 218"/>
              <a:gd name="T15" fmla="*/ 2147483647 h 234"/>
              <a:gd name="T16" fmla="*/ 2147483647 w 218"/>
              <a:gd name="T17" fmla="*/ 2147483647 h 234"/>
              <a:gd name="T18" fmla="*/ 2147483647 w 218"/>
              <a:gd name="T19" fmla="*/ 2147483647 h 234"/>
              <a:gd name="T20" fmla="*/ 2147483647 w 218"/>
              <a:gd name="T21" fmla="*/ 2147483647 h 234"/>
              <a:gd name="T22" fmla="*/ 2147483647 w 218"/>
              <a:gd name="T23" fmla="*/ 2147483647 h 234"/>
              <a:gd name="T24" fmla="*/ 2147483647 w 218"/>
              <a:gd name="T25" fmla="*/ 2147483647 h 234"/>
              <a:gd name="T26" fmla="*/ 2147483647 w 218"/>
              <a:gd name="T27" fmla="*/ 2147483647 h 234"/>
              <a:gd name="T28" fmla="*/ 2147483647 w 218"/>
              <a:gd name="T29" fmla="*/ 2147483647 h 234"/>
              <a:gd name="T30" fmla="*/ 2147483647 w 218"/>
              <a:gd name="T31" fmla="*/ 2147483647 h 234"/>
              <a:gd name="T32" fmla="*/ 2147483647 w 218"/>
              <a:gd name="T33" fmla="*/ 2147483647 h 234"/>
              <a:gd name="T34" fmla="*/ 2147483647 w 218"/>
              <a:gd name="T35" fmla="*/ 2147483647 h 234"/>
              <a:gd name="T36" fmla="*/ 2147483647 w 218"/>
              <a:gd name="T37" fmla="*/ 2147483647 h 234"/>
              <a:gd name="T38" fmla="*/ 2147483647 w 218"/>
              <a:gd name="T39" fmla="*/ 2147483647 h 234"/>
              <a:gd name="T40" fmla="*/ 2147483647 w 218"/>
              <a:gd name="T41" fmla="*/ 0 h 234"/>
              <a:gd name="T42" fmla="*/ 2147483647 w 218"/>
              <a:gd name="T43" fmla="*/ 2147483647 h 234"/>
              <a:gd name="T44" fmla="*/ 2147483647 w 218"/>
              <a:gd name="T45" fmla="*/ 2147483647 h 234"/>
              <a:gd name="T46" fmla="*/ 2147483647 w 218"/>
              <a:gd name="T47" fmla="*/ 2147483647 h 234"/>
              <a:gd name="T48" fmla="*/ 2147483647 w 218"/>
              <a:gd name="T49" fmla="*/ 2147483647 h 234"/>
              <a:gd name="T50" fmla="*/ 2147483647 w 218"/>
              <a:gd name="T51" fmla="*/ 2147483647 h 234"/>
              <a:gd name="T52" fmla="*/ 2147483647 w 218"/>
              <a:gd name="T53" fmla="*/ 2147483647 h 234"/>
              <a:gd name="T54" fmla="*/ 2147483647 w 218"/>
              <a:gd name="T55" fmla="*/ 2147483647 h 234"/>
              <a:gd name="T56" fmla="*/ 2147483647 w 218"/>
              <a:gd name="T57" fmla="*/ 2147483647 h 234"/>
              <a:gd name="T58" fmla="*/ 2147483647 w 218"/>
              <a:gd name="T59" fmla="*/ 2147483647 h 234"/>
              <a:gd name="T60" fmla="*/ 2147483647 w 218"/>
              <a:gd name="T61" fmla="*/ 2147483647 h 234"/>
              <a:gd name="T62" fmla="*/ 2147483647 w 218"/>
              <a:gd name="T63" fmla="*/ 2147483647 h 234"/>
              <a:gd name="T64" fmla="*/ 2147483647 w 218"/>
              <a:gd name="T65" fmla="*/ 2147483647 h 234"/>
              <a:gd name="T66" fmla="*/ 2147483647 w 218"/>
              <a:gd name="T67" fmla="*/ 2147483647 h 234"/>
              <a:gd name="T68" fmla="*/ 2147483647 w 218"/>
              <a:gd name="T69" fmla="*/ 2147483647 h 234"/>
              <a:gd name="T70" fmla="*/ 2147483647 w 218"/>
              <a:gd name="T71" fmla="*/ 2147483647 h 234"/>
              <a:gd name="T72" fmla="*/ 2147483647 w 218"/>
              <a:gd name="T73" fmla="*/ 2147483647 h 234"/>
              <a:gd name="T74" fmla="*/ 2147483647 w 218"/>
              <a:gd name="T75" fmla="*/ 2147483647 h 234"/>
              <a:gd name="T76" fmla="*/ 2147483647 w 218"/>
              <a:gd name="T77" fmla="*/ 2147483647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8"/>
              <a:gd name="T118" fmla="*/ 0 h 234"/>
              <a:gd name="T119" fmla="*/ 218 w 218"/>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8" h="234">
                <a:moveTo>
                  <a:pt x="109" y="215"/>
                </a:moveTo>
                <a:lnTo>
                  <a:pt x="66" y="163"/>
                </a:lnTo>
                <a:lnTo>
                  <a:pt x="22" y="111"/>
                </a:lnTo>
                <a:lnTo>
                  <a:pt x="17" y="104"/>
                </a:lnTo>
                <a:lnTo>
                  <a:pt x="22" y="99"/>
                </a:lnTo>
                <a:lnTo>
                  <a:pt x="43" y="57"/>
                </a:lnTo>
                <a:lnTo>
                  <a:pt x="45" y="52"/>
                </a:lnTo>
                <a:lnTo>
                  <a:pt x="5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close/>
                <a:moveTo>
                  <a:pt x="170" y="182"/>
                </a:moveTo>
                <a:lnTo>
                  <a:pt x="168" y="203"/>
                </a:lnTo>
                <a:lnTo>
                  <a:pt x="149" y="212"/>
                </a:lnTo>
                <a:lnTo>
                  <a:pt x="170" y="215"/>
                </a:lnTo>
                <a:lnTo>
                  <a:pt x="180" y="234"/>
                </a:lnTo>
                <a:lnTo>
                  <a:pt x="182" y="210"/>
                </a:lnTo>
                <a:lnTo>
                  <a:pt x="199" y="203"/>
                </a:lnTo>
                <a:lnTo>
                  <a:pt x="177" y="201"/>
                </a:lnTo>
                <a:lnTo>
                  <a:pt x="170" y="182"/>
                </a:lnTo>
                <a:close/>
                <a:moveTo>
                  <a:pt x="43" y="0"/>
                </a:moveTo>
                <a:lnTo>
                  <a:pt x="26" y="23"/>
                </a:lnTo>
                <a:lnTo>
                  <a:pt x="0" y="21"/>
                </a:lnTo>
                <a:lnTo>
                  <a:pt x="24" y="38"/>
                </a:lnTo>
                <a:lnTo>
                  <a:pt x="22" y="64"/>
                </a:lnTo>
                <a:lnTo>
                  <a:pt x="38" y="40"/>
                </a:lnTo>
                <a:lnTo>
                  <a:pt x="64" y="42"/>
                </a:lnTo>
                <a:lnTo>
                  <a:pt x="40" y="26"/>
                </a:lnTo>
                <a:lnTo>
                  <a:pt x="43" y="0"/>
                </a:lnTo>
                <a:close/>
                <a:moveTo>
                  <a:pt x="64" y="71"/>
                </a:moveTo>
                <a:lnTo>
                  <a:pt x="88" y="97"/>
                </a:lnTo>
                <a:lnTo>
                  <a:pt x="109" y="71"/>
                </a:lnTo>
                <a:lnTo>
                  <a:pt x="102" y="71"/>
                </a:lnTo>
                <a:lnTo>
                  <a:pt x="64" y="71"/>
                </a:lnTo>
                <a:close/>
                <a:moveTo>
                  <a:pt x="125" y="71"/>
                </a:moveTo>
                <a:lnTo>
                  <a:pt x="147" y="97"/>
                </a:lnTo>
                <a:lnTo>
                  <a:pt x="170" y="71"/>
                </a:lnTo>
                <a:lnTo>
                  <a:pt x="125" y="71"/>
                </a:lnTo>
                <a:close/>
                <a:moveTo>
                  <a:pt x="177" y="73"/>
                </a:moveTo>
                <a:lnTo>
                  <a:pt x="154" y="99"/>
                </a:lnTo>
                <a:lnTo>
                  <a:pt x="192" y="99"/>
                </a:lnTo>
                <a:lnTo>
                  <a:pt x="177" y="73"/>
                </a:lnTo>
                <a:close/>
                <a:moveTo>
                  <a:pt x="140" y="99"/>
                </a:moveTo>
                <a:lnTo>
                  <a:pt x="118" y="73"/>
                </a:lnTo>
                <a:lnTo>
                  <a:pt x="95"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0" name="Freeform 93"/>
          <p:cNvSpPr>
            <a:spLocks noEditPoints="1" noChangeArrowheads="1"/>
          </p:cNvSpPr>
          <p:nvPr/>
        </p:nvSpPr>
        <p:spPr bwMode="auto">
          <a:xfrm>
            <a:off x="4029075" y="593725"/>
            <a:ext cx="423863" cy="309563"/>
          </a:xfrm>
          <a:custGeom>
            <a:avLst/>
            <a:gdLst>
              <a:gd name="T0" fmla="*/ 2147483647 w 112"/>
              <a:gd name="T1" fmla="*/ 2147483647 h 77"/>
              <a:gd name="T2" fmla="*/ 2147483647 w 112"/>
              <a:gd name="T3" fmla="*/ 2147483647 h 77"/>
              <a:gd name="T4" fmla="*/ 2147483647 w 112"/>
              <a:gd name="T5" fmla="*/ 2147483647 h 77"/>
              <a:gd name="T6" fmla="*/ 2147483647 w 112"/>
              <a:gd name="T7" fmla="*/ 2147483647 h 77"/>
              <a:gd name="T8" fmla="*/ 2147483647 w 112"/>
              <a:gd name="T9" fmla="*/ 2147483647 h 77"/>
              <a:gd name="T10" fmla="*/ 0 w 112"/>
              <a:gd name="T11" fmla="*/ 2147483647 h 77"/>
              <a:gd name="T12" fmla="*/ 2147483647 w 112"/>
              <a:gd name="T13" fmla="*/ 2147483647 h 77"/>
              <a:gd name="T14" fmla="*/ 2147483647 w 112"/>
              <a:gd name="T15" fmla="*/ 2147483647 h 77"/>
              <a:gd name="T16" fmla="*/ 2147483647 w 112"/>
              <a:gd name="T17" fmla="*/ 2147483647 h 77"/>
              <a:gd name="T18" fmla="*/ 2147483647 w 112"/>
              <a:gd name="T19" fmla="*/ 2147483647 h 77"/>
              <a:gd name="T20" fmla="*/ 2147483647 w 112"/>
              <a:gd name="T21" fmla="*/ 2147483647 h 77"/>
              <a:gd name="T22" fmla="*/ 2147483647 w 112"/>
              <a:gd name="T23" fmla="*/ 2147483647 h 77"/>
              <a:gd name="T24" fmla="*/ 2147483647 w 112"/>
              <a:gd name="T25" fmla="*/ 2147483647 h 77"/>
              <a:gd name="T26" fmla="*/ 2147483647 w 112"/>
              <a:gd name="T27" fmla="*/ 2147483647 h 77"/>
              <a:gd name="T28" fmla="*/ 2147483647 w 112"/>
              <a:gd name="T29" fmla="*/ 2147483647 h 77"/>
              <a:gd name="T30" fmla="*/ 2147483647 w 112"/>
              <a:gd name="T31" fmla="*/ 2147483647 h 77"/>
              <a:gd name="T32" fmla="*/ 2147483647 w 112"/>
              <a:gd name="T33" fmla="*/ 2147483647 h 77"/>
              <a:gd name="T34" fmla="*/ 2147483647 w 112"/>
              <a:gd name="T35" fmla="*/ 2147483647 h 77"/>
              <a:gd name="T36" fmla="*/ 2147483647 w 112"/>
              <a:gd name="T37" fmla="*/ 2147483647 h 77"/>
              <a:gd name="T38" fmla="*/ 2147483647 w 112"/>
              <a:gd name="T39" fmla="*/ 2147483647 h 77"/>
              <a:gd name="T40" fmla="*/ 2147483647 w 112"/>
              <a:gd name="T41" fmla="*/ 2147483647 h 77"/>
              <a:gd name="T42" fmla="*/ 2147483647 w 112"/>
              <a:gd name="T43" fmla="*/ 2147483647 h 77"/>
              <a:gd name="T44" fmla="*/ 2147483647 w 112"/>
              <a:gd name="T45" fmla="*/ 2147483647 h 77"/>
              <a:gd name="T46" fmla="*/ 2147483647 w 112"/>
              <a:gd name="T47" fmla="*/ 2147483647 h 77"/>
              <a:gd name="T48" fmla="*/ 2147483647 w 112"/>
              <a:gd name="T49" fmla="*/ 2147483647 h 77"/>
              <a:gd name="T50" fmla="*/ 2147483647 w 112"/>
              <a:gd name="T51" fmla="*/ 2147483647 h 77"/>
              <a:gd name="T52" fmla="*/ 2147483647 w 112"/>
              <a:gd name="T53" fmla="*/ 2147483647 h 77"/>
              <a:gd name="T54" fmla="*/ 2147483647 w 112"/>
              <a:gd name="T55" fmla="*/ 2147483647 h 77"/>
              <a:gd name="T56" fmla="*/ 2147483647 w 112"/>
              <a:gd name="T57" fmla="*/ 2147483647 h 77"/>
              <a:gd name="T58" fmla="*/ 2147483647 w 112"/>
              <a:gd name="T59" fmla="*/ 2147483647 h 77"/>
              <a:gd name="T60" fmla="*/ 2147483647 w 112"/>
              <a:gd name="T61" fmla="*/ 2147483647 h 77"/>
              <a:gd name="T62" fmla="*/ 2147483647 w 112"/>
              <a:gd name="T63" fmla="*/ 2147483647 h 77"/>
              <a:gd name="T64" fmla="*/ 2147483647 w 112"/>
              <a:gd name="T65" fmla="*/ 2147483647 h 77"/>
              <a:gd name="T66" fmla="*/ 2147483647 w 112"/>
              <a:gd name="T67" fmla="*/ 2147483647 h 77"/>
              <a:gd name="T68" fmla="*/ 2147483647 w 112"/>
              <a:gd name="T69" fmla="*/ 2147483647 h 77"/>
              <a:gd name="T70" fmla="*/ 2147483647 w 112"/>
              <a:gd name="T71" fmla="*/ 2147483647 h 77"/>
              <a:gd name="T72" fmla="*/ 2147483647 w 112"/>
              <a:gd name="T73" fmla="*/ 2147483647 h 77"/>
              <a:gd name="T74" fmla="*/ 2147483647 w 112"/>
              <a:gd name="T75" fmla="*/ 2147483647 h 77"/>
              <a:gd name="T76" fmla="*/ 2147483647 w 112"/>
              <a:gd name="T77" fmla="*/ 2147483647 h 77"/>
              <a:gd name="T78" fmla="*/ 2147483647 w 112"/>
              <a:gd name="T79" fmla="*/ 2147483647 h 77"/>
              <a:gd name="T80" fmla="*/ 2147483647 w 112"/>
              <a:gd name="T81" fmla="*/ 2147483647 h 77"/>
              <a:gd name="T82" fmla="*/ 2147483647 w 112"/>
              <a:gd name="T83" fmla="*/ 2147483647 h 77"/>
              <a:gd name="T84" fmla="*/ 2147483647 w 112"/>
              <a:gd name="T85" fmla="*/ 2147483647 h 77"/>
              <a:gd name="T86" fmla="*/ 2147483647 w 112"/>
              <a:gd name="T87" fmla="*/ 2147483647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1" name="Freeform 94"/>
          <p:cNvSpPr>
            <a:spLocks noEditPoints="1" noChangeArrowheads="1"/>
          </p:cNvSpPr>
          <p:nvPr/>
        </p:nvSpPr>
        <p:spPr bwMode="auto">
          <a:xfrm>
            <a:off x="3325813" y="587375"/>
            <a:ext cx="415925" cy="350838"/>
          </a:xfrm>
          <a:custGeom>
            <a:avLst/>
            <a:gdLst>
              <a:gd name="T0" fmla="*/ 2147483647 w 110"/>
              <a:gd name="T1" fmla="*/ 2147483647 h 87"/>
              <a:gd name="T2" fmla="*/ 2147483647 w 110"/>
              <a:gd name="T3" fmla="*/ 2147483647 h 87"/>
              <a:gd name="T4" fmla="*/ 2147483647 w 110"/>
              <a:gd name="T5" fmla="*/ 2147483647 h 87"/>
              <a:gd name="T6" fmla="*/ 2147483647 w 110"/>
              <a:gd name="T7" fmla="*/ 2147483647 h 87"/>
              <a:gd name="T8" fmla="*/ 2147483647 w 110"/>
              <a:gd name="T9" fmla="*/ 2147483647 h 87"/>
              <a:gd name="T10" fmla="*/ 2147483647 w 110"/>
              <a:gd name="T11" fmla="*/ 2147483647 h 87"/>
              <a:gd name="T12" fmla="*/ 2147483647 w 110"/>
              <a:gd name="T13" fmla="*/ 2147483647 h 87"/>
              <a:gd name="T14" fmla="*/ 2147483647 w 110"/>
              <a:gd name="T15" fmla="*/ 2147483647 h 87"/>
              <a:gd name="T16" fmla="*/ 2147483647 w 110"/>
              <a:gd name="T17" fmla="*/ 2147483647 h 87"/>
              <a:gd name="T18" fmla="*/ 2147483647 w 110"/>
              <a:gd name="T19" fmla="*/ 2147483647 h 87"/>
              <a:gd name="T20" fmla="*/ 2147483647 w 110"/>
              <a:gd name="T21" fmla="*/ 2147483647 h 87"/>
              <a:gd name="T22" fmla="*/ 2147483647 w 110"/>
              <a:gd name="T23" fmla="*/ 2147483647 h 87"/>
              <a:gd name="T24" fmla="*/ 2147483647 w 110"/>
              <a:gd name="T25" fmla="*/ 2147483647 h 87"/>
              <a:gd name="T26" fmla="*/ 2147483647 w 110"/>
              <a:gd name="T27" fmla="*/ 2147483647 h 87"/>
              <a:gd name="T28" fmla="*/ 2147483647 w 110"/>
              <a:gd name="T29" fmla="*/ 2147483647 h 87"/>
              <a:gd name="T30" fmla="*/ 2147483647 w 110"/>
              <a:gd name="T31" fmla="*/ 2147483647 h 87"/>
              <a:gd name="T32" fmla="*/ 2147483647 w 110"/>
              <a:gd name="T33" fmla="*/ 2147483647 h 87"/>
              <a:gd name="T34" fmla="*/ 2147483647 w 110"/>
              <a:gd name="T35" fmla="*/ 2147483647 h 87"/>
              <a:gd name="T36" fmla="*/ 2147483647 w 110"/>
              <a:gd name="T37" fmla="*/ 2147483647 h 87"/>
              <a:gd name="T38" fmla="*/ 2147483647 w 110"/>
              <a:gd name="T39" fmla="*/ 2147483647 h 87"/>
              <a:gd name="T40" fmla="*/ 2147483647 w 110"/>
              <a:gd name="T41" fmla="*/ 2147483647 h 87"/>
              <a:gd name="T42" fmla="*/ 2147483647 w 110"/>
              <a:gd name="T43" fmla="*/ 2147483647 h 87"/>
              <a:gd name="T44" fmla="*/ 2147483647 w 110"/>
              <a:gd name="T45" fmla="*/ 2147483647 h 87"/>
              <a:gd name="T46" fmla="*/ 2147483647 w 110"/>
              <a:gd name="T47" fmla="*/ 2147483647 h 87"/>
              <a:gd name="T48" fmla="*/ 2147483647 w 110"/>
              <a:gd name="T49" fmla="*/ 2147483647 h 87"/>
              <a:gd name="T50" fmla="*/ 2147483647 w 110"/>
              <a:gd name="T51" fmla="*/ 2147483647 h 87"/>
              <a:gd name="T52" fmla="*/ 2147483647 w 110"/>
              <a:gd name="T53" fmla="*/ 2147483647 h 87"/>
              <a:gd name="T54" fmla="*/ 2147483647 w 110"/>
              <a:gd name="T55" fmla="*/ 2147483647 h 87"/>
              <a:gd name="T56" fmla="*/ 2147483647 w 110"/>
              <a:gd name="T57" fmla="*/ 2147483647 h 87"/>
              <a:gd name="T58" fmla="*/ 2147483647 w 110"/>
              <a:gd name="T59" fmla="*/ 2147483647 h 87"/>
              <a:gd name="T60" fmla="*/ 2147483647 w 110"/>
              <a:gd name="T61" fmla="*/ 2147483647 h 87"/>
              <a:gd name="T62" fmla="*/ 2147483647 w 110"/>
              <a:gd name="T63" fmla="*/ 2147483647 h 87"/>
              <a:gd name="T64" fmla="*/ 2147483647 w 110"/>
              <a:gd name="T65" fmla="*/ 2147483647 h 87"/>
              <a:gd name="T66" fmla="*/ 2147483647 w 110"/>
              <a:gd name="T67" fmla="*/ 2147483647 h 87"/>
              <a:gd name="T68" fmla="*/ 2147483647 w 110"/>
              <a:gd name="T69" fmla="*/ 2147483647 h 87"/>
              <a:gd name="T70" fmla="*/ 2147483647 w 110"/>
              <a:gd name="T71" fmla="*/ 2147483647 h 87"/>
              <a:gd name="T72" fmla="*/ 2147483647 w 110"/>
              <a:gd name="T73" fmla="*/ 2147483647 h 87"/>
              <a:gd name="T74" fmla="*/ 2147483647 w 110"/>
              <a:gd name="T75" fmla="*/ 0 h 87"/>
              <a:gd name="T76" fmla="*/ 2147483647 w 110"/>
              <a:gd name="T77" fmla="*/ 2147483647 h 87"/>
              <a:gd name="T78" fmla="*/ 2147483647 w 110"/>
              <a:gd name="T79" fmla="*/ 2147483647 h 87"/>
              <a:gd name="T80" fmla="*/ 2147483647 w 110"/>
              <a:gd name="T81" fmla="*/ 2147483647 h 87"/>
              <a:gd name="T82" fmla="*/ 2147483647 w 110"/>
              <a:gd name="T83" fmla="*/ 2147483647 h 87"/>
              <a:gd name="T84" fmla="*/ 2147483647 w 110"/>
              <a:gd name="T85" fmla="*/ 2147483647 h 87"/>
              <a:gd name="T86" fmla="*/ 2147483647 w 110"/>
              <a:gd name="T87" fmla="*/ 2147483647 h 87"/>
              <a:gd name="T88" fmla="*/ 2147483647 w 110"/>
              <a:gd name="T89" fmla="*/ 2147483647 h 87"/>
              <a:gd name="T90" fmla="*/ 2147483647 w 110"/>
              <a:gd name="T91" fmla="*/ 2147483647 h 87"/>
              <a:gd name="T92" fmla="*/ 2147483647 w 110"/>
              <a:gd name="T93" fmla="*/ 2147483647 h 87"/>
              <a:gd name="T94" fmla="*/ 2147483647 w 110"/>
              <a:gd name="T95" fmla="*/ 2147483647 h 87"/>
              <a:gd name="T96" fmla="*/ 2147483647 w 110"/>
              <a:gd name="T97" fmla="*/ 2147483647 h 87"/>
              <a:gd name="T98" fmla="*/ 2147483647 w 110"/>
              <a:gd name="T99" fmla="*/ 2147483647 h 87"/>
              <a:gd name="T100" fmla="*/ 2147483647 w 110"/>
              <a:gd name="T101" fmla="*/ 2147483647 h 87"/>
              <a:gd name="T102" fmla="*/ 2147483647 w 110"/>
              <a:gd name="T103" fmla="*/ 2147483647 h 87"/>
              <a:gd name="T104" fmla="*/ 2147483647 w 110"/>
              <a:gd name="T105" fmla="*/ 2147483647 h 87"/>
              <a:gd name="T106" fmla="*/ 2147483647 w 110"/>
              <a:gd name="T107" fmla="*/ 2147483647 h 87"/>
              <a:gd name="T108" fmla="*/ 2147483647 w 110"/>
              <a:gd name="T109" fmla="*/ 2147483647 h 87"/>
              <a:gd name="T110" fmla="*/ 2147483647 w 110"/>
              <a:gd name="T111" fmla="*/ 2147483647 h 87"/>
              <a:gd name="T112" fmla="*/ 2147483647 w 110"/>
              <a:gd name="T113" fmla="*/ 2147483647 h 87"/>
              <a:gd name="T114" fmla="*/ 2147483647 w 110"/>
              <a:gd name="T115" fmla="*/ 2147483647 h 87"/>
              <a:gd name="T116" fmla="*/ 2147483647 w 110"/>
              <a:gd name="T117" fmla="*/ 2147483647 h 87"/>
              <a:gd name="T118" fmla="*/ 2147483647 w 110"/>
              <a:gd name="T119" fmla="*/ 2147483647 h 87"/>
              <a:gd name="T120" fmla="*/ 2147483647 w 110"/>
              <a:gd name="T121" fmla="*/ 2147483647 h 87"/>
              <a:gd name="T122" fmla="*/ 2147483647 w 110"/>
              <a:gd name="T123" fmla="*/ 2147483647 h 87"/>
              <a:gd name="T124" fmla="*/ 2147483647 w 110"/>
              <a:gd name="T125" fmla="*/ 2147483647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2" name="Freeform 95"/>
          <p:cNvSpPr>
            <a:spLocks noEditPoints="1" noChangeArrowheads="1"/>
          </p:cNvSpPr>
          <p:nvPr/>
        </p:nvSpPr>
        <p:spPr bwMode="auto">
          <a:xfrm>
            <a:off x="2682875" y="3651250"/>
            <a:ext cx="330200" cy="423863"/>
          </a:xfrm>
          <a:custGeom>
            <a:avLst/>
            <a:gdLst>
              <a:gd name="T0" fmla="*/ 2147483647 w 87"/>
              <a:gd name="T1" fmla="*/ 2147483647 h 105"/>
              <a:gd name="T2" fmla="*/ 2147483647 w 87"/>
              <a:gd name="T3" fmla="*/ 2147483647 h 105"/>
              <a:gd name="T4" fmla="*/ 2147483647 w 87"/>
              <a:gd name="T5" fmla="*/ 2147483647 h 105"/>
              <a:gd name="T6" fmla="*/ 2147483647 w 87"/>
              <a:gd name="T7" fmla="*/ 2147483647 h 105"/>
              <a:gd name="T8" fmla="*/ 2147483647 w 87"/>
              <a:gd name="T9" fmla="*/ 2147483647 h 105"/>
              <a:gd name="T10" fmla="*/ 2147483647 w 87"/>
              <a:gd name="T11" fmla="*/ 2147483647 h 105"/>
              <a:gd name="T12" fmla="*/ 2147483647 w 87"/>
              <a:gd name="T13" fmla="*/ 2147483647 h 105"/>
              <a:gd name="T14" fmla="*/ 2147483647 w 87"/>
              <a:gd name="T15" fmla="*/ 2147483647 h 105"/>
              <a:gd name="T16" fmla="*/ 2147483647 w 87"/>
              <a:gd name="T17" fmla="*/ 2147483647 h 105"/>
              <a:gd name="T18" fmla="*/ 2147483647 w 87"/>
              <a:gd name="T19" fmla="*/ 2147483647 h 105"/>
              <a:gd name="T20" fmla="*/ 2147483647 w 87"/>
              <a:gd name="T21" fmla="*/ 2147483647 h 105"/>
              <a:gd name="T22" fmla="*/ 2147483647 w 87"/>
              <a:gd name="T23" fmla="*/ 2147483647 h 105"/>
              <a:gd name="T24" fmla="*/ 2147483647 w 87"/>
              <a:gd name="T25" fmla="*/ 2147483647 h 105"/>
              <a:gd name="T26" fmla="*/ 2147483647 w 87"/>
              <a:gd name="T27" fmla="*/ 2147483647 h 105"/>
              <a:gd name="T28" fmla="*/ 2147483647 w 87"/>
              <a:gd name="T29" fmla="*/ 2147483647 h 105"/>
              <a:gd name="T30" fmla="*/ 2147483647 w 87"/>
              <a:gd name="T31" fmla="*/ 2147483647 h 105"/>
              <a:gd name="T32" fmla="*/ 2147483647 w 87"/>
              <a:gd name="T33" fmla="*/ 2147483647 h 105"/>
              <a:gd name="T34" fmla="*/ 2147483647 w 87"/>
              <a:gd name="T35" fmla="*/ 2147483647 h 105"/>
              <a:gd name="T36" fmla="*/ 2147483647 w 87"/>
              <a:gd name="T37" fmla="*/ 2147483647 h 105"/>
              <a:gd name="T38" fmla="*/ 2147483647 w 87"/>
              <a:gd name="T39" fmla="*/ 2147483647 h 105"/>
              <a:gd name="T40" fmla="*/ 2147483647 w 87"/>
              <a:gd name="T41" fmla="*/ 2147483647 h 105"/>
              <a:gd name="T42" fmla="*/ 2147483647 w 87"/>
              <a:gd name="T43" fmla="*/ 2147483647 h 105"/>
              <a:gd name="T44" fmla="*/ 2147483647 w 87"/>
              <a:gd name="T45" fmla="*/ 2147483647 h 105"/>
              <a:gd name="T46" fmla="*/ 2147483647 w 87"/>
              <a:gd name="T47" fmla="*/ 2147483647 h 105"/>
              <a:gd name="T48" fmla="*/ 2147483647 w 87"/>
              <a:gd name="T49" fmla="*/ 2147483647 h 105"/>
              <a:gd name="T50" fmla="*/ 2147483647 w 87"/>
              <a:gd name="T51" fmla="*/ 2147483647 h 105"/>
              <a:gd name="T52" fmla="*/ 2147483647 w 87"/>
              <a:gd name="T53" fmla="*/ 2147483647 h 105"/>
              <a:gd name="T54" fmla="*/ 0 w 87"/>
              <a:gd name="T55" fmla="*/ 2147483647 h 105"/>
              <a:gd name="T56" fmla="*/ 0 w 87"/>
              <a:gd name="T57" fmla="*/ 2147483647 h 105"/>
              <a:gd name="T58" fmla="*/ 2147483647 w 87"/>
              <a:gd name="T59" fmla="*/ 2147483647 h 105"/>
              <a:gd name="T60" fmla="*/ 2147483647 w 87"/>
              <a:gd name="T61" fmla="*/ 2147483647 h 105"/>
              <a:gd name="T62" fmla="*/ 2147483647 w 87"/>
              <a:gd name="T63" fmla="*/ 2147483647 h 105"/>
              <a:gd name="T64" fmla="*/ 2147483647 w 87"/>
              <a:gd name="T65" fmla="*/ 2147483647 h 105"/>
              <a:gd name="T66" fmla="*/ 2147483647 w 87"/>
              <a:gd name="T67" fmla="*/ 2147483647 h 105"/>
              <a:gd name="T68" fmla="*/ 2147483647 w 87"/>
              <a:gd name="T69" fmla="*/ 2147483647 h 105"/>
              <a:gd name="T70" fmla="*/ 2147483647 w 87"/>
              <a:gd name="T71" fmla="*/ 2147483647 h 105"/>
              <a:gd name="T72" fmla="*/ 2147483647 w 87"/>
              <a:gd name="T73" fmla="*/ 0 h 105"/>
              <a:gd name="T74" fmla="*/ 2147483647 w 87"/>
              <a:gd name="T75" fmla="*/ 2147483647 h 105"/>
              <a:gd name="T76" fmla="*/ 2147483647 w 87"/>
              <a:gd name="T77" fmla="*/ 2147483647 h 105"/>
              <a:gd name="T78" fmla="*/ 2147483647 w 87"/>
              <a:gd name="T79" fmla="*/ 2147483647 h 105"/>
              <a:gd name="T80" fmla="*/ 2147483647 w 87"/>
              <a:gd name="T81" fmla="*/ 0 h 1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05"/>
              <a:gd name="T125" fmla="*/ 87 w 87"/>
              <a:gd name="T126" fmla="*/ 105 h 1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3" name="Freeform 96"/>
          <p:cNvSpPr>
            <a:spLocks noEditPoints="1" noChangeArrowheads="1"/>
          </p:cNvSpPr>
          <p:nvPr/>
        </p:nvSpPr>
        <p:spPr bwMode="auto">
          <a:xfrm>
            <a:off x="7566025" y="-14288"/>
            <a:ext cx="339725" cy="458788"/>
          </a:xfrm>
          <a:custGeom>
            <a:avLst/>
            <a:gdLst>
              <a:gd name="T0" fmla="*/ 2147483647 w 90"/>
              <a:gd name="T1" fmla="*/ 2147483647 h 114"/>
              <a:gd name="T2" fmla="*/ 2147483647 w 90"/>
              <a:gd name="T3" fmla="*/ 2147483647 h 114"/>
              <a:gd name="T4" fmla="*/ 2147483647 w 90"/>
              <a:gd name="T5" fmla="*/ 2147483647 h 114"/>
              <a:gd name="T6" fmla="*/ 2147483647 w 90"/>
              <a:gd name="T7" fmla="*/ 2147483647 h 114"/>
              <a:gd name="T8" fmla="*/ 2147483647 w 90"/>
              <a:gd name="T9" fmla="*/ 2147483647 h 114"/>
              <a:gd name="T10" fmla="*/ 2147483647 w 90"/>
              <a:gd name="T11" fmla="*/ 2147483647 h 114"/>
              <a:gd name="T12" fmla="*/ 2147483647 w 90"/>
              <a:gd name="T13" fmla="*/ 2147483647 h 114"/>
              <a:gd name="T14" fmla="*/ 2147483647 w 90"/>
              <a:gd name="T15" fmla="*/ 2147483647 h 114"/>
              <a:gd name="T16" fmla="*/ 2147483647 w 90"/>
              <a:gd name="T17" fmla="*/ 2147483647 h 114"/>
              <a:gd name="T18" fmla="*/ 2147483647 w 90"/>
              <a:gd name="T19" fmla="*/ 2147483647 h 114"/>
              <a:gd name="T20" fmla="*/ 2147483647 w 90"/>
              <a:gd name="T21" fmla="*/ 2147483647 h 114"/>
              <a:gd name="T22" fmla="*/ 2147483647 w 90"/>
              <a:gd name="T23" fmla="*/ 2147483647 h 114"/>
              <a:gd name="T24" fmla="*/ 2147483647 w 90"/>
              <a:gd name="T25" fmla="*/ 2147483647 h 114"/>
              <a:gd name="T26" fmla="*/ 2147483647 w 90"/>
              <a:gd name="T27" fmla="*/ 2147483647 h 114"/>
              <a:gd name="T28" fmla="*/ 2147483647 w 90"/>
              <a:gd name="T29" fmla="*/ 2147483647 h 114"/>
              <a:gd name="T30" fmla="*/ 2147483647 w 90"/>
              <a:gd name="T31" fmla="*/ 2147483647 h 114"/>
              <a:gd name="T32" fmla="*/ 2147483647 w 90"/>
              <a:gd name="T33" fmla="*/ 2147483647 h 114"/>
              <a:gd name="T34" fmla="*/ 2147483647 w 90"/>
              <a:gd name="T35" fmla="*/ 2147483647 h 114"/>
              <a:gd name="T36" fmla="*/ 2147483647 w 90"/>
              <a:gd name="T37" fmla="*/ 2147483647 h 114"/>
              <a:gd name="T38" fmla="*/ 2147483647 w 90"/>
              <a:gd name="T39" fmla="*/ 2147483647 h 114"/>
              <a:gd name="T40" fmla="*/ 2147483647 w 90"/>
              <a:gd name="T41" fmla="*/ 2147483647 h 114"/>
              <a:gd name="T42" fmla="*/ 2147483647 w 90"/>
              <a:gd name="T43" fmla="*/ 2147483647 h 114"/>
              <a:gd name="T44" fmla="*/ 2147483647 w 90"/>
              <a:gd name="T45" fmla="*/ 2147483647 h 114"/>
              <a:gd name="T46" fmla="*/ 2147483647 w 90"/>
              <a:gd name="T47" fmla="*/ 2147483647 h 114"/>
              <a:gd name="T48" fmla="*/ 2147483647 w 90"/>
              <a:gd name="T49" fmla="*/ 2147483647 h 114"/>
              <a:gd name="T50" fmla="*/ 2147483647 w 90"/>
              <a:gd name="T51" fmla="*/ 2147483647 h 114"/>
              <a:gd name="T52" fmla="*/ 2147483647 w 90"/>
              <a:gd name="T53" fmla="*/ 2147483647 h 114"/>
              <a:gd name="T54" fmla="*/ 2147483647 w 90"/>
              <a:gd name="T55" fmla="*/ 2147483647 h 114"/>
              <a:gd name="T56" fmla="*/ 2147483647 w 90"/>
              <a:gd name="T57" fmla="*/ 2147483647 h 114"/>
              <a:gd name="T58" fmla="*/ 2147483647 w 90"/>
              <a:gd name="T59" fmla="*/ 2147483647 h 114"/>
              <a:gd name="T60" fmla="*/ 2147483647 w 90"/>
              <a:gd name="T61" fmla="*/ 2147483647 h 114"/>
              <a:gd name="T62" fmla="*/ 2147483647 w 90"/>
              <a:gd name="T63" fmla="*/ 2147483647 h 114"/>
              <a:gd name="T64" fmla="*/ 2147483647 w 90"/>
              <a:gd name="T65" fmla="*/ 2147483647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14"/>
              <a:gd name="T101" fmla="*/ 90 w 90"/>
              <a:gd name="T102" fmla="*/ 114 h 1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4" name="Freeform 97"/>
          <p:cNvSpPr>
            <a:spLocks noEditPoints="1" noChangeArrowheads="1"/>
          </p:cNvSpPr>
          <p:nvPr/>
        </p:nvSpPr>
        <p:spPr bwMode="auto">
          <a:xfrm>
            <a:off x="4751388" y="28575"/>
            <a:ext cx="396875" cy="379413"/>
          </a:xfrm>
          <a:custGeom>
            <a:avLst/>
            <a:gdLst>
              <a:gd name="T0" fmla="*/ 2147483647 w 105"/>
              <a:gd name="T1" fmla="*/ 2147483647 h 94"/>
              <a:gd name="T2" fmla="*/ 2147483647 w 105"/>
              <a:gd name="T3" fmla="*/ 2147483647 h 94"/>
              <a:gd name="T4" fmla="*/ 2147483647 w 105"/>
              <a:gd name="T5" fmla="*/ 2147483647 h 94"/>
              <a:gd name="T6" fmla="*/ 2147483647 w 105"/>
              <a:gd name="T7" fmla="*/ 2147483647 h 94"/>
              <a:gd name="T8" fmla="*/ 2147483647 w 105"/>
              <a:gd name="T9" fmla="*/ 2147483647 h 94"/>
              <a:gd name="T10" fmla="*/ 2147483647 w 105"/>
              <a:gd name="T11" fmla="*/ 2147483647 h 94"/>
              <a:gd name="T12" fmla="*/ 2147483647 w 105"/>
              <a:gd name="T13" fmla="*/ 2147483647 h 94"/>
              <a:gd name="T14" fmla="*/ 0 w 105"/>
              <a:gd name="T15" fmla="*/ 2147483647 h 94"/>
              <a:gd name="T16" fmla="*/ 2147483647 w 105"/>
              <a:gd name="T17" fmla="*/ 2147483647 h 94"/>
              <a:gd name="T18" fmla="*/ 2147483647 w 105"/>
              <a:gd name="T19" fmla="*/ 2147483647 h 94"/>
              <a:gd name="T20" fmla="*/ 2147483647 w 105"/>
              <a:gd name="T21" fmla="*/ 2147483647 h 94"/>
              <a:gd name="T22" fmla="*/ 2147483647 w 105"/>
              <a:gd name="T23" fmla="*/ 2147483647 h 94"/>
              <a:gd name="T24" fmla="*/ 2147483647 w 105"/>
              <a:gd name="T25" fmla="*/ 2147483647 h 94"/>
              <a:gd name="T26" fmla="*/ 2147483647 w 105"/>
              <a:gd name="T27" fmla="*/ 2147483647 h 94"/>
              <a:gd name="T28" fmla="*/ 2147483647 w 105"/>
              <a:gd name="T29" fmla="*/ 2147483647 h 94"/>
              <a:gd name="T30" fmla="*/ 2147483647 w 105"/>
              <a:gd name="T31" fmla="*/ 2147483647 h 94"/>
              <a:gd name="T32" fmla="*/ 2147483647 w 105"/>
              <a:gd name="T33" fmla="*/ 2147483647 h 94"/>
              <a:gd name="T34" fmla="*/ 2147483647 w 105"/>
              <a:gd name="T35" fmla="*/ 2147483647 h 94"/>
              <a:gd name="T36" fmla="*/ 2147483647 w 105"/>
              <a:gd name="T37" fmla="*/ 2147483647 h 94"/>
              <a:gd name="T38" fmla="*/ 2147483647 w 105"/>
              <a:gd name="T39" fmla="*/ 2147483647 h 94"/>
              <a:gd name="T40" fmla="*/ 2147483647 w 105"/>
              <a:gd name="T41" fmla="*/ 2147483647 h 94"/>
              <a:gd name="T42" fmla="*/ 2147483647 w 105"/>
              <a:gd name="T43" fmla="*/ 2147483647 h 94"/>
              <a:gd name="T44" fmla="*/ 2147483647 w 105"/>
              <a:gd name="T45" fmla="*/ 2147483647 h 94"/>
              <a:gd name="T46" fmla="*/ 2147483647 w 105"/>
              <a:gd name="T47" fmla="*/ 2147483647 h 94"/>
              <a:gd name="T48" fmla="*/ 2147483647 w 105"/>
              <a:gd name="T49" fmla="*/ 2147483647 h 94"/>
              <a:gd name="T50" fmla="*/ 2147483647 w 105"/>
              <a:gd name="T51" fmla="*/ 2147483647 h 94"/>
              <a:gd name="T52" fmla="*/ 2147483647 w 105"/>
              <a:gd name="T53" fmla="*/ 2147483647 h 94"/>
              <a:gd name="T54" fmla="*/ 2147483647 w 105"/>
              <a:gd name="T55" fmla="*/ 2147483647 h 94"/>
              <a:gd name="T56" fmla="*/ 2147483647 w 105"/>
              <a:gd name="T57" fmla="*/ 2147483647 h 94"/>
              <a:gd name="T58" fmla="*/ 2147483647 w 105"/>
              <a:gd name="T59" fmla="*/ 2147483647 h 94"/>
              <a:gd name="T60" fmla="*/ 2147483647 w 105"/>
              <a:gd name="T61" fmla="*/ 2147483647 h 94"/>
              <a:gd name="T62" fmla="*/ 2147483647 w 105"/>
              <a:gd name="T63" fmla="*/ 0 h 94"/>
              <a:gd name="T64" fmla="*/ 2147483647 w 105"/>
              <a:gd name="T65" fmla="*/ 2147483647 h 94"/>
              <a:gd name="T66" fmla="*/ 2147483647 w 105"/>
              <a:gd name="T67" fmla="*/ 2147483647 h 94"/>
              <a:gd name="T68" fmla="*/ 2147483647 w 105"/>
              <a:gd name="T69" fmla="*/ 2147483647 h 94"/>
              <a:gd name="T70" fmla="*/ 2147483647 w 105"/>
              <a:gd name="T71" fmla="*/ 2147483647 h 94"/>
              <a:gd name="T72" fmla="*/ 2147483647 w 105"/>
              <a:gd name="T73" fmla="*/ 2147483647 h 94"/>
              <a:gd name="T74" fmla="*/ 2147483647 w 105"/>
              <a:gd name="T75" fmla="*/ 2147483647 h 94"/>
              <a:gd name="T76" fmla="*/ 2147483647 w 105"/>
              <a:gd name="T77" fmla="*/ 2147483647 h 94"/>
              <a:gd name="T78" fmla="*/ 2147483647 w 105"/>
              <a:gd name="T79" fmla="*/ 2147483647 h 94"/>
              <a:gd name="T80" fmla="*/ 2147483647 w 105"/>
              <a:gd name="T81" fmla="*/ 2147483647 h 94"/>
              <a:gd name="T82" fmla="*/ 2147483647 w 105"/>
              <a:gd name="T83" fmla="*/ 2147483647 h 94"/>
              <a:gd name="T84" fmla="*/ 2147483647 w 105"/>
              <a:gd name="T85" fmla="*/ 2147483647 h 94"/>
              <a:gd name="T86" fmla="*/ 2147483647 w 105"/>
              <a:gd name="T87" fmla="*/ 2147483647 h 94"/>
              <a:gd name="T88" fmla="*/ 2147483647 w 105"/>
              <a:gd name="T89" fmla="*/ 2147483647 h 94"/>
              <a:gd name="T90" fmla="*/ 2147483647 w 105"/>
              <a:gd name="T91" fmla="*/ 2147483647 h 94"/>
              <a:gd name="T92" fmla="*/ 2147483647 w 105"/>
              <a:gd name="T93" fmla="*/ 2147483647 h 94"/>
              <a:gd name="T94" fmla="*/ 2147483647 w 105"/>
              <a:gd name="T95" fmla="*/ 2147483647 h 94"/>
              <a:gd name="T96" fmla="*/ 2147483647 w 105"/>
              <a:gd name="T97" fmla="*/ 2147483647 h 94"/>
              <a:gd name="T98" fmla="*/ 2147483647 w 105"/>
              <a:gd name="T99" fmla="*/ 2147483647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5" name="Freeform 98"/>
          <p:cNvSpPr>
            <a:spLocks noEditPoints="1" noChangeArrowheads="1"/>
          </p:cNvSpPr>
          <p:nvPr/>
        </p:nvSpPr>
        <p:spPr bwMode="auto">
          <a:xfrm>
            <a:off x="8280400" y="66675"/>
            <a:ext cx="323850" cy="298450"/>
          </a:xfrm>
          <a:custGeom>
            <a:avLst/>
            <a:gdLst>
              <a:gd name="T0" fmla="*/ 0 w 86"/>
              <a:gd name="T1" fmla="*/ 2147483647 h 74"/>
              <a:gd name="T2" fmla="*/ 2147483647 w 86"/>
              <a:gd name="T3" fmla="*/ 2147483647 h 74"/>
              <a:gd name="T4" fmla="*/ 2147483647 w 86"/>
              <a:gd name="T5" fmla="*/ 2147483647 h 74"/>
              <a:gd name="T6" fmla="*/ 2147483647 w 86"/>
              <a:gd name="T7" fmla="*/ 2147483647 h 74"/>
              <a:gd name="T8" fmla="*/ 2147483647 w 86"/>
              <a:gd name="T9" fmla="*/ 2147483647 h 74"/>
              <a:gd name="T10" fmla="*/ 2147483647 w 86"/>
              <a:gd name="T11" fmla="*/ 2147483647 h 74"/>
              <a:gd name="T12" fmla="*/ 2147483647 w 86"/>
              <a:gd name="T13" fmla="*/ 0 h 74"/>
              <a:gd name="T14" fmla="*/ 2147483647 w 86"/>
              <a:gd name="T15" fmla="*/ 0 h 74"/>
              <a:gd name="T16" fmla="*/ 2147483647 w 86"/>
              <a:gd name="T17" fmla="*/ 2147483647 h 74"/>
              <a:gd name="T18" fmla="*/ 2147483647 w 86"/>
              <a:gd name="T19" fmla="*/ 2147483647 h 74"/>
              <a:gd name="T20" fmla="*/ 2147483647 w 86"/>
              <a:gd name="T21" fmla="*/ 2147483647 h 74"/>
              <a:gd name="T22" fmla="*/ 2147483647 w 86"/>
              <a:gd name="T23" fmla="*/ 2147483647 h 74"/>
              <a:gd name="T24" fmla="*/ 2147483647 w 86"/>
              <a:gd name="T25" fmla="*/ 2147483647 h 74"/>
              <a:gd name="T26" fmla="*/ 0 w 86"/>
              <a:gd name="T27" fmla="*/ 2147483647 h 74"/>
              <a:gd name="T28" fmla="*/ 0 w 86"/>
              <a:gd name="T29" fmla="*/ 2147483647 h 74"/>
              <a:gd name="T30" fmla="*/ 2147483647 w 86"/>
              <a:gd name="T31" fmla="*/ 2147483647 h 74"/>
              <a:gd name="T32" fmla="*/ 2147483647 w 86"/>
              <a:gd name="T33" fmla="*/ 2147483647 h 74"/>
              <a:gd name="T34" fmla="*/ 2147483647 w 86"/>
              <a:gd name="T35" fmla="*/ 2147483647 h 74"/>
              <a:gd name="T36" fmla="*/ 2147483647 w 86"/>
              <a:gd name="T37" fmla="*/ 2147483647 h 74"/>
              <a:gd name="T38" fmla="*/ 2147483647 w 86"/>
              <a:gd name="T39" fmla="*/ 2147483647 h 74"/>
              <a:gd name="T40" fmla="*/ 2147483647 w 86"/>
              <a:gd name="T41" fmla="*/ 2147483647 h 74"/>
              <a:gd name="T42" fmla="*/ 2147483647 w 86"/>
              <a:gd name="T43" fmla="*/ 2147483647 h 74"/>
              <a:gd name="T44" fmla="*/ 2147483647 w 86"/>
              <a:gd name="T45" fmla="*/ 2147483647 h 74"/>
              <a:gd name="T46" fmla="*/ 2147483647 w 86"/>
              <a:gd name="T47" fmla="*/ 2147483647 h 74"/>
              <a:gd name="T48" fmla="*/ 2147483647 w 86"/>
              <a:gd name="T49" fmla="*/ 2147483647 h 74"/>
              <a:gd name="T50" fmla="*/ 2147483647 w 86"/>
              <a:gd name="T51" fmla="*/ 2147483647 h 74"/>
              <a:gd name="T52" fmla="*/ 2147483647 w 86"/>
              <a:gd name="T53" fmla="*/ 2147483647 h 74"/>
              <a:gd name="T54" fmla="*/ 2147483647 w 86"/>
              <a:gd name="T55" fmla="*/ 2147483647 h 74"/>
              <a:gd name="T56" fmla="*/ 2147483647 w 86"/>
              <a:gd name="T57" fmla="*/ 2147483647 h 74"/>
              <a:gd name="T58" fmla="*/ 2147483647 w 86"/>
              <a:gd name="T59" fmla="*/ 2147483647 h 74"/>
              <a:gd name="T60" fmla="*/ 2147483647 w 86"/>
              <a:gd name="T61" fmla="*/ 2147483647 h 74"/>
              <a:gd name="T62" fmla="*/ 2147483647 w 86"/>
              <a:gd name="T63" fmla="*/ 2147483647 h 74"/>
              <a:gd name="T64" fmla="*/ 2147483647 w 86"/>
              <a:gd name="T65" fmla="*/ 2147483647 h 74"/>
              <a:gd name="T66" fmla="*/ 2147483647 w 86"/>
              <a:gd name="T67" fmla="*/ 2147483647 h 74"/>
              <a:gd name="T68" fmla="*/ 2147483647 w 86"/>
              <a:gd name="T69" fmla="*/ 2147483647 h 74"/>
              <a:gd name="T70" fmla="*/ 2147483647 w 86"/>
              <a:gd name="T71" fmla="*/ 2147483647 h 74"/>
              <a:gd name="T72" fmla="*/ 2147483647 w 86"/>
              <a:gd name="T73" fmla="*/ 2147483647 h 74"/>
              <a:gd name="T74" fmla="*/ 2147483647 w 86"/>
              <a:gd name="T75" fmla="*/ 2147483647 h 74"/>
              <a:gd name="T76" fmla="*/ 2147483647 w 86"/>
              <a:gd name="T77" fmla="*/ 2147483647 h 74"/>
              <a:gd name="T78" fmla="*/ 2147483647 w 86"/>
              <a:gd name="T79" fmla="*/ 2147483647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
              <a:gd name="T121" fmla="*/ 0 h 74"/>
              <a:gd name="T122" fmla="*/ 86 w 86"/>
              <a:gd name="T123" fmla="*/ 74 h 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6" name="Freeform 99"/>
          <p:cNvSpPr>
            <a:spLocks noEditPoints="1" noChangeArrowheads="1"/>
          </p:cNvSpPr>
          <p:nvPr/>
        </p:nvSpPr>
        <p:spPr bwMode="auto">
          <a:xfrm>
            <a:off x="4067175" y="46038"/>
            <a:ext cx="334963" cy="369887"/>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7" name="Freeform 100"/>
          <p:cNvSpPr>
            <a:spLocks noEditPoints="1" noChangeArrowheads="1"/>
          </p:cNvSpPr>
          <p:nvPr/>
        </p:nvSpPr>
        <p:spPr bwMode="auto">
          <a:xfrm>
            <a:off x="6862763" y="-1588"/>
            <a:ext cx="393700" cy="430213"/>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2147483647 h 107"/>
              <a:gd name="T18" fmla="*/ 2147483647 w 104"/>
              <a:gd name="T19" fmla="*/ 2147483647 h 107"/>
              <a:gd name="T20" fmla="*/ 0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0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0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2147483647 w 104"/>
              <a:gd name="T85" fmla="*/ 2147483647 h 107"/>
              <a:gd name="T86" fmla="*/ 2147483647 w 104"/>
              <a:gd name="T87" fmla="*/ 2147483647 h 107"/>
              <a:gd name="T88" fmla="*/ 2147483647 w 104"/>
              <a:gd name="T89" fmla="*/ 2147483647 h 107"/>
              <a:gd name="T90" fmla="*/ 2147483647 w 104"/>
              <a:gd name="T91" fmla="*/ 2147483647 h 107"/>
              <a:gd name="T92" fmla="*/ 2147483647 w 104"/>
              <a:gd name="T93" fmla="*/ 2147483647 h 107"/>
              <a:gd name="T94" fmla="*/ 2147483647 w 104"/>
              <a:gd name="T95" fmla="*/ 2147483647 h 107"/>
              <a:gd name="T96" fmla="*/ 2147483647 w 104"/>
              <a:gd name="T97" fmla="*/ 2147483647 h 107"/>
              <a:gd name="T98" fmla="*/ 2147483647 w 104"/>
              <a:gd name="T99" fmla="*/ 2147483647 h 107"/>
              <a:gd name="T100" fmla="*/ 2147483647 w 104"/>
              <a:gd name="T101" fmla="*/ 2147483647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7"/>
              <a:gd name="T155" fmla="*/ 104 w 104"/>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8" name="Freeform 101"/>
          <p:cNvSpPr>
            <a:spLocks noChangeArrowheads="1"/>
          </p:cNvSpPr>
          <p:nvPr/>
        </p:nvSpPr>
        <p:spPr bwMode="auto">
          <a:xfrm>
            <a:off x="1922463" y="558800"/>
            <a:ext cx="344487" cy="352425"/>
          </a:xfrm>
          <a:custGeom>
            <a:avLst/>
            <a:gdLst>
              <a:gd name="T0" fmla="*/ 2147483647 w 91"/>
              <a:gd name="T1" fmla="*/ 2147483647 h 88"/>
              <a:gd name="T2" fmla="*/ 2147483647 w 91"/>
              <a:gd name="T3" fmla="*/ 2147483647 h 88"/>
              <a:gd name="T4" fmla="*/ 2147483647 w 91"/>
              <a:gd name="T5" fmla="*/ 2147483647 h 88"/>
              <a:gd name="T6" fmla="*/ 2147483647 w 91"/>
              <a:gd name="T7" fmla="*/ 2147483647 h 88"/>
              <a:gd name="T8" fmla="*/ 2147483647 w 91"/>
              <a:gd name="T9" fmla="*/ 2147483647 h 88"/>
              <a:gd name="T10" fmla="*/ 2147483647 w 91"/>
              <a:gd name="T11" fmla="*/ 0 h 88"/>
              <a:gd name="T12" fmla="*/ 2147483647 w 91"/>
              <a:gd name="T13" fmla="*/ 2147483647 h 88"/>
              <a:gd name="T14" fmla="*/ 2147483647 w 91"/>
              <a:gd name="T15" fmla="*/ 2147483647 h 88"/>
              <a:gd name="T16" fmla="*/ 2147483647 w 91"/>
              <a:gd name="T17" fmla="*/ 2147483647 h 88"/>
              <a:gd name="T18" fmla="*/ 2147483647 w 91"/>
              <a:gd name="T19" fmla="*/ 2147483647 h 88"/>
              <a:gd name="T20" fmla="*/ 2147483647 w 91"/>
              <a:gd name="T21" fmla="*/ 2147483647 h 88"/>
              <a:gd name="T22" fmla="*/ 2147483647 w 91"/>
              <a:gd name="T23" fmla="*/ 2147483647 h 88"/>
              <a:gd name="T24" fmla="*/ 2147483647 w 91"/>
              <a:gd name="T25" fmla="*/ 2147483647 h 88"/>
              <a:gd name="T26" fmla="*/ 2147483647 w 91"/>
              <a:gd name="T27" fmla="*/ 2147483647 h 88"/>
              <a:gd name="T28" fmla="*/ 2147483647 w 91"/>
              <a:gd name="T29" fmla="*/ 2147483647 h 88"/>
              <a:gd name="T30" fmla="*/ 2147483647 w 91"/>
              <a:gd name="T31" fmla="*/ 2147483647 h 88"/>
              <a:gd name="T32" fmla="*/ 2147483647 w 91"/>
              <a:gd name="T33" fmla="*/ 2147483647 h 88"/>
              <a:gd name="T34" fmla="*/ 2147483647 w 91"/>
              <a:gd name="T35" fmla="*/ 2147483647 h 88"/>
              <a:gd name="T36" fmla="*/ 2147483647 w 91"/>
              <a:gd name="T37" fmla="*/ 2147483647 h 88"/>
              <a:gd name="T38" fmla="*/ 2147483647 w 91"/>
              <a:gd name="T39" fmla="*/ 2147483647 h 88"/>
              <a:gd name="T40" fmla="*/ 2147483647 w 91"/>
              <a:gd name="T41" fmla="*/ 2147483647 h 88"/>
              <a:gd name="T42" fmla="*/ 2147483647 w 91"/>
              <a:gd name="T43" fmla="*/ 2147483647 h 88"/>
              <a:gd name="T44" fmla="*/ 2147483647 w 91"/>
              <a:gd name="T45" fmla="*/ 2147483647 h 88"/>
              <a:gd name="T46" fmla="*/ 2147483647 w 91"/>
              <a:gd name="T47" fmla="*/ 2147483647 h 88"/>
              <a:gd name="T48" fmla="*/ 2147483647 w 91"/>
              <a:gd name="T49" fmla="*/ 2147483647 h 88"/>
              <a:gd name="T50" fmla="*/ 2147483647 w 91"/>
              <a:gd name="T51" fmla="*/ 2147483647 h 88"/>
              <a:gd name="T52" fmla="*/ 2147483647 w 91"/>
              <a:gd name="T53" fmla="*/ 2147483647 h 88"/>
              <a:gd name="T54" fmla="*/ 2147483647 w 91"/>
              <a:gd name="T55" fmla="*/ 2147483647 h 88"/>
              <a:gd name="T56" fmla="*/ 2147483647 w 91"/>
              <a:gd name="T57" fmla="*/ 2147483647 h 88"/>
              <a:gd name="T58" fmla="*/ 2147483647 w 91"/>
              <a:gd name="T59" fmla="*/ 2147483647 h 88"/>
              <a:gd name="T60" fmla="*/ 2147483647 w 91"/>
              <a:gd name="T61" fmla="*/ 2147483647 h 88"/>
              <a:gd name="T62" fmla="*/ 2147483647 w 91"/>
              <a:gd name="T63" fmla="*/ 2147483647 h 88"/>
              <a:gd name="T64" fmla="*/ 2147483647 w 91"/>
              <a:gd name="T65" fmla="*/ 2147483647 h 88"/>
              <a:gd name="T66" fmla="*/ 2147483647 w 91"/>
              <a:gd name="T67" fmla="*/ 2147483647 h 88"/>
              <a:gd name="T68" fmla="*/ 2147483647 w 91"/>
              <a:gd name="T69" fmla="*/ 2147483647 h 88"/>
              <a:gd name="T70" fmla="*/ 2147483647 w 91"/>
              <a:gd name="T71" fmla="*/ 2147483647 h 88"/>
              <a:gd name="T72" fmla="*/ 2147483647 w 91"/>
              <a:gd name="T73" fmla="*/ 2147483647 h 88"/>
              <a:gd name="T74" fmla="*/ 2147483647 w 91"/>
              <a:gd name="T75" fmla="*/ 2147483647 h 88"/>
              <a:gd name="T76" fmla="*/ 2147483647 w 91"/>
              <a:gd name="T77" fmla="*/ 2147483647 h 88"/>
              <a:gd name="T78" fmla="*/ 2147483647 w 91"/>
              <a:gd name="T79" fmla="*/ 2147483647 h 88"/>
              <a:gd name="T80" fmla="*/ 2147483647 w 91"/>
              <a:gd name="T81" fmla="*/ 2147483647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79" name="Freeform 102"/>
          <p:cNvSpPr>
            <a:spLocks noEditPoints="1" noChangeArrowheads="1"/>
          </p:cNvSpPr>
          <p:nvPr/>
        </p:nvSpPr>
        <p:spPr bwMode="auto">
          <a:xfrm>
            <a:off x="2671763" y="554038"/>
            <a:ext cx="293687" cy="384175"/>
          </a:xfrm>
          <a:custGeom>
            <a:avLst/>
            <a:gdLst>
              <a:gd name="T0" fmla="*/ 2147483647 w 78"/>
              <a:gd name="T1" fmla="*/ 2147483647 h 95"/>
              <a:gd name="T2" fmla="*/ 2147483647 w 78"/>
              <a:gd name="T3" fmla="*/ 2147483647 h 95"/>
              <a:gd name="T4" fmla="*/ 2147483647 w 78"/>
              <a:gd name="T5" fmla="*/ 2147483647 h 95"/>
              <a:gd name="T6" fmla="*/ 2147483647 w 78"/>
              <a:gd name="T7" fmla="*/ 2147483647 h 95"/>
              <a:gd name="T8" fmla="*/ 2147483647 w 78"/>
              <a:gd name="T9" fmla="*/ 2147483647 h 95"/>
              <a:gd name="T10" fmla="*/ 0 w 78"/>
              <a:gd name="T11" fmla="*/ 2147483647 h 95"/>
              <a:gd name="T12" fmla="*/ 2147483647 w 78"/>
              <a:gd name="T13" fmla="*/ 2147483647 h 95"/>
              <a:gd name="T14" fmla="*/ 2147483647 w 78"/>
              <a:gd name="T15" fmla="*/ 2147483647 h 95"/>
              <a:gd name="T16" fmla="*/ 2147483647 w 78"/>
              <a:gd name="T17" fmla="*/ 2147483647 h 95"/>
              <a:gd name="T18" fmla="*/ 2147483647 w 78"/>
              <a:gd name="T19" fmla="*/ 2147483647 h 95"/>
              <a:gd name="T20" fmla="*/ 2147483647 w 78"/>
              <a:gd name="T21" fmla="*/ 0 h 95"/>
              <a:gd name="T22" fmla="*/ 2147483647 w 78"/>
              <a:gd name="T23" fmla="*/ 0 h 95"/>
              <a:gd name="T24" fmla="*/ 2147483647 w 78"/>
              <a:gd name="T25" fmla="*/ 0 h 95"/>
              <a:gd name="T26" fmla="*/ 2147483647 w 78"/>
              <a:gd name="T27" fmla="*/ 2147483647 h 95"/>
              <a:gd name="T28" fmla="*/ 2147483647 w 78"/>
              <a:gd name="T29" fmla="*/ 2147483647 h 95"/>
              <a:gd name="T30" fmla="*/ 2147483647 w 78"/>
              <a:gd name="T31" fmla="*/ 2147483647 h 95"/>
              <a:gd name="T32" fmla="*/ 2147483647 w 78"/>
              <a:gd name="T33" fmla="*/ 2147483647 h 95"/>
              <a:gd name="T34" fmla="*/ 2147483647 w 78"/>
              <a:gd name="T35" fmla="*/ 2147483647 h 95"/>
              <a:gd name="T36" fmla="*/ 2147483647 w 78"/>
              <a:gd name="T37" fmla="*/ 2147483647 h 95"/>
              <a:gd name="T38" fmla="*/ 2147483647 w 78"/>
              <a:gd name="T39" fmla="*/ 2147483647 h 95"/>
              <a:gd name="T40" fmla="*/ 2147483647 w 78"/>
              <a:gd name="T41" fmla="*/ 2147483647 h 95"/>
              <a:gd name="T42" fmla="*/ 2147483647 w 78"/>
              <a:gd name="T43" fmla="*/ 2147483647 h 95"/>
              <a:gd name="T44" fmla="*/ 2147483647 w 78"/>
              <a:gd name="T45" fmla="*/ 2147483647 h 95"/>
              <a:gd name="T46" fmla="*/ 2147483647 w 78"/>
              <a:gd name="T47" fmla="*/ 2147483647 h 95"/>
              <a:gd name="T48" fmla="*/ 2147483647 w 78"/>
              <a:gd name="T49" fmla="*/ 2147483647 h 95"/>
              <a:gd name="T50" fmla="*/ 2147483647 w 78"/>
              <a:gd name="T51" fmla="*/ 2147483647 h 95"/>
              <a:gd name="T52" fmla="*/ 2147483647 w 78"/>
              <a:gd name="T53" fmla="*/ 2147483647 h 95"/>
              <a:gd name="T54" fmla="*/ 2147483647 w 78"/>
              <a:gd name="T55" fmla="*/ 2147483647 h 95"/>
              <a:gd name="T56" fmla="*/ 2147483647 w 78"/>
              <a:gd name="T57" fmla="*/ 2147483647 h 95"/>
              <a:gd name="T58" fmla="*/ 2147483647 w 78"/>
              <a:gd name="T59" fmla="*/ 2147483647 h 95"/>
              <a:gd name="T60" fmla="*/ 2147483647 w 78"/>
              <a:gd name="T61" fmla="*/ 2147483647 h 95"/>
              <a:gd name="T62" fmla="*/ 2147483647 w 78"/>
              <a:gd name="T63" fmla="*/ 2147483647 h 95"/>
              <a:gd name="T64" fmla="*/ 2147483647 w 78"/>
              <a:gd name="T65" fmla="*/ 2147483647 h 95"/>
              <a:gd name="T66" fmla="*/ 2147483647 w 78"/>
              <a:gd name="T67" fmla="*/ 2147483647 h 95"/>
              <a:gd name="T68" fmla="*/ 2147483647 w 78"/>
              <a:gd name="T69" fmla="*/ 2147483647 h 95"/>
              <a:gd name="T70" fmla="*/ 2147483647 w 78"/>
              <a:gd name="T71" fmla="*/ 2147483647 h 95"/>
              <a:gd name="T72" fmla="*/ 2147483647 w 78"/>
              <a:gd name="T73" fmla="*/ 2147483647 h 95"/>
              <a:gd name="T74" fmla="*/ 2147483647 w 78"/>
              <a:gd name="T75" fmla="*/ 2147483647 h 95"/>
              <a:gd name="T76" fmla="*/ 2147483647 w 78"/>
              <a:gd name="T77" fmla="*/ 2147483647 h 95"/>
              <a:gd name="T78" fmla="*/ 2147483647 w 78"/>
              <a:gd name="T79" fmla="*/ 2147483647 h 95"/>
              <a:gd name="T80" fmla="*/ 2147483647 w 78"/>
              <a:gd name="T81" fmla="*/ 2147483647 h 95"/>
              <a:gd name="T82" fmla="*/ 2147483647 w 78"/>
              <a:gd name="T83" fmla="*/ 2147483647 h 95"/>
              <a:gd name="T84" fmla="*/ 2147483647 w 78"/>
              <a:gd name="T85" fmla="*/ 2147483647 h 95"/>
              <a:gd name="T86" fmla="*/ 2147483647 w 78"/>
              <a:gd name="T87" fmla="*/ 2147483647 h 95"/>
              <a:gd name="T88" fmla="*/ 2147483647 w 78"/>
              <a:gd name="T89" fmla="*/ 2147483647 h 95"/>
              <a:gd name="T90" fmla="*/ 2147483647 w 78"/>
              <a:gd name="T91" fmla="*/ 2147483647 h 95"/>
              <a:gd name="T92" fmla="*/ 2147483647 w 78"/>
              <a:gd name="T93" fmla="*/ 2147483647 h 95"/>
              <a:gd name="T94" fmla="*/ 2147483647 w 78"/>
              <a:gd name="T95" fmla="*/ 2147483647 h 95"/>
              <a:gd name="T96" fmla="*/ 2147483647 w 78"/>
              <a:gd name="T97" fmla="*/ 2147483647 h 95"/>
              <a:gd name="T98" fmla="*/ 2147483647 w 78"/>
              <a:gd name="T99" fmla="*/ 2147483647 h 95"/>
              <a:gd name="T100" fmla="*/ 2147483647 w 78"/>
              <a:gd name="T101" fmla="*/ 2147483647 h 95"/>
              <a:gd name="T102" fmla="*/ 2147483647 w 78"/>
              <a:gd name="T103" fmla="*/ 2147483647 h 95"/>
              <a:gd name="T104" fmla="*/ 2147483647 w 78"/>
              <a:gd name="T105" fmla="*/ 2147483647 h 95"/>
              <a:gd name="T106" fmla="*/ 2147483647 w 78"/>
              <a:gd name="T107" fmla="*/ 2147483647 h 95"/>
              <a:gd name="T108" fmla="*/ 2147483647 w 78"/>
              <a:gd name="T109" fmla="*/ 2147483647 h 95"/>
              <a:gd name="T110" fmla="*/ 2147483647 w 78"/>
              <a:gd name="T111" fmla="*/ 2147483647 h 95"/>
              <a:gd name="T112" fmla="*/ 2147483647 w 78"/>
              <a:gd name="T113" fmla="*/ 2147483647 h 95"/>
              <a:gd name="T114" fmla="*/ 2147483647 w 78"/>
              <a:gd name="T115" fmla="*/ 2147483647 h 95"/>
              <a:gd name="T116" fmla="*/ 2147483647 w 78"/>
              <a:gd name="T117" fmla="*/ 2147483647 h 95"/>
              <a:gd name="T118" fmla="*/ 2147483647 w 78"/>
              <a:gd name="T119" fmla="*/ 2147483647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80" name="Freeform 103"/>
          <p:cNvSpPr>
            <a:spLocks noEditPoints="1" noChangeArrowheads="1"/>
          </p:cNvSpPr>
          <p:nvPr/>
        </p:nvSpPr>
        <p:spPr bwMode="auto">
          <a:xfrm>
            <a:off x="1916113" y="85725"/>
            <a:ext cx="366712" cy="301625"/>
          </a:xfrm>
          <a:custGeom>
            <a:avLst/>
            <a:gdLst>
              <a:gd name="T0" fmla="*/ 2147483647 w 97"/>
              <a:gd name="T1" fmla="*/ 2147483647 h 75"/>
              <a:gd name="T2" fmla="*/ 2147483647 w 97"/>
              <a:gd name="T3" fmla="*/ 2147483647 h 75"/>
              <a:gd name="T4" fmla="*/ 2147483647 w 97"/>
              <a:gd name="T5" fmla="*/ 2147483647 h 75"/>
              <a:gd name="T6" fmla="*/ 2147483647 w 97"/>
              <a:gd name="T7" fmla="*/ 2147483647 h 75"/>
              <a:gd name="T8" fmla="*/ 2147483647 w 97"/>
              <a:gd name="T9" fmla="*/ 2147483647 h 75"/>
              <a:gd name="T10" fmla="*/ 2147483647 w 97"/>
              <a:gd name="T11" fmla="*/ 2147483647 h 75"/>
              <a:gd name="T12" fmla="*/ 2147483647 w 97"/>
              <a:gd name="T13" fmla="*/ 2147483647 h 75"/>
              <a:gd name="T14" fmla="*/ 2147483647 w 97"/>
              <a:gd name="T15" fmla="*/ 2147483647 h 75"/>
              <a:gd name="T16" fmla="*/ 0 w 97"/>
              <a:gd name="T17" fmla="*/ 2147483647 h 75"/>
              <a:gd name="T18" fmla="*/ 2147483647 w 97"/>
              <a:gd name="T19" fmla="*/ 2147483647 h 75"/>
              <a:gd name="T20" fmla="*/ 2147483647 w 97"/>
              <a:gd name="T21" fmla="*/ 2147483647 h 75"/>
              <a:gd name="T22" fmla="*/ 2147483647 w 97"/>
              <a:gd name="T23" fmla="*/ 2147483647 h 75"/>
              <a:gd name="T24" fmla="*/ 2147483647 w 97"/>
              <a:gd name="T25" fmla="*/ 2147483647 h 75"/>
              <a:gd name="T26" fmla="*/ 2147483647 w 97"/>
              <a:gd name="T27" fmla="*/ 2147483647 h 75"/>
              <a:gd name="T28" fmla="*/ 2147483647 w 97"/>
              <a:gd name="T29" fmla="*/ 2147483647 h 75"/>
              <a:gd name="T30" fmla="*/ 2147483647 w 97"/>
              <a:gd name="T31" fmla="*/ 2147483647 h 75"/>
              <a:gd name="T32" fmla="*/ 2147483647 w 97"/>
              <a:gd name="T33" fmla="*/ 0 h 75"/>
              <a:gd name="T34" fmla="*/ 2147483647 w 97"/>
              <a:gd name="T35" fmla="*/ 2147483647 h 75"/>
              <a:gd name="T36" fmla="*/ 2147483647 w 97"/>
              <a:gd name="T37" fmla="*/ 2147483647 h 75"/>
              <a:gd name="T38" fmla="*/ 2147483647 w 97"/>
              <a:gd name="T39" fmla="*/ 2147483647 h 75"/>
              <a:gd name="T40" fmla="*/ 2147483647 w 97"/>
              <a:gd name="T41" fmla="*/ 2147483647 h 75"/>
              <a:gd name="T42" fmla="*/ 2147483647 w 97"/>
              <a:gd name="T43" fmla="*/ 2147483647 h 75"/>
              <a:gd name="T44" fmla="*/ 2147483647 w 97"/>
              <a:gd name="T45" fmla="*/ 2147483647 h 75"/>
              <a:gd name="T46" fmla="*/ 2147483647 w 97"/>
              <a:gd name="T47" fmla="*/ 2147483647 h 75"/>
              <a:gd name="T48" fmla="*/ 2147483647 w 97"/>
              <a:gd name="T49" fmla="*/ 2147483647 h 75"/>
              <a:gd name="T50" fmla="*/ 0 w 97"/>
              <a:gd name="T51" fmla="*/ 2147483647 h 75"/>
              <a:gd name="T52" fmla="*/ 2147483647 w 97"/>
              <a:gd name="T53" fmla="*/ 2147483647 h 75"/>
              <a:gd name="T54" fmla="*/ 2147483647 w 97"/>
              <a:gd name="T55" fmla="*/ 2147483647 h 75"/>
              <a:gd name="T56" fmla="*/ 2147483647 w 97"/>
              <a:gd name="T57" fmla="*/ 2147483647 h 75"/>
              <a:gd name="T58" fmla="*/ 2147483647 w 97"/>
              <a:gd name="T59" fmla="*/ 2147483647 h 75"/>
              <a:gd name="T60" fmla="*/ 2147483647 w 97"/>
              <a:gd name="T61" fmla="*/ 2147483647 h 75"/>
              <a:gd name="T62" fmla="*/ 2147483647 w 97"/>
              <a:gd name="T63" fmla="*/ 2147483647 h 75"/>
              <a:gd name="T64" fmla="*/ 2147483647 w 97"/>
              <a:gd name="T65" fmla="*/ 2147483647 h 75"/>
              <a:gd name="T66" fmla="*/ 2147483647 w 97"/>
              <a:gd name="T67" fmla="*/ 2147483647 h 75"/>
              <a:gd name="T68" fmla="*/ 2147483647 w 97"/>
              <a:gd name="T69" fmla="*/ 2147483647 h 75"/>
              <a:gd name="T70" fmla="*/ 2147483647 w 97"/>
              <a:gd name="T71" fmla="*/ 2147483647 h 75"/>
              <a:gd name="T72" fmla="*/ 2147483647 w 97"/>
              <a:gd name="T73" fmla="*/ 2147483647 h 75"/>
              <a:gd name="T74" fmla="*/ 2147483647 w 97"/>
              <a:gd name="T75" fmla="*/ 2147483647 h 75"/>
              <a:gd name="T76" fmla="*/ 2147483647 w 97"/>
              <a:gd name="T77" fmla="*/ 2147483647 h 75"/>
              <a:gd name="T78" fmla="*/ 2147483647 w 97"/>
              <a:gd name="T79" fmla="*/ 2147483647 h 75"/>
              <a:gd name="T80" fmla="*/ 2147483647 w 97"/>
              <a:gd name="T81" fmla="*/ 2147483647 h 75"/>
              <a:gd name="T82" fmla="*/ 2147483647 w 97"/>
              <a:gd name="T83" fmla="*/ 2147483647 h 75"/>
              <a:gd name="T84" fmla="*/ 2147483647 w 97"/>
              <a:gd name="T85" fmla="*/ 2147483647 h 75"/>
              <a:gd name="T86" fmla="*/ 2147483647 w 97"/>
              <a:gd name="T87" fmla="*/ 2147483647 h 75"/>
              <a:gd name="T88" fmla="*/ 2147483647 w 97"/>
              <a:gd name="T89" fmla="*/ 2147483647 h 75"/>
              <a:gd name="T90" fmla="*/ 2147483647 w 97"/>
              <a:gd name="T91" fmla="*/ 2147483647 h 75"/>
              <a:gd name="T92" fmla="*/ 2147483647 w 97"/>
              <a:gd name="T93" fmla="*/ 2147483647 h 75"/>
              <a:gd name="T94" fmla="*/ 2147483647 w 97"/>
              <a:gd name="T95" fmla="*/ 2147483647 h 75"/>
              <a:gd name="T96" fmla="*/ 2147483647 w 97"/>
              <a:gd name="T97" fmla="*/ 2147483647 h 75"/>
              <a:gd name="T98" fmla="*/ 2147483647 w 97"/>
              <a:gd name="T99" fmla="*/ 2147483647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81" name="Freeform 104"/>
          <p:cNvSpPr>
            <a:spLocks noEditPoints="1" noChangeArrowheads="1"/>
          </p:cNvSpPr>
          <p:nvPr/>
        </p:nvSpPr>
        <p:spPr bwMode="auto">
          <a:xfrm>
            <a:off x="2649538" y="79375"/>
            <a:ext cx="323850" cy="314325"/>
          </a:xfrm>
          <a:custGeom>
            <a:avLst/>
            <a:gdLst>
              <a:gd name="T0" fmla="*/ 2147483647 w 86"/>
              <a:gd name="T1" fmla="*/ 2147483647 h 78"/>
              <a:gd name="T2" fmla="*/ 2147483647 w 86"/>
              <a:gd name="T3" fmla="*/ 0 h 78"/>
              <a:gd name="T4" fmla="*/ 2147483647 w 86"/>
              <a:gd name="T5" fmla="*/ 2147483647 h 78"/>
              <a:gd name="T6" fmla="*/ 2147483647 w 86"/>
              <a:gd name="T7" fmla="*/ 2147483647 h 78"/>
              <a:gd name="T8" fmla="*/ 2147483647 w 86"/>
              <a:gd name="T9" fmla="*/ 2147483647 h 78"/>
              <a:gd name="T10" fmla="*/ 2147483647 w 86"/>
              <a:gd name="T11" fmla="*/ 2147483647 h 78"/>
              <a:gd name="T12" fmla="*/ 2147483647 w 86"/>
              <a:gd name="T13" fmla="*/ 0 h 78"/>
              <a:gd name="T14" fmla="*/ 2147483647 w 86"/>
              <a:gd name="T15" fmla="*/ 2147483647 h 78"/>
              <a:gd name="T16" fmla="*/ 2147483647 w 86"/>
              <a:gd name="T17" fmla="*/ 2147483647 h 78"/>
              <a:gd name="T18" fmla="*/ 2147483647 w 86"/>
              <a:gd name="T19" fmla="*/ 2147483647 h 78"/>
              <a:gd name="T20" fmla="*/ 2147483647 w 86"/>
              <a:gd name="T21" fmla="*/ 2147483647 h 78"/>
              <a:gd name="T22" fmla="*/ 0 w 86"/>
              <a:gd name="T23" fmla="*/ 2147483647 h 78"/>
              <a:gd name="T24" fmla="*/ 0 w 86"/>
              <a:gd name="T25" fmla="*/ 2147483647 h 78"/>
              <a:gd name="T26" fmla="*/ 2147483647 w 86"/>
              <a:gd name="T27" fmla="*/ 2147483647 h 78"/>
              <a:gd name="T28" fmla="*/ 2147483647 w 86"/>
              <a:gd name="T29" fmla="*/ 2147483647 h 78"/>
              <a:gd name="T30" fmla="*/ 2147483647 w 86"/>
              <a:gd name="T31" fmla="*/ 2147483647 h 78"/>
              <a:gd name="T32" fmla="*/ 2147483647 w 86"/>
              <a:gd name="T33" fmla="*/ 2147483647 h 78"/>
              <a:gd name="T34" fmla="*/ 2147483647 w 86"/>
              <a:gd name="T35" fmla="*/ 2147483647 h 78"/>
              <a:gd name="T36" fmla="*/ 2147483647 w 86"/>
              <a:gd name="T37" fmla="*/ 2147483647 h 78"/>
              <a:gd name="T38" fmla="*/ 2147483647 w 86"/>
              <a:gd name="T39" fmla="*/ 2147483647 h 78"/>
              <a:gd name="T40" fmla="*/ 2147483647 w 86"/>
              <a:gd name="T41" fmla="*/ 2147483647 h 78"/>
              <a:gd name="T42" fmla="*/ 2147483647 w 86"/>
              <a:gd name="T43" fmla="*/ 2147483647 h 78"/>
              <a:gd name="T44" fmla="*/ 2147483647 w 86"/>
              <a:gd name="T45" fmla="*/ 2147483647 h 78"/>
              <a:gd name="T46" fmla="*/ 2147483647 w 86"/>
              <a:gd name="T47" fmla="*/ 2147483647 h 78"/>
              <a:gd name="T48" fmla="*/ 2147483647 w 86"/>
              <a:gd name="T49" fmla="*/ 2147483647 h 78"/>
              <a:gd name="T50" fmla="*/ 2147483647 w 86"/>
              <a:gd name="T51" fmla="*/ 2147483647 h 78"/>
              <a:gd name="T52" fmla="*/ 2147483647 w 86"/>
              <a:gd name="T53" fmla="*/ 2147483647 h 78"/>
              <a:gd name="T54" fmla="*/ 2147483647 w 86"/>
              <a:gd name="T55" fmla="*/ 2147483647 h 78"/>
              <a:gd name="T56" fmla="*/ 2147483647 w 86"/>
              <a:gd name="T57" fmla="*/ 2147483647 h 78"/>
              <a:gd name="T58" fmla="*/ 2147483647 w 86"/>
              <a:gd name="T59" fmla="*/ 2147483647 h 78"/>
              <a:gd name="T60" fmla="*/ 2147483647 w 86"/>
              <a:gd name="T61" fmla="*/ 2147483647 h 78"/>
              <a:gd name="T62" fmla="*/ 2147483647 w 86"/>
              <a:gd name="T63" fmla="*/ 2147483647 h 78"/>
              <a:gd name="T64" fmla="*/ 2147483647 w 86"/>
              <a:gd name="T65" fmla="*/ 2147483647 h 78"/>
              <a:gd name="T66" fmla="*/ 2147483647 w 86"/>
              <a:gd name="T67" fmla="*/ 2147483647 h 78"/>
              <a:gd name="T68" fmla="*/ 2147483647 w 86"/>
              <a:gd name="T69" fmla="*/ 2147483647 h 78"/>
              <a:gd name="T70" fmla="*/ 2147483647 w 86"/>
              <a:gd name="T71" fmla="*/ 2147483647 h 78"/>
              <a:gd name="T72" fmla="*/ 2147483647 w 86"/>
              <a:gd name="T73" fmla="*/ 2147483647 h 78"/>
              <a:gd name="T74" fmla="*/ 2147483647 w 86"/>
              <a:gd name="T75" fmla="*/ 2147483647 h 78"/>
              <a:gd name="T76" fmla="*/ 2147483647 w 86"/>
              <a:gd name="T77" fmla="*/ 2147483647 h 78"/>
              <a:gd name="T78" fmla="*/ 2147483647 w 86"/>
              <a:gd name="T79" fmla="*/ 2147483647 h 78"/>
              <a:gd name="T80" fmla="*/ 2147483647 w 86"/>
              <a:gd name="T81" fmla="*/ 2147483647 h 78"/>
              <a:gd name="T82" fmla="*/ 2147483647 w 86"/>
              <a:gd name="T83" fmla="*/ 2147483647 h 78"/>
              <a:gd name="T84" fmla="*/ 2147483647 w 86"/>
              <a:gd name="T85" fmla="*/ 2147483647 h 78"/>
              <a:gd name="T86" fmla="*/ 2147483647 w 86"/>
              <a:gd name="T87" fmla="*/ 2147483647 h 78"/>
              <a:gd name="T88" fmla="*/ 2147483647 w 86"/>
              <a:gd name="T89" fmla="*/ 2147483647 h 78"/>
              <a:gd name="T90" fmla="*/ 2147483647 w 86"/>
              <a:gd name="T91" fmla="*/ 2147483647 h 78"/>
              <a:gd name="T92" fmla="*/ 2147483647 w 86"/>
              <a:gd name="T93" fmla="*/ 2147483647 h 78"/>
              <a:gd name="T94" fmla="*/ 2147483647 w 86"/>
              <a:gd name="T95" fmla="*/ 2147483647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82" name="Freeform 105"/>
          <p:cNvSpPr>
            <a:spLocks noEditPoints="1" noChangeArrowheads="1"/>
          </p:cNvSpPr>
          <p:nvPr/>
        </p:nvSpPr>
        <p:spPr bwMode="auto">
          <a:xfrm>
            <a:off x="3344863" y="38100"/>
            <a:ext cx="344487" cy="374650"/>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0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2147483647 h 93"/>
              <a:gd name="T56" fmla="*/ 2147483647 w 91"/>
              <a:gd name="T57" fmla="*/ 2147483647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2147483647 w 91"/>
              <a:gd name="T67" fmla="*/ 2147483647 h 93"/>
              <a:gd name="T68" fmla="*/ 2147483647 w 91"/>
              <a:gd name="T69" fmla="*/ 2147483647 h 93"/>
              <a:gd name="T70" fmla="*/ 2147483647 w 91"/>
              <a:gd name="T71" fmla="*/ 2147483647 h 93"/>
              <a:gd name="T72" fmla="*/ 2147483647 w 91"/>
              <a:gd name="T73" fmla="*/ 2147483647 h 93"/>
              <a:gd name="T74" fmla="*/ 2147483647 w 91"/>
              <a:gd name="T75" fmla="*/ 2147483647 h 93"/>
              <a:gd name="T76" fmla="*/ 2147483647 w 91"/>
              <a:gd name="T77" fmla="*/ 2147483647 h 93"/>
              <a:gd name="T78" fmla="*/ 2147483647 w 91"/>
              <a:gd name="T79" fmla="*/ 2147483647 h 93"/>
              <a:gd name="T80" fmla="*/ 2147483647 w 91"/>
              <a:gd name="T81" fmla="*/ 2147483647 h 93"/>
              <a:gd name="T82" fmla="*/ 2147483647 w 91"/>
              <a:gd name="T83" fmla="*/ 2147483647 h 93"/>
              <a:gd name="T84" fmla="*/ 2147483647 w 91"/>
              <a:gd name="T85" fmla="*/ 2147483647 h 93"/>
              <a:gd name="T86" fmla="*/ 2147483647 w 91"/>
              <a:gd name="T87" fmla="*/ 2147483647 h 93"/>
              <a:gd name="T88" fmla="*/ 2147483647 w 91"/>
              <a:gd name="T89" fmla="*/ 2147483647 h 93"/>
              <a:gd name="T90" fmla="*/ 2147483647 w 91"/>
              <a:gd name="T91" fmla="*/ 2147483647 h 93"/>
              <a:gd name="T92" fmla="*/ 2147483647 w 91"/>
              <a:gd name="T93" fmla="*/ 2147483647 h 93"/>
              <a:gd name="T94" fmla="*/ 2147483647 w 91"/>
              <a:gd name="T95" fmla="*/ 2147483647 h 93"/>
              <a:gd name="T96" fmla="*/ 2147483647 w 91"/>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83" name="矩形 101"/>
          <p:cNvSpPr>
            <a:spLocks noChangeArrowheads="1"/>
          </p:cNvSpPr>
          <p:nvPr/>
        </p:nvSpPr>
        <p:spPr bwMode="auto">
          <a:xfrm>
            <a:off x="247650" y="-25400"/>
            <a:ext cx="1314450" cy="51689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6600" b="1">
                <a:solidFill>
                  <a:schemeClr val="bg1"/>
                </a:solidFill>
                <a:latin typeface="时尚中黑简体" pitchFamily="2" charset="-122"/>
                <a:ea typeface="时尚中黑简体" pitchFamily="2" charset="-122"/>
                <a:sym typeface="时尚中黑简体" pitchFamily="2" charset="-122"/>
              </a:rPr>
              <a:t>赠送素材</a:t>
            </a:r>
            <a:r>
              <a:rPr lang="en-US" altLang="zh-CN" sz="6600" b="1">
                <a:solidFill>
                  <a:schemeClr val="bg1"/>
                </a:solidFill>
                <a:latin typeface="时尚中黑简体" pitchFamily="2" charset="-122"/>
                <a:ea typeface="时尚中黑简体" pitchFamily="2" charset="-122"/>
                <a:sym typeface="时尚中黑简体" pitchFamily="2" charset="-122"/>
              </a:rPr>
              <a:t>1</a:t>
            </a:r>
          </a:p>
        </p:txBody>
      </p:sp>
    </p:spTree>
  </p:cSld>
  <p:clrMapOvr>
    <a:masterClrMapping/>
  </p:clrMapOvr>
  <p:transition spd="slow" advTm="4000">
    <p:cover dir="l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28"/>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3075"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30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30663"/>
            <a:ext cx="1222375" cy="111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7" name="Group 5"/>
          <p:cNvGrpSpPr>
            <a:grpSpLocks/>
          </p:cNvGrpSpPr>
          <p:nvPr/>
        </p:nvGrpSpPr>
        <p:grpSpPr bwMode="auto">
          <a:xfrm>
            <a:off x="-85725" y="144463"/>
            <a:ext cx="3387725" cy="506412"/>
            <a:chOff x="0" y="0"/>
            <a:chExt cx="3390042" cy="506308"/>
          </a:xfrm>
        </p:grpSpPr>
        <p:sp>
          <p:nvSpPr>
            <p:cNvPr id="3103" name="TextBox 15"/>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3104" name="平行四边形 1"/>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grpSp>
      <p:grpSp>
        <p:nvGrpSpPr>
          <p:cNvPr id="5128" name="Group 8"/>
          <p:cNvGrpSpPr>
            <a:grpSpLocks/>
          </p:cNvGrpSpPr>
          <p:nvPr/>
        </p:nvGrpSpPr>
        <p:grpSpPr bwMode="auto">
          <a:xfrm>
            <a:off x="2124075" y="1433513"/>
            <a:ext cx="2754313" cy="2754312"/>
            <a:chOff x="0" y="0"/>
            <a:chExt cx="2754313" cy="2754312"/>
          </a:xfrm>
        </p:grpSpPr>
        <p:grpSp>
          <p:nvGrpSpPr>
            <p:cNvPr id="3099" name="Group 9"/>
            <p:cNvGrpSpPr>
              <a:grpSpLocks noChangeAspect="1"/>
            </p:cNvGrpSpPr>
            <p:nvPr/>
          </p:nvGrpSpPr>
          <p:grpSpPr bwMode="auto">
            <a:xfrm>
              <a:off x="0" y="0"/>
              <a:ext cx="2754313" cy="2754312"/>
              <a:chOff x="0" y="0"/>
              <a:chExt cx="3060000" cy="3060000"/>
            </a:xfrm>
          </p:grpSpPr>
          <p:sp>
            <p:nvSpPr>
              <p:cNvPr id="3101" name="椭圆 2"/>
              <p:cNvSpPr>
                <a:spLocks noChangeAspect="1" noChangeArrowheads="1"/>
              </p:cNvSpPr>
              <p:nvPr/>
            </p:nvSpPr>
            <p:spPr bwMode="auto">
              <a:xfrm>
                <a:off x="0" y="0"/>
                <a:ext cx="3060000" cy="3060000"/>
              </a:xfrm>
              <a:prstGeom prst="ellipse">
                <a:avLst/>
              </a:prstGeom>
              <a:solidFill>
                <a:srgbClr val="262626"/>
              </a:solidFill>
              <a:ln w="76200">
                <a:solidFill>
                  <a:srgbClr val="595959"/>
                </a:solidFill>
                <a:round/>
                <a:headEnd/>
                <a:tailEnd/>
              </a:ln>
            </p:spPr>
            <p:txBody>
              <a:bodyPr anchor="ctr"/>
              <a:lstStyle/>
              <a:p>
                <a:pPr algn="ctr">
                  <a:buFont typeface="Arial" pitchFamily="34" charset="0"/>
                  <a:buNone/>
                </a:pPr>
                <a:endParaRPr lang="zh-CN" altLang="zh-CN">
                  <a:solidFill>
                    <a:schemeClr val="bg1"/>
                  </a:solidFill>
                  <a:latin typeface="时尚中黑简体" pitchFamily="2" charset="-122"/>
                  <a:ea typeface="时尚中黑简体" pitchFamily="2" charset="-122"/>
                  <a:sym typeface="时尚中黑简体" pitchFamily="2" charset="-122"/>
                </a:endParaRPr>
              </a:p>
            </p:txBody>
          </p:sp>
          <p:sp>
            <p:nvSpPr>
              <p:cNvPr id="3102" name="椭圆 3"/>
              <p:cNvSpPr>
                <a:spLocks noChangeAspect="1" noChangeArrowheads="1"/>
              </p:cNvSpPr>
              <p:nvPr/>
            </p:nvSpPr>
            <p:spPr bwMode="auto">
              <a:xfrm>
                <a:off x="234571" y="234570"/>
                <a:ext cx="2590858" cy="2590860"/>
              </a:xfrm>
              <a:prstGeom prst="ellipse">
                <a:avLst/>
              </a:prstGeom>
              <a:solidFill>
                <a:schemeClr val="bg1"/>
              </a:solidFill>
              <a:ln w="76200">
                <a:solidFill>
                  <a:srgbClr val="595959">
                    <a:alpha val="25098"/>
                  </a:srgbClr>
                </a:solidFill>
                <a:round/>
                <a:headEnd/>
                <a:tailEnd/>
              </a:ln>
            </p:spPr>
            <p:txBody>
              <a:bodyPr anchor="ctr"/>
              <a:lstStyle/>
              <a:p>
                <a:pPr algn="ctr">
                  <a:buFont typeface="Arial" pitchFamily="34" charset="0"/>
                  <a:buNone/>
                </a:pPr>
                <a:endParaRPr lang="zh-CN" altLang="zh-CN">
                  <a:solidFill>
                    <a:schemeClr val="bg1"/>
                  </a:solidFill>
                  <a:latin typeface="时尚中黑简体" pitchFamily="2" charset="-122"/>
                  <a:ea typeface="时尚中黑简体" pitchFamily="2" charset="-122"/>
                  <a:sym typeface="时尚中黑简体" pitchFamily="2" charset="-122"/>
                </a:endParaRPr>
              </a:p>
            </p:txBody>
          </p:sp>
        </p:grpSp>
        <p:sp>
          <p:nvSpPr>
            <p:cNvPr id="3100" name="Rectangle 13"/>
            <p:cNvSpPr>
              <a:spLocks noChangeArrowheads="1"/>
            </p:cNvSpPr>
            <p:nvPr/>
          </p:nvSpPr>
          <p:spPr bwMode="auto">
            <a:xfrm>
              <a:off x="651669" y="1095276"/>
              <a:ext cx="13731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600" b="1">
                  <a:solidFill>
                    <a:srgbClr val="262626"/>
                  </a:solidFill>
                  <a:latin typeface="时尚中黑简体" pitchFamily="2" charset="-122"/>
                  <a:ea typeface="时尚中黑简体" pitchFamily="2" charset="-122"/>
                  <a:sym typeface="时尚中黑简体" pitchFamily="2" charset="-122"/>
                </a:rPr>
                <a:t>目录</a:t>
              </a:r>
            </a:p>
          </p:txBody>
        </p:sp>
      </p:grpSp>
      <p:sp>
        <p:nvSpPr>
          <p:cNvPr id="5133" name="矩形 25"/>
          <p:cNvSpPr>
            <a:spLocks noChangeArrowheads="1"/>
          </p:cNvSpPr>
          <p:nvPr/>
        </p:nvSpPr>
        <p:spPr bwMode="auto">
          <a:xfrm>
            <a:off x="4451350" y="1450975"/>
            <a:ext cx="2506663" cy="388938"/>
          </a:xfrm>
          <a:prstGeom prst="rect">
            <a:avLst/>
          </a:prstGeom>
          <a:solidFill>
            <a:srgbClr val="3F3F3F"/>
          </a:solidFill>
          <a:ln w="12700">
            <a:solidFill>
              <a:schemeClr val="bg1"/>
            </a:solidFill>
            <a:miter lim="800000"/>
            <a:headEnd/>
            <a:tailEnd/>
          </a:ln>
        </p:spPr>
        <p:txBody>
          <a:bodyPr wrap="none" anchor="ctr"/>
          <a:lstStyle/>
          <a:p>
            <a:pPr 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5134" name="TextBox 146"/>
          <p:cNvSpPr>
            <a:spLocks noChangeArrowheads="1"/>
          </p:cNvSpPr>
          <p:nvPr/>
        </p:nvSpPr>
        <p:spPr bwMode="auto">
          <a:xfrm>
            <a:off x="4645025" y="1506538"/>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单击此处添加标题</a:t>
            </a:r>
            <a:endParaRPr lang="en-US" sz="1400">
              <a:solidFill>
                <a:schemeClr val="bg1"/>
              </a:solidFill>
              <a:latin typeface="时尚中黑简体" pitchFamily="2" charset="-122"/>
              <a:ea typeface="时尚中黑简体" pitchFamily="2" charset="-122"/>
              <a:sym typeface="时尚中黑简体" pitchFamily="2" charset="-122"/>
            </a:endParaRPr>
          </a:p>
        </p:txBody>
      </p:sp>
      <p:grpSp>
        <p:nvGrpSpPr>
          <p:cNvPr id="5135" name="Group 15"/>
          <p:cNvGrpSpPr>
            <a:grpSpLocks/>
          </p:cNvGrpSpPr>
          <p:nvPr/>
        </p:nvGrpSpPr>
        <p:grpSpPr bwMode="auto">
          <a:xfrm>
            <a:off x="3775075" y="1274763"/>
            <a:ext cx="747713" cy="741362"/>
            <a:chOff x="0" y="0"/>
            <a:chExt cx="747713" cy="741362"/>
          </a:xfrm>
        </p:grpSpPr>
        <p:sp>
          <p:nvSpPr>
            <p:cNvPr id="3096" name="椭圆 11"/>
            <p:cNvSpPr>
              <a:spLocks noChangeAspect="1" noChangeArrowheads="1"/>
            </p:cNvSpPr>
            <p:nvPr/>
          </p:nvSpPr>
          <p:spPr bwMode="auto">
            <a:xfrm>
              <a:off x="3175" y="0"/>
              <a:ext cx="741363" cy="7413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3097" name="椭圆 12"/>
            <p:cNvSpPr>
              <a:spLocks noChangeAspect="1" noChangeArrowheads="1"/>
            </p:cNvSpPr>
            <p:nvPr/>
          </p:nvSpPr>
          <p:spPr bwMode="auto">
            <a:xfrm>
              <a:off x="49661" y="46487"/>
              <a:ext cx="648393" cy="648392"/>
            </a:xfrm>
            <a:prstGeom prst="ellipse">
              <a:avLst/>
            </a:prstGeom>
            <a:solidFill>
              <a:srgbClr val="3F3F3F"/>
            </a:solidFill>
            <a:ln w="12700">
              <a:solidFill>
                <a:schemeClr val="bg1"/>
              </a:solidFill>
              <a:round/>
              <a:headEnd/>
              <a:tailEnd/>
            </a:ln>
          </p:spPr>
          <p:txBody>
            <a:bodyPr wrap="none" anchor="ctr"/>
            <a:lstStyle/>
            <a:p>
              <a:pPr 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3098" name="Rectangle 13"/>
            <p:cNvSpPr>
              <a:spLocks noChangeArrowheads="1"/>
            </p:cNvSpPr>
            <p:nvPr/>
          </p:nvSpPr>
          <p:spPr bwMode="auto">
            <a:xfrm>
              <a:off x="0" y="169862"/>
              <a:ext cx="7477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1</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grpSp>
      <p:sp>
        <p:nvSpPr>
          <p:cNvPr id="5139" name="矩形 34"/>
          <p:cNvSpPr>
            <a:spLocks noChangeArrowheads="1"/>
          </p:cNvSpPr>
          <p:nvPr/>
        </p:nvSpPr>
        <p:spPr bwMode="auto">
          <a:xfrm>
            <a:off x="5094288" y="2616200"/>
            <a:ext cx="2138362" cy="388938"/>
          </a:xfrm>
          <a:prstGeom prst="rect">
            <a:avLst/>
          </a:prstGeom>
          <a:solidFill>
            <a:srgbClr val="3F3F3F"/>
          </a:solidFill>
          <a:ln w="12700">
            <a:solidFill>
              <a:schemeClr val="bg1"/>
            </a:solidFill>
            <a:miter lim="800000"/>
            <a:headEnd/>
            <a:tailEnd/>
          </a:ln>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5140" name="TextBox 146"/>
          <p:cNvSpPr>
            <a:spLocks noChangeArrowheads="1"/>
          </p:cNvSpPr>
          <p:nvPr/>
        </p:nvSpPr>
        <p:spPr bwMode="auto">
          <a:xfrm>
            <a:off x="5349875" y="2673350"/>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单击此处添加标题</a:t>
            </a:r>
            <a:endParaRPr lang="en-US" sz="1400">
              <a:solidFill>
                <a:schemeClr val="bg1"/>
              </a:solidFill>
              <a:latin typeface="时尚中黑简体" pitchFamily="2" charset="-122"/>
              <a:ea typeface="时尚中黑简体" pitchFamily="2" charset="-122"/>
              <a:sym typeface="时尚中黑简体" pitchFamily="2" charset="-122"/>
            </a:endParaRPr>
          </a:p>
        </p:txBody>
      </p:sp>
      <p:grpSp>
        <p:nvGrpSpPr>
          <p:cNvPr id="5141" name="Group 21"/>
          <p:cNvGrpSpPr>
            <a:grpSpLocks/>
          </p:cNvGrpSpPr>
          <p:nvPr/>
        </p:nvGrpSpPr>
        <p:grpSpPr bwMode="auto">
          <a:xfrm>
            <a:off x="4483100" y="2441575"/>
            <a:ext cx="747713" cy="739775"/>
            <a:chOff x="0" y="0"/>
            <a:chExt cx="747713" cy="739775"/>
          </a:xfrm>
        </p:grpSpPr>
        <p:grpSp>
          <p:nvGrpSpPr>
            <p:cNvPr id="3092" name="Group 22"/>
            <p:cNvGrpSpPr>
              <a:grpSpLocks noChangeAspect="1"/>
            </p:cNvGrpSpPr>
            <p:nvPr/>
          </p:nvGrpSpPr>
          <p:grpSpPr bwMode="auto">
            <a:xfrm>
              <a:off x="3175" y="0"/>
              <a:ext cx="739775" cy="739775"/>
              <a:chOff x="0" y="0"/>
              <a:chExt cx="822211" cy="822211"/>
            </a:xfrm>
          </p:grpSpPr>
          <p:sp>
            <p:nvSpPr>
              <p:cNvPr id="3094" name="椭圆 8"/>
              <p:cNvSpPr>
                <a:spLocks noChangeAspect="1" noChangeArrowheads="1"/>
              </p:cNvSpPr>
              <p:nvPr/>
            </p:nvSpPr>
            <p:spPr bwMode="auto">
              <a:xfrm>
                <a:off x="0" y="0"/>
                <a:ext cx="822211" cy="82221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3095" name="椭圆 9"/>
              <p:cNvSpPr>
                <a:spLocks noChangeAspect="1" noChangeArrowheads="1"/>
              </p:cNvSpPr>
              <p:nvPr/>
            </p:nvSpPr>
            <p:spPr bwMode="auto">
              <a:xfrm>
                <a:off x="51168" y="51168"/>
                <a:ext cx="719876" cy="719876"/>
              </a:xfrm>
              <a:prstGeom prst="ellipse">
                <a:avLst/>
              </a:prstGeom>
              <a:solidFill>
                <a:srgbClr val="3F3F3F"/>
              </a:solidFill>
              <a:ln w="12700">
                <a:solidFill>
                  <a:srgbClr val="7F7F7F"/>
                </a:solidFill>
                <a:round/>
                <a:headEnd/>
                <a:tailEnd/>
              </a:ln>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grpSp>
        <p:sp>
          <p:nvSpPr>
            <p:cNvPr id="3093" name="Rectangle 13"/>
            <p:cNvSpPr>
              <a:spLocks noChangeArrowheads="1"/>
            </p:cNvSpPr>
            <p:nvPr/>
          </p:nvSpPr>
          <p:spPr bwMode="auto">
            <a:xfrm>
              <a:off x="0" y="169863"/>
              <a:ext cx="7477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2</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grpSp>
      <p:sp>
        <p:nvSpPr>
          <p:cNvPr id="5146" name="矩形 4"/>
          <p:cNvSpPr>
            <a:spLocks noChangeArrowheads="1"/>
          </p:cNvSpPr>
          <p:nvPr/>
        </p:nvSpPr>
        <p:spPr bwMode="auto">
          <a:xfrm>
            <a:off x="4451350" y="3790950"/>
            <a:ext cx="2506663" cy="388938"/>
          </a:xfrm>
          <a:prstGeom prst="rect">
            <a:avLst/>
          </a:prstGeom>
          <a:solidFill>
            <a:srgbClr val="3F3F3F"/>
          </a:solidFill>
          <a:ln w="12700">
            <a:solidFill>
              <a:schemeClr val="bg1"/>
            </a:solidFill>
            <a:miter lim="800000"/>
            <a:headEnd/>
            <a:tailEnd/>
          </a:ln>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5147" name="TextBox 146"/>
          <p:cNvSpPr>
            <a:spLocks noChangeArrowheads="1"/>
          </p:cNvSpPr>
          <p:nvPr/>
        </p:nvSpPr>
        <p:spPr bwMode="auto">
          <a:xfrm>
            <a:off x="4645025" y="3848100"/>
            <a:ext cx="1911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单击此处添加标题</a:t>
            </a:r>
            <a:endParaRPr lang="en-US" sz="1400">
              <a:solidFill>
                <a:schemeClr val="bg1"/>
              </a:solidFill>
              <a:latin typeface="时尚中黑简体" pitchFamily="2" charset="-122"/>
              <a:ea typeface="时尚中黑简体" pitchFamily="2" charset="-122"/>
              <a:sym typeface="时尚中黑简体" pitchFamily="2" charset="-122"/>
            </a:endParaRPr>
          </a:p>
        </p:txBody>
      </p:sp>
      <p:grpSp>
        <p:nvGrpSpPr>
          <p:cNvPr id="5148" name="Group 28"/>
          <p:cNvGrpSpPr>
            <a:grpSpLocks/>
          </p:cNvGrpSpPr>
          <p:nvPr/>
        </p:nvGrpSpPr>
        <p:grpSpPr bwMode="auto">
          <a:xfrm>
            <a:off x="3775075" y="3616325"/>
            <a:ext cx="747713" cy="739775"/>
            <a:chOff x="0" y="0"/>
            <a:chExt cx="747713" cy="739775"/>
          </a:xfrm>
        </p:grpSpPr>
        <p:grpSp>
          <p:nvGrpSpPr>
            <p:cNvPr id="3088" name="Group 29"/>
            <p:cNvGrpSpPr>
              <a:grpSpLocks noChangeAspect="1"/>
            </p:cNvGrpSpPr>
            <p:nvPr/>
          </p:nvGrpSpPr>
          <p:grpSpPr bwMode="auto">
            <a:xfrm>
              <a:off x="4763" y="0"/>
              <a:ext cx="739775" cy="739775"/>
              <a:chOff x="0" y="0"/>
              <a:chExt cx="822355" cy="822355"/>
            </a:xfrm>
          </p:grpSpPr>
          <p:sp>
            <p:nvSpPr>
              <p:cNvPr id="3090" name="椭圆 14"/>
              <p:cNvSpPr>
                <a:spLocks noChangeAspect="1" noChangeArrowheads="1"/>
              </p:cNvSpPr>
              <p:nvPr/>
            </p:nvSpPr>
            <p:spPr bwMode="auto">
              <a:xfrm>
                <a:off x="0" y="0"/>
                <a:ext cx="822355" cy="82235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sp>
            <p:nvSpPr>
              <p:cNvPr id="3091" name="椭圆 50"/>
              <p:cNvSpPr>
                <a:spLocks noChangeAspect="1" noChangeArrowheads="1"/>
              </p:cNvSpPr>
              <p:nvPr/>
            </p:nvSpPr>
            <p:spPr bwMode="auto">
              <a:xfrm>
                <a:off x="51176" y="51177"/>
                <a:ext cx="720002" cy="720002"/>
              </a:xfrm>
              <a:prstGeom prst="ellipse">
                <a:avLst/>
              </a:prstGeom>
              <a:solidFill>
                <a:srgbClr val="3F3F3F"/>
              </a:solidFill>
              <a:ln w="12700">
                <a:solidFill>
                  <a:schemeClr val="bg1"/>
                </a:solidFill>
                <a:round/>
                <a:headEnd/>
                <a:tailEnd/>
              </a:ln>
            </p:spPr>
            <p:txBody>
              <a:bodyPr wrap="none" anchor="ctr"/>
              <a:lstStyle/>
              <a:p>
                <a:pPr algn="ctr" fontAlgn="ctr">
                  <a:buClr>
                    <a:srgbClr val="FF0000"/>
                  </a:buClr>
                  <a:buSzPct val="70000"/>
                  <a:buFont typeface="Arial" pitchFamily="34" charset="0"/>
                  <a:buNone/>
                </a:pPr>
                <a:endParaRPr lang="zh-CN" altLang="zh-CN" sz="2000">
                  <a:solidFill>
                    <a:schemeClr val="bg1"/>
                  </a:solidFill>
                  <a:latin typeface="时尚中黑简体" pitchFamily="2" charset="-122"/>
                  <a:ea typeface="时尚中黑简体" pitchFamily="2" charset="-122"/>
                  <a:sym typeface="时尚中黑简体" pitchFamily="2" charset="-122"/>
                </a:endParaRPr>
              </a:p>
            </p:txBody>
          </p:sp>
        </p:grpSp>
        <p:sp>
          <p:nvSpPr>
            <p:cNvPr id="3089" name="Rectangle 13"/>
            <p:cNvSpPr>
              <a:spLocks noChangeArrowheads="1"/>
            </p:cNvSpPr>
            <p:nvPr/>
          </p:nvSpPr>
          <p:spPr bwMode="auto">
            <a:xfrm>
              <a:off x="0" y="169863"/>
              <a:ext cx="7477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3</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grpSp>
    </p:spTree>
  </p:cSld>
  <p:clrMapOvr>
    <a:masterClrMapping/>
  </p:clrMapOvr>
  <p:transition spd="slow" advTm="0">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128"/>
                                        </p:tgtEl>
                                        <p:attrNameLst>
                                          <p:attrName>style.visibility</p:attrName>
                                        </p:attrNameLst>
                                      </p:cBhvr>
                                      <p:to>
                                        <p:strVal val="visible"/>
                                      </p:to>
                                    </p:set>
                                    <p:anim calcmode="lin" valueType="num">
                                      <p:cBhvr>
                                        <p:cTn id="7" dur="500" fill="hold"/>
                                        <p:tgtEl>
                                          <p:spTgt spid="5128"/>
                                        </p:tgtEl>
                                        <p:attrNameLst>
                                          <p:attrName>ppt_w</p:attrName>
                                        </p:attrNameLst>
                                      </p:cBhvr>
                                      <p:tavLst>
                                        <p:tav tm="0">
                                          <p:val>
                                            <p:fltVal val="0"/>
                                          </p:val>
                                        </p:tav>
                                        <p:tav tm="100000">
                                          <p:val>
                                            <p:strVal val="#ppt_w"/>
                                          </p:val>
                                        </p:tav>
                                      </p:tavLst>
                                    </p:anim>
                                    <p:anim calcmode="lin" valueType="num">
                                      <p:cBhvr>
                                        <p:cTn id="8" dur="500" fill="hold"/>
                                        <p:tgtEl>
                                          <p:spTgt spid="5128"/>
                                        </p:tgtEl>
                                        <p:attrNameLst>
                                          <p:attrName>ppt_h</p:attrName>
                                        </p:attrNameLst>
                                      </p:cBhvr>
                                      <p:tavLst>
                                        <p:tav tm="0">
                                          <p:val>
                                            <p:fltVal val="0"/>
                                          </p:val>
                                        </p:tav>
                                        <p:tav tm="100000">
                                          <p:val>
                                            <p:strVal val="#ppt_h"/>
                                          </p:val>
                                        </p:tav>
                                      </p:tavLst>
                                    </p:anim>
                                    <p:anim calcmode="lin" valueType="num">
                                      <p:cBhvr>
                                        <p:cTn id="9" dur="500" fill="hold"/>
                                        <p:tgtEl>
                                          <p:spTgt spid="5128"/>
                                        </p:tgtEl>
                                        <p:attrNameLst>
                                          <p:attrName>style.rotation</p:attrName>
                                        </p:attrNameLst>
                                      </p:cBhvr>
                                      <p:tavLst>
                                        <p:tav tm="0">
                                          <p:val>
                                            <p:fltVal val="360"/>
                                          </p:val>
                                        </p:tav>
                                        <p:tav tm="100000">
                                          <p:val>
                                            <p:fltVal val="0"/>
                                          </p:val>
                                        </p:tav>
                                      </p:tavLst>
                                    </p:anim>
                                    <p:animEffect>
                                      <p:cBhvr>
                                        <p:cTn id="10" dur="500"/>
                                        <p:tgtEl>
                                          <p:spTgt spid="5128"/>
                                        </p:tgtEl>
                                      </p:cBhvr>
                                    </p:animEffect>
                                  </p:childTnLst>
                                </p:cTn>
                              </p:par>
                            </p:childTnLst>
                          </p:cTn>
                        </p:par>
                        <p:par>
                          <p:cTn id="11" fill="hold" nodeType="afterGroup">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5135"/>
                                        </p:tgtEl>
                                        <p:attrNameLst>
                                          <p:attrName>style.visibility</p:attrName>
                                        </p:attrNameLst>
                                      </p:cBhvr>
                                      <p:to>
                                        <p:strVal val="visible"/>
                                      </p:to>
                                    </p:set>
                                    <p:anim calcmode="lin" valueType="num">
                                      <p:cBhvr>
                                        <p:cTn id="14" dur="500" fill="hold"/>
                                        <p:tgtEl>
                                          <p:spTgt spid="5135"/>
                                        </p:tgtEl>
                                        <p:attrNameLst>
                                          <p:attrName>ppt_w</p:attrName>
                                        </p:attrNameLst>
                                      </p:cBhvr>
                                      <p:tavLst>
                                        <p:tav tm="0">
                                          <p:val>
                                            <p:fltVal val="0"/>
                                          </p:val>
                                        </p:tav>
                                        <p:tav tm="100000">
                                          <p:val>
                                            <p:strVal val="#ppt_w"/>
                                          </p:val>
                                        </p:tav>
                                      </p:tavLst>
                                    </p:anim>
                                    <p:anim calcmode="lin" valueType="num">
                                      <p:cBhvr>
                                        <p:cTn id="15" dur="500" fill="hold"/>
                                        <p:tgtEl>
                                          <p:spTgt spid="5135"/>
                                        </p:tgtEl>
                                        <p:attrNameLst>
                                          <p:attrName>ppt_h</p:attrName>
                                        </p:attrNameLst>
                                      </p:cBhvr>
                                      <p:tavLst>
                                        <p:tav tm="0">
                                          <p:val>
                                            <p:fltVal val="0"/>
                                          </p:val>
                                        </p:tav>
                                        <p:tav tm="100000">
                                          <p:val>
                                            <p:strVal val="#ppt_h"/>
                                          </p:val>
                                        </p:tav>
                                      </p:tavLst>
                                    </p:anim>
                                    <p:anim calcmode="lin" valueType="num">
                                      <p:cBhvr>
                                        <p:cTn id="16" dur="500" fill="hold"/>
                                        <p:tgtEl>
                                          <p:spTgt spid="5135"/>
                                        </p:tgtEl>
                                        <p:attrNameLst>
                                          <p:attrName>style.rotation</p:attrName>
                                        </p:attrNameLst>
                                      </p:cBhvr>
                                      <p:tavLst>
                                        <p:tav tm="0">
                                          <p:val>
                                            <p:fltVal val="360"/>
                                          </p:val>
                                        </p:tav>
                                        <p:tav tm="100000">
                                          <p:val>
                                            <p:fltVal val="0"/>
                                          </p:val>
                                        </p:tav>
                                      </p:tavLst>
                                    </p:anim>
                                    <p:animEffect>
                                      <p:cBhvr>
                                        <p:cTn id="17" dur="500"/>
                                        <p:tgtEl>
                                          <p:spTgt spid="5135"/>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133"/>
                                        </p:tgtEl>
                                        <p:attrNameLst>
                                          <p:attrName>style.visibility</p:attrName>
                                        </p:attrNameLst>
                                      </p:cBhvr>
                                      <p:to>
                                        <p:strVal val="visible"/>
                                      </p:to>
                                    </p:set>
                                    <p:animEffect>
                                      <p:cBhvr>
                                        <p:cTn id="21" dur="500"/>
                                        <p:tgtEl>
                                          <p:spTgt spid="5133"/>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5134"/>
                                        </p:tgtEl>
                                        <p:attrNameLst>
                                          <p:attrName>style.visibility</p:attrName>
                                        </p:attrNameLst>
                                      </p:cBhvr>
                                      <p:to>
                                        <p:strVal val="visible"/>
                                      </p:to>
                                    </p:set>
                                    <p:animEffect>
                                      <p:cBhvr>
                                        <p:cTn id="24" dur="500"/>
                                        <p:tgtEl>
                                          <p:spTgt spid="5134"/>
                                        </p:tgtEl>
                                      </p:cBhvr>
                                    </p:animEffect>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5141"/>
                                        </p:tgtEl>
                                        <p:attrNameLst>
                                          <p:attrName>style.visibility</p:attrName>
                                        </p:attrNameLst>
                                      </p:cBhvr>
                                      <p:to>
                                        <p:strVal val="visible"/>
                                      </p:to>
                                    </p:set>
                                    <p:anim calcmode="lin" valueType="num">
                                      <p:cBhvr>
                                        <p:cTn id="28" dur="500" fill="hold"/>
                                        <p:tgtEl>
                                          <p:spTgt spid="5141"/>
                                        </p:tgtEl>
                                        <p:attrNameLst>
                                          <p:attrName>ppt_w</p:attrName>
                                        </p:attrNameLst>
                                      </p:cBhvr>
                                      <p:tavLst>
                                        <p:tav tm="0">
                                          <p:val>
                                            <p:fltVal val="0"/>
                                          </p:val>
                                        </p:tav>
                                        <p:tav tm="100000">
                                          <p:val>
                                            <p:strVal val="#ppt_w"/>
                                          </p:val>
                                        </p:tav>
                                      </p:tavLst>
                                    </p:anim>
                                    <p:anim calcmode="lin" valueType="num">
                                      <p:cBhvr>
                                        <p:cTn id="29" dur="500" fill="hold"/>
                                        <p:tgtEl>
                                          <p:spTgt spid="5141"/>
                                        </p:tgtEl>
                                        <p:attrNameLst>
                                          <p:attrName>ppt_h</p:attrName>
                                        </p:attrNameLst>
                                      </p:cBhvr>
                                      <p:tavLst>
                                        <p:tav tm="0">
                                          <p:val>
                                            <p:fltVal val="0"/>
                                          </p:val>
                                        </p:tav>
                                        <p:tav tm="100000">
                                          <p:val>
                                            <p:strVal val="#ppt_h"/>
                                          </p:val>
                                        </p:tav>
                                      </p:tavLst>
                                    </p:anim>
                                    <p:anim calcmode="lin" valueType="num">
                                      <p:cBhvr>
                                        <p:cTn id="30" dur="500" fill="hold"/>
                                        <p:tgtEl>
                                          <p:spTgt spid="5141"/>
                                        </p:tgtEl>
                                        <p:attrNameLst>
                                          <p:attrName>style.rotation</p:attrName>
                                        </p:attrNameLst>
                                      </p:cBhvr>
                                      <p:tavLst>
                                        <p:tav tm="0">
                                          <p:val>
                                            <p:fltVal val="360"/>
                                          </p:val>
                                        </p:tav>
                                        <p:tav tm="100000">
                                          <p:val>
                                            <p:fltVal val="0"/>
                                          </p:val>
                                        </p:tav>
                                      </p:tavLst>
                                    </p:anim>
                                    <p:animEffect>
                                      <p:cBhvr>
                                        <p:cTn id="31" dur="500"/>
                                        <p:tgtEl>
                                          <p:spTgt spid="5141"/>
                                        </p:tgtEl>
                                      </p:cBhvr>
                                    </p:animEffect>
                                  </p:childTnLst>
                                </p:cTn>
                              </p:par>
                            </p:childTnLst>
                          </p:cTn>
                        </p:par>
                        <p:par>
                          <p:cTn id="32" fill="hold" nodeType="afterGroup">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5139"/>
                                        </p:tgtEl>
                                        <p:attrNameLst>
                                          <p:attrName>style.visibility</p:attrName>
                                        </p:attrNameLst>
                                      </p:cBhvr>
                                      <p:to>
                                        <p:strVal val="visible"/>
                                      </p:to>
                                    </p:set>
                                    <p:animEffect>
                                      <p:cBhvr>
                                        <p:cTn id="35" dur="500"/>
                                        <p:tgtEl>
                                          <p:spTgt spid="513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140"/>
                                        </p:tgtEl>
                                        <p:attrNameLst>
                                          <p:attrName>style.visibility</p:attrName>
                                        </p:attrNameLst>
                                      </p:cBhvr>
                                      <p:to>
                                        <p:strVal val="visible"/>
                                      </p:to>
                                    </p:set>
                                    <p:animEffect>
                                      <p:cBhvr>
                                        <p:cTn id="38" dur="500"/>
                                        <p:tgtEl>
                                          <p:spTgt spid="5140"/>
                                        </p:tgtEl>
                                      </p:cBhvr>
                                    </p:animEffect>
                                  </p:childTnLst>
                                </p:cTn>
                              </p:par>
                            </p:childTnLst>
                          </p:cTn>
                        </p:par>
                        <p:par>
                          <p:cTn id="39" fill="hold" nodeType="afterGroup">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5148"/>
                                        </p:tgtEl>
                                        <p:attrNameLst>
                                          <p:attrName>style.visibility</p:attrName>
                                        </p:attrNameLst>
                                      </p:cBhvr>
                                      <p:to>
                                        <p:strVal val="visible"/>
                                      </p:to>
                                    </p:set>
                                    <p:anim calcmode="lin" valueType="num">
                                      <p:cBhvr>
                                        <p:cTn id="42" dur="500" fill="hold"/>
                                        <p:tgtEl>
                                          <p:spTgt spid="5148"/>
                                        </p:tgtEl>
                                        <p:attrNameLst>
                                          <p:attrName>ppt_w</p:attrName>
                                        </p:attrNameLst>
                                      </p:cBhvr>
                                      <p:tavLst>
                                        <p:tav tm="0">
                                          <p:val>
                                            <p:fltVal val="0"/>
                                          </p:val>
                                        </p:tav>
                                        <p:tav tm="100000">
                                          <p:val>
                                            <p:strVal val="#ppt_w"/>
                                          </p:val>
                                        </p:tav>
                                      </p:tavLst>
                                    </p:anim>
                                    <p:anim calcmode="lin" valueType="num">
                                      <p:cBhvr>
                                        <p:cTn id="43" dur="500" fill="hold"/>
                                        <p:tgtEl>
                                          <p:spTgt spid="5148"/>
                                        </p:tgtEl>
                                        <p:attrNameLst>
                                          <p:attrName>ppt_h</p:attrName>
                                        </p:attrNameLst>
                                      </p:cBhvr>
                                      <p:tavLst>
                                        <p:tav tm="0">
                                          <p:val>
                                            <p:fltVal val="0"/>
                                          </p:val>
                                        </p:tav>
                                        <p:tav tm="100000">
                                          <p:val>
                                            <p:strVal val="#ppt_h"/>
                                          </p:val>
                                        </p:tav>
                                      </p:tavLst>
                                    </p:anim>
                                    <p:anim calcmode="lin" valueType="num">
                                      <p:cBhvr>
                                        <p:cTn id="44" dur="500" fill="hold"/>
                                        <p:tgtEl>
                                          <p:spTgt spid="5148"/>
                                        </p:tgtEl>
                                        <p:attrNameLst>
                                          <p:attrName>style.rotation</p:attrName>
                                        </p:attrNameLst>
                                      </p:cBhvr>
                                      <p:tavLst>
                                        <p:tav tm="0">
                                          <p:val>
                                            <p:fltVal val="360"/>
                                          </p:val>
                                        </p:tav>
                                        <p:tav tm="100000">
                                          <p:val>
                                            <p:fltVal val="0"/>
                                          </p:val>
                                        </p:tav>
                                      </p:tavLst>
                                    </p:anim>
                                    <p:animEffect>
                                      <p:cBhvr>
                                        <p:cTn id="45" dur="500"/>
                                        <p:tgtEl>
                                          <p:spTgt spid="5148"/>
                                        </p:tgtEl>
                                      </p:cBhvr>
                                    </p:animEffect>
                                  </p:childTnLst>
                                </p:cTn>
                              </p:par>
                            </p:childTnLst>
                          </p:cTn>
                        </p:par>
                        <p:par>
                          <p:cTn id="46" fill="hold" nodeType="afterGroup">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5146"/>
                                        </p:tgtEl>
                                        <p:attrNameLst>
                                          <p:attrName>style.visibility</p:attrName>
                                        </p:attrNameLst>
                                      </p:cBhvr>
                                      <p:to>
                                        <p:strVal val="visible"/>
                                      </p:to>
                                    </p:set>
                                    <p:animEffect>
                                      <p:cBhvr>
                                        <p:cTn id="49" dur="500"/>
                                        <p:tgtEl>
                                          <p:spTgt spid="514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147"/>
                                        </p:tgtEl>
                                        <p:attrNameLst>
                                          <p:attrName>style.visibility</p:attrName>
                                        </p:attrNameLst>
                                      </p:cBhvr>
                                      <p:to>
                                        <p:strVal val="visible"/>
                                      </p:to>
                                    </p:set>
                                    <p:animEffect>
                                      <p:cBhvr>
                                        <p:cTn id="52" dur="500"/>
                                        <p:tgtEl>
                                          <p:spTgt spid="5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3" grpId="0" bldLvl="0" animBg="1" autoUpdateAnimBg="0"/>
      <p:bldP spid="5134" grpId="0" bldLvl="0" autoUpdateAnimBg="0"/>
      <p:bldP spid="5139" grpId="0" bldLvl="0" animBg="1" autoUpdateAnimBg="0"/>
      <p:bldP spid="5140" grpId="0" bldLvl="0" autoUpdateAnimBg="0"/>
      <p:bldP spid="5146" grpId="0" bldLvl="0" animBg="1" autoUpdateAnimBg="0"/>
      <p:bldP spid="5147"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5AE0048-A644-4509-AF6C-ECA75BF55937}" type="slidenum">
              <a:rPr lang="zh-CN" altLang="en-US" smtClean="0">
                <a:solidFill>
                  <a:srgbClr val="898989"/>
                </a:solidFill>
              </a:rPr>
              <a:pPr eaLnBrk="1" hangingPunct="1"/>
              <a:t>20</a:t>
            </a:fld>
            <a:endParaRPr lang="zh-CN" altLang="en-US" sz="1800" smtClean="0"/>
          </a:p>
        </p:txBody>
      </p:sp>
      <p:sp>
        <p:nvSpPr>
          <p:cNvPr id="21507" name="Freeform 6"/>
          <p:cNvSpPr>
            <a:spLocks noEditPoints="1" noChangeArrowheads="1"/>
          </p:cNvSpPr>
          <p:nvPr/>
        </p:nvSpPr>
        <p:spPr bwMode="auto">
          <a:xfrm>
            <a:off x="6118225" y="1724025"/>
            <a:ext cx="285750" cy="195263"/>
          </a:xfrm>
          <a:custGeom>
            <a:avLst/>
            <a:gdLst>
              <a:gd name="T0" fmla="*/ 0 w 77"/>
              <a:gd name="T1" fmla="*/ 2147483647 h 70"/>
              <a:gd name="T2" fmla="*/ 2147483647 w 77"/>
              <a:gd name="T3" fmla="*/ 2147483647 h 70"/>
              <a:gd name="T4" fmla="*/ 2147483647 w 77"/>
              <a:gd name="T5" fmla="*/ 2147483647 h 70"/>
              <a:gd name="T6" fmla="*/ 2147483647 w 77"/>
              <a:gd name="T7" fmla="*/ 2147483647 h 70"/>
              <a:gd name="T8" fmla="*/ 2147483647 w 77"/>
              <a:gd name="T9" fmla="*/ 0 h 70"/>
              <a:gd name="T10" fmla="*/ 2147483647 w 77"/>
              <a:gd name="T11" fmla="*/ 0 h 70"/>
              <a:gd name="T12" fmla="*/ 2147483647 w 77"/>
              <a:gd name="T13" fmla="*/ 2147483647 h 70"/>
              <a:gd name="T14" fmla="*/ 2147483647 w 77"/>
              <a:gd name="T15" fmla="*/ 2147483647 h 70"/>
              <a:gd name="T16" fmla="*/ 2147483647 w 77"/>
              <a:gd name="T17" fmla="*/ 2147483647 h 70"/>
              <a:gd name="T18" fmla="*/ 2147483647 w 77"/>
              <a:gd name="T19" fmla="*/ 2147483647 h 70"/>
              <a:gd name="T20" fmla="*/ 2147483647 w 77"/>
              <a:gd name="T21" fmla="*/ 2147483647 h 70"/>
              <a:gd name="T22" fmla="*/ 2147483647 w 77"/>
              <a:gd name="T23" fmla="*/ 2147483647 h 70"/>
              <a:gd name="T24" fmla="*/ 2147483647 w 77"/>
              <a:gd name="T25" fmla="*/ 2147483647 h 70"/>
              <a:gd name="T26" fmla="*/ 2147483647 w 77"/>
              <a:gd name="T27" fmla="*/ 2147483647 h 70"/>
              <a:gd name="T28" fmla="*/ 2147483647 w 77"/>
              <a:gd name="T29" fmla="*/ 2147483647 h 70"/>
              <a:gd name="T30" fmla="*/ 2147483647 w 77"/>
              <a:gd name="T31" fmla="*/ 2147483647 h 70"/>
              <a:gd name="T32" fmla="*/ 2147483647 w 77"/>
              <a:gd name="T33" fmla="*/ 2147483647 h 70"/>
              <a:gd name="T34" fmla="*/ 2147483647 w 77"/>
              <a:gd name="T35" fmla="*/ 2147483647 h 70"/>
              <a:gd name="T36" fmla="*/ 2147483647 w 77"/>
              <a:gd name="T37" fmla="*/ 2147483647 h 70"/>
              <a:gd name="T38" fmla="*/ 0 w 77"/>
              <a:gd name="T39" fmla="*/ 2147483647 h 70"/>
              <a:gd name="T40" fmla="*/ 0 w 77"/>
              <a:gd name="T41" fmla="*/ 2147483647 h 70"/>
              <a:gd name="T42" fmla="*/ 2147483647 w 77"/>
              <a:gd name="T43" fmla="*/ 2147483647 h 70"/>
              <a:gd name="T44" fmla="*/ 2147483647 w 77"/>
              <a:gd name="T45" fmla="*/ 2147483647 h 70"/>
              <a:gd name="T46" fmla="*/ 2147483647 w 77"/>
              <a:gd name="T47" fmla="*/ 2147483647 h 70"/>
              <a:gd name="T48" fmla="*/ 2147483647 w 77"/>
              <a:gd name="T49" fmla="*/ 2147483647 h 70"/>
              <a:gd name="T50" fmla="*/ 2147483647 w 77"/>
              <a:gd name="T51" fmla="*/ 2147483647 h 70"/>
              <a:gd name="T52" fmla="*/ 2147483647 w 77"/>
              <a:gd name="T53" fmla="*/ 2147483647 h 70"/>
              <a:gd name="T54" fmla="*/ 2147483647 w 77"/>
              <a:gd name="T55" fmla="*/ 2147483647 h 70"/>
              <a:gd name="T56" fmla="*/ 2147483647 w 77"/>
              <a:gd name="T57" fmla="*/ 2147483647 h 70"/>
              <a:gd name="T58" fmla="*/ 2147483647 w 77"/>
              <a:gd name="T59" fmla="*/ 2147483647 h 70"/>
              <a:gd name="T60" fmla="*/ 2147483647 w 77"/>
              <a:gd name="T61" fmla="*/ 2147483647 h 70"/>
              <a:gd name="T62" fmla="*/ 2147483647 w 77"/>
              <a:gd name="T63" fmla="*/ 2147483647 h 70"/>
              <a:gd name="T64" fmla="*/ 2147483647 w 77"/>
              <a:gd name="T65" fmla="*/ 2147483647 h 70"/>
              <a:gd name="T66" fmla="*/ 2147483647 w 77"/>
              <a:gd name="T67" fmla="*/ 2147483647 h 70"/>
              <a:gd name="T68" fmla="*/ 2147483647 w 77"/>
              <a:gd name="T69" fmla="*/ 2147483647 h 70"/>
              <a:gd name="T70" fmla="*/ 2147483647 w 77"/>
              <a:gd name="T71" fmla="*/ 2147483647 h 70"/>
              <a:gd name="T72" fmla="*/ 2147483647 w 77"/>
              <a:gd name="T73" fmla="*/ 2147483647 h 70"/>
              <a:gd name="T74" fmla="*/ 2147483647 w 77"/>
              <a:gd name="T75" fmla="*/ 2147483647 h 70"/>
              <a:gd name="T76" fmla="*/ 2147483647 w 77"/>
              <a:gd name="T77" fmla="*/ 2147483647 h 70"/>
              <a:gd name="T78" fmla="*/ 2147483647 w 77"/>
              <a:gd name="T79" fmla="*/ 2147483647 h 70"/>
              <a:gd name="T80" fmla="*/ 2147483647 w 77"/>
              <a:gd name="T81" fmla="*/ 2147483647 h 70"/>
              <a:gd name="T82" fmla="*/ 2147483647 w 77"/>
              <a:gd name="T83" fmla="*/ 2147483647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08" name="Freeform 7"/>
          <p:cNvSpPr>
            <a:spLocks noEditPoints="1" noChangeArrowheads="1"/>
          </p:cNvSpPr>
          <p:nvPr/>
        </p:nvSpPr>
        <p:spPr bwMode="auto">
          <a:xfrm>
            <a:off x="3935413" y="623888"/>
            <a:ext cx="390525" cy="292100"/>
          </a:xfrm>
          <a:custGeom>
            <a:avLst/>
            <a:gdLst>
              <a:gd name="T0" fmla="*/ 2147483647 w 104"/>
              <a:gd name="T1" fmla="*/ 2147483647 h 104"/>
              <a:gd name="T2" fmla="*/ 2147483647 w 104"/>
              <a:gd name="T3" fmla="*/ 2147483647 h 104"/>
              <a:gd name="T4" fmla="*/ 2147483647 w 104"/>
              <a:gd name="T5" fmla="*/ 2147483647 h 104"/>
              <a:gd name="T6" fmla="*/ 2147483647 w 104"/>
              <a:gd name="T7" fmla="*/ 0 h 104"/>
              <a:gd name="T8" fmla="*/ 0 w 104"/>
              <a:gd name="T9" fmla="*/ 2147483647 h 104"/>
              <a:gd name="T10" fmla="*/ 2147483647 w 104"/>
              <a:gd name="T11" fmla="*/ 2147483647 h 104"/>
              <a:gd name="T12" fmla="*/ 2147483647 w 104"/>
              <a:gd name="T13" fmla="*/ 2147483647 h 104"/>
              <a:gd name="T14" fmla="*/ 2147483647 w 104"/>
              <a:gd name="T15" fmla="*/ 0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2147483647 w 104"/>
              <a:gd name="T45" fmla="*/ 2147483647 h 104"/>
              <a:gd name="T46" fmla="*/ 2147483647 w 104"/>
              <a:gd name="T47" fmla="*/ 2147483647 h 104"/>
              <a:gd name="T48" fmla="*/ 2147483647 w 104"/>
              <a:gd name="T49" fmla="*/ 2147483647 h 104"/>
              <a:gd name="T50" fmla="*/ 2147483647 w 104"/>
              <a:gd name="T51" fmla="*/ 2147483647 h 104"/>
              <a:gd name="T52" fmla="*/ 2147483647 w 104"/>
              <a:gd name="T53" fmla="*/ 2147483647 h 104"/>
              <a:gd name="T54" fmla="*/ 2147483647 w 104"/>
              <a:gd name="T55" fmla="*/ 2147483647 h 104"/>
              <a:gd name="T56" fmla="*/ 2147483647 w 104"/>
              <a:gd name="T57" fmla="*/ 2147483647 h 104"/>
              <a:gd name="T58" fmla="*/ 2147483647 w 104"/>
              <a:gd name="T59" fmla="*/ 2147483647 h 104"/>
              <a:gd name="T60" fmla="*/ 2147483647 w 104"/>
              <a:gd name="T61" fmla="*/ 2147483647 h 104"/>
              <a:gd name="T62" fmla="*/ 2147483647 w 104"/>
              <a:gd name="T63" fmla="*/ 2147483647 h 104"/>
              <a:gd name="T64" fmla="*/ 2147483647 w 104"/>
              <a:gd name="T65" fmla="*/ 2147483647 h 104"/>
              <a:gd name="T66" fmla="*/ 2147483647 w 104"/>
              <a:gd name="T67" fmla="*/ 2147483647 h 104"/>
              <a:gd name="T68" fmla="*/ 2147483647 w 104"/>
              <a:gd name="T69" fmla="*/ 2147483647 h 104"/>
              <a:gd name="T70" fmla="*/ 2147483647 w 104"/>
              <a:gd name="T71" fmla="*/ 2147483647 h 104"/>
              <a:gd name="T72" fmla="*/ 2147483647 w 104"/>
              <a:gd name="T73" fmla="*/ 2147483647 h 104"/>
              <a:gd name="T74" fmla="*/ 2147483647 w 104"/>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09" name="Freeform 8"/>
          <p:cNvSpPr>
            <a:spLocks noEditPoints="1" noChangeArrowheads="1"/>
          </p:cNvSpPr>
          <p:nvPr/>
        </p:nvSpPr>
        <p:spPr bwMode="auto">
          <a:xfrm>
            <a:off x="5389563" y="1181100"/>
            <a:ext cx="357187" cy="212725"/>
          </a:xfrm>
          <a:custGeom>
            <a:avLst/>
            <a:gdLst>
              <a:gd name="T0" fmla="*/ 0 w 225"/>
              <a:gd name="T1" fmla="*/ 2147483647 h 179"/>
              <a:gd name="T2" fmla="*/ 2147483647 w 225"/>
              <a:gd name="T3" fmla="*/ 2147483647 h 179"/>
              <a:gd name="T4" fmla="*/ 2147483647 w 225"/>
              <a:gd name="T5" fmla="*/ 0 h 179"/>
              <a:gd name="T6" fmla="*/ 2147483647 w 225"/>
              <a:gd name="T7" fmla="*/ 0 h 179"/>
              <a:gd name="T8" fmla="*/ 2147483647 w 225"/>
              <a:gd name="T9" fmla="*/ 2147483647 h 179"/>
              <a:gd name="T10" fmla="*/ 2147483647 w 225"/>
              <a:gd name="T11" fmla="*/ 2147483647 h 179"/>
              <a:gd name="T12" fmla="*/ 2147483647 w 225"/>
              <a:gd name="T13" fmla="*/ 0 h 179"/>
              <a:gd name="T14" fmla="*/ 2147483647 w 225"/>
              <a:gd name="T15" fmla="*/ 0 h 179"/>
              <a:gd name="T16" fmla="*/ 2147483647 w 225"/>
              <a:gd name="T17" fmla="*/ 2147483647 h 179"/>
              <a:gd name="T18" fmla="*/ 2147483647 w 225"/>
              <a:gd name="T19" fmla="*/ 2147483647 h 179"/>
              <a:gd name="T20" fmla="*/ 2147483647 w 225"/>
              <a:gd name="T21" fmla="*/ 2147483647 h 179"/>
              <a:gd name="T22" fmla="*/ 0 w 225"/>
              <a:gd name="T23" fmla="*/ 2147483647 h 179"/>
              <a:gd name="T24" fmla="*/ 0 w 225"/>
              <a:gd name="T25" fmla="*/ 2147483647 h 179"/>
              <a:gd name="T26" fmla="*/ 0 w 225"/>
              <a:gd name="T27" fmla="*/ 2147483647 h 179"/>
              <a:gd name="T28" fmla="*/ 2147483647 w 225"/>
              <a:gd name="T29" fmla="*/ 2147483647 h 179"/>
              <a:gd name="T30" fmla="*/ 2147483647 w 225"/>
              <a:gd name="T31" fmla="*/ 2147483647 h 179"/>
              <a:gd name="T32" fmla="*/ 2147483647 w 225"/>
              <a:gd name="T33" fmla="*/ 2147483647 h 179"/>
              <a:gd name="T34" fmla="*/ 2147483647 w 225"/>
              <a:gd name="T35" fmla="*/ 2147483647 h 179"/>
              <a:gd name="T36" fmla="*/ 2147483647 w 225"/>
              <a:gd name="T37" fmla="*/ 2147483647 h 179"/>
              <a:gd name="T38" fmla="*/ 2147483647 w 225"/>
              <a:gd name="T39" fmla="*/ 2147483647 h 179"/>
              <a:gd name="T40" fmla="*/ 2147483647 w 225"/>
              <a:gd name="T41" fmla="*/ 2147483647 h 179"/>
              <a:gd name="T42" fmla="*/ 2147483647 w 225"/>
              <a:gd name="T43" fmla="*/ 2147483647 h 179"/>
              <a:gd name="T44" fmla="*/ 2147483647 w 225"/>
              <a:gd name="T45" fmla="*/ 2147483647 h 179"/>
              <a:gd name="T46" fmla="*/ 0 w 225"/>
              <a:gd name="T47" fmla="*/ 2147483647 h 179"/>
              <a:gd name="T48" fmla="*/ 0 w 225"/>
              <a:gd name="T49" fmla="*/ 2147483647 h 179"/>
              <a:gd name="T50" fmla="*/ 2147483647 w 225"/>
              <a:gd name="T51" fmla="*/ 2147483647 h 179"/>
              <a:gd name="T52" fmla="*/ 2147483647 w 225"/>
              <a:gd name="T53" fmla="*/ 2147483647 h 179"/>
              <a:gd name="T54" fmla="*/ 2147483647 w 225"/>
              <a:gd name="T55" fmla="*/ 2147483647 h 179"/>
              <a:gd name="T56" fmla="*/ 2147483647 w 225"/>
              <a:gd name="T57" fmla="*/ 2147483647 h 179"/>
              <a:gd name="T58" fmla="*/ 2147483647 w 225"/>
              <a:gd name="T59" fmla="*/ 2147483647 h 179"/>
              <a:gd name="T60" fmla="*/ 2147483647 w 225"/>
              <a:gd name="T61" fmla="*/ 2147483647 h 179"/>
              <a:gd name="T62" fmla="*/ 0 w 225"/>
              <a:gd name="T63" fmla="*/ 2147483647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5"/>
              <a:gd name="T97" fmla="*/ 0 h 179"/>
              <a:gd name="T98" fmla="*/ 225 w 225"/>
              <a:gd name="T99" fmla="*/ 179 h 1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5" h="179">
                <a:moveTo>
                  <a:pt x="0" y="26"/>
                </a:moveTo>
                <a:lnTo>
                  <a:pt x="24" y="26"/>
                </a:lnTo>
                <a:lnTo>
                  <a:pt x="31" y="0"/>
                </a:lnTo>
                <a:lnTo>
                  <a:pt x="57" y="0"/>
                </a:lnTo>
                <a:lnTo>
                  <a:pt x="66" y="26"/>
                </a:lnTo>
                <a:lnTo>
                  <a:pt x="156" y="26"/>
                </a:lnTo>
                <a:lnTo>
                  <a:pt x="166" y="0"/>
                </a:lnTo>
                <a:lnTo>
                  <a:pt x="192" y="0"/>
                </a:lnTo>
                <a:lnTo>
                  <a:pt x="201" y="26"/>
                </a:lnTo>
                <a:lnTo>
                  <a:pt x="222" y="26"/>
                </a:lnTo>
                <a:lnTo>
                  <a:pt x="222" y="59"/>
                </a:lnTo>
                <a:lnTo>
                  <a:pt x="0" y="59"/>
                </a:lnTo>
                <a:lnTo>
                  <a:pt x="0" y="26"/>
                </a:lnTo>
                <a:close/>
                <a:moveTo>
                  <a:pt x="88" y="80"/>
                </a:moveTo>
                <a:lnTo>
                  <a:pt x="135" y="80"/>
                </a:lnTo>
                <a:lnTo>
                  <a:pt x="121" y="118"/>
                </a:lnTo>
                <a:lnTo>
                  <a:pt x="144" y="118"/>
                </a:lnTo>
                <a:lnTo>
                  <a:pt x="100" y="163"/>
                </a:lnTo>
                <a:lnTo>
                  <a:pt x="107" y="139"/>
                </a:lnTo>
                <a:lnTo>
                  <a:pt x="83" y="125"/>
                </a:lnTo>
                <a:lnTo>
                  <a:pt x="88" y="80"/>
                </a:lnTo>
                <a:close/>
                <a:moveTo>
                  <a:pt x="0" y="151"/>
                </a:moveTo>
                <a:lnTo>
                  <a:pt x="0" y="179"/>
                </a:lnTo>
                <a:lnTo>
                  <a:pt x="225" y="179"/>
                </a:lnTo>
                <a:lnTo>
                  <a:pt x="225" y="151"/>
                </a:lnTo>
                <a:lnTo>
                  <a:pt x="206" y="151"/>
                </a:lnTo>
                <a:lnTo>
                  <a:pt x="206" y="68"/>
                </a:lnTo>
                <a:lnTo>
                  <a:pt x="17" y="68"/>
                </a:lnTo>
                <a:lnTo>
                  <a:pt x="17" y="151"/>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0" name="Freeform 9"/>
          <p:cNvSpPr>
            <a:spLocks noEditPoints="1" noChangeArrowheads="1"/>
          </p:cNvSpPr>
          <p:nvPr/>
        </p:nvSpPr>
        <p:spPr bwMode="auto">
          <a:xfrm>
            <a:off x="5397500" y="2714625"/>
            <a:ext cx="320675" cy="265113"/>
          </a:xfrm>
          <a:custGeom>
            <a:avLst/>
            <a:gdLst>
              <a:gd name="T0" fmla="*/ 2147483647 w 86"/>
              <a:gd name="T1" fmla="*/ 2147483647 h 94"/>
              <a:gd name="T2" fmla="*/ 2147483647 w 86"/>
              <a:gd name="T3" fmla="*/ 2147483647 h 94"/>
              <a:gd name="T4" fmla="*/ 2147483647 w 86"/>
              <a:gd name="T5" fmla="*/ 2147483647 h 94"/>
              <a:gd name="T6" fmla="*/ 2147483647 w 86"/>
              <a:gd name="T7" fmla="*/ 2147483647 h 94"/>
              <a:gd name="T8" fmla="*/ 2147483647 w 86"/>
              <a:gd name="T9" fmla="*/ 2147483647 h 94"/>
              <a:gd name="T10" fmla="*/ 2147483647 w 86"/>
              <a:gd name="T11" fmla="*/ 2147483647 h 94"/>
              <a:gd name="T12" fmla="*/ 2147483647 w 86"/>
              <a:gd name="T13" fmla="*/ 2147483647 h 94"/>
              <a:gd name="T14" fmla="*/ 2147483647 w 86"/>
              <a:gd name="T15" fmla="*/ 2147483647 h 94"/>
              <a:gd name="T16" fmla="*/ 2147483647 w 86"/>
              <a:gd name="T17" fmla="*/ 2147483647 h 94"/>
              <a:gd name="T18" fmla="*/ 2147483647 w 86"/>
              <a:gd name="T19" fmla="*/ 2147483647 h 94"/>
              <a:gd name="T20" fmla="*/ 2147483647 w 86"/>
              <a:gd name="T21" fmla="*/ 2147483647 h 94"/>
              <a:gd name="T22" fmla="*/ 2147483647 w 86"/>
              <a:gd name="T23" fmla="*/ 2147483647 h 94"/>
              <a:gd name="T24" fmla="*/ 2147483647 w 86"/>
              <a:gd name="T25" fmla="*/ 2147483647 h 94"/>
              <a:gd name="T26" fmla="*/ 2147483647 w 86"/>
              <a:gd name="T27" fmla="*/ 2147483647 h 94"/>
              <a:gd name="T28" fmla="*/ 2147483647 w 86"/>
              <a:gd name="T29" fmla="*/ 2147483647 h 94"/>
              <a:gd name="T30" fmla="*/ 2147483647 w 86"/>
              <a:gd name="T31" fmla="*/ 2147483647 h 94"/>
              <a:gd name="T32" fmla="*/ 2147483647 w 86"/>
              <a:gd name="T33" fmla="*/ 2147483647 h 94"/>
              <a:gd name="T34" fmla="*/ 2147483647 w 86"/>
              <a:gd name="T35" fmla="*/ 2147483647 h 94"/>
              <a:gd name="T36" fmla="*/ 2147483647 w 86"/>
              <a:gd name="T37" fmla="*/ 2147483647 h 94"/>
              <a:gd name="T38" fmla="*/ 0 w 86"/>
              <a:gd name="T39" fmla="*/ 2147483647 h 94"/>
              <a:gd name="T40" fmla="*/ 0 w 86"/>
              <a:gd name="T41" fmla="*/ 2147483647 h 94"/>
              <a:gd name="T42" fmla="*/ 2147483647 w 86"/>
              <a:gd name="T43" fmla="*/ 2147483647 h 94"/>
              <a:gd name="T44" fmla="*/ 2147483647 w 86"/>
              <a:gd name="T45" fmla="*/ 2147483647 h 94"/>
              <a:gd name="T46" fmla="*/ 2147483647 w 86"/>
              <a:gd name="T47" fmla="*/ 2147483647 h 94"/>
              <a:gd name="T48" fmla="*/ 2147483647 w 86"/>
              <a:gd name="T49" fmla="*/ 2147483647 h 94"/>
              <a:gd name="T50" fmla="*/ 2147483647 w 86"/>
              <a:gd name="T51" fmla="*/ 2147483647 h 94"/>
              <a:gd name="T52" fmla="*/ 2147483647 w 86"/>
              <a:gd name="T53" fmla="*/ 2147483647 h 94"/>
              <a:gd name="T54" fmla="*/ 2147483647 w 86"/>
              <a:gd name="T55" fmla="*/ 2147483647 h 94"/>
              <a:gd name="T56" fmla="*/ 2147483647 w 86"/>
              <a:gd name="T57" fmla="*/ 2147483647 h 94"/>
              <a:gd name="T58" fmla="*/ 2147483647 w 86"/>
              <a:gd name="T59" fmla="*/ 2147483647 h 94"/>
              <a:gd name="T60" fmla="*/ 2147483647 w 86"/>
              <a:gd name="T61" fmla="*/ 2147483647 h 94"/>
              <a:gd name="T62" fmla="*/ 2147483647 w 86"/>
              <a:gd name="T63" fmla="*/ 2147483647 h 94"/>
              <a:gd name="T64" fmla="*/ 2147483647 w 86"/>
              <a:gd name="T65" fmla="*/ 2147483647 h 94"/>
              <a:gd name="T66" fmla="*/ 2147483647 w 86"/>
              <a:gd name="T67" fmla="*/ 2147483647 h 94"/>
              <a:gd name="T68" fmla="*/ 2147483647 w 86"/>
              <a:gd name="T69" fmla="*/ 2147483647 h 94"/>
              <a:gd name="T70" fmla="*/ 2147483647 w 86"/>
              <a:gd name="T71" fmla="*/ 2147483647 h 94"/>
              <a:gd name="T72" fmla="*/ 2147483647 w 86"/>
              <a:gd name="T73" fmla="*/ 2147483647 h 94"/>
              <a:gd name="T74" fmla="*/ 2147483647 w 86"/>
              <a:gd name="T75" fmla="*/ 0 h 94"/>
              <a:gd name="T76" fmla="*/ 2147483647 w 86"/>
              <a:gd name="T77" fmla="*/ 2147483647 h 94"/>
              <a:gd name="T78" fmla="*/ 2147483647 w 86"/>
              <a:gd name="T79" fmla="*/ 2147483647 h 94"/>
              <a:gd name="T80" fmla="*/ 2147483647 w 86"/>
              <a:gd name="T81" fmla="*/ 2147483647 h 94"/>
              <a:gd name="T82" fmla="*/ 2147483647 w 86"/>
              <a:gd name="T83" fmla="*/ 2147483647 h 94"/>
              <a:gd name="T84" fmla="*/ 2147483647 w 86"/>
              <a:gd name="T85" fmla="*/ 2147483647 h 94"/>
              <a:gd name="T86" fmla="*/ 2147483647 w 86"/>
              <a:gd name="T87" fmla="*/ 2147483647 h 94"/>
              <a:gd name="T88" fmla="*/ 2147483647 w 86"/>
              <a:gd name="T89" fmla="*/ 2147483647 h 94"/>
              <a:gd name="T90" fmla="*/ 2147483647 w 86"/>
              <a:gd name="T91" fmla="*/ 2147483647 h 94"/>
              <a:gd name="T92" fmla="*/ 2147483647 w 86"/>
              <a:gd name="T93" fmla="*/ 2147483647 h 94"/>
              <a:gd name="T94" fmla="*/ 2147483647 w 86"/>
              <a:gd name="T95" fmla="*/ 2147483647 h 94"/>
              <a:gd name="T96" fmla="*/ 2147483647 w 86"/>
              <a:gd name="T97" fmla="*/ 2147483647 h 94"/>
              <a:gd name="T98" fmla="*/ 2147483647 w 86"/>
              <a:gd name="T99" fmla="*/ 2147483647 h 94"/>
              <a:gd name="T100" fmla="*/ 2147483647 w 86"/>
              <a:gd name="T101" fmla="*/ 2147483647 h 94"/>
              <a:gd name="T102" fmla="*/ 2147483647 w 86"/>
              <a:gd name="T103" fmla="*/ 2147483647 h 94"/>
              <a:gd name="T104" fmla="*/ 2147483647 w 86"/>
              <a:gd name="T105" fmla="*/ 2147483647 h 94"/>
              <a:gd name="T106" fmla="*/ 2147483647 w 86"/>
              <a:gd name="T107" fmla="*/ 2147483647 h 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6"/>
              <a:gd name="T163" fmla="*/ 0 h 94"/>
              <a:gd name="T164" fmla="*/ 86 w 86"/>
              <a:gd name="T165" fmla="*/ 94 h 9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Freeform 10"/>
          <p:cNvSpPr>
            <a:spLocks noEditPoints="1" noChangeArrowheads="1"/>
          </p:cNvSpPr>
          <p:nvPr/>
        </p:nvSpPr>
        <p:spPr bwMode="auto">
          <a:xfrm>
            <a:off x="4700588" y="2200275"/>
            <a:ext cx="374650" cy="247650"/>
          </a:xfrm>
          <a:custGeom>
            <a:avLst/>
            <a:gdLst>
              <a:gd name="T0" fmla="*/ 2147483647 w 100"/>
              <a:gd name="T1" fmla="*/ 2147483647 h 88"/>
              <a:gd name="T2" fmla="*/ 2147483647 w 100"/>
              <a:gd name="T3" fmla="*/ 2147483647 h 88"/>
              <a:gd name="T4" fmla="*/ 2147483647 w 100"/>
              <a:gd name="T5" fmla="*/ 2147483647 h 88"/>
              <a:gd name="T6" fmla="*/ 2147483647 w 100"/>
              <a:gd name="T7" fmla="*/ 2147483647 h 88"/>
              <a:gd name="T8" fmla="*/ 2147483647 w 100"/>
              <a:gd name="T9" fmla="*/ 2147483647 h 88"/>
              <a:gd name="T10" fmla="*/ 2147483647 w 100"/>
              <a:gd name="T11" fmla="*/ 2147483647 h 88"/>
              <a:gd name="T12" fmla="*/ 2147483647 w 100"/>
              <a:gd name="T13" fmla="*/ 2147483647 h 88"/>
              <a:gd name="T14" fmla="*/ 2147483647 w 100"/>
              <a:gd name="T15" fmla="*/ 2147483647 h 88"/>
              <a:gd name="T16" fmla="*/ 2147483647 w 100"/>
              <a:gd name="T17" fmla="*/ 2147483647 h 88"/>
              <a:gd name="T18" fmla="*/ 0 w 100"/>
              <a:gd name="T19" fmla="*/ 2147483647 h 88"/>
              <a:gd name="T20" fmla="*/ 2147483647 w 100"/>
              <a:gd name="T21" fmla="*/ 2147483647 h 88"/>
              <a:gd name="T22" fmla="*/ 2147483647 w 100"/>
              <a:gd name="T23" fmla="*/ 2147483647 h 88"/>
              <a:gd name="T24" fmla="*/ 2147483647 w 100"/>
              <a:gd name="T25" fmla="*/ 2147483647 h 88"/>
              <a:gd name="T26" fmla="*/ 2147483647 w 100"/>
              <a:gd name="T27" fmla="*/ 2147483647 h 88"/>
              <a:gd name="T28" fmla="*/ 2147483647 w 100"/>
              <a:gd name="T29" fmla="*/ 2147483647 h 88"/>
              <a:gd name="T30" fmla="*/ 2147483647 w 100"/>
              <a:gd name="T31" fmla="*/ 2147483647 h 88"/>
              <a:gd name="T32" fmla="*/ 2147483647 w 100"/>
              <a:gd name="T33" fmla="*/ 2147483647 h 88"/>
              <a:gd name="T34" fmla="*/ 2147483647 w 100"/>
              <a:gd name="T35" fmla="*/ 2147483647 h 88"/>
              <a:gd name="T36" fmla="*/ 2147483647 w 100"/>
              <a:gd name="T37" fmla="*/ 2147483647 h 88"/>
              <a:gd name="T38" fmla="*/ 2147483647 w 100"/>
              <a:gd name="T39" fmla="*/ 2147483647 h 88"/>
              <a:gd name="T40" fmla="*/ 2147483647 w 100"/>
              <a:gd name="T41" fmla="*/ 2147483647 h 88"/>
              <a:gd name="T42" fmla="*/ 2147483647 w 100"/>
              <a:gd name="T43" fmla="*/ 2147483647 h 88"/>
              <a:gd name="T44" fmla="*/ 2147483647 w 100"/>
              <a:gd name="T45" fmla="*/ 2147483647 h 88"/>
              <a:gd name="T46" fmla="*/ 2147483647 w 100"/>
              <a:gd name="T47" fmla="*/ 2147483647 h 88"/>
              <a:gd name="T48" fmla="*/ 2147483647 w 100"/>
              <a:gd name="T49" fmla="*/ 2147483647 h 88"/>
              <a:gd name="T50" fmla="*/ 2147483647 w 100"/>
              <a:gd name="T51" fmla="*/ 2147483647 h 88"/>
              <a:gd name="T52" fmla="*/ 2147483647 w 100"/>
              <a:gd name="T53" fmla="*/ 2147483647 h 88"/>
              <a:gd name="T54" fmla="*/ 2147483647 w 100"/>
              <a:gd name="T55" fmla="*/ 2147483647 h 88"/>
              <a:gd name="T56" fmla="*/ 2147483647 w 100"/>
              <a:gd name="T57" fmla="*/ 2147483647 h 88"/>
              <a:gd name="T58" fmla="*/ 2147483647 w 100"/>
              <a:gd name="T59" fmla="*/ 2147483647 h 88"/>
              <a:gd name="T60" fmla="*/ 2147483647 w 100"/>
              <a:gd name="T61" fmla="*/ 2147483647 h 88"/>
              <a:gd name="T62" fmla="*/ 2147483647 w 100"/>
              <a:gd name="T63" fmla="*/ 2147483647 h 88"/>
              <a:gd name="T64" fmla="*/ 2147483647 w 100"/>
              <a:gd name="T65" fmla="*/ 2147483647 h 88"/>
              <a:gd name="T66" fmla="*/ 2147483647 w 100"/>
              <a:gd name="T67" fmla="*/ 2147483647 h 88"/>
              <a:gd name="T68" fmla="*/ 2147483647 w 100"/>
              <a:gd name="T69" fmla="*/ 2147483647 h 88"/>
              <a:gd name="T70" fmla="*/ 2147483647 w 100"/>
              <a:gd name="T71" fmla="*/ 2147483647 h 88"/>
              <a:gd name="T72" fmla="*/ 2147483647 w 100"/>
              <a:gd name="T73" fmla="*/ 2147483647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2" name="Freeform 11"/>
          <p:cNvSpPr>
            <a:spLocks noEditPoints="1" noChangeArrowheads="1"/>
          </p:cNvSpPr>
          <p:nvPr/>
        </p:nvSpPr>
        <p:spPr bwMode="auto">
          <a:xfrm>
            <a:off x="6792913" y="660400"/>
            <a:ext cx="352425" cy="258763"/>
          </a:xfrm>
          <a:custGeom>
            <a:avLst/>
            <a:gdLst>
              <a:gd name="T0" fmla="*/ 2147483647 w 94"/>
              <a:gd name="T1" fmla="*/ 2147483647 h 92"/>
              <a:gd name="T2" fmla="*/ 2147483647 w 94"/>
              <a:gd name="T3" fmla="*/ 2147483647 h 92"/>
              <a:gd name="T4" fmla="*/ 2147483647 w 94"/>
              <a:gd name="T5" fmla="*/ 2147483647 h 92"/>
              <a:gd name="T6" fmla="*/ 2147483647 w 94"/>
              <a:gd name="T7" fmla="*/ 2147483647 h 92"/>
              <a:gd name="T8" fmla="*/ 2147483647 w 94"/>
              <a:gd name="T9" fmla="*/ 0 h 92"/>
              <a:gd name="T10" fmla="*/ 0 w 94"/>
              <a:gd name="T11" fmla="*/ 2147483647 h 92"/>
              <a:gd name="T12" fmla="*/ 2147483647 w 94"/>
              <a:gd name="T13" fmla="*/ 2147483647 h 92"/>
              <a:gd name="T14" fmla="*/ 2147483647 w 94"/>
              <a:gd name="T15" fmla="*/ 2147483647 h 92"/>
              <a:gd name="T16" fmla="*/ 2147483647 w 94"/>
              <a:gd name="T17" fmla="*/ 2147483647 h 92"/>
              <a:gd name="T18" fmla="*/ 2147483647 w 94"/>
              <a:gd name="T19" fmla="*/ 2147483647 h 92"/>
              <a:gd name="T20" fmla="*/ 2147483647 w 94"/>
              <a:gd name="T21" fmla="*/ 2147483647 h 92"/>
              <a:gd name="T22" fmla="*/ 2147483647 w 94"/>
              <a:gd name="T23" fmla="*/ 2147483647 h 92"/>
              <a:gd name="T24" fmla="*/ 2147483647 w 94"/>
              <a:gd name="T25" fmla="*/ 2147483647 h 92"/>
              <a:gd name="T26" fmla="*/ 2147483647 w 94"/>
              <a:gd name="T27" fmla="*/ 2147483647 h 92"/>
              <a:gd name="T28" fmla="*/ 2147483647 w 94"/>
              <a:gd name="T29" fmla="*/ 2147483647 h 92"/>
              <a:gd name="T30" fmla="*/ 2147483647 w 94"/>
              <a:gd name="T31" fmla="*/ 2147483647 h 92"/>
              <a:gd name="T32" fmla="*/ 2147483647 w 94"/>
              <a:gd name="T33" fmla="*/ 2147483647 h 92"/>
              <a:gd name="T34" fmla="*/ 2147483647 w 94"/>
              <a:gd name="T35" fmla="*/ 2147483647 h 92"/>
              <a:gd name="T36" fmla="*/ 2147483647 w 94"/>
              <a:gd name="T37" fmla="*/ 2147483647 h 92"/>
              <a:gd name="T38" fmla="*/ 2147483647 w 94"/>
              <a:gd name="T39" fmla="*/ 2147483647 h 92"/>
              <a:gd name="T40" fmla="*/ 2147483647 w 94"/>
              <a:gd name="T41" fmla="*/ 2147483647 h 92"/>
              <a:gd name="T42" fmla="*/ 2147483647 w 94"/>
              <a:gd name="T43" fmla="*/ 2147483647 h 92"/>
              <a:gd name="T44" fmla="*/ 2147483647 w 94"/>
              <a:gd name="T45" fmla="*/ 2147483647 h 92"/>
              <a:gd name="T46" fmla="*/ 2147483647 w 94"/>
              <a:gd name="T47" fmla="*/ 2147483647 h 92"/>
              <a:gd name="T48" fmla="*/ 2147483647 w 94"/>
              <a:gd name="T49" fmla="*/ 2147483647 h 92"/>
              <a:gd name="T50" fmla="*/ 2147483647 w 94"/>
              <a:gd name="T51" fmla="*/ 2147483647 h 92"/>
              <a:gd name="T52" fmla="*/ 2147483647 w 94"/>
              <a:gd name="T53" fmla="*/ 2147483647 h 92"/>
              <a:gd name="T54" fmla="*/ 2147483647 w 94"/>
              <a:gd name="T55" fmla="*/ 2147483647 h 92"/>
              <a:gd name="T56" fmla="*/ 2147483647 w 94"/>
              <a:gd name="T57" fmla="*/ 2147483647 h 92"/>
              <a:gd name="T58" fmla="*/ 2147483647 w 94"/>
              <a:gd name="T59" fmla="*/ 2147483647 h 92"/>
              <a:gd name="T60" fmla="*/ 2147483647 w 94"/>
              <a:gd name="T61" fmla="*/ 2147483647 h 92"/>
              <a:gd name="T62" fmla="*/ 2147483647 w 94"/>
              <a:gd name="T63" fmla="*/ 2147483647 h 92"/>
              <a:gd name="T64" fmla="*/ 2147483647 w 94"/>
              <a:gd name="T65" fmla="*/ 2147483647 h 92"/>
              <a:gd name="T66" fmla="*/ 2147483647 w 94"/>
              <a:gd name="T67" fmla="*/ 2147483647 h 92"/>
              <a:gd name="T68" fmla="*/ 2147483647 w 94"/>
              <a:gd name="T69" fmla="*/ 2147483647 h 92"/>
              <a:gd name="T70" fmla="*/ 2147483647 w 94"/>
              <a:gd name="T71" fmla="*/ 2147483647 h 92"/>
              <a:gd name="T72" fmla="*/ 2147483647 w 94"/>
              <a:gd name="T73" fmla="*/ 2147483647 h 92"/>
              <a:gd name="T74" fmla="*/ 2147483647 w 94"/>
              <a:gd name="T75" fmla="*/ 2147483647 h 92"/>
              <a:gd name="T76" fmla="*/ 2147483647 w 94"/>
              <a:gd name="T77" fmla="*/ 2147483647 h 92"/>
              <a:gd name="T78" fmla="*/ 2147483647 w 94"/>
              <a:gd name="T79" fmla="*/ 2147483647 h 92"/>
              <a:gd name="T80" fmla="*/ 2147483647 w 94"/>
              <a:gd name="T81" fmla="*/ 2147483647 h 92"/>
              <a:gd name="T82" fmla="*/ 2147483647 w 94"/>
              <a:gd name="T83" fmla="*/ 2147483647 h 92"/>
              <a:gd name="T84" fmla="*/ 2147483647 w 94"/>
              <a:gd name="T85" fmla="*/ 2147483647 h 92"/>
              <a:gd name="T86" fmla="*/ 2147483647 w 94"/>
              <a:gd name="T87" fmla="*/ 2147483647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3" name="Freeform 12"/>
          <p:cNvSpPr>
            <a:spLocks noEditPoints="1" noChangeArrowheads="1"/>
          </p:cNvSpPr>
          <p:nvPr/>
        </p:nvSpPr>
        <p:spPr bwMode="auto">
          <a:xfrm>
            <a:off x="3338513" y="2206625"/>
            <a:ext cx="322262" cy="287338"/>
          </a:xfrm>
          <a:custGeom>
            <a:avLst/>
            <a:gdLst>
              <a:gd name="T0" fmla="*/ 2147483647 w 86"/>
              <a:gd name="T1" fmla="*/ 0 h 102"/>
              <a:gd name="T2" fmla="*/ 2147483647 w 86"/>
              <a:gd name="T3" fmla="*/ 2147483647 h 102"/>
              <a:gd name="T4" fmla="*/ 2147483647 w 86"/>
              <a:gd name="T5" fmla="*/ 2147483647 h 102"/>
              <a:gd name="T6" fmla="*/ 2147483647 w 86"/>
              <a:gd name="T7" fmla="*/ 2147483647 h 102"/>
              <a:gd name="T8" fmla="*/ 2147483647 w 86"/>
              <a:gd name="T9" fmla="*/ 2147483647 h 102"/>
              <a:gd name="T10" fmla="*/ 2147483647 w 86"/>
              <a:gd name="T11" fmla="*/ 2147483647 h 102"/>
              <a:gd name="T12" fmla="*/ 2147483647 w 86"/>
              <a:gd name="T13" fmla="*/ 2147483647 h 102"/>
              <a:gd name="T14" fmla="*/ 2147483647 w 86"/>
              <a:gd name="T15" fmla="*/ 2147483647 h 102"/>
              <a:gd name="T16" fmla="*/ 2147483647 w 86"/>
              <a:gd name="T17" fmla="*/ 2147483647 h 102"/>
              <a:gd name="T18" fmla="*/ 2147483647 w 86"/>
              <a:gd name="T19" fmla="*/ 2147483647 h 102"/>
              <a:gd name="T20" fmla="*/ 2147483647 w 86"/>
              <a:gd name="T21" fmla="*/ 2147483647 h 102"/>
              <a:gd name="T22" fmla="*/ 2147483647 w 86"/>
              <a:gd name="T23" fmla="*/ 2147483647 h 102"/>
              <a:gd name="T24" fmla="*/ 2147483647 w 86"/>
              <a:gd name="T25" fmla="*/ 2147483647 h 102"/>
              <a:gd name="T26" fmla="*/ 2147483647 w 86"/>
              <a:gd name="T27" fmla="*/ 2147483647 h 102"/>
              <a:gd name="T28" fmla="*/ 0 w 86"/>
              <a:gd name="T29" fmla="*/ 2147483647 h 102"/>
              <a:gd name="T30" fmla="*/ 2147483647 w 86"/>
              <a:gd name="T31" fmla="*/ 2147483647 h 102"/>
              <a:gd name="T32" fmla="*/ 2147483647 w 86"/>
              <a:gd name="T33" fmla="*/ 2147483647 h 102"/>
              <a:gd name="T34" fmla="*/ 2147483647 w 86"/>
              <a:gd name="T35" fmla="*/ 2147483647 h 102"/>
              <a:gd name="T36" fmla="*/ 2147483647 w 86"/>
              <a:gd name="T37" fmla="*/ 2147483647 h 102"/>
              <a:gd name="T38" fmla="*/ 2147483647 w 86"/>
              <a:gd name="T39" fmla="*/ 2147483647 h 102"/>
              <a:gd name="T40" fmla="*/ 2147483647 w 86"/>
              <a:gd name="T41" fmla="*/ 2147483647 h 102"/>
              <a:gd name="T42" fmla="*/ 2147483647 w 86"/>
              <a:gd name="T43" fmla="*/ 2147483647 h 102"/>
              <a:gd name="T44" fmla="*/ 2147483647 w 86"/>
              <a:gd name="T45" fmla="*/ 2147483647 h 102"/>
              <a:gd name="T46" fmla="*/ 2147483647 w 86"/>
              <a:gd name="T47" fmla="*/ 2147483647 h 102"/>
              <a:gd name="T48" fmla="*/ 2147483647 w 86"/>
              <a:gd name="T49" fmla="*/ 2147483647 h 102"/>
              <a:gd name="T50" fmla="*/ 2147483647 w 86"/>
              <a:gd name="T51" fmla="*/ 2147483647 h 102"/>
              <a:gd name="T52" fmla="*/ 2147483647 w 86"/>
              <a:gd name="T53" fmla="*/ 2147483647 h 102"/>
              <a:gd name="T54" fmla="*/ 2147483647 w 86"/>
              <a:gd name="T55" fmla="*/ 2147483647 h 102"/>
              <a:gd name="T56" fmla="*/ 2147483647 w 86"/>
              <a:gd name="T57" fmla="*/ 2147483647 h 102"/>
              <a:gd name="T58" fmla="*/ 2147483647 w 86"/>
              <a:gd name="T59" fmla="*/ 2147483647 h 102"/>
              <a:gd name="T60" fmla="*/ 2147483647 w 86"/>
              <a:gd name="T61" fmla="*/ 2147483647 h 102"/>
              <a:gd name="T62" fmla="*/ 2147483647 w 86"/>
              <a:gd name="T63" fmla="*/ 2147483647 h 102"/>
              <a:gd name="T64" fmla="*/ 2147483647 w 86"/>
              <a:gd name="T65" fmla="*/ 2147483647 h 102"/>
              <a:gd name="T66" fmla="*/ 2147483647 w 86"/>
              <a:gd name="T67" fmla="*/ 2147483647 h 102"/>
              <a:gd name="T68" fmla="*/ 2147483647 w 86"/>
              <a:gd name="T69" fmla="*/ 2147483647 h 102"/>
              <a:gd name="T70" fmla="*/ 2147483647 w 86"/>
              <a:gd name="T71" fmla="*/ 2147483647 h 102"/>
              <a:gd name="T72" fmla="*/ 2147483647 w 86"/>
              <a:gd name="T73" fmla="*/ 2147483647 h 102"/>
              <a:gd name="T74" fmla="*/ 2147483647 w 86"/>
              <a:gd name="T75" fmla="*/ 2147483647 h 102"/>
              <a:gd name="T76" fmla="*/ 2147483647 w 86"/>
              <a:gd name="T77" fmla="*/ 2147483647 h 102"/>
              <a:gd name="T78" fmla="*/ 2147483647 w 86"/>
              <a:gd name="T79" fmla="*/ 2147483647 h 102"/>
              <a:gd name="T80" fmla="*/ 2147483647 w 86"/>
              <a:gd name="T81" fmla="*/ 2147483647 h 102"/>
              <a:gd name="T82" fmla="*/ 2147483647 w 86"/>
              <a:gd name="T83" fmla="*/ 2147483647 h 102"/>
              <a:gd name="T84" fmla="*/ 2147483647 w 86"/>
              <a:gd name="T85" fmla="*/ 2147483647 h 102"/>
              <a:gd name="T86" fmla="*/ 2147483647 w 86"/>
              <a:gd name="T87" fmla="*/ 2147483647 h 102"/>
              <a:gd name="T88" fmla="*/ 2147483647 w 86"/>
              <a:gd name="T89" fmla="*/ 2147483647 h 102"/>
              <a:gd name="T90" fmla="*/ 2147483647 w 86"/>
              <a:gd name="T91" fmla="*/ 2147483647 h 102"/>
              <a:gd name="T92" fmla="*/ 2147483647 w 86"/>
              <a:gd name="T93" fmla="*/ 2147483647 h 102"/>
              <a:gd name="T94" fmla="*/ 2147483647 w 86"/>
              <a:gd name="T95" fmla="*/ 2147483647 h 102"/>
              <a:gd name="T96" fmla="*/ 2147483647 w 86"/>
              <a:gd name="T97" fmla="*/ 2147483647 h 102"/>
              <a:gd name="T98" fmla="*/ 2147483647 w 86"/>
              <a:gd name="T99" fmla="*/ 2147483647 h 102"/>
              <a:gd name="T100" fmla="*/ 2147483647 w 86"/>
              <a:gd name="T101" fmla="*/ 2147483647 h 102"/>
              <a:gd name="T102" fmla="*/ 2147483647 w 86"/>
              <a:gd name="T103" fmla="*/ 2147483647 h 102"/>
              <a:gd name="T104" fmla="*/ 2147483647 w 86"/>
              <a:gd name="T105" fmla="*/ 2147483647 h 102"/>
              <a:gd name="T106" fmla="*/ 2147483647 w 86"/>
              <a:gd name="T107" fmla="*/ 2147483647 h 102"/>
              <a:gd name="T108" fmla="*/ 2147483647 w 86"/>
              <a:gd name="T109" fmla="*/ 2147483647 h 1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6"/>
              <a:gd name="T166" fmla="*/ 0 h 102"/>
              <a:gd name="T167" fmla="*/ 86 w 86"/>
              <a:gd name="T168" fmla="*/ 102 h 1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4" name="Freeform 13"/>
          <p:cNvSpPr>
            <a:spLocks noEditPoints="1" noChangeArrowheads="1"/>
          </p:cNvSpPr>
          <p:nvPr/>
        </p:nvSpPr>
        <p:spPr bwMode="auto">
          <a:xfrm>
            <a:off x="2614613" y="3209925"/>
            <a:ext cx="304800" cy="315913"/>
          </a:xfrm>
          <a:custGeom>
            <a:avLst/>
            <a:gdLst>
              <a:gd name="T0" fmla="*/ 2147483647 w 81"/>
              <a:gd name="T1" fmla="*/ 2147483647 h 112"/>
              <a:gd name="T2" fmla="*/ 2147483647 w 81"/>
              <a:gd name="T3" fmla="*/ 2147483647 h 112"/>
              <a:gd name="T4" fmla="*/ 2147483647 w 81"/>
              <a:gd name="T5" fmla="*/ 2147483647 h 112"/>
              <a:gd name="T6" fmla="*/ 2147483647 w 81"/>
              <a:gd name="T7" fmla="*/ 2147483647 h 112"/>
              <a:gd name="T8" fmla="*/ 2147483647 w 81"/>
              <a:gd name="T9" fmla="*/ 2147483647 h 112"/>
              <a:gd name="T10" fmla="*/ 2147483647 w 81"/>
              <a:gd name="T11" fmla="*/ 2147483647 h 112"/>
              <a:gd name="T12" fmla="*/ 2147483647 w 81"/>
              <a:gd name="T13" fmla="*/ 2147483647 h 112"/>
              <a:gd name="T14" fmla="*/ 2147483647 w 81"/>
              <a:gd name="T15" fmla="*/ 2147483647 h 112"/>
              <a:gd name="T16" fmla="*/ 2147483647 w 81"/>
              <a:gd name="T17" fmla="*/ 2147483647 h 112"/>
              <a:gd name="T18" fmla="*/ 2147483647 w 81"/>
              <a:gd name="T19" fmla="*/ 0 h 112"/>
              <a:gd name="T20" fmla="*/ 2147483647 w 81"/>
              <a:gd name="T21" fmla="*/ 2147483647 h 112"/>
              <a:gd name="T22" fmla="*/ 2147483647 w 81"/>
              <a:gd name="T23" fmla="*/ 2147483647 h 112"/>
              <a:gd name="T24" fmla="*/ 2147483647 w 81"/>
              <a:gd name="T25" fmla="*/ 2147483647 h 112"/>
              <a:gd name="T26" fmla="*/ 2147483647 w 81"/>
              <a:gd name="T27" fmla="*/ 2147483647 h 112"/>
              <a:gd name="T28" fmla="*/ 2147483647 w 81"/>
              <a:gd name="T29" fmla="*/ 2147483647 h 112"/>
              <a:gd name="T30" fmla="*/ 2147483647 w 81"/>
              <a:gd name="T31" fmla="*/ 2147483647 h 112"/>
              <a:gd name="T32" fmla="*/ 2147483647 w 81"/>
              <a:gd name="T33" fmla="*/ 2147483647 h 112"/>
              <a:gd name="T34" fmla="*/ 2147483647 w 81"/>
              <a:gd name="T35" fmla="*/ 2147483647 h 112"/>
              <a:gd name="T36" fmla="*/ 2147483647 w 81"/>
              <a:gd name="T37" fmla="*/ 2147483647 h 112"/>
              <a:gd name="T38" fmla="*/ 2147483647 w 81"/>
              <a:gd name="T39" fmla="*/ 2147483647 h 112"/>
              <a:gd name="T40" fmla="*/ 2147483647 w 81"/>
              <a:gd name="T41" fmla="*/ 2147483647 h 112"/>
              <a:gd name="T42" fmla="*/ 2147483647 w 81"/>
              <a:gd name="T43" fmla="*/ 2147483647 h 112"/>
              <a:gd name="T44" fmla="*/ 2147483647 w 81"/>
              <a:gd name="T45" fmla="*/ 2147483647 h 112"/>
              <a:gd name="T46" fmla="*/ 2147483647 w 81"/>
              <a:gd name="T47" fmla="*/ 2147483647 h 112"/>
              <a:gd name="T48" fmla="*/ 2147483647 w 81"/>
              <a:gd name="T49" fmla="*/ 2147483647 h 112"/>
              <a:gd name="T50" fmla="*/ 2147483647 w 81"/>
              <a:gd name="T51" fmla="*/ 2147483647 h 112"/>
              <a:gd name="T52" fmla="*/ 2147483647 w 81"/>
              <a:gd name="T53" fmla="*/ 2147483647 h 112"/>
              <a:gd name="T54" fmla="*/ 2147483647 w 81"/>
              <a:gd name="T55" fmla="*/ 2147483647 h 112"/>
              <a:gd name="T56" fmla="*/ 2147483647 w 81"/>
              <a:gd name="T57" fmla="*/ 2147483647 h 112"/>
              <a:gd name="T58" fmla="*/ 2147483647 w 81"/>
              <a:gd name="T59" fmla="*/ 2147483647 h 112"/>
              <a:gd name="T60" fmla="*/ 2147483647 w 81"/>
              <a:gd name="T61" fmla="*/ 2147483647 h 112"/>
              <a:gd name="T62" fmla="*/ 2147483647 w 81"/>
              <a:gd name="T63" fmla="*/ 2147483647 h 112"/>
              <a:gd name="T64" fmla="*/ 2147483647 w 81"/>
              <a:gd name="T65" fmla="*/ 2147483647 h 112"/>
              <a:gd name="T66" fmla="*/ 2147483647 w 81"/>
              <a:gd name="T67" fmla="*/ 2147483647 h 112"/>
              <a:gd name="T68" fmla="*/ 2147483647 w 81"/>
              <a:gd name="T69" fmla="*/ 2147483647 h 112"/>
              <a:gd name="T70" fmla="*/ 2147483647 w 81"/>
              <a:gd name="T71" fmla="*/ 2147483647 h 112"/>
              <a:gd name="T72" fmla="*/ 2147483647 w 81"/>
              <a:gd name="T73" fmla="*/ 2147483647 h 112"/>
              <a:gd name="T74" fmla="*/ 2147483647 w 81"/>
              <a:gd name="T75" fmla="*/ 2147483647 h 112"/>
              <a:gd name="T76" fmla="*/ 2147483647 w 81"/>
              <a:gd name="T77" fmla="*/ 2147483647 h 112"/>
              <a:gd name="T78" fmla="*/ 2147483647 w 81"/>
              <a:gd name="T79" fmla="*/ 2147483647 h 112"/>
              <a:gd name="T80" fmla="*/ 2147483647 w 81"/>
              <a:gd name="T81" fmla="*/ 2147483647 h 112"/>
              <a:gd name="T82" fmla="*/ 2147483647 w 81"/>
              <a:gd name="T83" fmla="*/ 2147483647 h 112"/>
              <a:gd name="T84" fmla="*/ 2147483647 w 81"/>
              <a:gd name="T85" fmla="*/ 2147483647 h 112"/>
              <a:gd name="T86" fmla="*/ 2147483647 w 81"/>
              <a:gd name="T87" fmla="*/ 2147483647 h 112"/>
              <a:gd name="T88" fmla="*/ 2147483647 w 81"/>
              <a:gd name="T89" fmla="*/ 2147483647 h 112"/>
              <a:gd name="T90" fmla="*/ 2147483647 w 81"/>
              <a:gd name="T91" fmla="*/ 2147483647 h 112"/>
              <a:gd name="T92" fmla="*/ 2147483647 w 81"/>
              <a:gd name="T93" fmla="*/ 2147483647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
              <a:gd name="T142" fmla="*/ 0 h 112"/>
              <a:gd name="T143" fmla="*/ 81 w 81"/>
              <a:gd name="T144" fmla="*/ 112 h 1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5" name="Freeform 14"/>
          <p:cNvSpPr>
            <a:spLocks noEditPoints="1" noChangeArrowheads="1"/>
          </p:cNvSpPr>
          <p:nvPr/>
        </p:nvSpPr>
        <p:spPr bwMode="auto">
          <a:xfrm>
            <a:off x="4017963" y="2724150"/>
            <a:ext cx="292100" cy="247650"/>
          </a:xfrm>
          <a:custGeom>
            <a:avLst/>
            <a:gdLst>
              <a:gd name="T0" fmla="*/ 2147483647 w 78"/>
              <a:gd name="T1" fmla="*/ 2147483647 h 88"/>
              <a:gd name="T2" fmla="*/ 2147483647 w 78"/>
              <a:gd name="T3" fmla="*/ 2147483647 h 88"/>
              <a:gd name="T4" fmla="*/ 2147483647 w 78"/>
              <a:gd name="T5" fmla="*/ 2147483647 h 88"/>
              <a:gd name="T6" fmla="*/ 2147483647 w 78"/>
              <a:gd name="T7" fmla="*/ 2147483647 h 88"/>
              <a:gd name="T8" fmla="*/ 0 w 78"/>
              <a:gd name="T9" fmla="*/ 2147483647 h 88"/>
              <a:gd name="T10" fmla="*/ 2147483647 w 78"/>
              <a:gd name="T11" fmla="*/ 2147483647 h 88"/>
              <a:gd name="T12" fmla="*/ 2147483647 w 78"/>
              <a:gd name="T13" fmla="*/ 2147483647 h 88"/>
              <a:gd name="T14" fmla="*/ 2147483647 w 78"/>
              <a:gd name="T15" fmla="*/ 2147483647 h 88"/>
              <a:gd name="T16" fmla="*/ 2147483647 w 78"/>
              <a:gd name="T17" fmla="*/ 2147483647 h 88"/>
              <a:gd name="T18" fmla="*/ 2147483647 w 78"/>
              <a:gd name="T19" fmla="*/ 2147483647 h 88"/>
              <a:gd name="T20" fmla="*/ 2147483647 w 78"/>
              <a:gd name="T21" fmla="*/ 2147483647 h 88"/>
              <a:gd name="T22" fmla="*/ 2147483647 w 78"/>
              <a:gd name="T23" fmla="*/ 2147483647 h 88"/>
              <a:gd name="T24" fmla="*/ 2147483647 w 78"/>
              <a:gd name="T25" fmla="*/ 2147483647 h 88"/>
              <a:gd name="T26" fmla="*/ 2147483647 w 78"/>
              <a:gd name="T27" fmla="*/ 2147483647 h 88"/>
              <a:gd name="T28" fmla="*/ 2147483647 w 78"/>
              <a:gd name="T29" fmla="*/ 2147483647 h 88"/>
              <a:gd name="T30" fmla="*/ 2147483647 w 78"/>
              <a:gd name="T31" fmla="*/ 2147483647 h 88"/>
              <a:gd name="T32" fmla="*/ 2147483647 w 78"/>
              <a:gd name="T33" fmla="*/ 2147483647 h 88"/>
              <a:gd name="T34" fmla="*/ 2147483647 w 78"/>
              <a:gd name="T35" fmla="*/ 2147483647 h 88"/>
              <a:gd name="T36" fmla="*/ 2147483647 w 78"/>
              <a:gd name="T37" fmla="*/ 2147483647 h 88"/>
              <a:gd name="T38" fmla="*/ 2147483647 w 78"/>
              <a:gd name="T39" fmla="*/ 2147483647 h 88"/>
              <a:gd name="T40" fmla="*/ 2147483647 w 78"/>
              <a:gd name="T41" fmla="*/ 2147483647 h 88"/>
              <a:gd name="T42" fmla="*/ 2147483647 w 78"/>
              <a:gd name="T43" fmla="*/ 2147483647 h 88"/>
              <a:gd name="T44" fmla="*/ 2147483647 w 78"/>
              <a:gd name="T45" fmla="*/ 2147483647 h 88"/>
              <a:gd name="T46" fmla="*/ 2147483647 w 78"/>
              <a:gd name="T47" fmla="*/ 2147483647 h 88"/>
              <a:gd name="T48" fmla="*/ 2147483647 w 78"/>
              <a:gd name="T49" fmla="*/ 2147483647 h 88"/>
              <a:gd name="T50" fmla="*/ 2147483647 w 78"/>
              <a:gd name="T51" fmla="*/ 2147483647 h 88"/>
              <a:gd name="T52" fmla="*/ 2147483647 w 78"/>
              <a:gd name="T53" fmla="*/ 2147483647 h 88"/>
              <a:gd name="T54" fmla="*/ 2147483647 w 78"/>
              <a:gd name="T55" fmla="*/ 2147483647 h 88"/>
              <a:gd name="T56" fmla="*/ 2147483647 w 78"/>
              <a:gd name="T57" fmla="*/ 2147483647 h 88"/>
              <a:gd name="T58" fmla="*/ 2147483647 w 78"/>
              <a:gd name="T59" fmla="*/ 2147483647 h 88"/>
              <a:gd name="T60" fmla="*/ 2147483647 w 78"/>
              <a:gd name="T61" fmla="*/ 2147483647 h 88"/>
              <a:gd name="T62" fmla="*/ 2147483647 w 78"/>
              <a:gd name="T63" fmla="*/ 0 h 88"/>
              <a:gd name="T64" fmla="*/ 2147483647 w 78"/>
              <a:gd name="T65" fmla="*/ 0 h 88"/>
              <a:gd name="T66" fmla="*/ 2147483647 w 78"/>
              <a:gd name="T67" fmla="*/ 2147483647 h 88"/>
              <a:gd name="T68" fmla="*/ 2147483647 w 78"/>
              <a:gd name="T69" fmla="*/ 2147483647 h 88"/>
              <a:gd name="T70" fmla="*/ 2147483647 w 78"/>
              <a:gd name="T71" fmla="*/ 2147483647 h 88"/>
              <a:gd name="T72" fmla="*/ 2147483647 w 78"/>
              <a:gd name="T73" fmla="*/ 2147483647 h 88"/>
              <a:gd name="T74" fmla="*/ 2147483647 w 78"/>
              <a:gd name="T75" fmla="*/ 2147483647 h 88"/>
              <a:gd name="T76" fmla="*/ 2147483647 w 78"/>
              <a:gd name="T77" fmla="*/ 2147483647 h 88"/>
              <a:gd name="T78" fmla="*/ 2147483647 w 78"/>
              <a:gd name="T79" fmla="*/ 2147483647 h 88"/>
              <a:gd name="T80" fmla="*/ 2147483647 w 78"/>
              <a:gd name="T81" fmla="*/ 2147483647 h 88"/>
              <a:gd name="T82" fmla="*/ 2147483647 w 78"/>
              <a:gd name="T83" fmla="*/ 2147483647 h 88"/>
              <a:gd name="T84" fmla="*/ 2147483647 w 78"/>
              <a:gd name="T85" fmla="*/ 2147483647 h 88"/>
              <a:gd name="T86" fmla="*/ 2147483647 w 78"/>
              <a:gd name="T87" fmla="*/ 2147483647 h 88"/>
              <a:gd name="T88" fmla="*/ 2147483647 w 78"/>
              <a:gd name="T89" fmla="*/ 2147483647 h 88"/>
              <a:gd name="T90" fmla="*/ 2147483647 w 78"/>
              <a:gd name="T91" fmla="*/ 2147483647 h 88"/>
              <a:gd name="T92" fmla="*/ 2147483647 w 78"/>
              <a:gd name="T93" fmla="*/ 2147483647 h 88"/>
              <a:gd name="T94" fmla="*/ 2147483647 w 78"/>
              <a:gd name="T95" fmla="*/ 2147483647 h 88"/>
              <a:gd name="T96" fmla="*/ 2147483647 w 78"/>
              <a:gd name="T97" fmla="*/ 2147483647 h 88"/>
              <a:gd name="T98" fmla="*/ 2147483647 w 78"/>
              <a:gd name="T99" fmla="*/ 2147483647 h 88"/>
              <a:gd name="T100" fmla="*/ 2147483647 w 78"/>
              <a:gd name="T101" fmla="*/ 2147483647 h 88"/>
              <a:gd name="T102" fmla="*/ 2147483647 w 78"/>
              <a:gd name="T103" fmla="*/ 2147483647 h 88"/>
              <a:gd name="T104" fmla="*/ 2147483647 w 78"/>
              <a:gd name="T105" fmla="*/ 2147483647 h 88"/>
              <a:gd name="T106" fmla="*/ 2147483647 w 78"/>
              <a:gd name="T107" fmla="*/ 2147483647 h 88"/>
              <a:gd name="T108" fmla="*/ 2147483647 w 78"/>
              <a:gd name="T109" fmla="*/ 2147483647 h 88"/>
              <a:gd name="T110" fmla="*/ 2147483647 w 78"/>
              <a:gd name="T111" fmla="*/ 2147483647 h 88"/>
              <a:gd name="T112" fmla="*/ 2147483647 w 78"/>
              <a:gd name="T113" fmla="*/ 2147483647 h 88"/>
              <a:gd name="T114" fmla="*/ 2147483647 w 78"/>
              <a:gd name="T115" fmla="*/ 2147483647 h 88"/>
              <a:gd name="T116" fmla="*/ 2147483647 w 78"/>
              <a:gd name="T117" fmla="*/ 2147483647 h 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
              <a:gd name="T178" fmla="*/ 0 h 88"/>
              <a:gd name="T179" fmla="*/ 78 w 78"/>
              <a:gd name="T180" fmla="*/ 88 h 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6" name="Freeform 15"/>
          <p:cNvSpPr>
            <a:spLocks noEditPoints="1" noChangeArrowheads="1"/>
          </p:cNvSpPr>
          <p:nvPr/>
        </p:nvSpPr>
        <p:spPr bwMode="auto">
          <a:xfrm>
            <a:off x="2614613" y="635000"/>
            <a:ext cx="274637" cy="280988"/>
          </a:xfrm>
          <a:custGeom>
            <a:avLst/>
            <a:gdLst>
              <a:gd name="T0" fmla="*/ 2147483647 w 73"/>
              <a:gd name="T1" fmla="*/ 0 h 100"/>
              <a:gd name="T2" fmla="*/ 2147483647 w 73"/>
              <a:gd name="T3" fmla="*/ 2147483647 h 100"/>
              <a:gd name="T4" fmla="*/ 2147483647 w 73"/>
              <a:gd name="T5" fmla="*/ 2147483647 h 100"/>
              <a:gd name="T6" fmla="*/ 2147483647 w 73"/>
              <a:gd name="T7" fmla="*/ 2147483647 h 100"/>
              <a:gd name="T8" fmla="*/ 2147483647 w 73"/>
              <a:gd name="T9" fmla="*/ 2147483647 h 100"/>
              <a:gd name="T10" fmla="*/ 2147483647 w 73"/>
              <a:gd name="T11" fmla="*/ 2147483647 h 100"/>
              <a:gd name="T12" fmla="*/ 2147483647 w 73"/>
              <a:gd name="T13" fmla="*/ 2147483647 h 100"/>
              <a:gd name="T14" fmla="*/ 2147483647 w 73"/>
              <a:gd name="T15" fmla="*/ 2147483647 h 100"/>
              <a:gd name="T16" fmla="*/ 2147483647 w 73"/>
              <a:gd name="T17" fmla="*/ 2147483647 h 100"/>
              <a:gd name="T18" fmla="*/ 2147483647 w 73"/>
              <a:gd name="T19" fmla="*/ 2147483647 h 100"/>
              <a:gd name="T20" fmla="*/ 2147483647 w 73"/>
              <a:gd name="T21" fmla="*/ 2147483647 h 100"/>
              <a:gd name="T22" fmla="*/ 2147483647 w 73"/>
              <a:gd name="T23" fmla="*/ 2147483647 h 100"/>
              <a:gd name="T24" fmla="*/ 2147483647 w 73"/>
              <a:gd name="T25" fmla="*/ 2147483647 h 100"/>
              <a:gd name="T26" fmla="*/ 2147483647 w 73"/>
              <a:gd name="T27" fmla="*/ 2147483647 h 100"/>
              <a:gd name="T28" fmla="*/ 2147483647 w 73"/>
              <a:gd name="T29" fmla="*/ 2147483647 h 100"/>
              <a:gd name="T30" fmla="*/ 2147483647 w 73"/>
              <a:gd name="T31" fmla="*/ 2147483647 h 100"/>
              <a:gd name="T32" fmla="*/ 2147483647 w 73"/>
              <a:gd name="T33" fmla="*/ 2147483647 h 100"/>
              <a:gd name="T34" fmla="*/ 2147483647 w 73"/>
              <a:gd name="T35" fmla="*/ 2147483647 h 100"/>
              <a:gd name="T36" fmla="*/ 0 w 73"/>
              <a:gd name="T37" fmla="*/ 2147483647 h 100"/>
              <a:gd name="T38" fmla="*/ 2147483647 w 73"/>
              <a:gd name="T39" fmla="*/ 2147483647 h 100"/>
              <a:gd name="T40" fmla="*/ 2147483647 w 73"/>
              <a:gd name="T41" fmla="*/ 0 h 100"/>
              <a:gd name="T42" fmla="*/ 2147483647 w 73"/>
              <a:gd name="T43" fmla="*/ 2147483647 h 100"/>
              <a:gd name="T44" fmla="*/ 2147483647 w 73"/>
              <a:gd name="T45" fmla="*/ 2147483647 h 100"/>
              <a:gd name="T46" fmla="*/ 2147483647 w 73"/>
              <a:gd name="T47" fmla="*/ 2147483647 h 100"/>
              <a:gd name="T48" fmla="*/ 2147483647 w 73"/>
              <a:gd name="T49" fmla="*/ 2147483647 h 100"/>
              <a:gd name="T50" fmla="*/ 2147483647 w 73"/>
              <a:gd name="T51" fmla="*/ 2147483647 h 100"/>
              <a:gd name="T52" fmla="*/ 2147483647 w 73"/>
              <a:gd name="T53" fmla="*/ 2147483647 h 100"/>
              <a:gd name="T54" fmla="*/ 2147483647 w 73"/>
              <a:gd name="T55" fmla="*/ 2147483647 h 100"/>
              <a:gd name="T56" fmla="*/ 2147483647 w 73"/>
              <a:gd name="T57" fmla="*/ 2147483647 h 100"/>
              <a:gd name="T58" fmla="*/ 2147483647 w 73"/>
              <a:gd name="T59" fmla="*/ 2147483647 h 100"/>
              <a:gd name="T60" fmla="*/ 2147483647 w 73"/>
              <a:gd name="T61" fmla="*/ 2147483647 h 100"/>
              <a:gd name="T62" fmla="*/ 2147483647 w 73"/>
              <a:gd name="T63" fmla="*/ 2147483647 h 100"/>
              <a:gd name="T64" fmla="*/ 2147483647 w 73"/>
              <a:gd name="T65" fmla="*/ 2147483647 h 100"/>
              <a:gd name="T66" fmla="*/ 2147483647 w 73"/>
              <a:gd name="T67" fmla="*/ 2147483647 h 100"/>
              <a:gd name="T68" fmla="*/ 2147483647 w 73"/>
              <a:gd name="T69" fmla="*/ 2147483647 h 100"/>
              <a:gd name="T70" fmla="*/ 2147483647 w 73"/>
              <a:gd name="T71" fmla="*/ 2147483647 h 100"/>
              <a:gd name="T72" fmla="*/ 2147483647 w 73"/>
              <a:gd name="T73" fmla="*/ 2147483647 h 100"/>
              <a:gd name="T74" fmla="*/ 2147483647 w 73"/>
              <a:gd name="T75" fmla="*/ 2147483647 h 100"/>
              <a:gd name="T76" fmla="*/ 2147483647 w 73"/>
              <a:gd name="T77" fmla="*/ 2147483647 h 100"/>
              <a:gd name="T78" fmla="*/ 2147483647 w 73"/>
              <a:gd name="T79" fmla="*/ 2147483647 h 100"/>
              <a:gd name="T80" fmla="*/ 2147483647 w 73"/>
              <a:gd name="T81" fmla="*/ 2147483647 h 100"/>
              <a:gd name="T82" fmla="*/ 2147483647 w 73"/>
              <a:gd name="T83" fmla="*/ 2147483647 h 100"/>
              <a:gd name="T84" fmla="*/ 2147483647 w 73"/>
              <a:gd name="T85" fmla="*/ 2147483647 h 100"/>
              <a:gd name="T86" fmla="*/ 2147483647 w 73"/>
              <a:gd name="T87" fmla="*/ 2147483647 h 1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3"/>
              <a:gd name="T133" fmla="*/ 0 h 100"/>
              <a:gd name="T134" fmla="*/ 73 w 73"/>
              <a:gd name="T135" fmla="*/ 100 h 1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7" name="Freeform 16"/>
          <p:cNvSpPr>
            <a:spLocks noEditPoints="1" noChangeArrowheads="1"/>
          </p:cNvSpPr>
          <p:nvPr/>
        </p:nvSpPr>
        <p:spPr bwMode="auto">
          <a:xfrm>
            <a:off x="1928813" y="1146175"/>
            <a:ext cx="269875" cy="284163"/>
          </a:xfrm>
          <a:custGeom>
            <a:avLst/>
            <a:gdLst>
              <a:gd name="T0" fmla="*/ 2147483647 w 72"/>
              <a:gd name="T1" fmla="*/ 2147483647 h 101"/>
              <a:gd name="T2" fmla="*/ 2147483647 w 72"/>
              <a:gd name="T3" fmla="*/ 2147483647 h 101"/>
              <a:gd name="T4" fmla="*/ 2147483647 w 72"/>
              <a:gd name="T5" fmla="*/ 2147483647 h 101"/>
              <a:gd name="T6" fmla="*/ 2147483647 w 72"/>
              <a:gd name="T7" fmla="*/ 2147483647 h 101"/>
              <a:gd name="T8" fmla="*/ 2147483647 w 72"/>
              <a:gd name="T9" fmla="*/ 2147483647 h 101"/>
              <a:gd name="T10" fmla="*/ 2147483647 w 72"/>
              <a:gd name="T11" fmla="*/ 2147483647 h 101"/>
              <a:gd name="T12" fmla="*/ 2147483647 w 72"/>
              <a:gd name="T13" fmla="*/ 2147483647 h 101"/>
              <a:gd name="T14" fmla="*/ 2147483647 w 72"/>
              <a:gd name="T15" fmla="*/ 2147483647 h 101"/>
              <a:gd name="T16" fmla="*/ 2147483647 w 72"/>
              <a:gd name="T17" fmla="*/ 2147483647 h 101"/>
              <a:gd name="T18" fmla="*/ 2147483647 w 72"/>
              <a:gd name="T19" fmla="*/ 2147483647 h 101"/>
              <a:gd name="T20" fmla="*/ 2147483647 w 72"/>
              <a:gd name="T21" fmla="*/ 2147483647 h 101"/>
              <a:gd name="T22" fmla="*/ 2147483647 w 72"/>
              <a:gd name="T23" fmla="*/ 2147483647 h 101"/>
              <a:gd name="T24" fmla="*/ 2147483647 w 72"/>
              <a:gd name="T25" fmla="*/ 2147483647 h 101"/>
              <a:gd name="T26" fmla="*/ 2147483647 w 72"/>
              <a:gd name="T27" fmla="*/ 2147483647 h 101"/>
              <a:gd name="T28" fmla="*/ 2147483647 w 72"/>
              <a:gd name="T29" fmla="*/ 2147483647 h 101"/>
              <a:gd name="T30" fmla="*/ 2147483647 w 72"/>
              <a:gd name="T31" fmla="*/ 2147483647 h 101"/>
              <a:gd name="T32" fmla="*/ 2147483647 w 72"/>
              <a:gd name="T33" fmla="*/ 2147483647 h 101"/>
              <a:gd name="T34" fmla="*/ 2147483647 w 72"/>
              <a:gd name="T35" fmla="*/ 2147483647 h 101"/>
              <a:gd name="T36" fmla="*/ 2147483647 w 72"/>
              <a:gd name="T37" fmla="*/ 2147483647 h 101"/>
              <a:gd name="T38" fmla="*/ 2147483647 w 72"/>
              <a:gd name="T39" fmla="*/ 2147483647 h 101"/>
              <a:gd name="T40" fmla="*/ 0 w 72"/>
              <a:gd name="T41" fmla="*/ 2147483647 h 101"/>
              <a:gd name="T42" fmla="*/ 2147483647 w 72"/>
              <a:gd name="T43" fmla="*/ 2147483647 h 101"/>
              <a:gd name="T44" fmla="*/ 2147483647 w 72"/>
              <a:gd name="T45" fmla="*/ 2147483647 h 101"/>
              <a:gd name="T46" fmla="*/ 2147483647 w 72"/>
              <a:gd name="T47" fmla="*/ 2147483647 h 101"/>
              <a:gd name="T48" fmla="*/ 2147483647 w 72"/>
              <a:gd name="T49" fmla="*/ 2147483647 h 101"/>
              <a:gd name="T50" fmla="*/ 2147483647 w 72"/>
              <a:gd name="T51" fmla="*/ 2147483647 h 101"/>
              <a:gd name="T52" fmla="*/ 2147483647 w 72"/>
              <a:gd name="T53" fmla="*/ 2147483647 h 101"/>
              <a:gd name="T54" fmla="*/ 2147483647 w 72"/>
              <a:gd name="T55" fmla="*/ 2147483647 h 101"/>
              <a:gd name="T56" fmla="*/ 2147483647 w 72"/>
              <a:gd name="T57" fmla="*/ 2147483647 h 101"/>
              <a:gd name="T58" fmla="*/ 2147483647 w 72"/>
              <a:gd name="T59" fmla="*/ 2147483647 h 101"/>
              <a:gd name="T60" fmla="*/ 2147483647 w 72"/>
              <a:gd name="T61" fmla="*/ 2147483647 h 101"/>
              <a:gd name="T62" fmla="*/ 2147483647 w 72"/>
              <a:gd name="T63" fmla="*/ 2147483647 h 101"/>
              <a:gd name="T64" fmla="*/ 2147483647 w 72"/>
              <a:gd name="T65" fmla="*/ 2147483647 h 101"/>
              <a:gd name="T66" fmla="*/ 2147483647 w 72"/>
              <a:gd name="T67" fmla="*/ 2147483647 h 101"/>
              <a:gd name="T68" fmla="*/ 2147483647 w 72"/>
              <a:gd name="T69" fmla="*/ 2147483647 h 101"/>
              <a:gd name="T70" fmla="*/ 2147483647 w 72"/>
              <a:gd name="T71" fmla="*/ 2147483647 h 101"/>
              <a:gd name="T72" fmla="*/ 2147483647 w 72"/>
              <a:gd name="T73" fmla="*/ 2147483647 h 101"/>
              <a:gd name="T74" fmla="*/ 2147483647 w 72"/>
              <a:gd name="T75" fmla="*/ 2147483647 h 101"/>
              <a:gd name="T76" fmla="*/ 2147483647 w 72"/>
              <a:gd name="T77" fmla="*/ 2147483647 h 101"/>
              <a:gd name="T78" fmla="*/ 2147483647 w 72"/>
              <a:gd name="T79" fmla="*/ 2147483647 h 101"/>
              <a:gd name="T80" fmla="*/ 2147483647 w 72"/>
              <a:gd name="T81" fmla="*/ 2147483647 h 101"/>
              <a:gd name="T82" fmla="*/ 2147483647 w 72"/>
              <a:gd name="T83" fmla="*/ 2147483647 h 101"/>
              <a:gd name="T84" fmla="*/ 2147483647 w 72"/>
              <a:gd name="T85" fmla="*/ 2147483647 h 101"/>
              <a:gd name="T86" fmla="*/ 2147483647 w 72"/>
              <a:gd name="T87" fmla="*/ 2147483647 h 101"/>
              <a:gd name="T88" fmla="*/ 2147483647 w 72"/>
              <a:gd name="T89" fmla="*/ 2147483647 h 101"/>
              <a:gd name="T90" fmla="*/ 2147483647 w 72"/>
              <a:gd name="T91" fmla="*/ 2147483647 h 101"/>
              <a:gd name="T92" fmla="*/ 2147483647 w 72"/>
              <a:gd name="T93" fmla="*/ 2147483647 h 101"/>
              <a:gd name="T94" fmla="*/ 2147483647 w 72"/>
              <a:gd name="T95" fmla="*/ 2147483647 h 101"/>
              <a:gd name="T96" fmla="*/ 2147483647 w 72"/>
              <a:gd name="T97" fmla="*/ 2147483647 h 101"/>
              <a:gd name="T98" fmla="*/ 2147483647 w 72"/>
              <a:gd name="T99" fmla="*/ 2147483647 h 101"/>
              <a:gd name="T100" fmla="*/ 2147483647 w 72"/>
              <a:gd name="T101" fmla="*/ 2147483647 h 101"/>
              <a:gd name="T102" fmla="*/ 2147483647 w 72"/>
              <a:gd name="T103" fmla="*/ 2147483647 h 101"/>
              <a:gd name="T104" fmla="*/ 2147483647 w 72"/>
              <a:gd name="T105" fmla="*/ 2147483647 h 101"/>
              <a:gd name="T106" fmla="*/ 2147483647 w 72"/>
              <a:gd name="T107" fmla="*/ 2147483647 h 101"/>
              <a:gd name="T108" fmla="*/ 2147483647 w 72"/>
              <a:gd name="T109" fmla="*/ 2147483647 h 101"/>
              <a:gd name="T110" fmla="*/ 2147483647 w 72"/>
              <a:gd name="T111" fmla="*/ 2147483647 h 101"/>
              <a:gd name="T112" fmla="*/ 2147483647 w 72"/>
              <a:gd name="T113" fmla="*/ 2147483647 h 101"/>
              <a:gd name="T114" fmla="*/ 2147483647 w 72"/>
              <a:gd name="T115" fmla="*/ 2147483647 h 1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2"/>
              <a:gd name="T175" fmla="*/ 0 h 101"/>
              <a:gd name="T176" fmla="*/ 72 w 72"/>
              <a:gd name="T177" fmla="*/ 101 h 10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2" h="101">
                <a:moveTo>
                  <a:pt x="36" y="1"/>
                </a:moveTo>
                <a:cubicBezTo>
                  <a:pt x="68" y="0"/>
                  <a:pt x="72" y="19"/>
                  <a:pt x="72" y="41"/>
                </a:cubicBezTo>
                <a:cubicBezTo>
                  <a:pt x="72" y="50"/>
                  <a:pt x="70" y="58"/>
                  <a:pt x="65" y="64"/>
                </a:cubicBezTo>
                <a:cubicBezTo>
                  <a:pt x="62" y="64"/>
                  <a:pt x="62" y="64"/>
                  <a:pt x="62" y="64"/>
                </a:cubicBezTo>
                <a:cubicBezTo>
                  <a:pt x="62" y="71"/>
                  <a:pt x="62" y="79"/>
                  <a:pt x="63" y="85"/>
                </a:cubicBezTo>
                <a:cubicBezTo>
                  <a:pt x="58" y="91"/>
                  <a:pt x="54" y="96"/>
                  <a:pt x="44"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29" y="101"/>
                  <a:pt x="29" y="101"/>
                  <a:pt x="29" y="101"/>
                </a:cubicBezTo>
                <a:cubicBezTo>
                  <a:pt x="18" y="96"/>
                  <a:pt x="14" y="91"/>
                  <a:pt x="10" y="85"/>
                </a:cubicBezTo>
                <a:cubicBezTo>
                  <a:pt x="10" y="79"/>
                  <a:pt x="10" y="71"/>
                  <a:pt x="10" y="64"/>
                </a:cubicBezTo>
                <a:cubicBezTo>
                  <a:pt x="7" y="64"/>
                  <a:pt x="7" y="64"/>
                  <a:pt x="7" y="64"/>
                </a:cubicBezTo>
                <a:cubicBezTo>
                  <a:pt x="2" y="58"/>
                  <a:pt x="0" y="50"/>
                  <a:pt x="0" y="41"/>
                </a:cubicBezTo>
                <a:cubicBezTo>
                  <a:pt x="0" y="19"/>
                  <a:pt x="4" y="1"/>
                  <a:pt x="36" y="1"/>
                </a:cubicBezTo>
                <a:close/>
                <a:moveTo>
                  <a:pt x="59" y="64"/>
                </a:moveTo>
                <a:cubicBezTo>
                  <a:pt x="54" y="63"/>
                  <a:pt x="54" y="63"/>
                  <a:pt x="54" y="63"/>
                </a:cubicBezTo>
                <a:cubicBezTo>
                  <a:pt x="50" y="67"/>
                  <a:pt x="50" y="67"/>
                  <a:pt x="50" y="67"/>
                </a:cubicBezTo>
                <a:cubicBezTo>
                  <a:pt x="52" y="75"/>
                  <a:pt x="52" y="75"/>
                  <a:pt x="52" y="75"/>
                </a:cubicBezTo>
                <a:cubicBezTo>
                  <a:pt x="42" y="81"/>
                  <a:pt x="31" y="81"/>
                  <a:pt x="21" y="76"/>
                </a:cubicBezTo>
                <a:cubicBezTo>
                  <a:pt x="23" y="67"/>
                  <a:pt x="23" y="67"/>
                  <a:pt x="23" y="67"/>
                </a:cubicBezTo>
                <a:cubicBezTo>
                  <a:pt x="20" y="63"/>
                  <a:pt x="20" y="63"/>
                  <a:pt x="20" y="63"/>
                </a:cubicBezTo>
                <a:cubicBezTo>
                  <a:pt x="13" y="64"/>
                  <a:pt x="13" y="64"/>
                  <a:pt x="13" y="64"/>
                </a:cubicBezTo>
                <a:cubicBezTo>
                  <a:pt x="14" y="71"/>
                  <a:pt x="16" y="78"/>
                  <a:pt x="19" y="84"/>
                </a:cubicBezTo>
                <a:cubicBezTo>
                  <a:pt x="20" y="83"/>
                  <a:pt x="20" y="81"/>
                  <a:pt x="21" y="80"/>
                </a:cubicBezTo>
                <a:cubicBezTo>
                  <a:pt x="25" y="83"/>
                  <a:pt x="31" y="84"/>
                  <a:pt x="36" y="84"/>
                </a:cubicBezTo>
                <a:cubicBezTo>
                  <a:pt x="36" y="84"/>
                  <a:pt x="36" y="84"/>
                  <a:pt x="36" y="84"/>
                </a:cubicBezTo>
                <a:cubicBezTo>
                  <a:pt x="36" y="84"/>
                  <a:pt x="36" y="84"/>
                  <a:pt x="36" y="84"/>
                </a:cubicBezTo>
                <a:cubicBezTo>
                  <a:pt x="36" y="84"/>
                  <a:pt x="36" y="84"/>
                  <a:pt x="36" y="84"/>
                </a:cubicBezTo>
                <a:cubicBezTo>
                  <a:pt x="36" y="84"/>
                  <a:pt x="36" y="84"/>
                  <a:pt x="36" y="84"/>
                </a:cubicBezTo>
                <a:cubicBezTo>
                  <a:pt x="42" y="84"/>
                  <a:pt x="47" y="83"/>
                  <a:pt x="52" y="80"/>
                </a:cubicBezTo>
                <a:cubicBezTo>
                  <a:pt x="52" y="81"/>
                  <a:pt x="53" y="83"/>
                  <a:pt x="53" y="84"/>
                </a:cubicBezTo>
                <a:cubicBezTo>
                  <a:pt x="56" y="78"/>
                  <a:pt x="59" y="71"/>
                  <a:pt x="59" y="64"/>
                </a:cubicBezTo>
                <a:close/>
                <a:moveTo>
                  <a:pt x="39" y="52"/>
                </a:moveTo>
                <a:cubicBezTo>
                  <a:pt x="37" y="52"/>
                  <a:pt x="36" y="52"/>
                  <a:pt x="34" y="52"/>
                </a:cubicBezTo>
                <a:cubicBezTo>
                  <a:pt x="32" y="56"/>
                  <a:pt x="31" y="60"/>
                  <a:pt x="31" y="64"/>
                </a:cubicBezTo>
                <a:cubicBezTo>
                  <a:pt x="33" y="66"/>
                  <a:pt x="34" y="66"/>
                  <a:pt x="35" y="67"/>
                </a:cubicBezTo>
                <a:cubicBezTo>
                  <a:pt x="36" y="65"/>
                  <a:pt x="36" y="65"/>
                  <a:pt x="36" y="65"/>
                </a:cubicBezTo>
                <a:cubicBezTo>
                  <a:pt x="37" y="67"/>
                  <a:pt x="37" y="67"/>
                  <a:pt x="37" y="67"/>
                </a:cubicBezTo>
                <a:cubicBezTo>
                  <a:pt x="39" y="66"/>
                  <a:pt x="40" y="66"/>
                  <a:pt x="41" y="64"/>
                </a:cubicBezTo>
                <a:cubicBezTo>
                  <a:pt x="42" y="60"/>
                  <a:pt x="41" y="56"/>
                  <a:pt x="39" y="52"/>
                </a:cubicBezTo>
                <a:close/>
                <a:moveTo>
                  <a:pt x="12" y="42"/>
                </a:moveTo>
                <a:cubicBezTo>
                  <a:pt x="12" y="47"/>
                  <a:pt x="14" y="52"/>
                  <a:pt x="18" y="56"/>
                </a:cubicBezTo>
                <a:cubicBezTo>
                  <a:pt x="24" y="55"/>
                  <a:pt x="29" y="51"/>
                  <a:pt x="33" y="45"/>
                </a:cubicBezTo>
                <a:cubicBezTo>
                  <a:pt x="33" y="43"/>
                  <a:pt x="32" y="41"/>
                  <a:pt x="30" y="38"/>
                </a:cubicBezTo>
                <a:cubicBezTo>
                  <a:pt x="24" y="37"/>
                  <a:pt x="18" y="39"/>
                  <a:pt x="12" y="42"/>
                </a:cubicBezTo>
                <a:close/>
                <a:moveTo>
                  <a:pt x="60" y="42"/>
                </a:moveTo>
                <a:cubicBezTo>
                  <a:pt x="54" y="39"/>
                  <a:pt x="48" y="37"/>
                  <a:pt x="42" y="38"/>
                </a:cubicBezTo>
                <a:cubicBezTo>
                  <a:pt x="40" y="41"/>
                  <a:pt x="40" y="43"/>
                  <a:pt x="40" y="45"/>
                </a:cubicBezTo>
                <a:cubicBezTo>
                  <a:pt x="43" y="51"/>
                  <a:pt x="48" y="55"/>
                  <a:pt x="54" y="56"/>
                </a:cubicBezTo>
                <a:cubicBezTo>
                  <a:pt x="58" y="52"/>
                  <a:pt x="60" y="47"/>
                  <a:pt x="60"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8" name="Freeform 17"/>
          <p:cNvSpPr>
            <a:spLocks noEditPoints="1" noChangeArrowheads="1"/>
          </p:cNvSpPr>
          <p:nvPr/>
        </p:nvSpPr>
        <p:spPr bwMode="auto">
          <a:xfrm>
            <a:off x="4002088" y="1695450"/>
            <a:ext cx="357187" cy="238125"/>
          </a:xfrm>
          <a:custGeom>
            <a:avLst/>
            <a:gdLst>
              <a:gd name="T0" fmla="*/ 2147483647 w 95"/>
              <a:gd name="T1" fmla="*/ 0 h 85"/>
              <a:gd name="T2" fmla="*/ 2147483647 w 95"/>
              <a:gd name="T3" fmla="*/ 0 h 85"/>
              <a:gd name="T4" fmla="*/ 2147483647 w 95"/>
              <a:gd name="T5" fmla="*/ 2147483647 h 85"/>
              <a:gd name="T6" fmla="*/ 2147483647 w 95"/>
              <a:gd name="T7" fmla="*/ 2147483647 h 85"/>
              <a:gd name="T8" fmla="*/ 2147483647 w 95"/>
              <a:gd name="T9" fmla="*/ 2147483647 h 85"/>
              <a:gd name="T10" fmla="*/ 2147483647 w 95"/>
              <a:gd name="T11" fmla="*/ 2147483647 h 85"/>
              <a:gd name="T12" fmla="*/ 0 w 95"/>
              <a:gd name="T13" fmla="*/ 2147483647 h 85"/>
              <a:gd name="T14" fmla="*/ 0 w 95"/>
              <a:gd name="T15" fmla="*/ 2147483647 h 85"/>
              <a:gd name="T16" fmla="*/ 2147483647 w 95"/>
              <a:gd name="T17" fmla="*/ 0 h 85"/>
              <a:gd name="T18" fmla="*/ 2147483647 w 95"/>
              <a:gd name="T19" fmla="*/ 2147483647 h 85"/>
              <a:gd name="T20" fmla="*/ 2147483647 w 95"/>
              <a:gd name="T21" fmla="*/ 2147483647 h 85"/>
              <a:gd name="T22" fmla="*/ 2147483647 w 95"/>
              <a:gd name="T23" fmla="*/ 2147483647 h 85"/>
              <a:gd name="T24" fmla="*/ 2147483647 w 95"/>
              <a:gd name="T25" fmla="*/ 2147483647 h 85"/>
              <a:gd name="T26" fmla="*/ 2147483647 w 95"/>
              <a:gd name="T27" fmla="*/ 2147483647 h 85"/>
              <a:gd name="T28" fmla="*/ 2147483647 w 95"/>
              <a:gd name="T29" fmla="*/ 2147483647 h 85"/>
              <a:gd name="T30" fmla="*/ 2147483647 w 95"/>
              <a:gd name="T31" fmla="*/ 2147483647 h 85"/>
              <a:gd name="T32" fmla="*/ 2147483647 w 95"/>
              <a:gd name="T33" fmla="*/ 2147483647 h 85"/>
              <a:gd name="T34" fmla="*/ 2147483647 w 95"/>
              <a:gd name="T35" fmla="*/ 2147483647 h 85"/>
              <a:gd name="T36" fmla="*/ 2147483647 w 95"/>
              <a:gd name="T37" fmla="*/ 2147483647 h 85"/>
              <a:gd name="T38" fmla="*/ 2147483647 w 95"/>
              <a:gd name="T39" fmla="*/ 2147483647 h 85"/>
              <a:gd name="T40" fmla="*/ 2147483647 w 95"/>
              <a:gd name="T41" fmla="*/ 2147483647 h 85"/>
              <a:gd name="T42" fmla="*/ 2147483647 w 95"/>
              <a:gd name="T43" fmla="*/ 2147483647 h 85"/>
              <a:gd name="T44" fmla="*/ 2147483647 w 95"/>
              <a:gd name="T45" fmla="*/ 2147483647 h 85"/>
              <a:gd name="T46" fmla="*/ 2147483647 w 95"/>
              <a:gd name="T47" fmla="*/ 2147483647 h 85"/>
              <a:gd name="T48" fmla="*/ 2147483647 w 95"/>
              <a:gd name="T49" fmla="*/ 2147483647 h 85"/>
              <a:gd name="T50" fmla="*/ 2147483647 w 95"/>
              <a:gd name="T51" fmla="*/ 2147483647 h 85"/>
              <a:gd name="T52" fmla="*/ 2147483647 w 95"/>
              <a:gd name="T53" fmla="*/ 2147483647 h 85"/>
              <a:gd name="T54" fmla="*/ 2147483647 w 95"/>
              <a:gd name="T55" fmla="*/ 2147483647 h 85"/>
              <a:gd name="T56" fmla="*/ 2147483647 w 95"/>
              <a:gd name="T57" fmla="*/ 2147483647 h 85"/>
              <a:gd name="T58" fmla="*/ 2147483647 w 95"/>
              <a:gd name="T59" fmla="*/ 2147483647 h 85"/>
              <a:gd name="T60" fmla="*/ 2147483647 w 95"/>
              <a:gd name="T61" fmla="*/ 2147483647 h 85"/>
              <a:gd name="T62" fmla="*/ 2147483647 w 95"/>
              <a:gd name="T63" fmla="*/ 2147483647 h 85"/>
              <a:gd name="T64" fmla="*/ 2147483647 w 95"/>
              <a:gd name="T65" fmla="*/ 2147483647 h 85"/>
              <a:gd name="T66" fmla="*/ 2147483647 w 95"/>
              <a:gd name="T67" fmla="*/ 2147483647 h 85"/>
              <a:gd name="T68" fmla="*/ 2147483647 w 95"/>
              <a:gd name="T69" fmla="*/ 2147483647 h 85"/>
              <a:gd name="T70" fmla="*/ 2147483647 w 95"/>
              <a:gd name="T71" fmla="*/ 2147483647 h 85"/>
              <a:gd name="T72" fmla="*/ 2147483647 w 95"/>
              <a:gd name="T73" fmla="*/ 2147483647 h 85"/>
              <a:gd name="T74" fmla="*/ 2147483647 w 95"/>
              <a:gd name="T75" fmla="*/ 2147483647 h 85"/>
              <a:gd name="T76" fmla="*/ 2147483647 w 95"/>
              <a:gd name="T77" fmla="*/ 2147483647 h 85"/>
              <a:gd name="T78" fmla="*/ 2147483647 w 95"/>
              <a:gd name="T79" fmla="*/ 2147483647 h 85"/>
              <a:gd name="T80" fmla="*/ 2147483647 w 95"/>
              <a:gd name="T81" fmla="*/ 2147483647 h 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5"/>
              <a:gd name="T124" fmla="*/ 0 h 85"/>
              <a:gd name="T125" fmla="*/ 95 w 95"/>
              <a:gd name="T126" fmla="*/ 85 h 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9" name="Freeform 18"/>
          <p:cNvSpPr>
            <a:spLocks noEditPoints="1" noChangeArrowheads="1"/>
          </p:cNvSpPr>
          <p:nvPr/>
        </p:nvSpPr>
        <p:spPr bwMode="auto">
          <a:xfrm>
            <a:off x="2600325" y="1154113"/>
            <a:ext cx="355600" cy="268287"/>
          </a:xfrm>
          <a:custGeom>
            <a:avLst/>
            <a:gdLst>
              <a:gd name="T0" fmla="*/ 2147483647 w 95"/>
              <a:gd name="T1" fmla="*/ 2147483647 h 95"/>
              <a:gd name="T2" fmla="*/ 2147483647 w 95"/>
              <a:gd name="T3" fmla="*/ 2147483647 h 95"/>
              <a:gd name="T4" fmla="*/ 2147483647 w 95"/>
              <a:gd name="T5" fmla="*/ 2147483647 h 95"/>
              <a:gd name="T6" fmla="*/ 2147483647 w 95"/>
              <a:gd name="T7" fmla="*/ 2147483647 h 95"/>
              <a:gd name="T8" fmla="*/ 2147483647 w 95"/>
              <a:gd name="T9" fmla="*/ 2147483647 h 95"/>
              <a:gd name="T10" fmla="*/ 2147483647 w 95"/>
              <a:gd name="T11" fmla="*/ 2147483647 h 95"/>
              <a:gd name="T12" fmla="*/ 2147483647 w 95"/>
              <a:gd name="T13" fmla="*/ 2147483647 h 95"/>
              <a:gd name="T14" fmla="*/ 2147483647 w 95"/>
              <a:gd name="T15" fmla="*/ 2147483647 h 95"/>
              <a:gd name="T16" fmla="*/ 2147483647 w 95"/>
              <a:gd name="T17" fmla="*/ 2147483647 h 95"/>
              <a:gd name="T18" fmla="*/ 2147483647 w 95"/>
              <a:gd name="T19" fmla="*/ 2147483647 h 95"/>
              <a:gd name="T20" fmla="*/ 2147483647 w 95"/>
              <a:gd name="T21" fmla="*/ 2147483647 h 95"/>
              <a:gd name="T22" fmla="*/ 2147483647 w 95"/>
              <a:gd name="T23" fmla="*/ 2147483647 h 95"/>
              <a:gd name="T24" fmla="*/ 0 w 95"/>
              <a:gd name="T25" fmla="*/ 2147483647 h 95"/>
              <a:gd name="T26" fmla="*/ 0 w 95"/>
              <a:gd name="T27" fmla="*/ 2147483647 h 95"/>
              <a:gd name="T28" fmla="*/ 2147483647 w 95"/>
              <a:gd name="T29" fmla="*/ 2147483647 h 95"/>
              <a:gd name="T30" fmla="*/ 2147483647 w 95"/>
              <a:gd name="T31" fmla="*/ 2147483647 h 95"/>
              <a:gd name="T32" fmla="*/ 2147483647 w 95"/>
              <a:gd name="T33" fmla="*/ 2147483647 h 95"/>
              <a:gd name="T34" fmla="*/ 2147483647 w 95"/>
              <a:gd name="T35" fmla="*/ 2147483647 h 95"/>
              <a:gd name="T36" fmla="*/ 2147483647 w 95"/>
              <a:gd name="T37" fmla="*/ 0 h 95"/>
              <a:gd name="T38" fmla="*/ 2147483647 w 95"/>
              <a:gd name="T39" fmla="*/ 0 h 95"/>
              <a:gd name="T40" fmla="*/ 0 w 95"/>
              <a:gd name="T41" fmla="*/ 2147483647 h 95"/>
              <a:gd name="T42" fmla="*/ 2147483647 w 95"/>
              <a:gd name="T43" fmla="*/ 2147483647 h 95"/>
              <a:gd name="T44" fmla="*/ 2147483647 w 95"/>
              <a:gd name="T45" fmla="*/ 2147483647 h 95"/>
              <a:gd name="T46" fmla="*/ 2147483647 w 95"/>
              <a:gd name="T47" fmla="*/ 2147483647 h 95"/>
              <a:gd name="T48" fmla="*/ 2147483647 w 95"/>
              <a:gd name="T49" fmla="*/ 2147483647 h 95"/>
              <a:gd name="T50" fmla="*/ 2147483647 w 95"/>
              <a:gd name="T51" fmla="*/ 2147483647 h 95"/>
              <a:gd name="T52" fmla="*/ 2147483647 w 95"/>
              <a:gd name="T53" fmla="*/ 2147483647 h 95"/>
              <a:gd name="T54" fmla="*/ 2147483647 w 95"/>
              <a:gd name="T55" fmla="*/ 2147483647 h 95"/>
              <a:gd name="T56" fmla="*/ 2147483647 w 95"/>
              <a:gd name="T57" fmla="*/ 2147483647 h 95"/>
              <a:gd name="T58" fmla="*/ 2147483647 w 95"/>
              <a:gd name="T59" fmla="*/ 2147483647 h 95"/>
              <a:gd name="T60" fmla="*/ 2147483647 w 95"/>
              <a:gd name="T61" fmla="*/ 2147483647 h 95"/>
              <a:gd name="T62" fmla="*/ 2147483647 w 95"/>
              <a:gd name="T63" fmla="*/ 2147483647 h 95"/>
              <a:gd name="T64" fmla="*/ 2147483647 w 95"/>
              <a:gd name="T65" fmla="*/ 2147483647 h 95"/>
              <a:gd name="T66" fmla="*/ 2147483647 w 95"/>
              <a:gd name="T67" fmla="*/ 2147483647 h 95"/>
              <a:gd name="T68" fmla="*/ 2147483647 w 95"/>
              <a:gd name="T69" fmla="*/ 2147483647 h 95"/>
              <a:gd name="T70" fmla="*/ 2147483647 w 95"/>
              <a:gd name="T71" fmla="*/ 2147483647 h 95"/>
              <a:gd name="T72" fmla="*/ 2147483647 w 95"/>
              <a:gd name="T73" fmla="*/ 2147483647 h 95"/>
              <a:gd name="T74" fmla="*/ 2147483647 w 95"/>
              <a:gd name="T75" fmla="*/ 2147483647 h 95"/>
              <a:gd name="T76" fmla="*/ 2147483647 w 95"/>
              <a:gd name="T77" fmla="*/ 2147483647 h 95"/>
              <a:gd name="T78" fmla="*/ 2147483647 w 95"/>
              <a:gd name="T79" fmla="*/ 2147483647 h 95"/>
              <a:gd name="T80" fmla="*/ 2147483647 w 95"/>
              <a:gd name="T81" fmla="*/ 2147483647 h 95"/>
              <a:gd name="T82" fmla="*/ 2147483647 w 95"/>
              <a:gd name="T83" fmla="*/ 2147483647 h 95"/>
              <a:gd name="T84" fmla="*/ 2147483647 w 95"/>
              <a:gd name="T85" fmla="*/ 2147483647 h 95"/>
              <a:gd name="T86" fmla="*/ 2147483647 w 95"/>
              <a:gd name="T87" fmla="*/ 2147483647 h 95"/>
              <a:gd name="T88" fmla="*/ 2147483647 w 95"/>
              <a:gd name="T89" fmla="*/ 2147483647 h 9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5"/>
              <a:gd name="T136" fmla="*/ 0 h 95"/>
              <a:gd name="T137" fmla="*/ 95 w 95"/>
              <a:gd name="T138" fmla="*/ 95 h 9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0" name="Freeform 19"/>
          <p:cNvSpPr>
            <a:spLocks noEditPoints="1" noChangeArrowheads="1"/>
          </p:cNvSpPr>
          <p:nvPr/>
        </p:nvSpPr>
        <p:spPr bwMode="auto">
          <a:xfrm>
            <a:off x="3316288" y="144463"/>
            <a:ext cx="319087" cy="239712"/>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1" name="Freeform 20"/>
          <p:cNvSpPr>
            <a:spLocks noEditPoints="1" noChangeArrowheads="1"/>
          </p:cNvSpPr>
          <p:nvPr/>
        </p:nvSpPr>
        <p:spPr bwMode="auto">
          <a:xfrm>
            <a:off x="6061075" y="3787775"/>
            <a:ext cx="339725" cy="180975"/>
          </a:xfrm>
          <a:custGeom>
            <a:avLst/>
            <a:gdLst>
              <a:gd name="T0" fmla="*/ 2147483647 w 91"/>
              <a:gd name="T1" fmla="*/ 2147483647 h 64"/>
              <a:gd name="T2" fmla="*/ 2147483647 w 91"/>
              <a:gd name="T3" fmla="*/ 2147483647 h 64"/>
              <a:gd name="T4" fmla="*/ 2147483647 w 91"/>
              <a:gd name="T5" fmla="*/ 0 h 64"/>
              <a:gd name="T6" fmla="*/ 2147483647 w 91"/>
              <a:gd name="T7" fmla="*/ 0 h 64"/>
              <a:gd name="T8" fmla="*/ 0 w 91"/>
              <a:gd name="T9" fmla="*/ 2147483647 h 64"/>
              <a:gd name="T10" fmla="*/ 0 w 91"/>
              <a:gd name="T11" fmla="*/ 2147483647 h 64"/>
              <a:gd name="T12" fmla="*/ 2147483647 w 91"/>
              <a:gd name="T13" fmla="*/ 2147483647 h 64"/>
              <a:gd name="T14" fmla="*/ 2147483647 w 91"/>
              <a:gd name="T15" fmla="*/ 2147483647 h 64"/>
              <a:gd name="T16" fmla="*/ 2147483647 w 91"/>
              <a:gd name="T17" fmla="*/ 2147483647 h 64"/>
              <a:gd name="T18" fmla="*/ 2147483647 w 91"/>
              <a:gd name="T19" fmla="*/ 2147483647 h 64"/>
              <a:gd name="T20" fmla="*/ 2147483647 w 91"/>
              <a:gd name="T21" fmla="*/ 2147483647 h 64"/>
              <a:gd name="T22" fmla="*/ 2147483647 w 91"/>
              <a:gd name="T23" fmla="*/ 2147483647 h 64"/>
              <a:gd name="T24" fmla="*/ 2147483647 w 91"/>
              <a:gd name="T25" fmla="*/ 2147483647 h 64"/>
              <a:gd name="T26" fmla="*/ 2147483647 w 91"/>
              <a:gd name="T27" fmla="*/ 2147483647 h 64"/>
              <a:gd name="T28" fmla="*/ 2147483647 w 91"/>
              <a:gd name="T29" fmla="*/ 2147483647 h 64"/>
              <a:gd name="T30" fmla="*/ 2147483647 w 91"/>
              <a:gd name="T31" fmla="*/ 2147483647 h 64"/>
              <a:gd name="T32" fmla="*/ 2147483647 w 91"/>
              <a:gd name="T33" fmla="*/ 2147483647 h 64"/>
              <a:gd name="T34" fmla="*/ 2147483647 w 91"/>
              <a:gd name="T35" fmla="*/ 2147483647 h 64"/>
              <a:gd name="T36" fmla="*/ 2147483647 w 91"/>
              <a:gd name="T37" fmla="*/ 2147483647 h 64"/>
              <a:gd name="T38" fmla="*/ 2147483647 w 91"/>
              <a:gd name="T39" fmla="*/ 2147483647 h 64"/>
              <a:gd name="T40" fmla="*/ 2147483647 w 91"/>
              <a:gd name="T41" fmla="*/ 2147483647 h 64"/>
              <a:gd name="T42" fmla="*/ 2147483647 w 91"/>
              <a:gd name="T43" fmla="*/ 2147483647 h 64"/>
              <a:gd name="T44" fmla="*/ 2147483647 w 91"/>
              <a:gd name="T45" fmla="*/ 2147483647 h 64"/>
              <a:gd name="T46" fmla="*/ 2147483647 w 91"/>
              <a:gd name="T47" fmla="*/ 2147483647 h 64"/>
              <a:gd name="T48" fmla="*/ 2147483647 w 91"/>
              <a:gd name="T49" fmla="*/ 2147483647 h 64"/>
              <a:gd name="T50" fmla="*/ 2147483647 w 91"/>
              <a:gd name="T51" fmla="*/ 2147483647 h 64"/>
              <a:gd name="T52" fmla="*/ 2147483647 w 91"/>
              <a:gd name="T53" fmla="*/ 2147483647 h 64"/>
              <a:gd name="T54" fmla="*/ 2147483647 w 91"/>
              <a:gd name="T55" fmla="*/ 2147483647 h 64"/>
              <a:gd name="T56" fmla="*/ 2147483647 w 91"/>
              <a:gd name="T57" fmla="*/ 2147483647 h 64"/>
              <a:gd name="T58" fmla="*/ 2147483647 w 91"/>
              <a:gd name="T59" fmla="*/ 2147483647 h 64"/>
              <a:gd name="T60" fmla="*/ 2147483647 w 91"/>
              <a:gd name="T61" fmla="*/ 2147483647 h 64"/>
              <a:gd name="T62" fmla="*/ 2147483647 w 91"/>
              <a:gd name="T63" fmla="*/ 2147483647 h 64"/>
              <a:gd name="T64" fmla="*/ 2147483647 w 91"/>
              <a:gd name="T65" fmla="*/ 2147483647 h 64"/>
              <a:gd name="T66" fmla="*/ 2147483647 w 91"/>
              <a:gd name="T67" fmla="*/ 2147483647 h 64"/>
              <a:gd name="T68" fmla="*/ 2147483647 w 91"/>
              <a:gd name="T69" fmla="*/ 2147483647 h 64"/>
              <a:gd name="T70" fmla="*/ 2147483647 w 91"/>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1"/>
              <a:gd name="T109" fmla="*/ 0 h 64"/>
              <a:gd name="T110" fmla="*/ 91 w 91"/>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2" name="Freeform 21"/>
          <p:cNvSpPr>
            <a:spLocks noEditPoints="1" noChangeArrowheads="1"/>
          </p:cNvSpPr>
          <p:nvPr/>
        </p:nvSpPr>
        <p:spPr bwMode="auto">
          <a:xfrm>
            <a:off x="6765925" y="3744913"/>
            <a:ext cx="298450" cy="258762"/>
          </a:xfrm>
          <a:custGeom>
            <a:avLst/>
            <a:gdLst>
              <a:gd name="T0" fmla="*/ 2147483647 w 80"/>
              <a:gd name="T1" fmla="*/ 2147483647 h 92"/>
              <a:gd name="T2" fmla="*/ 2147483647 w 80"/>
              <a:gd name="T3" fmla="*/ 2147483647 h 92"/>
              <a:gd name="T4" fmla="*/ 2147483647 w 80"/>
              <a:gd name="T5" fmla="*/ 2147483647 h 92"/>
              <a:gd name="T6" fmla="*/ 2147483647 w 80"/>
              <a:gd name="T7" fmla="*/ 2147483647 h 92"/>
              <a:gd name="T8" fmla="*/ 0 w 80"/>
              <a:gd name="T9" fmla="*/ 2147483647 h 92"/>
              <a:gd name="T10" fmla="*/ 2147483647 w 80"/>
              <a:gd name="T11" fmla="*/ 2147483647 h 92"/>
              <a:gd name="T12" fmla="*/ 2147483647 w 80"/>
              <a:gd name="T13" fmla="*/ 0 h 92"/>
              <a:gd name="T14" fmla="*/ 2147483647 w 80"/>
              <a:gd name="T15" fmla="*/ 2147483647 h 92"/>
              <a:gd name="T16" fmla="*/ 2147483647 w 80"/>
              <a:gd name="T17" fmla="*/ 2147483647 h 92"/>
              <a:gd name="T18" fmla="*/ 2147483647 w 80"/>
              <a:gd name="T19" fmla="*/ 2147483647 h 92"/>
              <a:gd name="T20" fmla="*/ 2147483647 w 80"/>
              <a:gd name="T21" fmla="*/ 2147483647 h 92"/>
              <a:gd name="T22" fmla="*/ 2147483647 w 80"/>
              <a:gd name="T23" fmla="*/ 2147483647 h 92"/>
              <a:gd name="T24" fmla="*/ 2147483647 w 80"/>
              <a:gd name="T25" fmla="*/ 2147483647 h 92"/>
              <a:gd name="T26" fmla="*/ 2147483647 w 80"/>
              <a:gd name="T27" fmla="*/ 2147483647 h 92"/>
              <a:gd name="T28" fmla="*/ 2147483647 w 80"/>
              <a:gd name="T29" fmla="*/ 2147483647 h 92"/>
              <a:gd name="T30" fmla="*/ 2147483647 w 80"/>
              <a:gd name="T31" fmla="*/ 2147483647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92"/>
              <a:gd name="T50" fmla="*/ 80 w 80"/>
              <a:gd name="T51" fmla="*/ 92 h 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3" name="Freeform 22"/>
          <p:cNvSpPr>
            <a:spLocks noEditPoints="1" noChangeArrowheads="1"/>
          </p:cNvSpPr>
          <p:nvPr/>
        </p:nvSpPr>
        <p:spPr bwMode="auto">
          <a:xfrm>
            <a:off x="7486650" y="3724275"/>
            <a:ext cx="260350" cy="304800"/>
          </a:xfrm>
          <a:custGeom>
            <a:avLst/>
            <a:gdLst>
              <a:gd name="T0" fmla="*/ 2147483647 w 70"/>
              <a:gd name="T1" fmla="*/ 2147483647 h 108"/>
              <a:gd name="T2" fmla="*/ 2147483647 w 70"/>
              <a:gd name="T3" fmla="*/ 2147483647 h 108"/>
              <a:gd name="T4" fmla="*/ 2147483647 w 70"/>
              <a:gd name="T5" fmla="*/ 2147483647 h 108"/>
              <a:gd name="T6" fmla="*/ 2147483647 w 70"/>
              <a:gd name="T7" fmla="*/ 2147483647 h 108"/>
              <a:gd name="T8" fmla="*/ 2147483647 w 70"/>
              <a:gd name="T9" fmla="*/ 2147483647 h 108"/>
              <a:gd name="T10" fmla="*/ 2147483647 w 70"/>
              <a:gd name="T11" fmla="*/ 2147483647 h 108"/>
              <a:gd name="T12" fmla="*/ 2147483647 w 70"/>
              <a:gd name="T13" fmla="*/ 2147483647 h 108"/>
              <a:gd name="T14" fmla="*/ 2147483647 w 70"/>
              <a:gd name="T15" fmla="*/ 2147483647 h 108"/>
              <a:gd name="T16" fmla="*/ 2147483647 w 70"/>
              <a:gd name="T17" fmla="*/ 2147483647 h 108"/>
              <a:gd name="T18" fmla="*/ 2147483647 w 70"/>
              <a:gd name="T19" fmla="*/ 2147483647 h 108"/>
              <a:gd name="T20" fmla="*/ 2147483647 w 70"/>
              <a:gd name="T21" fmla="*/ 2147483647 h 108"/>
              <a:gd name="T22" fmla="*/ 2147483647 w 70"/>
              <a:gd name="T23" fmla="*/ 2147483647 h 108"/>
              <a:gd name="T24" fmla="*/ 2147483647 w 70"/>
              <a:gd name="T25" fmla="*/ 2147483647 h 108"/>
              <a:gd name="T26" fmla="*/ 2147483647 w 70"/>
              <a:gd name="T27" fmla="*/ 2147483647 h 108"/>
              <a:gd name="T28" fmla="*/ 2147483647 w 70"/>
              <a:gd name="T29" fmla="*/ 2147483647 h 108"/>
              <a:gd name="T30" fmla="*/ 2147483647 w 70"/>
              <a:gd name="T31" fmla="*/ 2147483647 h 108"/>
              <a:gd name="T32" fmla="*/ 2147483647 w 70"/>
              <a:gd name="T33" fmla="*/ 2147483647 h 108"/>
              <a:gd name="T34" fmla="*/ 2147483647 w 70"/>
              <a:gd name="T35" fmla="*/ 2147483647 h 108"/>
              <a:gd name="T36" fmla="*/ 2147483647 w 70"/>
              <a:gd name="T37" fmla="*/ 2147483647 h 108"/>
              <a:gd name="T38" fmla="*/ 2147483647 w 70"/>
              <a:gd name="T39" fmla="*/ 2147483647 h 108"/>
              <a:gd name="T40" fmla="*/ 2147483647 w 70"/>
              <a:gd name="T41" fmla="*/ 2147483647 h 108"/>
              <a:gd name="T42" fmla="*/ 2147483647 w 70"/>
              <a:gd name="T43" fmla="*/ 2147483647 h 108"/>
              <a:gd name="T44" fmla="*/ 2147483647 w 70"/>
              <a:gd name="T45" fmla="*/ 2147483647 h 108"/>
              <a:gd name="T46" fmla="*/ 2147483647 w 70"/>
              <a:gd name="T47" fmla="*/ 2147483647 h 108"/>
              <a:gd name="T48" fmla="*/ 2147483647 w 70"/>
              <a:gd name="T49" fmla="*/ 2147483647 h 108"/>
              <a:gd name="T50" fmla="*/ 2147483647 w 70"/>
              <a:gd name="T51" fmla="*/ 2147483647 h 108"/>
              <a:gd name="T52" fmla="*/ 2147483647 w 70"/>
              <a:gd name="T53" fmla="*/ 2147483647 h 108"/>
              <a:gd name="T54" fmla="*/ 2147483647 w 70"/>
              <a:gd name="T55" fmla="*/ 2147483647 h 108"/>
              <a:gd name="T56" fmla="*/ 2147483647 w 70"/>
              <a:gd name="T57" fmla="*/ 2147483647 h 108"/>
              <a:gd name="T58" fmla="*/ 2147483647 w 70"/>
              <a:gd name="T59" fmla="*/ 2147483647 h 108"/>
              <a:gd name="T60" fmla="*/ 2147483647 w 70"/>
              <a:gd name="T61" fmla="*/ 2147483647 h 108"/>
              <a:gd name="T62" fmla="*/ 2147483647 w 70"/>
              <a:gd name="T63" fmla="*/ 2147483647 h 108"/>
              <a:gd name="T64" fmla="*/ 2147483647 w 70"/>
              <a:gd name="T65" fmla="*/ 2147483647 h 108"/>
              <a:gd name="T66" fmla="*/ 2147483647 w 70"/>
              <a:gd name="T67" fmla="*/ 2147483647 h 108"/>
              <a:gd name="T68" fmla="*/ 2147483647 w 70"/>
              <a:gd name="T69" fmla="*/ 2147483647 h 108"/>
              <a:gd name="T70" fmla="*/ 2147483647 w 70"/>
              <a:gd name="T71" fmla="*/ 2147483647 h 108"/>
              <a:gd name="T72" fmla="*/ 2147483647 w 70"/>
              <a:gd name="T73" fmla="*/ 2147483647 h 108"/>
              <a:gd name="T74" fmla="*/ 2147483647 w 70"/>
              <a:gd name="T75" fmla="*/ 2147483647 h 108"/>
              <a:gd name="T76" fmla="*/ 2147483647 w 70"/>
              <a:gd name="T77" fmla="*/ 2147483647 h 108"/>
              <a:gd name="T78" fmla="*/ 2147483647 w 70"/>
              <a:gd name="T79" fmla="*/ 2147483647 h 1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108"/>
              <a:gd name="T122" fmla="*/ 70 w 70"/>
              <a:gd name="T123" fmla="*/ 108 h 1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4" name="Freeform 23"/>
          <p:cNvSpPr>
            <a:spLocks noEditPoints="1" noChangeArrowheads="1"/>
          </p:cNvSpPr>
          <p:nvPr/>
        </p:nvSpPr>
        <p:spPr bwMode="auto">
          <a:xfrm>
            <a:off x="8169275" y="3759200"/>
            <a:ext cx="285750" cy="244475"/>
          </a:xfrm>
          <a:custGeom>
            <a:avLst/>
            <a:gdLst>
              <a:gd name="T0" fmla="*/ 2147483647 w 77"/>
              <a:gd name="T1" fmla="*/ 2147483647 h 87"/>
              <a:gd name="T2" fmla="*/ 2147483647 w 77"/>
              <a:gd name="T3" fmla="*/ 2147483647 h 87"/>
              <a:gd name="T4" fmla="*/ 2147483647 w 77"/>
              <a:gd name="T5" fmla="*/ 2147483647 h 87"/>
              <a:gd name="T6" fmla="*/ 2147483647 w 77"/>
              <a:gd name="T7" fmla="*/ 2147483647 h 87"/>
              <a:gd name="T8" fmla="*/ 2147483647 w 77"/>
              <a:gd name="T9" fmla="*/ 2147483647 h 87"/>
              <a:gd name="T10" fmla="*/ 2147483647 w 77"/>
              <a:gd name="T11" fmla="*/ 2147483647 h 87"/>
              <a:gd name="T12" fmla="*/ 2147483647 w 77"/>
              <a:gd name="T13" fmla="*/ 2147483647 h 87"/>
              <a:gd name="T14" fmla="*/ 2147483647 w 77"/>
              <a:gd name="T15" fmla="*/ 2147483647 h 87"/>
              <a:gd name="T16" fmla="*/ 2147483647 w 77"/>
              <a:gd name="T17" fmla="*/ 2147483647 h 87"/>
              <a:gd name="T18" fmla="*/ 2147483647 w 77"/>
              <a:gd name="T19" fmla="*/ 2147483647 h 87"/>
              <a:gd name="T20" fmla="*/ 2147483647 w 77"/>
              <a:gd name="T21" fmla="*/ 2147483647 h 87"/>
              <a:gd name="T22" fmla="*/ 2147483647 w 77"/>
              <a:gd name="T23" fmla="*/ 2147483647 h 87"/>
              <a:gd name="T24" fmla="*/ 2147483647 w 77"/>
              <a:gd name="T25" fmla="*/ 2147483647 h 87"/>
              <a:gd name="T26" fmla="*/ 2147483647 w 77"/>
              <a:gd name="T27" fmla="*/ 2147483647 h 87"/>
              <a:gd name="T28" fmla="*/ 2147483647 w 77"/>
              <a:gd name="T29" fmla="*/ 2147483647 h 87"/>
              <a:gd name="T30" fmla="*/ 2147483647 w 77"/>
              <a:gd name="T31" fmla="*/ 2147483647 h 87"/>
              <a:gd name="T32" fmla="*/ 2147483647 w 77"/>
              <a:gd name="T33" fmla="*/ 2147483647 h 87"/>
              <a:gd name="T34" fmla="*/ 2147483647 w 77"/>
              <a:gd name="T35" fmla="*/ 2147483647 h 87"/>
              <a:gd name="T36" fmla="*/ 2147483647 w 77"/>
              <a:gd name="T37" fmla="*/ 2147483647 h 87"/>
              <a:gd name="T38" fmla="*/ 2147483647 w 77"/>
              <a:gd name="T39" fmla="*/ 2147483647 h 87"/>
              <a:gd name="T40" fmla="*/ 2147483647 w 77"/>
              <a:gd name="T41" fmla="*/ 2147483647 h 87"/>
              <a:gd name="T42" fmla="*/ 2147483647 w 77"/>
              <a:gd name="T43" fmla="*/ 2147483647 h 87"/>
              <a:gd name="T44" fmla="*/ 2147483647 w 77"/>
              <a:gd name="T45" fmla="*/ 2147483647 h 87"/>
              <a:gd name="T46" fmla="*/ 2147483647 w 77"/>
              <a:gd name="T47" fmla="*/ 2147483647 h 87"/>
              <a:gd name="T48" fmla="*/ 2147483647 w 77"/>
              <a:gd name="T49" fmla="*/ 2147483647 h 87"/>
              <a:gd name="T50" fmla="*/ 2147483647 w 77"/>
              <a:gd name="T51" fmla="*/ 2147483647 h 87"/>
              <a:gd name="T52" fmla="*/ 2147483647 w 77"/>
              <a:gd name="T53" fmla="*/ 2147483647 h 87"/>
              <a:gd name="T54" fmla="*/ 2147483647 w 77"/>
              <a:gd name="T55" fmla="*/ 2147483647 h 87"/>
              <a:gd name="T56" fmla="*/ 2147483647 w 77"/>
              <a:gd name="T57" fmla="*/ 2147483647 h 87"/>
              <a:gd name="T58" fmla="*/ 2147483647 w 77"/>
              <a:gd name="T59" fmla="*/ 2147483647 h 87"/>
              <a:gd name="T60" fmla="*/ 2147483647 w 77"/>
              <a:gd name="T61" fmla="*/ 2147483647 h 87"/>
              <a:gd name="T62" fmla="*/ 2147483647 w 77"/>
              <a:gd name="T63" fmla="*/ 2147483647 h 87"/>
              <a:gd name="T64" fmla="*/ 2147483647 w 77"/>
              <a:gd name="T65" fmla="*/ 2147483647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7"/>
              <a:gd name="T100" fmla="*/ 0 h 87"/>
              <a:gd name="T101" fmla="*/ 77 w 77"/>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5" name="Freeform 24"/>
          <p:cNvSpPr>
            <a:spLocks noEditPoints="1" noChangeArrowheads="1"/>
          </p:cNvSpPr>
          <p:nvPr/>
        </p:nvSpPr>
        <p:spPr bwMode="auto">
          <a:xfrm>
            <a:off x="8169275" y="3230563"/>
            <a:ext cx="285750" cy="242887"/>
          </a:xfrm>
          <a:custGeom>
            <a:avLst/>
            <a:gdLst>
              <a:gd name="T0" fmla="*/ 2147483647 w 77"/>
              <a:gd name="T1" fmla="*/ 2147483647 h 86"/>
              <a:gd name="T2" fmla="*/ 2147483647 w 77"/>
              <a:gd name="T3" fmla="*/ 2147483647 h 86"/>
              <a:gd name="T4" fmla="*/ 2147483647 w 77"/>
              <a:gd name="T5" fmla="*/ 2147483647 h 86"/>
              <a:gd name="T6" fmla="*/ 2147483647 w 77"/>
              <a:gd name="T7" fmla="*/ 2147483647 h 86"/>
              <a:gd name="T8" fmla="*/ 2147483647 w 77"/>
              <a:gd name="T9" fmla="*/ 2147483647 h 86"/>
              <a:gd name="T10" fmla="*/ 2147483647 w 77"/>
              <a:gd name="T11" fmla="*/ 2147483647 h 86"/>
              <a:gd name="T12" fmla="*/ 2147483647 w 77"/>
              <a:gd name="T13" fmla="*/ 2147483647 h 86"/>
              <a:gd name="T14" fmla="*/ 2147483647 w 77"/>
              <a:gd name="T15" fmla="*/ 2147483647 h 86"/>
              <a:gd name="T16" fmla="*/ 2147483647 w 77"/>
              <a:gd name="T17" fmla="*/ 2147483647 h 86"/>
              <a:gd name="T18" fmla="*/ 2147483647 w 77"/>
              <a:gd name="T19" fmla="*/ 2147483647 h 86"/>
              <a:gd name="T20" fmla="*/ 2147483647 w 77"/>
              <a:gd name="T21" fmla="*/ 2147483647 h 86"/>
              <a:gd name="T22" fmla="*/ 2147483647 w 77"/>
              <a:gd name="T23" fmla="*/ 2147483647 h 86"/>
              <a:gd name="T24" fmla="*/ 2147483647 w 77"/>
              <a:gd name="T25" fmla="*/ 2147483647 h 86"/>
              <a:gd name="T26" fmla="*/ 2147483647 w 77"/>
              <a:gd name="T27" fmla="*/ 2147483647 h 86"/>
              <a:gd name="T28" fmla="*/ 2147483647 w 77"/>
              <a:gd name="T29" fmla="*/ 2147483647 h 86"/>
              <a:gd name="T30" fmla="*/ 2147483647 w 77"/>
              <a:gd name="T31" fmla="*/ 2147483647 h 86"/>
              <a:gd name="T32" fmla="*/ 2147483647 w 77"/>
              <a:gd name="T33" fmla="*/ 2147483647 h 86"/>
              <a:gd name="T34" fmla="*/ 2147483647 w 77"/>
              <a:gd name="T35" fmla="*/ 2147483647 h 86"/>
              <a:gd name="T36" fmla="*/ 2147483647 w 77"/>
              <a:gd name="T37" fmla="*/ 2147483647 h 86"/>
              <a:gd name="T38" fmla="*/ 2147483647 w 77"/>
              <a:gd name="T39" fmla="*/ 2147483647 h 86"/>
              <a:gd name="T40" fmla="*/ 2147483647 w 77"/>
              <a:gd name="T41" fmla="*/ 2147483647 h 86"/>
              <a:gd name="T42" fmla="*/ 2147483647 w 77"/>
              <a:gd name="T43" fmla="*/ 2147483647 h 86"/>
              <a:gd name="T44" fmla="*/ 2147483647 w 77"/>
              <a:gd name="T45" fmla="*/ 2147483647 h 86"/>
              <a:gd name="T46" fmla="*/ 2147483647 w 77"/>
              <a:gd name="T47" fmla="*/ 2147483647 h 86"/>
              <a:gd name="T48" fmla="*/ 2147483647 w 77"/>
              <a:gd name="T49" fmla="*/ 2147483647 h 86"/>
              <a:gd name="T50" fmla="*/ 2147483647 w 77"/>
              <a:gd name="T51" fmla="*/ 2147483647 h 86"/>
              <a:gd name="T52" fmla="*/ 2147483647 w 77"/>
              <a:gd name="T53" fmla="*/ 2147483647 h 86"/>
              <a:gd name="T54" fmla="*/ 2147483647 w 77"/>
              <a:gd name="T55" fmla="*/ 2147483647 h 86"/>
              <a:gd name="T56" fmla="*/ 2147483647 w 77"/>
              <a:gd name="T57" fmla="*/ 2147483647 h 86"/>
              <a:gd name="T58" fmla="*/ 2147483647 w 77"/>
              <a:gd name="T59" fmla="*/ 2147483647 h 86"/>
              <a:gd name="T60" fmla="*/ 2147483647 w 77"/>
              <a:gd name="T61" fmla="*/ 2147483647 h 86"/>
              <a:gd name="T62" fmla="*/ 2147483647 w 77"/>
              <a:gd name="T63" fmla="*/ 2147483647 h 86"/>
              <a:gd name="T64" fmla="*/ 2147483647 w 77"/>
              <a:gd name="T65" fmla="*/ 2147483647 h 86"/>
              <a:gd name="T66" fmla="*/ 2147483647 w 77"/>
              <a:gd name="T67" fmla="*/ 2147483647 h 86"/>
              <a:gd name="T68" fmla="*/ 2147483647 w 77"/>
              <a:gd name="T69" fmla="*/ 2147483647 h 86"/>
              <a:gd name="T70" fmla="*/ 2147483647 w 77"/>
              <a:gd name="T71" fmla="*/ 2147483647 h 86"/>
              <a:gd name="T72" fmla="*/ 2147483647 w 77"/>
              <a:gd name="T73" fmla="*/ 2147483647 h 86"/>
              <a:gd name="T74" fmla="*/ 2147483647 w 77"/>
              <a:gd name="T75" fmla="*/ 2147483647 h 86"/>
              <a:gd name="T76" fmla="*/ 2147483647 w 77"/>
              <a:gd name="T77" fmla="*/ 2147483647 h 86"/>
              <a:gd name="T78" fmla="*/ 2147483647 w 77"/>
              <a:gd name="T79" fmla="*/ 2147483647 h 86"/>
              <a:gd name="T80" fmla="*/ 2147483647 w 77"/>
              <a:gd name="T81" fmla="*/ 2147483647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7"/>
              <a:gd name="T124" fmla="*/ 0 h 86"/>
              <a:gd name="T125" fmla="*/ 77 w 77"/>
              <a:gd name="T126" fmla="*/ 86 h 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6" name="Freeform 25"/>
          <p:cNvSpPr>
            <a:spLocks noEditPoints="1" noChangeArrowheads="1"/>
          </p:cNvSpPr>
          <p:nvPr/>
        </p:nvSpPr>
        <p:spPr bwMode="auto">
          <a:xfrm>
            <a:off x="6061075" y="3241675"/>
            <a:ext cx="311150" cy="231775"/>
          </a:xfrm>
          <a:custGeom>
            <a:avLst/>
            <a:gdLst>
              <a:gd name="T0" fmla="*/ 2147483647 w 83"/>
              <a:gd name="T1" fmla="*/ 0 h 82"/>
              <a:gd name="T2" fmla="*/ 2147483647 w 83"/>
              <a:gd name="T3" fmla="*/ 0 h 82"/>
              <a:gd name="T4" fmla="*/ 2147483647 w 83"/>
              <a:gd name="T5" fmla="*/ 2147483647 h 82"/>
              <a:gd name="T6" fmla="*/ 2147483647 w 83"/>
              <a:gd name="T7" fmla="*/ 2147483647 h 82"/>
              <a:gd name="T8" fmla="*/ 2147483647 w 83"/>
              <a:gd name="T9" fmla="*/ 2147483647 h 82"/>
              <a:gd name="T10" fmla="*/ 2147483647 w 83"/>
              <a:gd name="T11" fmla="*/ 2147483647 h 82"/>
              <a:gd name="T12" fmla="*/ 2147483647 w 83"/>
              <a:gd name="T13" fmla="*/ 0 h 82"/>
              <a:gd name="T14" fmla="*/ 2147483647 w 83"/>
              <a:gd name="T15" fmla="*/ 0 h 82"/>
              <a:gd name="T16" fmla="*/ 2147483647 w 83"/>
              <a:gd name="T17" fmla="*/ 2147483647 h 82"/>
              <a:gd name="T18" fmla="*/ 2147483647 w 83"/>
              <a:gd name="T19" fmla="*/ 2147483647 h 82"/>
              <a:gd name="T20" fmla="*/ 2147483647 w 83"/>
              <a:gd name="T21" fmla="*/ 2147483647 h 82"/>
              <a:gd name="T22" fmla="*/ 2147483647 w 83"/>
              <a:gd name="T23" fmla="*/ 2147483647 h 82"/>
              <a:gd name="T24" fmla="*/ 0 w 83"/>
              <a:gd name="T25" fmla="*/ 2147483647 h 82"/>
              <a:gd name="T26" fmla="*/ 0 w 83"/>
              <a:gd name="T27" fmla="*/ 2147483647 h 82"/>
              <a:gd name="T28" fmla="*/ 2147483647 w 83"/>
              <a:gd name="T29" fmla="*/ 0 h 82"/>
              <a:gd name="T30" fmla="*/ 2147483647 w 83"/>
              <a:gd name="T31" fmla="*/ 2147483647 h 82"/>
              <a:gd name="T32" fmla="*/ 2147483647 w 83"/>
              <a:gd name="T33" fmla="*/ 2147483647 h 82"/>
              <a:gd name="T34" fmla="*/ 2147483647 w 83"/>
              <a:gd name="T35" fmla="*/ 2147483647 h 82"/>
              <a:gd name="T36" fmla="*/ 2147483647 w 83"/>
              <a:gd name="T37" fmla="*/ 2147483647 h 82"/>
              <a:gd name="T38" fmla="*/ 2147483647 w 83"/>
              <a:gd name="T39" fmla="*/ 2147483647 h 82"/>
              <a:gd name="T40" fmla="*/ 2147483647 w 83"/>
              <a:gd name="T41" fmla="*/ 2147483647 h 82"/>
              <a:gd name="T42" fmla="*/ 2147483647 w 83"/>
              <a:gd name="T43" fmla="*/ 2147483647 h 82"/>
              <a:gd name="T44" fmla="*/ 2147483647 w 83"/>
              <a:gd name="T45" fmla="*/ 2147483647 h 82"/>
              <a:gd name="T46" fmla="*/ 2147483647 w 83"/>
              <a:gd name="T47" fmla="*/ 2147483647 h 82"/>
              <a:gd name="T48" fmla="*/ 2147483647 w 83"/>
              <a:gd name="T49" fmla="*/ 2147483647 h 82"/>
              <a:gd name="T50" fmla="*/ 2147483647 w 83"/>
              <a:gd name="T51" fmla="*/ 2147483647 h 82"/>
              <a:gd name="T52" fmla="*/ 2147483647 w 83"/>
              <a:gd name="T53" fmla="*/ 2147483647 h 82"/>
              <a:gd name="T54" fmla="*/ 2147483647 w 83"/>
              <a:gd name="T55" fmla="*/ 2147483647 h 82"/>
              <a:gd name="T56" fmla="*/ 2147483647 w 83"/>
              <a:gd name="T57" fmla="*/ 2147483647 h 82"/>
              <a:gd name="T58" fmla="*/ 2147483647 w 83"/>
              <a:gd name="T59" fmla="*/ 2147483647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7" name="Freeform 26"/>
          <p:cNvSpPr>
            <a:spLocks noEditPoints="1" noChangeArrowheads="1"/>
          </p:cNvSpPr>
          <p:nvPr/>
        </p:nvSpPr>
        <p:spPr bwMode="auto">
          <a:xfrm>
            <a:off x="6705600" y="3238500"/>
            <a:ext cx="406400" cy="228600"/>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8" name="Freeform 27"/>
          <p:cNvSpPr>
            <a:spLocks noEditPoints="1" noChangeArrowheads="1"/>
          </p:cNvSpPr>
          <p:nvPr/>
        </p:nvSpPr>
        <p:spPr bwMode="auto">
          <a:xfrm>
            <a:off x="7486650" y="3213100"/>
            <a:ext cx="288925" cy="261938"/>
          </a:xfrm>
          <a:custGeom>
            <a:avLst/>
            <a:gdLst>
              <a:gd name="T0" fmla="*/ 2147483647 w 77"/>
              <a:gd name="T1" fmla="*/ 2147483647 h 93"/>
              <a:gd name="T2" fmla="*/ 2147483647 w 77"/>
              <a:gd name="T3" fmla="*/ 2147483647 h 93"/>
              <a:gd name="T4" fmla="*/ 2147483647 w 77"/>
              <a:gd name="T5" fmla="*/ 2147483647 h 93"/>
              <a:gd name="T6" fmla="*/ 2147483647 w 77"/>
              <a:gd name="T7" fmla="*/ 2147483647 h 93"/>
              <a:gd name="T8" fmla="*/ 2147483647 w 77"/>
              <a:gd name="T9" fmla="*/ 2147483647 h 93"/>
              <a:gd name="T10" fmla="*/ 2147483647 w 77"/>
              <a:gd name="T11" fmla="*/ 2147483647 h 93"/>
              <a:gd name="T12" fmla="*/ 2147483647 w 77"/>
              <a:gd name="T13" fmla="*/ 2147483647 h 93"/>
              <a:gd name="T14" fmla="*/ 2147483647 w 77"/>
              <a:gd name="T15" fmla="*/ 2147483647 h 93"/>
              <a:gd name="T16" fmla="*/ 2147483647 w 77"/>
              <a:gd name="T17" fmla="*/ 2147483647 h 93"/>
              <a:gd name="T18" fmla="*/ 2147483647 w 77"/>
              <a:gd name="T19" fmla="*/ 2147483647 h 93"/>
              <a:gd name="T20" fmla="*/ 2147483647 w 77"/>
              <a:gd name="T21" fmla="*/ 2147483647 h 93"/>
              <a:gd name="T22" fmla="*/ 2147483647 w 77"/>
              <a:gd name="T23" fmla="*/ 0 h 93"/>
              <a:gd name="T24" fmla="*/ 2147483647 w 77"/>
              <a:gd name="T25" fmla="*/ 0 h 93"/>
              <a:gd name="T26" fmla="*/ 2147483647 w 77"/>
              <a:gd name="T27" fmla="*/ 2147483647 h 93"/>
              <a:gd name="T28" fmla="*/ 2147483647 w 77"/>
              <a:gd name="T29" fmla="*/ 2147483647 h 93"/>
              <a:gd name="T30" fmla="*/ 2147483647 w 77"/>
              <a:gd name="T31" fmla="*/ 2147483647 h 93"/>
              <a:gd name="T32" fmla="*/ 2147483647 w 77"/>
              <a:gd name="T33" fmla="*/ 2147483647 h 93"/>
              <a:gd name="T34" fmla="*/ 2147483647 w 77"/>
              <a:gd name="T35" fmla="*/ 2147483647 h 93"/>
              <a:gd name="T36" fmla="*/ 2147483647 w 77"/>
              <a:gd name="T37" fmla="*/ 2147483647 h 93"/>
              <a:gd name="T38" fmla="*/ 2147483647 w 77"/>
              <a:gd name="T39" fmla="*/ 2147483647 h 93"/>
              <a:gd name="T40" fmla="*/ 2147483647 w 77"/>
              <a:gd name="T41" fmla="*/ 2147483647 h 93"/>
              <a:gd name="T42" fmla="*/ 2147483647 w 77"/>
              <a:gd name="T43" fmla="*/ 2147483647 h 93"/>
              <a:gd name="T44" fmla="*/ 2147483647 w 77"/>
              <a:gd name="T45" fmla="*/ 2147483647 h 93"/>
              <a:gd name="T46" fmla="*/ 2147483647 w 77"/>
              <a:gd name="T47" fmla="*/ 2147483647 h 93"/>
              <a:gd name="T48" fmla="*/ 2147483647 w 77"/>
              <a:gd name="T49" fmla="*/ 2147483647 h 93"/>
              <a:gd name="T50" fmla="*/ 2147483647 w 77"/>
              <a:gd name="T51" fmla="*/ 2147483647 h 93"/>
              <a:gd name="T52" fmla="*/ 2147483647 w 77"/>
              <a:gd name="T53" fmla="*/ 2147483647 h 93"/>
              <a:gd name="T54" fmla="*/ 2147483647 w 77"/>
              <a:gd name="T55" fmla="*/ 2147483647 h 93"/>
              <a:gd name="T56" fmla="*/ 2147483647 w 77"/>
              <a:gd name="T57" fmla="*/ 2147483647 h 93"/>
              <a:gd name="T58" fmla="*/ 2147483647 w 77"/>
              <a:gd name="T59" fmla="*/ 2147483647 h 93"/>
              <a:gd name="T60" fmla="*/ 2147483647 w 77"/>
              <a:gd name="T61" fmla="*/ 2147483647 h 93"/>
              <a:gd name="T62" fmla="*/ 2147483647 w 77"/>
              <a:gd name="T63" fmla="*/ 2147483647 h 93"/>
              <a:gd name="T64" fmla="*/ 2147483647 w 77"/>
              <a:gd name="T65" fmla="*/ 2147483647 h 93"/>
              <a:gd name="T66" fmla="*/ 2147483647 w 77"/>
              <a:gd name="T67" fmla="*/ 2147483647 h 93"/>
              <a:gd name="T68" fmla="*/ 2147483647 w 77"/>
              <a:gd name="T69" fmla="*/ 2147483647 h 93"/>
              <a:gd name="T70" fmla="*/ 2147483647 w 77"/>
              <a:gd name="T71" fmla="*/ 2147483647 h 93"/>
              <a:gd name="T72" fmla="*/ 2147483647 w 77"/>
              <a:gd name="T73" fmla="*/ 2147483647 h 93"/>
              <a:gd name="T74" fmla="*/ 2147483647 w 77"/>
              <a:gd name="T75" fmla="*/ 2147483647 h 93"/>
              <a:gd name="T76" fmla="*/ 2147483647 w 77"/>
              <a:gd name="T77" fmla="*/ 2147483647 h 93"/>
              <a:gd name="T78" fmla="*/ 2147483647 w 77"/>
              <a:gd name="T79" fmla="*/ 2147483647 h 93"/>
              <a:gd name="T80" fmla="*/ 2147483647 w 77"/>
              <a:gd name="T81" fmla="*/ 2147483647 h 93"/>
              <a:gd name="T82" fmla="*/ 2147483647 w 77"/>
              <a:gd name="T83" fmla="*/ 2147483647 h 93"/>
              <a:gd name="T84" fmla="*/ 2147483647 w 77"/>
              <a:gd name="T85" fmla="*/ 2147483647 h 93"/>
              <a:gd name="T86" fmla="*/ 2147483647 w 77"/>
              <a:gd name="T87" fmla="*/ 2147483647 h 93"/>
              <a:gd name="T88" fmla="*/ 2147483647 w 77"/>
              <a:gd name="T89" fmla="*/ 2147483647 h 93"/>
              <a:gd name="T90" fmla="*/ 2147483647 w 77"/>
              <a:gd name="T91" fmla="*/ 2147483647 h 93"/>
              <a:gd name="T92" fmla="*/ 2147483647 w 77"/>
              <a:gd name="T93" fmla="*/ 2147483647 h 93"/>
              <a:gd name="T94" fmla="*/ 2147483647 w 77"/>
              <a:gd name="T95" fmla="*/ 2147483647 h 93"/>
              <a:gd name="T96" fmla="*/ 2147483647 w 77"/>
              <a:gd name="T97" fmla="*/ 2147483647 h 93"/>
              <a:gd name="T98" fmla="*/ 2147483647 w 77"/>
              <a:gd name="T99" fmla="*/ 2147483647 h 93"/>
              <a:gd name="T100" fmla="*/ 2147483647 w 77"/>
              <a:gd name="T101" fmla="*/ 2147483647 h 93"/>
              <a:gd name="T102" fmla="*/ 2147483647 w 77"/>
              <a:gd name="T103" fmla="*/ 2147483647 h 93"/>
              <a:gd name="T104" fmla="*/ 2147483647 w 77"/>
              <a:gd name="T105" fmla="*/ 2147483647 h 93"/>
              <a:gd name="T106" fmla="*/ 2147483647 w 77"/>
              <a:gd name="T107" fmla="*/ 2147483647 h 93"/>
              <a:gd name="T108" fmla="*/ 2147483647 w 77"/>
              <a:gd name="T109" fmla="*/ 2147483647 h 93"/>
              <a:gd name="T110" fmla="*/ 2147483647 w 77"/>
              <a:gd name="T111" fmla="*/ 2147483647 h 93"/>
              <a:gd name="T112" fmla="*/ 2147483647 w 77"/>
              <a:gd name="T113" fmla="*/ 2147483647 h 93"/>
              <a:gd name="T114" fmla="*/ 2147483647 w 77"/>
              <a:gd name="T115" fmla="*/ 2147483647 h 93"/>
              <a:gd name="T116" fmla="*/ 2147483647 w 77"/>
              <a:gd name="T117" fmla="*/ 2147483647 h 93"/>
              <a:gd name="T118" fmla="*/ 2147483647 w 77"/>
              <a:gd name="T119" fmla="*/ 2147483647 h 93"/>
              <a:gd name="T120" fmla="*/ 0 w 77"/>
              <a:gd name="T121" fmla="*/ 2147483647 h 93"/>
              <a:gd name="T122" fmla="*/ 2147483647 w 77"/>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
              <a:gd name="T187" fmla="*/ 0 h 93"/>
              <a:gd name="T188" fmla="*/ 77 w 77"/>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29" name="Freeform 28"/>
          <p:cNvSpPr>
            <a:spLocks noEditPoints="1" noChangeArrowheads="1"/>
          </p:cNvSpPr>
          <p:nvPr/>
        </p:nvSpPr>
        <p:spPr bwMode="auto">
          <a:xfrm>
            <a:off x="6042025" y="2178050"/>
            <a:ext cx="352425" cy="276225"/>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2147483647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0 w 94"/>
              <a:gd name="T31" fmla="*/ 2147483647 h 98"/>
              <a:gd name="T32" fmla="*/ 2147483647 w 94"/>
              <a:gd name="T33" fmla="*/ 2147483647 h 98"/>
              <a:gd name="T34" fmla="*/ 2147483647 w 94"/>
              <a:gd name="T35" fmla="*/ 0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0" name="Freeform 29"/>
          <p:cNvSpPr>
            <a:spLocks noEditPoints="1" noChangeArrowheads="1"/>
          </p:cNvSpPr>
          <p:nvPr/>
        </p:nvSpPr>
        <p:spPr bwMode="auto">
          <a:xfrm>
            <a:off x="6729413" y="2695575"/>
            <a:ext cx="369887" cy="290513"/>
          </a:xfrm>
          <a:custGeom>
            <a:avLst/>
            <a:gdLst>
              <a:gd name="T0" fmla="*/ 2147483647 w 99"/>
              <a:gd name="T1" fmla="*/ 2147483647 h 103"/>
              <a:gd name="T2" fmla="*/ 2147483647 w 99"/>
              <a:gd name="T3" fmla="*/ 2147483647 h 103"/>
              <a:gd name="T4" fmla="*/ 2147483647 w 99"/>
              <a:gd name="T5" fmla="*/ 2147483647 h 103"/>
              <a:gd name="T6" fmla="*/ 2147483647 w 99"/>
              <a:gd name="T7" fmla="*/ 0 h 103"/>
              <a:gd name="T8" fmla="*/ 2147483647 w 99"/>
              <a:gd name="T9" fmla="*/ 0 h 103"/>
              <a:gd name="T10" fmla="*/ 2147483647 w 99"/>
              <a:gd name="T11" fmla="*/ 2147483647 h 103"/>
              <a:gd name="T12" fmla="*/ 2147483647 w 99"/>
              <a:gd name="T13" fmla="*/ 2147483647 h 103"/>
              <a:gd name="T14" fmla="*/ 2147483647 w 99"/>
              <a:gd name="T15" fmla="*/ 2147483647 h 103"/>
              <a:gd name="T16" fmla="*/ 2147483647 w 99"/>
              <a:gd name="T17" fmla="*/ 2147483647 h 103"/>
              <a:gd name="T18" fmla="*/ 2147483647 w 99"/>
              <a:gd name="T19" fmla="*/ 2147483647 h 103"/>
              <a:gd name="T20" fmla="*/ 2147483647 w 99"/>
              <a:gd name="T21" fmla="*/ 2147483647 h 103"/>
              <a:gd name="T22" fmla="*/ 2147483647 w 99"/>
              <a:gd name="T23" fmla="*/ 2147483647 h 103"/>
              <a:gd name="T24" fmla="*/ 2147483647 w 99"/>
              <a:gd name="T25" fmla="*/ 2147483647 h 103"/>
              <a:gd name="T26" fmla="*/ 2147483647 w 99"/>
              <a:gd name="T27" fmla="*/ 2147483647 h 103"/>
              <a:gd name="T28" fmla="*/ 2147483647 w 99"/>
              <a:gd name="T29" fmla="*/ 2147483647 h 103"/>
              <a:gd name="T30" fmla="*/ 2147483647 w 99"/>
              <a:gd name="T31" fmla="*/ 2147483647 h 103"/>
              <a:gd name="T32" fmla="*/ 2147483647 w 99"/>
              <a:gd name="T33" fmla="*/ 2147483647 h 103"/>
              <a:gd name="T34" fmla="*/ 2147483647 w 99"/>
              <a:gd name="T35" fmla="*/ 2147483647 h 103"/>
              <a:gd name="T36" fmla="*/ 2147483647 w 99"/>
              <a:gd name="T37" fmla="*/ 2147483647 h 103"/>
              <a:gd name="T38" fmla="*/ 2147483647 w 99"/>
              <a:gd name="T39" fmla="*/ 2147483647 h 103"/>
              <a:gd name="T40" fmla="*/ 2147483647 w 99"/>
              <a:gd name="T41" fmla="*/ 2147483647 h 103"/>
              <a:gd name="T42" fmla="*/ 2147483647 w 99"/>
              <a:gd name="T43" fmla="*/ 2147483647 h 103"/>
              <a:gd name="T44" fmla="*/ 2147483647 w 99"/>
              <a:gd name="T45" fmla="*/ 2147483647 h 103"/>
              <a:gd name="T46" fmla="*/ 2147483647 w 99"/>
              <a:gd name="T47" fmla="*/ 2147483647 h 103"/>
              <a:gd name="T48" fmla="*/ 2147483647 w 99"/>
              <a:gd name="T49" fmla="*/ 2147483647 h 103"/>
              <a:gd name="T50" fmla="*/ 2147483647 w 99"/>
              <a:gd name="T51" fmla="*/ 2147483647 h 103"/>
              <a:gd name="T52" fmla="*/ 2147483647 w 99"/>
              <a:gd name="T53" fmla="*/ 2147483647 h 103"/>
              <a:gd name="T54" fmla="*/ 2147483647 w 99"/>
              <a:gd name="T55" fmla="*/ 2147483647 h 103"/>
              <a:gd name="T56" fmla="*/ 2147483647 w 99"/>
              <a:gd name="T57" fmla="*/ 2147483647 h 103"/>
              <a:gd name="T58" fmla="*/ 2147483647 w 99"/>
              <a:gd name="T59" fmla="*/ 2147483647 h 103"/>
              <a:gd name="T60" fmla="*/ 2147483647 w 99"/>
              <a:gd name="T61" fmla="*/ 2147483647 h 103"/>
              <a:gd name="T62" fmla="*/ 2147483647 w 99"/>
              <a:gd name="T63" fmla="*/ 2147483647 h 103"/>
              <a:gd name="T64" fmla="*/ 2147483647 w 99"/>
              <a:gd name="T65" fmla="*/ 2147483647 h 103"/>
              <a:gd name="T66" fmla="*/ 2147483647 w 99"/>
              <a:gd name="T67" fmla="*/ 2147483647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1" name="Freeform 30"/>
          <p:cNvSpPr>
            <a:spLocks noEditPoints="1" noChangeArrowheads="1"/>
          </p:cNvSpPr>
          <p:nvPr/>
        </p:nvSpPr>
        <p:spPr bwMode="auto">
          <a:xfrm>
            <a:off x="7500938" y="2706688"/>
            <a:ext cx="277812" cy="273050"/>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2" name="Freeform 31"/>
          <p:cNvSpPr>
            <a:spLocks noEditPoints="1" noChangeArrowheads="1"/>
          </p:cNvSpPr>
          <p:nvPr/>
        </p:nvSpPr>
        <p:spPr bwMode="auto">
          <a:xfrm>
            <a:off x="6053138" y="2724150"/>
            <a:ext cx="311150" cy="233363"/>
          </a:xfrm>
          <a:custGeom>
            <a:avLst/>
            <a:gdLst>
              <a:gd name="T0" fmla="*/ 2147483647 w 83"/>
              <a:gd name="T1" fmla="*/ 0 h 83"/>
              <a:gd name="T2" fmla="*/ 2147483647 w 83"/>
              <a:gd name="T3" fmla="*/ 2147483647 h 83"/>
              <a:gd name="T4" fmla="*/ 2147483647 w 83"/>
              <a:gd name="T5" fmla="*/ 2147483647 h 83"/>
              <a:gd name="T6" fmla="*/ 2147483647 w 83"/>
              <a:gd name="T7" fmla="*/ 2147483647 h 83"/>
              <a:gd name="T8" fmla="*/ 2147483647 w 83"/>
              <a:gd name="T9" fmla="*/ 2147483647 h 83"/>
              <a:gd name="T10" fmla="*/ 2147483647 w 83"/>
              <a:gd name="T11" fmla="*/ 2147483647 h 83"/>
              <a:gd name="T12" fmla="*/ 0 w 83"/>
              <a:gd name="T13" fmla="*/ 2147483647 h 83"/>
              <a:gd name="T14" fmla="*/ 2147483647 w 83"/>
              <a:gd name="T15" fmla="*/ 2147483647 h 83"/>
              <a:gd name="T16" fmla="*/ 2147483647 w 83"/>
              <a:gd name="T17" fmla="*/ 0 h 83"/>
              <a:gd name="T18" fmla="*/ 2147483647 w 83"/>
              <a:gd name="T19" fmla="*/ 2147483647 h 83"/>
              <a:gd name="T20" fmla="*/ 2147483647 w 83"/>
              <a:gd name="T21" fmla="*/ 2147483647 h 83"/>
              <a:gd name="T22" fmla="*/ 2147483647 w 83"/>
              <a:gd name="T23" fmla="*/ 2147483647 h 83"/>
              <a:gd name="T24" fmla="*/ 2147483647 w 83"/>
              <a:gd name="T25" fmla="*/ 2147483647 h 83"/>
              <a:gd name="T26" fmla="*/ 2147483647 w 83"/>
              <a:gd name="T27" fmla="*/ 2147483647 h 83"/>
              <a:gd name="T28" fmla="*/ 2147483647 w 83"/>
              <a:gd name="T29" fmla="*/ 2147483647 h 83"/>
              <a:gd name="T30" fmla="*/ 2147483647 w 83"/>
              <a:gd name="T31" fmla="*/ 2147483647 h 83"/>
              <a:gd name="T32" fmla="*/ 2147483647 w 83"/>
              <a:gd name="T33" fmla="*/ 2147483647 h 83"/>
              <a:gd name="T34" fmla="*/ 2147483647 w 83"/>
              <a:gd name="T35" fmla="*/ 2147483647 h 83"/>
              <a:gd name="T36" fmla="*/ 2147483647 w 83"/>
              <a:gd name="T37" fmla="*/ 2147483647 h 83"/>
              <a:gd name="T38" fmla="*/ 2147483647 w 83"/>
              <a:gd name="T39" fmla="*/ 2147483647 h 83"/>
              <a:gd name="T40" fmla="*/ 2147483647 w 83"/>
              <a:gd name="T41" fmla="*/ 2147483647 h 83"/>
              <a:gd name="T42" fmla="*/ 2147483647 w 83"/>
              <a:gd name="T43" fmla="*/ 2147483647 h 83"/>
              <a:gd name="T44" fmla="*/ 2147483647 w 83"/>
              <a:gd name="T45" fmla="*/ 2147483647 h 83"/>
              <a:gd name="T46" fmla="*/ 2147483647 w 83"/>
              <a:gd name="T47" fmla="*/ 2147483647 h 83"/>
              <a:gd name="T48" fmla="*/ 2147483647 w 83"/>
              <a:gd name="T49" fmla="*/ 2147483647 h 83"/>
              <a:gd name="T50" fmla="*/ 2147483647 w 83"/>
              <a:gd name="T51" fmla="*/ 2147483647 h 83"/>
              <a:gd name="T52" fmla="*/ 2147483647 w 83"/>
              <a:gd name="T53" fmla="*/ 2147483647 h 83"/>
              <a:gd name="T54" fmla="*/ 2147483647 w 83"/>
              <a:gd name="T55" fmla="*/ 2147483647 h 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83"/>
              <a:gd name="T86" fmla="*/ 83 w 83"/>
              <a:gd name="T87" fmla="*/ 83 h 8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3" name="Freeform 32"/>
          <p:cNvSpPr>
            <a:spLocks noEditPoints="1" noChangeArrowheads="1"/>
          </p:cNvSpPr>
          <p:nvPr/>
        </p:nvSpPr>
        <p:spPr bwMode="auto">
          <a:xfrm>
            <a:off x="8205788" y="2730500"/>
            <a:ext cx="266700" cy="228600"/>
          </a:xfrm>
          <a:custGeom>
            <a:avLst/>
            <a:gdLst>
              <a:gd name="T0" fmla="*/ 0 w 168"/>
              <a:gd name="T1" fmla="*/ 0 h 192"/>
              <a:gd name="T2" fmla="*/ 2147483647 w 168"/>
              <a:gd name="T3" fmla="*/ 0 h 192"/>
              <a:gd name="T4" fmla="*/ 2147483647 w 168"/>
              <a:gd name="T5" fmla="*/ 2147483647 h 192"/>
              <a:gd name="T6" fmla="*/ 2147483647 w 168"/>
              <a:gd name="T7" fmla="*/ 2147483647 h 192"/>
              <a:gd name="T8" fmla="*/ 2147483647 w 168"/>
              <a:gd name="T9" fmla="*/ 2147483647 h 192"/>
              <a:gd name="T10" fmla="*/ 2147483647 w 168"/>
              <a:gd name="T11" fmla="*/ 2147483647 h 192"/>
              <a:gd name="T12" fmla="*/ 2147483647 w 168"/>
              <a:gd name="T13" fmla="*/ 2147483647 h 192"/>
              <a:gd name="T14" fmla="*/ 2147483647 w 168"/>
              <a:gd name="T15" fmla="*/ 2147483647 h 192"/>
              <a:gd name="T16" fmla="*/ 2147483647 w 168"/>
              <a:gd name="T17" fmla="*/ 2147483647 h 192"/>
              <a:gd name="T18" fmla="*/ 2147483647 w 168"/>
              <a:gd name="T19" fmla="*/ 2147483647 h 192"/>
              <a:gd name="T20" fmla="*/ 2147483647 w 168"/>
              <a:gd name="T21" fmla="*/ 2147483647 h 192"/>
              <a:gd name="T22" fmla="*/ 2147483647 w 168"/>
              <a:gd name="T23" fmla="*/ 2147483647 h 192"/>
              <a:gd name="T24" fmla="*/ 0 w 168"/>
              <a:gd name="T25" fmla="*/ 2147483647 h 192"/>
              <a:gd name="T26" fmla="*/ 0 w 168"/>
              <a:gd name="T27" fmla="*/ 0 h 192"/>
              <a:gd name="T28" fmla="*/ 0 w 168"/>
              <a:gd name="T29" fmla="*/ 0 h 192"/>
              <a:gd name="T30" fmla="*/ 2147483647 w 168"/>
              <a:gd name="T31" fmla="*/ 2147483647 h 192"/>
              <a:gd name="T32" fmla="*/ 2147483647 w 168"/>
              <a:gd name="T33" fmla="*/ 2147483647 h 192"/>
              <a:gd name="T34" fmla="*/ 2147483647 w 168"/>
              <a:gd name="T35" fmla="*/ 2147483647 h 192"/>
              <a:gd name="T36" fmla="*/ 2147483647 w 168"/>
              <a:gd name="T37" fmla="*/ 2147483647 h 192"/>
              <a:gd name="T38" fmla="*/ 2147483647 w 168"/>
              <a:gd name="T39" fmla="*/ 2147483647 h 192"/>
              <a:gd name="T40" fmla="*/ 2147483647 w 168"/>
              <a:gd name="T41" fmla="*/ 2147483647 h 192"/>
              <a:gd name="T42" fmla="*/ 2147483647 w 168"/>
              <a:gd name="T43" fmla="*/ 2147483647 h 192"/>
              <a:gd name="T44" fmla="*/ 2147483647 w 168"/>
              <a:gd name="T45" fmla="*/ 2147483647 h 192"/>
              <a:gd name="T46" fmla="*/ 2147483647 w 168"/>
              <a:gd name="T47" fmla="*/ 2147483647 h 192"/>
              <a:gd name="T48" fmla="*/ 2147483647 w 168"/>
              <a:gd name="T49" fmla="*/ 2147483647 h 192"/>
              <a:gd name="T50" fmla="*/ 2147483647 w 168"/>
              <a:gd name="T51" fmla="*/ 2147483647 h 192"/>
              <a:gd name="T52" fmla="*/ 2147483647 w 168"/>
              <a:gd name="T53" fmla="*/ 2147483647 h 192"/>
              <a:gd name="T54" fmla="*/ 2147483647 w 168"/>
              <a:gd name="T55" fmla="*/ 2147483647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92"/>
              <a:gd name="T86" fmla="*/ 168 w 168"/>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92">
                <a:moveTo>
                  <a:pt x="0" y="0"/>
                </a:moveTo>
                <a:lnTo>
                  <a:pt x="121" y="0"/>
                </a:lnTo>
                <a:lnTo>
                  <a:pt x="121" y="21"/>
                </a:lnTo>
                <a:lnTo>
                  <a:pt x="99" y="21"/>
                </a:lnTo>
                <a:lnTo>
                  <a:pt x="99" y="55"/>
                </a:lnTo>
                <a:lnTo>
                  <a:pt x="66" y="55"/>
                </a:lnTo>
                <a:lnTo>
                  <a:pt x="66" y="111"/>
                </a:lnTo>
                <a:lnTo>
                  <a:pt x="99" y="111"/>
                </a:lnTo>
                <a:lnTo>
                  <a:pt x="99" y="144"/>
                </a:lnTo>
                <a:lnTo>
                  <a:pt x="121" y="144"/>
                </a:lnTo>
                <a:lnTo>
                  <a:pt x="121" y="192"/>
                </a:lnTo>
                <a:lnTo>
                  <a:pt x="62" y="137"/>
                </a:lnTo>
                <a:lnTo>
                  <a:pt x="0" y="192"/>
                </a:lnTo>
                <a:lnTo>
                  <a:pt x="0" y="0"/>
                </a:lnTo>
                <a:close/>
                <a:moveTo>
                  <a:pt x="85" y="69"/>
                </a:moveTo>
                <a:lnTo>
                  <a:pt x="85" y="95"/>
                </a:lnTo>
                <a:lnTo>
                  <a:pt x="114" y="95"/>
                </a:lnTo>
                <a:lnTo>
                  <a:pt x="114" y="123"/>
                </a:lnTo>
                <a:lnTo>
                  <a:pt x="140" y="123"/>
                </a:lnTo>
                <a:lnTo>
                  <a:pt x="140" y="95"/>
                </a:lnTo>
                <a:lnTo>
                  <a:pt x="168" y="95"/>
                </a:lnTo>
                <a:lnTo>
                  <a:pt x="168" y="69"/>
                </a:lnTo>
                <a:lnTo>
                  <a:pt x="140" y="69"/>
                </a:lnTo>
                <a:lnTo>
                  <a:pt x="140" y="40"/>
                </a:lnTo>
                <a:lnTo>
                  <a:pt x="114" y="40"/>
                </a:lnTo>
                <a:lnTo>
                  <a:pt x="114" y="69"/>
                </a:lnTo>
                <a:lnTo>
                  <a:pt x="85" y="6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4" name="Freeform 33"/>
          <p:cNvSpPr>
            <a:spLocks noEditPoints="1" noChangeArrowheads="1"/>
          </p:cNvSpPr>
          <p:nvPr/>
        </p:nvSpPr>
        <p:spPr bwMode="auto">
          <a:xfrm>
            <a:off x="6732588" y="2244725"/>
            <a:ext cx="352425" cy="171450"/>
          </a:xfrm>
          <a:custGeom>
            <a:avLst/>
            <a:gdLst>
              <a:gd name="T0" fmla="*/ 2147483647 w 94"/>
              <a:gd name="T1" fmla="*/ 0 h 61"/>
              <a:gd name="T2" fmla="*/ 2147483647 w 94"/>
              <a:gd name="T3" fmla="*/ 0 h 61"/>
              <a:gd name="T4" fmla="*/ 2147483647 w 94"/>
              <a:gd name="T5" fmla="*/ 2147483647 h 61"/>
              <a:gd name="T6" fmla="*/ 2147483647 w 94"/>
              <a:gd name="T7" fmla="*/ 2147483647 h 61"/>
              <a:gd name="T8" fmla="*/ 2147483647 w 94"/>
              <a:gd name="T9" fmla="*/ 2147483647 h 61"/>
              <a:gd name="T10" fmla="*/ 2147483647 w 94"/>
              <a:gd name="T11" fmla="*/ 0 h 61"/>
              <a:gd name="T12" fmla="*/ 2147483647 w 94"/>
              <a:gd name="T13" fmla="*/ 2147483647 h 61"/>
              <a:gd name="T14" fmla="*/ 2147483647 w 94"/>
              <a:gd name="T15" fmla="*/ 2147483647 h 61"/>
              <a:gd name="T16" fmla="*/ 2147483647 w 94"/>
              <a:gd name="T17" fmla="*/ 2147483647 h 61"/>
              <a:gd name="T18" fmla="*/ 2147483647 w 94"/>
              <a:gd name="T19" fmla="*/ 2147483647 h 61"/>
              <a:gd name="T20" fmla="*/ 2147483647 w 94"/>
              <a:gd name="T21" fmla="*/ 2147483647 h 61"/>
              <a:gd name="T22" fmla="*/ 2147483647 w 94"/>
              <a:gd name="T23" fmla="*/ 2147483647 h 61"/>
              <a:gd name="T24" fmla="*/ 2147483647 w 94"/>
              <a:gd name="T25" fmla="*/ 2147483647 h 61"/>
              <a:gd name="T26" fmla="*/ 2147483647 w 94"/>
              <a:gd name="T27" fmla="*/ 2147483647 h 61"/>
              <a:gd name="T28" fmla="*/ 2147483647 w 94"/>
              <a:gd name="T29" fmla="*/ 2147483647 h 61"/>
              <a:gd name="T30" fmla="*/ 2147483647 w 94"/>
              <a:gd name="T31" fmla="*/ 2147483647 h 61"/>
              <a:gd name="T32" fmla="*/ 2147483647 w 94"/>
              <a:gd name="T33" fmla="*/ 2147483647 h 61"/>
              <a:gd name="T34" fmla="*/ 2147483647 w 94"/>
              <a:gd name="T35" fmla="*/ 2147483647 h 61"/>
              <a:gd name="T36" fmla="*/ 2147483647 w 94"/>
              <a:gd name="T37" fmla="*/ 2147483647 h 61"/>
              <a:gd name="T38" fmla="*/ 2147483647 w 94"/>
              <a:gd name="T39" fmla="*/ 2147483647 h 61"/>
              <a:gd name="T40" fmla="*/ 2147483647 w 94"/>
              <a:gd name="T41" fmla="*/ 2147483647 h 61"/>
              <a:gd name="T42" fmla="*/ 2147483647 w 94"/>
              <a:gd name="T43" fmla="*/ 2147483647 h 61"/>
              <a:gd name="T44" fmla="*/ 2147483647 w 94"/>
              <a:gd name="T45" fmla="*/ 2147483647 h 61"/>
              <a:gd name="T46" fmla="*/ 2147483647 w 94"/>
              <a:gd name="T47" fmla="*/ 2147483647 h 61"/>
              <a:gd name="T48" fmla="*/ 2147483647 w 94"/>
              <a:gd name="T49" fmla="*/ 2147483647 h 61"/>
              <a:gd name="T50" fmla="*/ 0 w 94"/>
              <a:gd name="T51" fmla="*/ 2147483647 h 61"/>
              <a:gd name="T52" fmla="*/ 0 w 94"/>
              <a:gd name="T53" fmla="*/ 2147483647 h 61"/>
              <a:gd name="T54" fmla="*/ 2147483647 w 94"/>
              <a:gd name="T55" fmla="*/ 2147483647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5" name="Freeform 34"/>
          <p:cNvSpPr>
            <a:spLocks noEditPoints="1" noChangeArrowheads="1"/>
          </p:cNvSpPr>
          <p:nvPr/>
        </p:nvSpPr>
        <p:spPr bwMode="auto">
          <a:xfrm>
            <a:off x="7470775" y="2181225"/>
            <a:ext cx="374650" cy="309563"/>
          </a:xfrm>
          <a:custGeom>
            <a:avLst/>
            <a:gdLst>
              <a:gd name="T0" fmla="*/ 2147483647 w 100"/>
              <a:gd name="T1" fmla="*/ 0 h 110"/>
              <a:gd name="T2" fmla="*/ 2147483647 w 100"/>
              <a:gd name="T3" fmla="*/ 2147483647 h 110"/>
              <a:gd name="T4" fmla="*/ 2147483647 w 100"/>
              <a:gd name="T5" fmla="*/ 2147483647 h 110"/>
              <a:gd name="T6" fmla="*/ 2147483647 w 100"/>
              <a:gd name="T7" fmla="*/ 2147483647 h 110"/>
              <a:gd name="T8" fmla="*/ 2147483647 w 100"/>
              <a:gd name="T9" fmla="*/ 2147483647 h 110"/>
              <a:gd name="T10" fmla="*/ 2147483647 w 100"/>
              <a:gd name="T11" fmla="*/ 2147483647 h 110"/>
              <a:gd name="T12" fmla="*/ 2147483647 w 100"/>
              <a:gd name="T13" fmla="*/ 2147483647 h 110"/>
              <a:gd name="T14" fmla="*/ 2147483647 w 100"/>
              <a:gd name="T15" fmla="*/ 2147483647 h 110"/>
              <a:gd name="T16" fmla="*/ 2147483647 w 100"/>
              <a:gd name="T17" fmla="*/ 2147483647 h 110"/>
              <a:gd name="T18" fmla="*/ 2147483647 w 100"/>
              <a:gd name="T19" fmla="*/ 2147483647 h 110"/>
              <a:gd name="T20" fmla="*/ 2147483647 w 100"/>
              <a:gd name="T21" fmla="*/ 2147483647 h 110"/>
              <a:gd name="T22" fmla="*/ 2147483647 w 100"/>
              <a:gd name="T23" fmla="*/ 2147483647 h 110"/>
              <a:gd name="T24" fmla="*/ 2147483647 w 100"/>
              <a:gd name="T25" fmla="*/ 2147483647 h 110"/>
              <a:gd name="T26" fmla="*/ 2147483647 w 100"/>
              <a:gd name="T27" fmla="*/ 2147483647 h 110"/>
              <a:gd name="T28" fmla="*/ 0 w 100"/>
              <a:gd name="T29" fmla="*/ 2147483647 h 110"/>
              <a:gd name="T30" fmla="*/ 2147483647 w 100"/>
              <a:gd name="T31" fmla="*/ 2147483647 h 110"/>
              <a:gd name="T32" fmla="*/ 2147483647 w 100"/>
              <a:gd name="T33" fmla="*/ 0 h 110"/>
              <a:gd name="T34" fmla="*/ 2147483647 w 100"/>
              <a:gd name="T35" fmla="*/ 2147483647 h 110"/>
              <a:gd name="T36" fmla="*/ 2147483647 w 100"/>
              <a:gd name="T37" fmla="*/ 2147483647 h 110"/>
              <a:gd name="T38" fmla="*/ 2147483647 w 100"/>
              <a:gd name="T39" fmla="*/ 2147483647 h 110"/>
              <a:gd name="T40" fmla="*/ 2147483647 w 100"/>
              <a:gd name="T41" fmla="*/ 2147483647 h 110"/>
              <a:gd name="T42" fmla="*/ 2147483647 w 100"/>
              <a:gd name="T43" fmla="*/ 2147483647 h 110"/>
              <a:gd name="T44" fmla="*/ 2147483647 w 100"/>
              <a:gd name="T45" fmla="*/ 2147483647 h 110"/>
              <a:gd name="T46" fmla="*/ 2147483647 w 100"/>
              <a:gd name="T47" fmla="*/ 2147483647 h 110"/>
              <a:gd name="T48" fmla="*/ 2147483647 w 100"/>
              <a:gd name="T49" fmla="*/ 2147483647 h 110"/>
              <a:gd name="T50" fmla="*/ 2147483647 w 100"/>
              <a:gd name="T51" fmla="*/ 2147483647 h 110"/>
              <a:gd name="T52" fmla="*/ 2147483647 w 100"/>
              <a:gd name="T53" fmla="*/ 2147483647 h 110"/>
              <a:gd name="T54" fmla="*/ 2147483647 w 100"/>
              <a:gd name="T55" fmla="*/ 2147483647 h 110"/>
              <a:gd name="T56" fmla="*/ 2147483647 w 100"/>
              <a:gd name="T57" fmla="*/ 2147483647 h 110"/>
              <a:gd name="T58" fmla="*/ 2147483647 w 100"/>
              <a:gd name="T59" fmla="*/ 2147483647 h 110"/>
              <a:gd name="T60" fmla="*/ 2147483647 w 100"/>
              <a:gd name="T61" fmla="*/ 2147483647 h 110"/>
              <a:gd name="T62" fmla="*/ 2147483647 w 100"/>
              <a:gd name="T63" fmla="*/ 2147483647 h 110"/>
              <a:gd name="T64" fmla="*/ 2147483647 w 100"/>
              <a:gd name="T65" fmla="*/ 2147483647 h 110"/>
              <a:gd name="T66" fmla="*/ 2147483647 w 100"/>
              <a:gd name="T67" fmla="*/ 2147483647 h 110"/>
              <a:gd name="T68" fmla="*/ 2147483647 w 100"/>
              <a:gd name="T69" fmla="*/ 2147483647 h 110"/>
              <a:gd name="T70" fmla="*/ 2147483647 w 100"/>
              <a:gd name="T71" fmla="*/ 2147483647 h 110"/>
              <a:gd name="T72" fmla="*/ 2147483647 w 100"/>
              <a:gd name="T73" fmla="*/ 2147483647 h 110"/>
              <a:gd name="T74" fmla="*/ 2147483647 w 100"/>
              <a:gd name="T75" fmla="*/ 2147483647 h 110"/>
              <a:gd name="T76" fmla="*/ 2147483647 w 100"/>
              <a:gd name="T77" fmla="*/ 2147483647 h 110"/>
              <a:gd name="T78" fmla="*/ 2147483647 w 100"/>
              <a:gd name="T79" fmla="*/ 2147483647 h 110"/>
              <a:gd name="T80" fmla="*/ 2147483647 w 100"/>
              <a:gd name="T81" fmla="*/ 2147483647 h 110"/>
              <a:gd name="T82" fmla="*/ 2147483647 w 100"/>
              <a:gd name="T83" fmla="*/ 2147483647 h 110"/>
              <a:gd name="T84" fmla="*/ 2147483647 w 100"/>
              <a:gd name="T85" fmla="*/ 2147483647 h 110"/>
              <a:gd name="T86" fmla="*/ 2147483647 w 100"/>
              <a:gd name="T87" fmla="*/ 2147483647 h 110"/>
              <a:gd name="T88" fmla="*/ 2147483647 w 100"/>
              <a:gd name="T89" fmla="*/ 2147483647 h 110"/>
              <a:gd name="T90" fmla="*/ 2147483647 w 100"/>
              <a:gd name="T91" fmla="*/ 2147483647 h 110"/>
              <a:gd name="T92" fmla="*/ 2147483647 w 100"/>
              <a:gd name="T93" fmla="*/ 2147483647 h 110"/>
              <a:gd name="T94" fmla="*/ 2147483647 w 100"/>
              <a:gd name="T95" fmla="*/ 2147483647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6" name="Freeform 35"/>
          <p:cNvSpPr>
            <a:spLocks noEditPoints="1" noChangeArrowheads="1"/>
          </p:cNvSpPr>
          <p:nvPr/>
        </p:nvSpPr>
        <p:spPr bwMode="auto">
          <a:xfrm>
            <a:off x="8153400" y="2217738"/>
            <a:ext cx="339725" cy="228600"/>
          </a:xfrm>
          <a:custGeom>
            <a:avLst/>
            <a:gdLst>
              <a:gd name="T0" fmla="*/ 2147483647 w 91"/>
              <a:gd name="T1" fmla="*/ 2147483647 h 81"/>
              <a:gd name="T2" fmla="*/ 2147483647 w 91"/>
              <a:gd name="T3" fmla="*/ 2147483647 h 81"/>
              <a:gd name="T4" fmla="*/ 2147483647 w 91"/>
              <a:gd name="T5" fmla="*/ 2147483647 h 81"/>
              <a:gd name="T6" fmla="*/ 2147483647 w 91"/>
              <a:gd name="T7" fmla="*/ 2147483647 h 81"/>
              <a:gd name="T8" fmla="*/ 2147483647 w 91"/>
              <a:gd name="T9" fmla="*/ 2147483647 h 81"/>
              <a:gd name="T10" fmla="*/ 2147483647 w 91"/>
              <a:gd name="T11" fmla="*/ 2147483647 h 81"/>
              <a:gd name="T12" fmla="*/ 0 w 91"/>
              <a:gd name="T13" fmla="*/ 2147483647 h 81"/>
              <a:gd name="T14" fmla="*/ 0 w 91"/>
              <a:gd name="T15" fmla="*/ 2147483647 h 81"/>
              <a:gd name="T16" fmla="*/ 0 w 91"/>
              <a:gd name="T17" fmla="*/ 2147483647 h 81"/>
              <a:gd name="T18" fmla="*/ 2147483647 w 91"/>
              <a:gd name="T19" fmla="*/ 2147483647 h 81"/>
              <a:gd name="T20" fmla="*/ 2147483647 w 91"/>
              <a:gd name="T21" fmla="*/ 2147483647 h 81"/>
              <a:gd name="T22" fmla="*/ 2147483647 w 91"/>
              <a:gd name="T23" fmla="*/ 2147483647 h 81"/>
              <a:gd name="T24" fmla="*/ 2147483647 w 91"/>
              <a:gd name="T25" fmla="*/ 2147483647 h 81"/>
              <a:gd name="T26" fmla="*/ 2147483647 w 91"/>
              <a:gd name="T27" fmla="*/ 2147483647 h 81"/>
              <a:gd name="T28" fmla="*/ 2147483647 w 91"/>
              <a:gd name="T29" fmla="*/ 2147483647 h 81"/>
              <a:gd name="T30" fmla="*/ 2147483647 w 91"/>
              <a:gd name="T31" fmla="*/ 2147483647 h 81"/>
              <a:gd name="T32" fmla="*/ 2147483647 w 91"/>
              <a:gd name="T33" fmla="*/ 2147483647 h 81"/>
              <a:gd name="T34" fmla="*/ 2147483647 w 91"/>
              <a:gd name="T35" fmla="*/ 0 h 81"/>
              <a:gd name="T36" fmla="*/ 2147483647 w 91"/>
              <a:gd name="T37" fmla="*/ 0 h 81"/>
              <a:gd name="T38" fmla="*/ 2147483647 w 91"/>
              <a:gd name="T39" fmla="*/ 2147483647 h 81"/>
              <a:gd name="T40" fmla="*/ 2147483647 w 91"/>
              <a:gd name="T41" fmla="*/ 2147483647 h 81"/>
              <a:gd name="T42" fmla="*/ 2147483647 w 91"/>
              <a:gd name="T43" fmla="*/ 2147483647 h 81"/>
              <a:gd name="T44" fmla="*/ 2147483647 w 91"/>
              <a:gd name="T45" fmla="*/ 2147483647 h 81"/>
              <a:gd name="T46" fmla="*/ 2147483647 w 91"/>
              <a:gd name="T47" fmla="*/ 2147483647 h 81"/>
              <a:gd name="T48" fmla="*/ 2147483647 w 91"/>
              <a:gd name="T49" fmla="*/ 2147483647 h 81"/>
              <a:gd name="T50" fmla="*/ 2147483647 w 91"/>
              <a:gd name="T51" fmla="*/ 2147483647 h 81"/>
              <a:gd name="T52" fmla="*/ 2147483647 w 91"/>
              <a:gd name="T53" fmla="*/ 2147483647 h 81"/>
              <a:gd name="T54" fmla="*/ 2147483647 w 91"/>
              <a:gd name="T55" fmla="*/ 2147483647 h 81"/>
              <a:gd name="T56" fmla="*/ 2147483647 w 91"/>
              <a:gd name="T57" fmla="*/ 0 h 81"/>
              <a:gd name="T58" fmla="*/ 2147483647 w 91"/>
              <a:gd name="T59" fmla="*/ 0 h 81"/>
              <a:gd name="T60" fmla="*/ 2147483647 w 91"/>
              <a:gd name="T61" fmla="*/ 2147483647 h 81"/>
              <a:gd name="T62" fmla="*/ 2147483647 w 91"/>
              <a:gd name="T63" fmla="*/ 2147483647 h 81"/>
              <a:gd name="T64" fmla="*/ 2147483647 w 91"/>
              <a:gd name="T65" fmla="*/ 2147483647 h 81"/>
              <a:gd name="T66" fmla="*/ 2147483647 w 91"/>
              <a:gd name="T67" fmla="*/ 2147483647 h 81"/>
              <a:gd name="T68" fmla="*/ 2147483647 w 91"/>
              <a:gd name="T69" fmla="*/ 2147483647 h 81"/>
              <a:gd name="T70" fmla="*/ 2147483647 w 91"/>
              <a:gd name="T71" fmla="*/ 2147483647 h 81"/>
              <a:gd name="T72" fmla="*/ 2147483647 w 91"/>
              <a:gd name="T73" fmla="*/ 2147483647 h 81"/>
              <a:gd name="T74" fmla="*/ 2147483647 w 91"/>
              <a:gd name="T75" fmla="*/ 2147483647 h 81"/>
              <a:gd name="T76" fmla="*/ 2147483647 w 91"/>
              <a:gd name="T77" fmla="*/ 2147483647 h 81"/>
              <a:gd name="T78" fmla="*/ 2147483647 w 91"/>
              <a:gd name="T79" fmla="*/ 2147483647 h 81"/>
              <a:gd name="T80" fmla="*/ 2147483647 w 91"/>
              <a:gd name="T81" fmla="*/ 2147483647 h 81"/>
              <a:gd name="T82" fmla="*/ 2147483647 w 91"/>
              <a:gd name="T83" fmla="*/ 2147483647 h 81"/>
              <a:gd name="T84" fmla="*/ 2147483647 w 91"/>
              <a:gd name="T85" fmla="*/ 2147483647 h 81"/>
              <a:gd name="T86" fmla="*/ 2147483647 w 91"/>
              <a:gd name="T87" fmla="*/ 2147483647 h 81"/>
              <a:gd name="T88" fmla="*/ 2147483647 w 91"/>
              <a:gd name="T89" fmla="*/ 2147483647 h 81"/>
              <a:gd name="T90" fmla="*/ 2147483647 w 91"/>
              <a:gd name="T91" fmla="*/ 2147483647 h 81"/>
              <a:gd name="T92" fmla="*/ 2147483647 w 91"/>
              <a:gd name="T93" fmla="*/ 2147483647 h 81"/>
              <a:gd name="T94" fmla="*/ 2147483647 w 91"/>
              <a:gd name="T95" fmla="*/ 2147483647 h 81"/>
              <a:gd name="T96" fmla="*/ 2147483647 w 91"/>
              <a:gd name="T97" fmla="*/ 2147483647 h 81"/>
              <a:gd name="T98" fmla="*/ 2147483647 w 91"/>
              <a:gd name="T99" fmla="*/ 2147483647 h 81"/>
              <a:gd name="T100" fmla="*/ 2147483647 w 91"/>
              <a:gd name="T101" fmla="*/ 2147483647 h 81"/>
              <a:gd name="T102" fmla="*/ 2147483647 w 91"/>
              <a:gd name="T103" fmla="*/ 2147483647 h 81"/>
              <a:gd name="T104" fmla="*/ 2147483647 w 91"/>
              <a:gd name="T105" fmla="*/ 2147483647 h 81"/>
              <a:gd name="T106" fmla="*/ 2147483647 w 91"/>
              <a:gd name="T107" fmla="*/ 2147483647 h 81"/>
              <a:gd name="T108" fmla="*/ 2147483647 w 91"/>
              <a:gd name="T109" fmla="*/ 2147483647 h 81"/>
              <a:gd name="T110" fmla="*/ 2147483647 w 91"/>
              <a:gd name="T111" fmla="*/ 2147483647 h 81"/>
              <a:gd name="T112" fmla="*/ 2147483647 w 91"/>
              <a:gd name="T113" fmla="*/ 2147483647 h 81"/>
              <a:gd name="T114" fmla="*/ 2147483647 w 91"/>
              <a:gd name="T115" fmla="*/ 2147483647 h 81"/>
              <a:gd name="T116" fmla="*/ 2147483647 w 91"/>
              <a:gd name="T117" fmla="*/ 2147483647 h 81"/>
              <a:gd name="T118" fmla="*/ 2147483647 w 91"/>
              <a:gd name="T119" fmla="*/ 2147483647 h 81"/>
              <a:gd name="T120" fmla="*/ 2147483647 w 91"/>
              <a:gd name="T121" fmla="*/ 2147483647 h 81"/>
              <a:gd name="T122" fmla="*/ 2147483647 w 91"/>
              <a:gd name="T123" fmla="*/ 2147483647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7" name="Freeform 36"/>
          <p:cNvSpPr>
            <a:spLocks noEditPoints="1" noChangeArrowheads="1"/>
          </p:cNvSpPr>
          <p:nvPr/>
        </p:nvSpPr>
        <p:spPr bwMode="auto">
          <a:xfrm>
            <a:off x="4006850" y="3810000"/>
            <a:ext cx="352425" cy="190500"/>
          </a:xfrm>
          <a:custGeom>
            <a:avLst/>
            <a:gdLst>
              <a:gd name="T0" fmla="*/ 2147483647 w 94"/>
              <a:gd name="T1" fmla="*/ 2147483647 h 68"/>
              <a:gd name="T2" fmla="*/ 2147483647 w 94"/>
              <a:gd name="T3" fmla="*/ 2147483647 h 68"/>
              <a:gd name="T4" fmla="*/ 2147483647 w 94"/>
              <a:gd name="T5" fmla="*/ 2147483647 h 68"/>
              <a:gd name="T6" fmla="*/ 2147483647 w 94"/>
              <a:gd name="T7" fmla="*/ 2147483647 h 68"/>
              <a:gd name="T8" fmla="*/ 2147483647 w 94"/>
              <a:gd name="T9" fmla="*/ 2147483647 h 68"/>
              <a:gd name="T10" fmla="*/ 2147483647 w 94"/>
              <a:gd name="T11" fmla="*/ 2147483647 h 68"/>
              <a:gd name="T12" fmla="*/ 2147483647 w 94"/>
              <a:gd name="T13" fmla="*/ 2147483647 h 68"/>
              <a:gd name="T14" fmla="*/ 2147483647 w 94"/>
              <a:gd name="T15" fmla="*/ 2147483647 h 68"/>
              <a:gd name="T16" fmla="*/ 2147483647 w 94"/>
              <a:gd name="T17" fmla="*/ 2147483647 h 68"/>
              <a:gd name="T18" fmla="*/ 2147483647 w 94"/>
              <a:gd name="T19" fmla="*/ 2147483647 h 68"/>
              <a:gd name="T20" fmla="*/ 2147483647 w 94"/>
              <a:gd name="T21" fmla="*/ 2147483647 h 68"/>
              <a:gd name="T22" fmla="*/ 2147483647 w 94"/>
              <a:gd name="T23" fmla="*/ 2147483647 h 68"/>
              <a:gd name="T24" fmla="*/ 2147483647 w 94"/>
              <a:gd name="T25" fmla="*/ 2147483647 h 68"/>
              <a:gd name="T26" fmla="*/ 2147483647 w 94"/>
              <a:gd name="T27" fmla="*/ 2147483647 h 68"/>
              <a:gd name="T28" fmla="*/ 2147483647 w 94"/>
              <a:gd name="T29" fmla="*/ 0 h 68"/>
              <a:gd name="T30" fmla="*/ 2147483647 w 94"/>
              <a:gd name="T31" fmla="*/ 2147483647 h 68"/>
              <a:gd name="T32" fmla="*/ 2147483647 w 94"/>
              <a:gd name="T33" fmla="*/ 2147483647 h 68"/>
              <a:gd name="T34" fmla="*/ 2147483647 w 94"/>
              <a:gd name="T35" fmla="*/ 2147483647 h 68"/>
              <a:gd name="T36" fmla="*/ 2147483647 w 94"/>
              <a:gd name="T37" fmla="*/ 2147483647 h 68"/>
              <a:gd name="T38" fmla="*/ 2147483647 w 94"/>
              <a:gd name="T39" fmla="*/ 2147483647 h 68"/>
              <a:gd name="T40" fmla="*/ 2147483647 w 94"/>
              <a:gd name="T41" fmla="*/ 2147483647 h 68"/>
              <a:gd name="T42" fmla="*/ 2147483647 w 94"/>
              <a:gd name="T43" fmla="*/ 2147483647 h 68"/>
              <a:gd name="T44" fmla="*/ 2147483647 w 94"/>
              <a:gd name="T45" fmla="*/ 2147483647 h 68"/>
              <a:gd name="T46" fmla="*/ 2147483647 w 94"/>
              <a:gd name="T47" fmla="*/ 2147483647 h 68"/>
              <a:gd name="T48" fmla="*/ 2147483647 w 94"/>
              <a:gd name="T49" fmla="*/ 2147483647 h 68"/>
              <a:gd name="T50" fmla="*/ 2147483647 w 94"/>
              <a:gd name="T51" fmla="*/ 2147483647 h 68"/>
              <a:gd name="T52" fmla="*/ 0 w 94"/>
              <a:gd name="T53" fmla="*/ 2147483647 h 68"/>
              <a:gd name="T54" fmla="*/ 0 w 94"/>
              <a:gd name="T55" fmla="*/ 2147483647 h 68"/>
              <a:gd name="T56" fmla="*/ 2147483647 w 94"/>
              <a:gd name="T57" fmla="*/ 2147483647 h 68"/>
              <a:gd name="T58" fmla="*/ 2147483647 w 94"/>
              <a:gd name="T59" fmla="*/ 2147483647 h 68"/>
              <a:gd name="T60" fmla="*/ 2147483647 w 94"/>
              <a:gd name="T61" fmla="*/ 2147483647 h 68"/>
              <a:gd name="T62" fmla="*/ 2147483647 w 94"/>
              <a:gd name="T63" fmla="*/ 2147483647 h 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4"/>
              <a:gd name="T97" fmla="*/ 0 h 68"/>
              <a:gd name="T98" fmla="*/ 94 w 94"/>
              <a:gd name="T99" fmla="*/ 68 h 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8" name="Freeform 37"/>
          <p:cNvSpPr>
            <a:spLocks noEditPoints="1" noChangeArrowheads="1"/>
          </p:cNvSpPr>
          <p:nvPr/>
        </p:nvSpPr>
        <p:spPr bwMode="auto">
          <a:xfrm>
            <a:off x="3297238" y="3790950"/>
            <a:ext cx="352425" cy="212725"/>
          </a:xfrm>
          <a:custGeom>
            <a:avLst/>
            <a:gdLst>
              <a:gd name="T0" fmla="*/ 2147483647 w 94"/>
              <a:gd name="T1" fmla="*/ 2147483647 h 76"/>
              <a:gd name="T2" fmla="*/ 2147483647 w 94"/>
              <a:gd name="T3" fmla="*/ 2147483647 h 76"/>
              <a:gd name="T4" fmla="*/ 2147483647 w 94"/>
              <a:gd name="T5" fmla="*/ 2147483647 h 76"/>
              <a:gd name="T6" fmla="*/ 2147483647 w 94"/>
              <a:gd name="T7" fmla="*/ 2147483647 h 76"/>
              <a:gd name="T8" fmla="*/ 2147483647 w 94"/>
              <a:gd name="T9" fmla="*/ 0 h 76"/>
              <a:gd name="T10" fmla="*/ 2147483647 w 94"/>
              <a:gd name="T11" fmla="*/ 0 h 76"/>
              <a:gd name="T12" fmla="*/ 0 w 94"/>
              <a:gd name="T13" fmla="*/ 2147483647 h 76"/>
              <a:gd name="T14" fmla="*/ 0 w 94"/>
              <a:gd name="T15" fmla="*/ 2147483647 h 76"/>
              <a:gd name="T16" fmla="*/ 2147483647 w 94"/>
              <a:gd name="T17" fmla="*/ 2147483647 h 76"/>
              <a:gd name="T18" fmla="*/ 2147483647 w 94"/>
              <a:gd name="T19" fmla="*/ 2147483647 h 76"/>
              <a:gd name="T20" fmla="*/ 2147483647 w 94"/>
              <a:gd name="T21" fmla="*/ 2147483647 h 76"/>
              <a:gd name="T22" fmla="*/ 2147483647 w 94"/>
              <a:gd name="T23" fmla="*/ 2147483647 h 76"/>
              <a:gd name="T24" fmla="*/ 2147483647 w 94"/>
              <a:gd name="T25" fmla="*/ 2147483647 h 76"/>
              <a:gd name="T26" fmla="*/ 2147483647 w 94"/>
              <a:gd name="T27" fmla="*/ 2147483647 h 76"/>
              <a:gd name="T28" fmla="*/ 2147483647 w 94"/>
              <a:gd name="T29" fmla="*/ 2147483647 h 76"/>
              <a:gd name="T30" fmla="*/ 2147483647 w 94"/>
              <a:gd name="T31" fmla="*/ 2147483647 h 76"/>
              <a:gd name="T32" fmla="*/ 2147483647 w 94"/>
              <a:gd name="T33" fmla="*/ 2147483647 h 76"/>
              <a:gd name="T34" fmla="*/ 2147483647 w 94"/>
              <a:gd name="T35" fmla="*/ 2147483647 h 76"/>
              <a:gd name="T36" fmla="*/ 2147483647 w 94"/>
              <a:gd name="T37" fmla="*/ 2147483647 h 76"/>
              <a:gd name="T38" fmla="*/ 2147483647 w 94"/>
              <a:gd name="T39" fmla="*/ 2147483647 h 76"/>
              <a:gd name="T40" fmla="*/ 2147483647 w 94"/>
              <a:gd name="T41" fmla="*/ 2147483647 h 76"/>
              <a:gd name="T42" fmla="*/ 2147483647 w 94"/>
              <a:gd name="T43" fmla="*/ 2147483647 h 76"/>
              <a:gd name="T44" fmla="*/ 2147483647 w 94"/>
              <a:gd name="T45" fmla="*/ 2147483647 h 76"/>
              <a:gd name="T46" fmla="*/ 2147483647 w 94"/>
              <a:gd name="T47" fmla="*/ 2147483647 h 76"/>
              <a:gd name="T48" fmla="*/ 2147483647 w 94"/>
              <a:gd name="T49" fmla="*/ 2147483647 h 76"/>
              <a:gd name="T50" fmla="*/ 2147483647 w 94"/>
              <a:gd name="T51" fmla="*/ 2147483647 h 76"/>
              <a:gd name="T52" fmla="*/ 2147483647 w 94"/>
              <a:gd name="T53" fmla="*/ 2147483647 h 76"/>
              <a:gd name="T54" fmla="*/ 2147483647 w 94"/>
              <a:gd name="T55" fmla="*/ 2147483647 h 76"/>
              <a:gd name="T56" fmla="*/ 2147483647 w 94"/>
              <a:gd name="T57" fmla="*/ 2147483647 h 76"/>
              <a:gd name="T58" fmla="*/ 2147483647 w 94"/>
              <a:gd name="T59" fmla="*/ 2147483647 h 76"/>
              <a:gd name="T60" fmla="*/ 2147483647 w 94"/>
              <a:gd name="T61" fmla="*/ 2147483647 h 76"/>
              <a:gd name="T62" fmla="*/ 2147483647 w 94"/>
              <a:gd name="T63" fmla="*/ 2147483647 h 76"/>
              <a:gd name="T64" fmla="*/ 2147483647 w 94"/>
              <a:gd name="T65" fmla="*/ 2147483647 h 76"/>
              <a:gd name="T66" fmla="*/ 2147483647 w 94"/>
              <a:gd name="T67" fmla="*/ 2147483647 h 76"/>
              <a:gd name="T68" fmla="*/ 2147483647 w 94"/>
              <a:gd name="T69" fmla="*/ 2147483647 h 76"/>
              <a:gd name="T70" fmla="*/ 2147483647 w 94"/>
              <a:gd name="T71" fmla="*/ 2147483647 h 76"/>
              <a:gd name="T72" fmla="*/ 2147483647 w 94"/>
              <a:gd name="T73" fmla="*/ 2147483647 h 76"/>
              <a:gd name="T74" fmla="*/ 2147483647 w 94"/>
              <a:gd name="T75" fmla="*/ 2147483647 h 76"/>
              <a:gd name="T76" fmla="*/ 2147483647 w 94"/>
              <a:gd name="T77" fmla="*/ 2147483647 h 76"/>
              <a:gd name="T78" fmla="*/ 2147483647 w 94"/>
              <a:gd name="T79" fmla="*/ 2147483647 h 76"/>
              <a:gd name="T80" fmla="*/ 2147483647 w 94"/>
              <a:gd name="T81" fmla="*/ 2147483647 h 76"/>
              <a:gd name="T82" fmla="*/ 2147483647 w 94"/>
              <a:gd name="T83" fmla="*/ 2147483647 h 76"/>
              <a:gd name="T84" fmla="*/ 2147483647 w 94"/>
              <a:gd name="T85" fmla="*/ 2147483647 h 76"/>
              <a:gd name="T86" fmla="*/ 2147483647 w 94"/>
              <a:gd name="T87" fmla="*/ 2147483647 h 76"/>
              <a:gd name="T88" fmla="*/ 2147483647 w 94"/>
              <a:gd name="T89" fmla="*/ 2147483647 h 76"/>
              <a:gd name="T90" fmla="*/ 2147483647 w 94"/>
              <a:gd name="T91" fmla="*/ 2147483647 h 76"/>
              <a:gd name="T92" fmla="*/ 2147483647 w 94"/>
              <a:gd name="T93" fmla="*/ 2147483647 h 76"/>
              <a:gd name="T94" fmla="*/ 2147483647 w 94"/>
              <a:gd name="T95" fmla="*/ 2147483647 h 7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4"/>
              <a:gd name="T145" fmla="*/ 0 h 76"/>
              <a:gd name="T146" fmla="*/ 94 w 94"/>
              <a:gd name="T147" fmla="*/ 76 h 7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4" h="76">
                <a:moveTo>
                  <a:pt x="76" y="16"/>
                </a:moveTo>
                <a:cubicBezTo>
                  <a:pt x="76" y="14"/>
                  <a:pt x="76" y="14"/>
                  <a:pt x="76" y="14"/>
                </a:cubicBezTo>
                <a:cubicBezTo>
                  <a:pt x="76" y="12"/>
                  <a:pt x="74" y="10"/>
                  <a:pt x="72" y="10"/>
                </a:cubicBezTo>
                <a:cubicBezTo>
                  <a:pt x="35" y="10"/>
                  <a:pt x="35" y="10"/>
                  <a:pt x="35" y="10"/>
                </a:cubicBezTo>
                <a:cubicBezTo>
                  <a:pt x="27" y="0"/>
                  <a:pt x="27" y="0"/>
                  <a:pt x="27" y="0"/>
                </a:cubicBezTo>
                <a:cubicBezTo>
                  <a:pt x="4" y="0"/>
                  <a:pt x="4" y="0"/>
                  <a:pt x="4" y="0"/>
                </a:cubicBezTo>
                <a:cubicBezTo>
                  <a:pt x="2" y="0"/>
                  <a:pt x="0" y="2"/>
                  <a:pt x="0" y="5"/>
                </a:cubicBezTo>
                <a:cubicBezTo>
                  <a:pt x="0" y="53"/>
                  <a:pt x="0" y="53"/>
                  <a:pt x="0" y="53"/>
                </a:cubicBezTo>
                <a:cubicBezTo>
                  <a:pt x="0" y="55"/>
                  <a:pt x="1" y="57"/>
                  <a:pt x="4" y="57"/>
                </a:cubicBezTo>
                <a:cubicBezTo>
                  <a:pt x="14" y="27"/>
                  <a:pt x="14" y="27"/>
                  <a:pt x="14" y="27"/>
                </a:cubicBezTo>
                <a:cubicBezTo>
                  <a:pt x="15" y="24"/>
                  <a:pt x="17" y="21"/>
                  <a:pt x="20" y="19"/>
                </a:cubicBezTo>
                <a:cubicBezTo>
                  <a:pt x="23" y="17"/>
                  <a:pt x="26" y="16"/>
                  <a:pt x="29" y="16"/>
                </a:cubicBezTo>
                <a:cubicBezTo>
                  <a:pt x="76" y="16"/>
                  <a:pt x="76" y="16"/>
                  <a:pt x="76" y="16"/>
                </a:cubicBezTo>
                <a:close/>
                <a:moveTo>
                  <a:pt x="72" y="40"/>
                </a:moveTo>
                <a:cubicBezTo>
                  <a:pt x="77" y="40"/>
                  <a:pt x="82" y="42"/>
                  <a:pt x="85" y="45"/>
                </a:cubicBezTo>
                <a:cubicBezTo>
                  <a:pt x="89" y="48"/>
                  <a:pt x="91" y="53"/>
                  <a:pt x="91" y="58"/>
                </a:cubicBezTo>
                <a:cubicBezTo>
                  <a:pt x="91" y="63"/>
                  <a:pt x="89" y="67"/>
                  <a:pt x="85" y="71"/>
                </a:cubicBezTo>
                <a:cubicBezTo>
                  <a:pt x="82" y="74"/>
                  <a:pt x="77" y="76"/>
                  <a:pt x="72" y="76"/>
                </a:cubicBezTo>
                <a:cubicBezTo>
                  <a:pt x="67" y="76"/>
                  <a:pt x="63" y="74"/>
                  <a:pt x="60" y="71"/>
                </a:cubicBezTo>
                <a:cubicBezTo>
                  <a:pt x="56" y="67"/>
                  <a:pt x="54" y="63"/>
                  <a:pt x="54" y="58"/>
                </a:cubicBezTo>
                <a:cubicBezTo>
                  <a:pt x="54" y="53"/>
                  <a:pt x="56" y="48"/>
                  <a:pt x="60" y="45"/>
                </a:cubicBezTo>
                <a:cubicBezTo>
                  <a:pt x="63" y="42"/>
                  <a:pt x="67" y="40"/>
                  <a:pt x="72" y="40"/>
                </a:cubicBezTo>
                <a:close/>
                <a:moveTo>
                  <a:pt x="83" y="53"/>
                </a:moveTo>
                <a:cubicBezTo>
                  <a:pt x="83" y="54"/>
                  <a:pt x="84" y="56"/>
                  <a:pt x="84" y="58"/>
                </a:cubicBezTo>
                <a:cubicBezTo>
                  <a:pt x="84" y="61"/>
                  <a:pt x="83" y="64"/>
                  <a:pt x="80" y="66"/>
                </a:cubicBezTo>
                <a:cubicBezTo>
                  <a:pt x="78" y="68"/>
                  <a:pt x="76" y="69"/>
                  <a:pt x="72" y="69"/>
                </a:cubicBezTo>
                <a:cubicBezTo>
                  <a:pt x="71" y="69"/>
                  <a:pt x="69" y="69"/>
                  <a:pt x="67" y="68"/>
                </a:cubicBezTo>
                <a:cubicBezTo>
                  <a:pt x="83" y="53"/>
                  <a:pt x="83" y="53"/>
                  <a:pt x="83" y="53"/>
                </a:cubicBezTo>
                <a:close/>
                <a:moveTo>
                  <a:pt x="62" y="63"/>
                </a:moveTo>
                <a:cubicBezTo>
                  <a:pt x="61" y="61"/>
                  <a:pt x="61" y="60"/>
                  <a:pt x="61" y="58"/>
                </a:cubicBezTo>
                <a:cubicBezTo>
                  <a:pt x="61" y="55"/>
                  <a:pt x="62" y="52"/>
                  <a:pt x="64" y="50"/>
                </a:cubicBezTo>
                <a:cubicBezTo>
                  <a:pt x="66" y="48"/>
                  <a:pt x="69" y="46"/>
                  <a:pt x="72" y="46"/>
                </a:cubicBezTo>
                <a:cubicBezTo>
                  <a:pt x="74" y="46"/>
                  <a:pt x="76" y="47"/>
                  <a:pt x="77" y="48"/>
                </a:cubicBezTo>
                <a:cubicBezTo>
                  <a:pt x="62" y="63"/>
                  <a:pt x="62" y="63"/>
                  <a:pt x="62" y="63"/>
                </a:cubicBezTo>
                <a:close/>
                <a:moveTo>
                  <a:pt x="90" y="42"/>
                </a:moveTo>
                <a:cubicBezTo>
                  <a:pt x="86" y="37"/>
                  <a:pt x="79" y="34"/>
                  <a:pt x="72" y="34"/>
                </a:cubicBezTo>
                <a:cubicBezTo>
                  <a:pt x="59" y="34"/>
                  <a:pt x="49" y="45"/>
                  <a:pt x="49" y="58"/>
                </a:cubicBezTo>
                <a:cubicBezTo>
                  <a:pt x="49" y="61"/>
                  <a:pt x="49" y="65"/>
                  <a:pt x="51" y="67"/>
                </a:cubicBezTo>
                <a:cubicBezTo>
                  <a:pt x="10" y="67"/>
                  <a:pt x="10" y="67"/>
                  <a:pt x="10" y="67"/>
                </a:cubicBezTo>
                <a:cubicBezTo>
                  <a:pt x="22" y="33"/>
                  <a:pt x="22" y="33"/>
                  <a:pt x="22" y="33"/>
                </a:cubicBezTo>
                <a:cubicBezTo>
                  <a:pt x="23" y="31"/>
                  <a:pt x="25" y="29"/>
                  <a:pt x="27" y="27"/>
                </a:cubicBezTo>
                <a:cubicBezTo>
                  <a:pt x="29" y="26"/>
                  <a:pt x="31" y="25"/>
                  <a:pt x="33" y="25"/>
                </a:cubicBezTo>
                <a:cubicBezTo>
                  <a:pt x="89" y="25"/>
                  <a:pt x="89" y="25"/>
                  <a:pt x="89" y="25"/>
                </a:cubicBezTo>
                <a:cubicBezTo>
                  <a:pt x="90" y="25"/>
                  <a:pt x="91" y="25"/>
                  <a:pt x="91" y="25"/>
                </a:cubicBezTo>
                <a:cubicBezTo>
                  <a:pt x="92" y="26"/>
                  <a:pt x="93" y="26"/>
                  <a:pt x="93" y="27"/>
                </a:cubicBezTo>
                <a:cubicBezTo>
                  <a:pt x="94" y="28"/>
                  <a:pt x="94" y="28"/>
                  <a:pt x="94" y="29"/>
                </a:cubicBezTo>
                <a:cubicBezTo>
                  <a:pt x="94" y="30"/>
                  <a:pt x="94" y="31"/>
                  <a:pt x="93" y="32"/>
                </a:cubicBezTo>
                <a:lnTo>
                  <a:pt x="90"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39" name="Freeform 38"/>
          <p:cNvSpPr>
            <a:spLocks noEditPoints="1" noChangeArrowheads="1"/>
          </p:cNvSpPr>
          <p:nvPr/>
        </p:nvSpPr>
        <p:spPr bwMode="auto">
          <a:xfrm>
            <a:off x="4700588" y="3800475"/>
            <a:ext cx="363537" cy="203200"/>
          </a:xfrm>
          <a:custGeom>
            <a:avLst/>
            <a:gdLst>
              <a:gd name="T0" fmla="*/ 2147483647 w 97"/>
              <a:gd name="T1" fmla="*/ 2147483647 h 72"/>
              <a:gd name="T2" fmla="*/ 2147483647 w 97"/>
              <a:gd name="T3" fmla="*/ 2147483647 h 72"/>
              <a:gd name="T4" fmla="*/ 2147483647 w 97"/>
              <a:gd name="T5" fmla="*/ 2147483647 h 72"/>
              <a:gd name="T6" fmla="*/ 2147483647 w 97"/>
              <a:gd name="T7" fmla="*/ 2147483647 h 72"/>
              <a:gd name="T8" fmla="*/ 2147483647 w 97"/>
              <a:gd name="T9" fmla="*/ 0 h 72"/>
              <a:gd name="T10" fmla="*/ 2147483647 w 97"/>
              <a:gd name="T11" fmla="*/ 0 h 72"/>
              <a:gd name="T12" fmla="*/ 0 w 97"/>
              <a:gd name="T13" fmla="*/ 2147483647 h 72"/>
              <a:gd name="T14" fmla="*/ 0 w 97"/>
              <a:gd name="T15" fmla="*/ 2147483647 h 72"/>
              <a:gd name="T16" fmla="*/ 2147483647 w 97"/>
              <a:gd name="T17" fmla="*/ 2147483647 h 72"/>
              <a:gd name="T18" fmla="*/ 2147483647 w 97"/>
              <a:gd name="T19" fmla="*/ 2147483647 h 72"/>
              <a:gd name="T20" fmla="*/ 2147483647 w 97"/>
              <a:gd name="T21" fmla="*/ 2147483647 h 72"/>
              <a:gd name="T22" fmla="*/ 2147483647 w 97"/>
              <a:gd name="T23" fmla="*/ 2147483647 h 72"/>
              <a:gd name="T24" fmla="*/ 2147483647 w 97"/>
              <a:gd name="T25" fmla="*/ 2147483647 h 72"/>
              <a:gd name="T26" fmla="*/ 2147483647 w 97"/>
              <a:gd name="T27" fmla="*/ 2147483647 h 72"/>
              <a:gd name="T28" fmla="*/ 2147483647 w 97"/>
              <a:gd name="T29" fmla="*/ 2147483647 h 72"/>
              <a:gd name="T30" fmla="*/ 2147483647 w 97"/>
              <a:gd name="T31" fmla="*/ 2147483647 h 72"/>
              <a:gd name="T32" fmla="*/ 2147483647 w 97"/>
              <a:gd name="T33" fmla="*/ 2147483647 h 72"/>
              <a:gd name="T34" fmla="*/ 2147483647 w 97"/>
              <a:gd name="T35" fmla="*/ 2147483647 h 72"/>
              <a:gd name="T36" fmla="*/ 2147483647 w 97"/>
              <a:gd name="T37" fmla="*/ 2147483647 h 72"/>
              <a:gd name="T38" fmla="*/ 2147483647 w 97"/>
              <a:gd name="T39" fmla="*/ 2147483647 h 72"/>
              <a:gd name="T40" fmla="*/ 2147483647 w 97"/>
              <a:gd name="T41" fmla="*/ 2147483647 h 72"/>
              <a:gd name="T42" fmla="*/ 2147483647 w 97"/>
              <a:gd name="T43" fmla="*/ 2147483647 h 72"/>
              <a:gd name="T44" fmla="*/ 2147483647 w 97"/>
              <a:gd name="T45" fmla="*/ 2147483647 h 72"/>
              <a:gd name="T46" fmla="*/ 2147483647 w 97"/>
              <a:gd name="T47" fmla="*/ 2147483647 h 72"/>
              <a:gd name="T48" fmla="*/ 2147483647 w 97"/>
              <a:gd name="T49" fmla="*/ 2147483647 h 72"/>
              <a:gd name="T50" fmla="*/ 2147483647 w 97"/>
              <a:gd name="T51" fmla="*/ 2147483647 h 72"/>
              <a:gd name="T52" fmla="*/ 2147483647 w 97"/>
              <a:gd name="T53" fmla="*/ 2147483647 h 72"/>
              <a:gd name="T54" fmla="*/ 2147483647 w 97"/>
              <a:gd name="T55" fmla="*/ 2147483647 h 72"/>
              <a:gd name="T56" fmla="*/ 2147483647 w 97"/>
              <a:gd name="T57" fmla="*/ 2147483647 h 72"/>
              <a:gd name="T58" fmla="*/ 2147483647 w 97"/>
              <a:gd name="T59" fmla="*/ 2147483647 h 72"/>
              <a:gd name="T60" fmla="*/ 2147483647 w 97"/>
              <a:gd name="T61" fmla="*/ 2147483647 h 72"/>
              <a:gd name="T62" fmla="*/ 2147483647 w 97"/>
              <a:gd name="T63" fmla="*/ 2147483647 h 72"/>
              <a:gd name="T64" fmla="*/ 2147483647 w 97"/>
              <a:gd name="T65" fmla="*/ 2147483647 h 72"/>
              <a:gd name="T66" fmla="*/ 2147483647 w 97"/>
              <a:gd name="T67" fmla="*/ 2147483647 h 72"/>
              <a:gd name="T68" fmla="*/ 2147483647 w 97"/>
              <a:gd name="T69" fmla="*/ 2147483647 h 72"/>
              <a:gd name="T70" fmla="*/ 2147483647 w 97"/>
              <a:gd name="T71" fmla="*/ 2147483647 h 72"/>
              <a:gd name="T72" fmla="*/ 2147483647 w 97"/>
              <a:gd name="T73" fmla="*/ 2147483647 h 72"/>
              <a:gd name="T74" fmla="*/ 2147483647 w 97"/>
              <a:gd name="T75" fmla="*/ 2147483647 h 72"/>
              <a:gd name="T76" fmla="*/ 2147483647 w 97"/>
              <a:gd name="T77" fmla="*/ 2147483647 h 72"/>
              <a:gd name="T78" fmla="*/ 2147483647 w 97"/>
              <a:gd name="T79" fmla="*/ 2147483647 h 72"/>
              <a:gd name="T80" fmla="*/ 2147483647 w 97"/>
              <a:gd name="T81" fmla="*/ 2147483647 h 72"/>
              <a:gd name="T82" fmla="*/ 2147483647 w 97"/>
              <a:gd name="T83" fmla="*/ 2147483647 h 72"/>
              <a:gd name="T84" fmla="*/ 2147483647 w 97"/>
              <a:gd name="T85" fmla="*/ 2147483647 h 72"/>
              <a:gd name="T86" fmla="*/ 2147483647 w 97"/>
              <a:gd name="T87" fmla="*/ 2147483647 h 72"/>
              <a:gd name="T88" fmla="*/ 2147483647 w 97"/>
              <a:gd name="T89" fmla="*/ 2147483647 h 72"/>
              <a:gd name="T90" fmla="*/ 2147483647 w 97"/>
              <a:gd name="T91" fmla="*/ 2147483647 h 72"/>
              <a:gd name="T92" fmla="*/ 2147483647 w 97"/>
              <a:gd name="T93" fmla="*/ 2147483647 h 72"/>
              <a:gd name="T94" fmla="*/ 2147483647 w 97"/>
              <a:gd name="T95" fmla="*/ 2147483647 h 72"/>
              <a:gd name="T96" fmla="*/ 2147483647 w 97"/>
              <a:gd name="T97" fmla="*/ 2147483647 h 72"/>
              <a:gd name="T98" fmla="*/ 2147483647 w 97"/>
              <a:gd name="T99" fmla="*/ 2147483647 h 72"/>
              <a:gd name="T100" fmla="*/ 2147483647 w 97"/>
              <a:gd name="T101" fmla="*/ 2147483647 h 72"/>
              <a:gd name="T102" fmla="*/ 2147483647 w 97"/>
              <a:gd name="T103" fmla="*/ 2147483647 h 72"/>
              <a:gd name="T104" fmla="*/ 2147483647 w 97"/>
              <a:gd name="T105" fmla="*/ 2147483647 h 72"/>
              <a:gd name="T106" fmla="*/ 2147483647 w 97"/>
              <a:gd name="T107" fmla="*/ 2147483647 h 72"/>
              <a:gd name="T108" fmla="*/ 2147483647 w 97"/>
              <a:gd name="T109" fmla="*/ 2147483647 h 72"/>
              <a:gd name="T110" fmla="*/ 2147483647 w 97"/>
              <a:gd name="T111" fmla="*/ 2147483647 h 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7"/>
              <a:gd name="T169" fmla="*/ 0 h 72"/>
              <a:gd name="T170" fmla="*/ 97 w 97"/>
              <a:gd name="T171" fmla="*/ 72 h 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7" h="72">
                <a:moveTo>
                  <a:pt x="79" y="16"/>
                </a:moveTo>
                <a:cubicBezTo>
                  <a:pt x="79" y="14"/>
                  <a:pt x="79" y="14"/>
                  <a:pt x="79" y="14"/>
                </a:cubicBezTo>
                <a:cubicBezTo>
                  <a:pt x="79" y="12"/>
                  <a:pt x="76" y="10"/>
                  <a:pt x="74" y="10"/>
                </a:cubicBezTo>
                <a:cubicBezTo>
                  <a:pt x="36" y="10"/>
                  <a:pt x="36" y="10"/>
                  <a:pt x="36" y="10"/>
                </a:cubicBezTo>
                <a:cubicBezTo>
                  <a:pt x="28" y="0"/>
                  <a:pt x="28" y="0"/>
                  <a:pt x="28" y="0"/>
                </a:cubicBezTo>
                <a:cubicBezTo>
                  <a:pt x="4" y="0"/>
                  <a:pt x="4" y="0"/>
                  <a:pt x="4" y="0"/>
                </a:cubicBezTo>
                <a:cubicBezTo>
                  <a:pt x="2" y="0"/>
                  <a:pt x="0" y="2"/>
                  <a:pt x="0" y="5"/>
                </a:cubicBezTo>
                <a:cubicBezTo>
                  <a:pt x="0" y="54"/>
                  <a:pt x="0" y="54"/>
                  <a:pt x="0" y="54"/>
                </a:cubicBezTo>
                <a:cubicBezTo>
                  <a:pt x="0" y="56"/>
                  <a:pt x="2" y="58"/>
                  <a:pt x="4" y="58"/>
                </a:cubicBezTo>
                <a:cubicBezTo>
                  <a:pt x="14" y="27"/>
                  <a:pt x="14" y="27"/>
                  <a:pt x="14" y="27"/>
                </a:cubicBezTo>
                <a:cubicBezTo>
                  <a:pt x="15" y="24"/>
                  <a:pt x="18" y="21"/>
                  <a:pt x="20" y="19"/>
                </a:cubicBezTo>
                <a:cubicBezTo>
                  <a:pt x="23" y="17"/>
                  <a:pt x="27" y="16"/>
                  <a:pt x="30" y="16"/>
                </a:cubicBezTo>
                <a:cubicBezTo>
                  <a:pt x="79" y="16"/>
                  <a:pt x="79" y="16"/>
                  <a:pt x="79" y="16"/>
                </a:cubicBezTo>
                <a:close/>
                <a:moveTo>
                  <a:pt x="79" y="36"/>
                </a:moveTo>
                <a:cubicBezTo>
                  <a:pt x="84" y="36"/>
                  <a:pt x="89" y="38"/>
                  <a:pt x="92" y="41"/>
                </a:cubicBezTo>
                <a:cubicBezTo>
                  <a:pt x="95" y="44"/>
                  <a:pt x="97" y="49"/>
                  <a:pt x="97" y="54"/>
                </a:cubicBezTo>
                <a:cubicBezTo>
                  <a:pt x="97" y="59"/>
                  <a:pt x="95" y="63"/>
                  <a:pt x="92" y="67"/>
                </a:cubicBezTo>
                <a:cubicBezTo>
                  <a:pt x="89" y="70"/>
                  <a:pt x="84" y="72"/>
                  <a:pt x="79" y="72"/>
                </a:cubicBezTo>
                <a:cubicBezTo>
                  <a:pt x="74" y="72"/>
                  <a:pt x="70" y="70"/>
                  <a:pt x="66" y="67"/>
                </a:cubicBezTo>
                <a:cubicBezTo>
                  <a:pt x="63" y="63"/>
                  <a:pt x="61" y="59"/>
                  <a:pt x="61" y="54"/>
                </a:cubicBezTo>
                <a:cubicBezTo>
                  <a:pt x="61" y="49"/>
                  <a:pt x="63" y="44"/>
                  <a:pt x="66" y="41"/>
                </a:cubicBezTo>
                <a:cubicBezTo>
                  <a:pt x="70" y="38"/>
                  <a:pt x="74" y="36"/>
                  <a:pt x="79" y="36"/>
                </a:cubicBezTo>
                <a:close/>
                <a:moveTo>
                  <a:pt x="84" y="64"/>
                </a:moveTo>
                <a:cubicBezTo>
                  <a:pt x="79" y="59"/>
                  <a:pt x="79" y="59"/>
                  <a:pt x="79" y="59"/>
                </a:cubicBezTo>
                <a:cubicBezTo>
                  <a:pt x="74" y="64"/>
                  <a:pt x="74" y="64"/>
                  <a:pt x="74" y="64"/>
                </a:cubicBezTo>
                <a:cubicBezTo>
                  <a:pt x="76" y="65"/>
                  <a:pt x="78" y="65"/>
                  <a:pt x="79" y="65"/>
                </a:cubicBezTo>
                <a:cubicBezTo>
                  <a:pt x="81" y="65"/>
                  <a:pt x="83" y="65"/>
                  <a:pt x="84" y="64"/>
                </a:cubicBezTo>
                <a:close/>
                <a:moveTo>
                  <a:pt x="74" y="54"/>
                </a:moveTo>
                <a:cubicBezTo>
                  <a:pt x="69" y="59"/>
                  <a:pt x="69" y="59"/>
                  <a:pt x="69" y="59"/>
                </a:cubicBezTo>
                <a:cubicBezTo>
                  <a:pt x="68" y="57"/>
                  <a:pt x="68" y="56"/>
                  <a:pt x="68" y="54"/>
                </a:cubicBezTo>
                <a:cubicBezTo>
                  <a:pt x="68" y="52"/>
                  <a:pt x="68" y="50"/>
                  <a:pt x="69" y="49"/>
                </a:cubicBezTo>
                <a:cubicBezTo>
                  <a:pt x="74" y="54"/>
                  <a:pt x="74" y="54"/>
                  <a:pt x="74" y="54"/>
                </a:cubicBezTo>
                <a:close/>
                <a:moveTo>
                  <a:pt x="74" y="44"/>
                </a:moveTo>
                <a:cubicBezTo>
                  <a:pt x="76" y="43"/>
                  <a:pt x="78" y="42"/>
                  <a:pt x="79" y="42"/>
                </a:cubicBezTo>
                <a:cubicBezTo>
                  <a:pt x="81" y="42"/>
                  <a:pt x="83" y="43"/>
                  <a:pt x="84" y="44"/>
                </a:cubicBezTo>
                <a:cubicBezTo>
                  <a:pt x="79" y="49"/>
                  <a:pt x="79" y="49"/>
                  <a:pt x="79" y="49"/>
                </a:cubicBezTo>
                <a:cubicBezTo>
                  <a:pt x="74" y="44"/>
                  <a:pt x="74" y="44"/>
                  <a:pt x="74" y="44"/>
                </a:cubicBezTo>
                <a:close/>
                <a:moveTo>
                  <a:pt x="85" y="54"/>
                </a:moveTo>
                <a:cubicBezTo>
                  <a:pt x="90" y="59"/>
                  <a:pt x="90" y="59"/>
                  <a:pt x="90" y="59"/>
                </a:cubicBezTo>
                <a:cubicBezTo>
                  <a:pt x="90" y="57"/>
                  <a:pt x="91" y="56"/>
                  <a:pt x="91" y="54"/>
                </a:cubicBezTo>
                <a:cubicBezTo>
                  <a:pt x="91" y="52"/>
                  <a:pt x="90" y="50"/>
                  <a:pt x="90" y="49"/>
                </a:cubicBezTo>
                <a:cubicBezTo>
                  <a:pt x="85" y="54"/>
                  <a:pt x="85" y="54"/>
                  <a:pt x="85" y="54"/>
                </a:cubicBezTo>
                <a:close/>
                <a:moveTo>
                  <a:pt x="95" y="36"/>
                </a:moveTo>
                <a:cubicBezTo>
                  <a:pt x="91" y="32"/>
                  <a:pt x="85" y="30"/>
                  <a:pt x="79" y="30"/>
                </a:cubicBezTo>
                <a:cubicBezTo>
                  <a:pt x="66" y="30"/>
                  <a:pt x="55" y="41"/>
                  <a:pt x="55" y="54"/>
                </a:cubicBezTo>
                <a:cubicBezTo>
                  <a:pt x="55" y="60"/>
                  <a:pt x="57" y="65"/>
                  <a:pt x="61" y="69"/>
                </a:cubicBezTo>
                <a:cubicBezTo>
                  <a:pt x="11" y="69"/>
                  <a:pt x="11" y="69"/>
                  <a:pt x="11" y="69"/>
                </a:cubicBezTo>
                <a:cubicBezTo>
                  <a:pt x="23" y="34"/>
                  <a:pt x="23" y="34"/>
                  <a:pt x="23" y="34"/>
                </a:cubicBezTo>
                <a:cubicBezTo>
                  <a:pt x="24" y="31"/>
                  <a:pt x="25" y="29"/>
                  <a:pt x="27" y="28"/>
                </a:cubicBezTo>
                <a:cubicBezTo>
                  <a:pt x="30" y="26"/>
                  <a:pt x="32" y="25"/>
                  <a:pt x="34" y="25"/>
                </a:cubicBezTo>
                <a:cubicBezTo>
                  <a:pt x="92" y="25"/>
                  <a:pt x="92" y="25"/>
                  <a:pt x="92" y="25"/>
                </a:cubicBezTo>
                <a:cubicBezTo>
                  <a:pt x="92" y="25"/>
                  <a:pt x="93" y="25"/>
                  <a:pt x="94" y="26"/>
                </a:cubicBezTo>
                <a:cubicBezTo>
                  <a:pt x="95" y="26"/>
                  <a:pt x="95" y="26"/>
                  <a:pt x="96" y="27"/>
                </a:cubicBezTo>
                <a:cubicBezTo>
                  <a:pt x="96" y="28"/>
                  <a:pt x="97" y="29"/>
                  <a:pt x="97" y="30"/>
                </a:cubicBezTo>
                <a:cubicBezTo>
                  <a:pt x="97" y="31"/>
                  <a:pt x="96" y="31"/>
                  <a:pt x="96" y="32"/>
                </a:cubicBezTo>
                <a:lnTo>
                  <a:pt x="95"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0" name="Freeform 39"/>
          <p:cNvSpPr>
            <a:spLocks noEditPoints="1" noChangeArrowheads="1"/>
          </p:cNvSpPr>
          <p:nvPr/>
        </p:nvSpPr>
        <p:spPr bwMode="auto">
          <a:xfrm>
            <a:off x="5405438" y="3800475"/>
            <a:ext cx="407987" cy="219075"/>
          </a:xfrm>
          <a:custGeom>
            <a:avLst/>
            <a:gdLst>
              <a:gd name="T0" fmla="*/ 2147483647 w 109"/>
              <a:gd name="T1" fmla="*/ 2147483647 h 78"/>
              <a:gd name="T2" fmla="*/ 2147483647 w 109"/>
              <a:gd name="T3" fmla="*/ 2147483647 h 78"/>
              <a:gd name="T4" fmla="*/ 2147483647 w 109"/>
              <a:gd name="T5" fmla="*/ 2147483647 h 78"/>
              <a:gd name="T6" fmla="*/ 2147483647 w 109"/>
              <a:gd name="T7" fmla="*/ 2147483647 h 78"/>
              <a:gd name="T8" fmla="*/ 2147483647 w 109"/>
              <a:gd name="T9" fmla="*/ 0 h 78"/>
              <a:gd name="T10" fmla="*/ 2147483647 w 109"/>
              <a:gd name="T11" fmla="*/ 0 h 78"/>
              <a:gd name="T12" fmla="*/ 0 w 109"/>
              <a:gd name="T13" fmla="*/ 2147483647 h 78"/>
              <a:gd name="T14" fmla="*/ 0 w 109"/>
              <a:gd name="T15" fmla="*/ 2147483647 h 78"/>
              <a:gd name="T16" fmla="*/ 2147483647 w 109"/>
              <a:gd name="T17" fmla="*/ 2147483647 h 78"/>
              <a:gd name="T18" fmla="*/ 2147483647 w 109"/>
              <a:gd name="T19" fmla="*/ 2147483647 h 78"/>
              <a:gd name="T20" fmla="*/ 2147483647 w 109"/>
              <a:gd name="T21" fmla="*/ 2147483647 h 78"/>
              <a:gd name="T22" fmla="*/ 2147483647 w 109"/>
              <a:gd name="T23" fmla="*/ 2147483647 h 78"/>
              <a:gd name="T24" fmla="*/ 2147483647 w 109"/>
              <a:gd name="T25" fmla="*/ 2147483647 h 78"/>
              <a:gd name="T26" fmla="*/ 2147483647 w 109"/>
              <a:gd name="T27" fmla="*/ 2147483647 h 78"/>
              <a:gd name="T28" fmla="*/ 2147483647 w 109"/>
              <a:gd name="T29" fmla="*/ 2147483647 h 78"/>
              <a:gd name="T30" fmla="*/ 2147483647 w 109"/>
              <a:gd name="T31" fmla="*/ 2147483647 h 78"/>
              <a:gd name="T32" fmla="*/ 2147483647 w 109"/>
              <a:gd name="T33" fmla="*/ 2147483647 h 78"/>
              <a:gd name="T34" fmla="*/ 2147483647 w 109"/>
              <a:gd name="T35" fmla="*/ 2147483647 h 78"/>
              <a:gd name="T36" fmla="*/ 2147483647 w 109"/>
              <a:gd name="T37" fmla="*/ 2147483647 h 78"/>
              <a:gd name="T38" fmla="*/ 2147483647 w 109"/>
              <a:gd name="T39" fmla="*/ 2147483647 h 78"/>
              <a:gd name="T40" fmla="*/ 2147483647 w 109"/>
              <a:gd name="T41" fmla="*/ 2147483647 h 78"/>
              <a:gd name="T42" fmla="*/ 2147483647 w 109"/>
              <a:gd name="T43" fmla="*/ 2147483647 h 78"/>
              <a:gd name="T44" fmla="*/ 2147483647 w 109"/>
              <a:gd name="T45" fmla="*/ 2147483647 h 78"/>
              <a:gd name="T46" fmla="*/ 2147483647 w 109"/>
              <a:gd name="T47" fmla="*/ 2147483647 h 78"/>
              <a:gd name="T48" fmla="*/ 2147483647 w 109"/>
              <a:gd name="T49" fmla="*/ 2147483647 h 78"/>
              <a:gd name="T50" fmla="*/ 2147483647 w 109"/>
              <a:gd name="T51" fmla="*/ 2147483647 h 78"/>
              <a:gd name="T52" fmla="*/ 2147483647 w 109"/>
              <a:gd name="T53" fmla="*/ 2147483647 h 78"/>
              <a:gd name="T54" fmla="*/ 2147483647 w 109"/>
              <a:gd name="T55" fmla="*/ 2147483647 h 78"/>
              <a:gd name="T56" fmla="*/ 2147483647 w 109"/>
              <a:gd name="T57" fmla="*/ 2147483647 h 78"/>
              <a:gd name="T58" fmla="*/ 2147483647 w 109"/>
              <a:gd name="T59" fmla="*/ 2147483647 h 78"/>
              <a:gd name="T60" fmla="*/ 2147483647 w 109"/>
              <a:gd name="T61" fmla="*/ 2147483647 h 78"/>
              <a:gd name="T62" fmla="*/ 2147483647 w 109"/>
              <a:gd name="T63" fmla="*/ 2147483647 h 78"/>
              <a:gd name="T64" fmla="*/ 2147483647 w 109"/>
              <a:gd name="T65" fmla="*/ 2147483647 h 78"/>
              <a:gd name="T66" fmla="*/ 2147483647 w 109"/>
              <a:gd name="T67" fmla="*/ 2147483647 h 78"/>
              <a:gd name="T68" fmla="*/ 2147483647 w 109"/>
              <a:gd name="T69" fmla="*/ 2147483647 h 78"/>
              <a:gd name="T70" fmla="*/ 2147483647 w 109"/>
              <a:gd name="T71" fmla="*/ 2147483647 h 78"/>
              <a:gd name="T72" fmla="*/ 2147483647 w 109"/>
              <a:gd name="T73" fmla="*/ 2147483647 h 78"/>
              <a:gd name="T74" fmla="*/ 2147483647 w 109"/>
              <a:gd name="T75" fmla="*/ 2147483647 h 78"/>
              <a:gd name="T76" fmla="*/ 2147483647 w 109"/>
              <a:gd name="T77" fmla="*/ 2147483647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9"/>
              <a:gd name="T118" fmla="*/ 0 h 78"/>
              <a:gd name="T119" fmla="*/ 109 w 109"/>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1" name="Freeform 40"/>
          <p:cNvSpPr>
            <a:spLocks noEditPoints="1" noChangeArrowheads="1"/>
          </p:cNvSpPr>
          <p:nvPr/>
        </p:nvSpPr>
        <p:spPr bwMode="auto">
          <a:xfrm>
            <a:off x="2586038" y="4279900"/>
            <a:ext cx="363537" cy="273050"/>
          </a:xfrm>
          <a:custGeom>
            <a:avLst/>
            <a:gdLst>
              <a:gd name="T0" fmla="*/ 2147483647 w 97"/>
              <a:gd name="T1" fmla="*/ 2147483647 h 97"/>
              <a:gd name="T2" fmla="*/ 2147483647 w 97"/>
              <a:gd name="T3" fmla="*/ 2147483647 h 97"/>
              <a:gd name="T4" fmla="*/ 2147483647 w 97"/>
              <a:gd name="T5" fmla="*/ 0 h 97"/>
              <a:gd name="T6" fmla="*/ 2147483647 w 97"/>
              <a:gd name="T7" fmla="*/ 2147483647 h 97"/>
              <a:gd name="T8" fmla="*/ 2147483647 w 97"/>
              <a:gd name="T9" fmla="*/ 2147483647 h 97"/>
              <a:gd name="T10" fmla="*/ 2147483647 w 97"/>
              <a:gd name="T11" fmla="*/ 2147483647 h 97"/>
              <a:gd name="T12" fmla="*/ 2147483647 w 97"/>
              <a:gd name="T13" fmla="*/ 2147483647 h 97"/>
              <a:gd name="T14" fmla="*/ 2147483647 w 97"/>
              <a:gd name="T15" fmla="*/ 2147483647 h 97"/>
              <a:gd name="T16" fmla="*/ 2147483647 w 97"/>
              <a:gd name="T17" fmla="*/ 2147483647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2147483647 w 97"/>
              <a:gd name="T63" fmla="*/ 2147483647 h 97"/>
              <a:gd name="T64" fmla="*/ 2147483647 w 97"/>
              <a:gd name="T65" fmla="*/ 2147483647 h 97"/>
              <a:gd name="T66" fmla="*/ 2147483647 w 97"/>
              <a:gd name="T67" fmla="*/ 2147483647 h 97"/>
              <a:gd name="T68" fmla="*/ 2147483647 w 97"/>
              <a:gd name="T69" fmla="*/ 2147483647 h 97"/>
              <a:gd name="T70" fmla="*/ 2147483647 w 97"/>
              <a:gd name="T71" fmla="*/ 2147483647 h 97"/>
              <a:gd name="T72" fmla="*/ 2147483647 w 97"/>
              <a:gd name="T73" fmla="*/ 2147483647 h 97"/>
              <a:gd name="T74" fmla="*/ 2147483647 w 97"/>
              <a:gd name="T75" fmla="*/ 2147483647 h 97"/>
              <a:gd name="T76" fmla="*/ 2147483647 w 97"/>
              <a:gd name="T77" fmla="*/ 2147483647 h 97"/>
              <a:gd name="T78" fmla="*/ 2147483647 w 97"/>
              <a:gd name="T79" fmla="*/ 2147483647 h 97"/>
              <a:gd name="T80" fmla="*/ 2147483647 w 97"/>
              <a:gd name="T81" fmla="*/ 2147483647 h 97"/>
              <a:gd name="T82" fmla="*/ 2147483647 w 97"/>
              <a:gd name="T83" fmla="*/ 2147483647 h 97"/>
              <a:gd name="T84" fmla="*/ 2147483647 w 97"/>
              <a:gd name="T85" fmla="*/ 2147483647 h 97"/>
              <a:gd name="T86" fmla="*/ 0 w 97"/>
              <a:gd name="T87" fmla="*/ 2147483647 h 97"/>
              <a:gd name="T88" fmla="*/ 2147483647 w 97"/>
              <a:gd name="T89" fmla="*/ 2147483647 h 97"/>
              <a:gd name="T90" fmla="*/ 2147483647 w 97"/>
              <a:gd name="T91" fmla="*/ 2147483647 h 97"/>
              <a:gd name="T92" fmla="*/ 2147483647 w 97"/>
              <a:gd name="T93" fmla="*/ 2147483647 h 97"/>
              <a:gd name="T94" fmla="*/ 2147483647 w 97"/>
              <a:gd name="T95" fmla="*/ 2147483647 h 97"/>
              <a:gd name="T96" fmla="*/ 2147483647 w 97"/>
              <a:gd name="T97" fmla="*/ 2147483647 h 97"/>
              <a:gd name="T98" fmla="*/ 2147483647 w 97"/>
              <a:gd name="T99" fmla="*/ 2147483647 h 97"/>
              <a:gd name="T100" fmla="*/ 2147483647 w 97"/>
              <a:gd name="T101" fmla="*/ 2147483647 h 97"/>
              <a:gd name="T102" fmla="*/ 2147483647 w 97"/>
              <a:gd name="T103" fmla="*/ 2147483647 h 97"/>
              <a:gd name="T104" fmla="*/ 2147483647 w 97"/>
              <a:gd name="T105" fmla="*/ 2147483647 h 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7"/>
              <a:gd name="T160" fmla="*/ 0 h 97"/>
              <a:gd name="T161" fmla="*/ 97 w 97"/>
              <a:gd name="T162" fmla="*/ 97 h 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2" name="Freeform 41"/>
          <p:cNvSpPr>
            <a:spLocks noEditPoints="1" noChangeArrowheads="1"/>
          </p:cNvSpPr>
          <p:nvPr/>
        </p:nvSpPr>
        <p:spPr bwMode="auto">
          <a:xfrm>
            <a:off x="4706938" y="3241675"/>
            <a:ext cx="315912" cy="269875"/>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0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2147483647 w 84"/>
              <a:gd name="T35" fmla="*/ 2147483647 h 96"/>
              <a:gd name="T36" fmla="*/ 2147483647 w 84"/>
              <a:gd name="T37" fmla="*/ 2147483647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2147483647 w 84"/>
              <a:gd name="T65" fmla="*/ 2147483647 h 96"/>
              <a:gd name="T66" fmla="*/ 2147483647 w 84"/>
              <a:gd name="T67" fmla="*/ 2147483647 h 96"/>
              <a:gd name="T68" fmla="*/ 2147483647 w 84"/>
              <a:gd name="T69" fmla="*/ 2147483647 h 96"/>
              <a:gd name="T70" fmla="*/ 2147483647 w 84"/>
              <a:gd name="T71" fmla="*/ 2147483647 h 96"/>
              <a:gd name="T72" fmla="*/ 2147483647 w 84"/>
              <a:gd name="T73" fmla="*/ 2147483647 h 96"/>
              <a:gd name="T74" fmla="*/ 2147483647 w 84"/>
              <a:gd name="T75" fmla="*/ 2147483647 h 96"/>
              <a:gd name="T76" fmla="*/ 2147483647 w 84"/>
              <a:gd name="T77" fmla="*/ 2147483647 h 96"/>
              <a:gd name="T78" fmla="*/ 2147483647 w 84"/>
              <a:gd name="T79" fmla="*/ 2147483647 h 96"/>
              <a:gd name="T80" fmla="*/ 2147483647 w 84"/>
              <a:gd name="T81" fmla="*/ 2147483647 h 96"/>
              <a:gd name="T82" fmla="*/ 2147483647 w 84"/>
              <a:gd name="T83" fmla="*/ 2147483647 h 96"/>
              <a:gd name="T84" fmla="*/ 2147483647 w 84"/>
              <a:gd name="T85" fmla="*/ 2147483647 h 96"/>
              <a:gd name="T86" fmla="*/ 2147483647 w 84"/>
              <a:gd name="T87" fmla="*/ 2147483647 h 96"/>
              <a:gd name="T88" fmla="*/ 2147483647 w 84"/>
              <a:gd name="T89" fmla="*/ 2147483647 h 96"/>
              <a:gd name="T90" fmla="*/ 2147483647 w 84"/>
              <a:gd name="T91" fmla="*/ 2147483647 h 96"/>
              <a:gd name="T92" fmla="*/ 2147483647 w 84"/>
              <a:gd name="T93" fmla="*/ 2147483647 h 96"/>
              <a:gd name="T94" fmla="*/ 2147483647 w 84"/>
              <a:gd name="T95" fmla="*/ 2147483647 h 96"/>
              <a:gd name="T96" fmla="*/ 2147483647 w 84"/>
              <a:gd name="T97" fmla="*/ 0 h 96"/>
              <a:gd name="T98" fmla="*/ 2147483647 w 84"/>
              <a:gd name="T99" fmla="*/ 2147483647 h 96"/>
              <a:gd name="T100" fmla="*/ 2147483647 w 84"/>
              <a:gd name="T101" fmla="*/ 2147483647 h 96"/>
              <a:gd name="T102" fmla="*/ 2147483647 w 84"/>
              <a:gd name="T103" fmla="*/ 2147483647 h 96"/>
              <a:gd name="T104" fmla="*/ 2147483647 w 84"/>
              <a:gd name="T105" fmla="*/ 2147483647 h 96"/>
              <a:gd name="T106" fmla="*/ 2147483647 w 84"/>
              <a:gd name="T107" fmla="*/ 2147483647 h 96"/>
              <a:gd name="T108" fmla="*/ 2147483647 w 84"/>
              <a:gd name="T109" fmla="*/ 2147483647 h 96"/>
              <a:gd name="T110" fmla="*/ 2147483647 w 84"/>
              <a:gd name="T111" fmla="*/ 2147483647 h 96"/>
              <a:gd name="T112" fmla="*/ 2147483647 w 84"/>
              <a:gd name="T113" fmla="*/ 2147483647 h 96"/>
              <a:gd name="T114" fmla="*/ 2147483647 w 84"/>
              <a:gd name="T115" fmla="*/ 2147483647 h 96"/>
              <a:gd name="T116" fmla="*/ 2147483647 w 84"/>
              <a:gd name="T117" fmla="*/ 2147483647 h 96"/>
              <a:gd name="T118" fmla="*/ 2147483647 w 84"/>
              <a:gd name="T119" fmla="*/ 2147483647 h 96"/>
              <a:gd name="T120" fmla="*/ 2147483647 w 84"/>
              <a:gd name="T121" fmla="*/ 2147483647 h 96"/>
              <a:gd name="T122" fmla="*/ 2147483647 w 84"/>
              <a:gd name="T123" fmla="*/ 2147483647 h 96"/>
              <a:gd name="T124" fmla="*/ 2147483647 w 84"/>
              <a:gd name="T125" fmla="*/ 0 h 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
              <a:gd name="T190" fmla="*/ 0 h 96"/>
              <a:gd name="T191" fmla="*/ 84 w 84"/>
              <a:gd name="T192" fmla="*/ 96 h 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3" name="Freeform 42"/>
          <p:cNvSpPr>
            <a:spLocks noEditPoints="1" noChangeArrowheads="1"/>
          </p:cNvSpPr>
          <p:nvPr/>
        </p:nvSpPr>
        <p:spPr bwMode="auto">
          <a:xfrm>
            <a:off x="2608263" y="3759200"/>
            <a:ext cx="358775" cy="284163"/>
          </a:xfrm>
          <a:custGeom>
            <a:avLst/>
            <a:gdLst>
              <a:gd name="T0" fmla="*/ 2147483647 w 96"/>
              <a:gd name="T1" fmla="*/ 2147483647 h 101"/>
              <a:gd name="T2" fmla="*/ 2147483647 w 96"/>
              <a:gd name="T3" fmla="*/ 2147483647 h 101"/>
              <a:gd name="T4" fmla="*/ 2147483647 w 96"/>
              <a:gd name="T5" fmla="*/ 2147483647 h 101"/>
              <a:gd name="T6" fmla="*/ 2147483647 w 96"/>
              <a:gd name="T7" fmla="*/ 2147483647 h 101"/>
              <a:gd name="T8" fmla="*/ 2147483647 w 96"/>
              <a:gd name="T9" fmla="*/ 2147483647 h 101"/>
              <a:gd name="T10" fmla="*/ 2147483647 w 96"/>
              <a:gd name="T11" fmla="*/ 2147483647 h 101"/>
              <a:gd name="T12" fmla="*/ 2147483647 w 96"/>
              <a:gd name="T13" fmla="*/ 2147483647 h 101"/>
              <a:gd name="T14" fmla="*/ 2147483647 w 96"/>
              <a:gd name="T15" fmla="*/ 2147483647 h 101"/>
              <a:gd name="T16" fmla="*/ 2147483647 w 96"/>
              <a:gd name="T17" fmla="*/ 2147483647 h 101"/>
              <a:gd name="T18" fmla="*/ 2147483647 w 96"/>
              <a:gd name="T19" fmla="*/ 2147483647 h 101"/>
              <a:gd name="T20" fmla="*/ 2147483647 w 96"/>
              <a:gd name="T21" fmla="*/ 2147483647 h 101"/>
              <a:gd name="T22" fmla="*/ 2147483647 w 96"/>
              <a:gd name="T23" fmla="*/ 2147483647 h 101"/>
              <a:gd name="T24" fmla="*/ 2147483647 w 96"/>
              <a:gd name="T25" fmla="*/ 2147483647 h 101"/>
              <a:gd name="T26" fmla="*/ 2147483647 w 96"/>
              <a:gd name="T27" fmla="*/ 2147483647 h 101"/>
              <a:gd name="T28" fmla="*/ 2147483647 w 96"/>
              <a:gd name="T29" fmla="*/ 2147483647 h 101"/>
              <a:gd name="T30" fmla="*/ 2147483647 w 96"/>
              <a:gd name="T31" fmla="*/ 2147483647 h 101"/>
              <a:gd name="T32" fmla="*/ 2147483647 w 96"/>
              <a:gd name="T33" fmla="*/ 2147483647 h 101"/>
              <a:gd name="T34" fmla="*/ 2147483647 w 96"/>
              <a:gd name="T35" fmla="*/ 2147483647 h 101"/>
              <a:gd name="T36" fmla="*/ 2147483647 w 96"/>
              <a:gd name="T37" fmla="*/ 2147483647 h 101"/>
              <a:gd name="T38" fmla="*/ 2147483647 w 96"/>
              <a:gd name="T39" fmla="*/ 2147483647 h 101"/>
              <a:gd name="T40" fmla="*/ 2147483647 w 96"/>
              <a:gd name="T41" fmla="*/ 2147483647 h 101"/>
              <a:gd name="T42" fmla="*/ 2147483647 w 96"/>
              <a:gd name="T43" fmla="*/ 2147483647 h 101"/>
              <a:gd name="T44" fmla="*/ 2147483647 w 96"/>
              <a:gd name="T45" fmla="*/ 2147483647 h 101"/>
              <a:gd name="T46" fmla="*/ 2147483647 w 96"/>
              <a:gd name="T47" fmla="*/ 2147483647 h 101"/>
              <a:gd name="T48" fmla="*/ 2147483647 w 96"/>
              <a:gd name="T49" fmla="*/ 2147483647 h 101"/>
              <a:gd name="T50" fmla="*/ 2147483647 w 96"/>
              <a:gd name="T51" fmla="*/ 2147483647 h 101"/>
              <a:gd name="T52" fmla="*/ 2147483647 w 96"/>
              <a:gd name="T53" fmla="*/ 2147483647 h 101"/>
              <a:gd name="T54" fmla="*/ 2147483647 w 96"/>
              <a:gd name="T55" fmla="*/ 2147483647 h 101"/>
              <a:gd name="T56" fmla="*/ 2147483647 w 96"/>
              <a:gd name="T57" fmla="*/ 2147483647 h 101"/>
              <a:gd name="T58" fmla="*/ 2147483647 w 96"/>
              <a:gd name="T59" fmla="*/ 0 h 101"/>
              <a:gd name="T60" fmla="*/ 2147483647 w 96"/>
              <a:gd name="T61" fmla="*/ 2147483647 h 101"/>
              <a:gd name="T62" fmla="*/ 2147483647 w 96"/>
              <a:gd name="T63" fmla="*/ 2147483647 h 101"/>
              <a:gd name="T64" fmla="*/ 2147483647 w 96"/>
              <a:gd name="T65" fmla="*/ 0 h 101"/>
              <a:gd name="T66" fmla="*/ 2147483647 w 96"/>
              <a:gd name="T67" fmla="*/ 2147483647 h 101"/>
              <a:gd name="T68" fmla="*/ 2147483647 w 96"/>
              <a:gd name="T69" fmla="*/ 2147483647 h 101"/>
              <a:gd name="T70" fmla="*/ 2147483647 w 96"/>
              <a:gd name="T71" fmla="*/ 2147483647 h 101"/>
              <a:gd name="T72" fmla="*/ 2147483647 w 96"/>
              <a:gd name="T73" fmla="*/ 2147483647 h 101"/>
              <a:gd name="T74" fmla="*/ 2147483647 w 96"/>
              <a:gd name="T75" fmla="*/ 2147483647 h 101"/>
              <a:gd name="T76" fmla="*/ 2147483647 w 96"/>
              <a:gd name="T77" fmla="*/ 2147483647 h 101"/>
              <a:gd name="T78" fmla="*/ 2147483647 w 96"/>
              <a:gd name="T79" fmla="*/ 2147483647 h 101"/>
              <a:gd name="T80" fmla="*/ 2147483647 w 96"/>
              <a:gd name="T81" fmla="*/ 2147483647 h 101"/>
              <a:gd name="T82" fmla="*/ 2147483647 w 96"/>
              <a:gd name="T83" fmla="*/ 2147483647 h 101"/>
              <a:gd name="T84" fmla="*/ 2147483647 w 96"/>
              <a:gd name="T85" fmla="*/ 2147483647 h 101"/>
              <a:gd name="T86" fmla="*/ 2147483647 w 96"/>
              <a:gd name="T87" fmla="*/ 2147483647 h 101"/>
              <a:gd name="T88" fmla="*/ 2147483647 w 96"/>
              <a:gd name="T89" fmla="*/ 2147483647 h 101"/>
              <a:gd name="T90" fmla="*/ 2147483647 w 96"/>
              <a:gd name="T91" fmla="*/ 2147483647 h 101"/>
              <a:gd name="T92" fmla="*/ 2147483647 w 96"/>
              <a:gd name="T93" fmla="*/ 2147483647 h 101"/>
              <a:gd name="T94" fmla="*/ 2147483647 w 96"/>
              <a:gd name="T95" fmla="*/ 2147483647 h 101"/>
              <a:gd name="T96" fmla="*/ 2147483647 w 96"/>
              <a:gd name="T97" fmla="*/ 2147483647 h 101"/>
              <a:gd name="T98" fmla="*/ 2147483647 w 96"/>
              <a:gd name="T99" fmla="*/ 2147483647 h 101"/>
              <a:gd name="T100" fmla="*/ 2147483647 w 96"/>
              <a:gd name="T101" fmla="*/ 2147483647 h 101"/>
              <a:gd name="T102" fmla="*/ 2147483647 w 96"/>
              <a:gd name="T103" fmla="*/ 2147483647 h 101"/>
              <a:gd name="T104" fmla="*/ 2147483647 w 96"/>
              <a:gd name="T105" fmla="*/ 2147483647 h 101"/>
              <a:gd name="T106" fmla="*/ 2147483647 w 96"/>
              <a:gd name="T107" fmla="*/ 2147483647 h 101"/>
              <a:gd name="T108" fmla="*/ 2147483647 w 96"/>
              <a:gd name="T109" fmla="*/ 2147483647 h 101"/>
              <a:gd name="T110" fmla="*/ 2147483647 w 96"/>
              <a:gd name="T111" fmla="*/ 2147483647 h 101"/>
              <a:gd name="T112" fmla="*/ 2147483647 w 96"/>
              <a:gd name="T113" fmla="*/ 2147483647 h 101"/>
              <a:gd name="T114" fmla="*/ 2147483647 w 96"/>
              <a:gd name="T115" fmla="*/ 2147483647 h 101"/>
              <a:gd name="T116" fmla="*/ 2147483647 w 96"/>
              <a:gd name="T117" fmla="*/ 2147483647 h 101"/>
              <a:gd name="T118" fmla="*/ 2147483647 w 96"/>
              <a:gd name="T119" fmla="*/ 2147483647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4" name="Freeform 43"/>
          <p:cNvSpPr>
            <a:spLocks noEditPoints="1" noChangeArrowheads="1"/>
          </p:cNvSpPr>
          <p:nvPr/>
        </p:nvSpPr>
        <p:spPr bwMode="auto">
          <a:xfrm>
            <a:off x="5348288" y="3205163"/>
            <a:ext cx="423862" cy="304800"/>
          </a:xfrm>
          <a:custGeom>
            <a:avLst/>
            <a:gdLst>
              <a:gd name="T0" fmla="*/ 2147483647 w 113"/>
              <a:gd name="T1" fmla="*/ 2147483647 h 108"/>
              <a:gd name="T2" fmla="*/ 2147483647 w 113"/>
              <a:gd name="T3" fmla="*/ 2147483647 h 108"/>
              <a:gd name="T4" fmla="*/ 2147483647 w 113"/>
              <a:gd name="T5" fmla="*/ 2147483647 h 108"/>
              <a:gd name="T6" fmla="*/ 0 w 113"/>
              <a:gd name="T7" fmla="*/ 2147483647 h 108"/>
              <a:gd name="T8" fmla="*/ 2147483647 w 113"/>
              <a:gd name="T9" fmla="*/ 2147483647 h 108"/>
              <a:gd name="T10" fmla="*/ 2147483647 w 113"/>
              <a:gd name="T11" fmla="*/ 2147483647 h 108"/>
              <a:gd name="T12" fmla="*/ 2147483647 w 113"/>
              <a:gd name="T13" fmla="*/ 2147483647 h 108"/>
              <a:gd name="T14" fmla="*/ 2147483647 w 113"/>
              <a:gd name="T15" fmla="*/ 2147483647 h 108"/>
              <a:gd name="T16" fmla="*/ 2147483647 w 113"/>
              <a:gd name="T17" fmla="*/ 2147483647 h 108"/>
              <a:gd name="T18" fmla="*/ 2147483647 w 113"/>
              <a:gd name="T19" fmla="*/ 2147483647 h 108"/>
              <a:gd name="T20" fmla="*/ 2147483647 w 113"/>
              <a:gd name="T21" fmla="*/ 2147483647 h 108"/>
              <a:gd name="T22" fmla="*/ 2147483647 w 113"/>
              <a:gd name="T23" fmla="*/ 2147483647 h 108"/>
              <a:gd name="T24" fmla="*/ 2147483647 w 113"/>
              <a:gd name="T25" fmla="*/ 2147483647 h 108"/>
              <a:gd name="T26" fmla="*/ 2147483647 w 113"/>
              <a:gd name="T27" fmla="*/ 2147483647 h 108"/>
              <a:gd name="T28" fmla="*/ 2147483647 w 113"/>
              <a:gd name="T29" fmla="*/ 2147483647 h 108"/>
              <a:gd name="T30" fmla="*/ 2147483647 w 113"/>
              <a:gd name="T31" fmla="*/ 2147483647 h 108"/>
              <a:gd name="T32" fmla="*/ 2147483647 w 113"/>
              <a:gd name="T33" fmla="*/ 2147483647 h 108"/>
              <a:gd name="T34" fmla="*/ 2147483647 w 113"/>
              <a:gd name="T35" fmla="*/ 2147483647 h 108"/>
              <a:gd name="T36" fmla="*/ 2147483647 w 113"/>
              <a:gd name="T37" fmla="*/ 2147483647 h 108"/>
              <a:gd name="T38" fmla="*/ 2147483647 w 113"/>
              <a:gd name="T39" fmla="*/ 2147483647 h 108"/>
              <a:gd name="T40" fmla="*/ 2147483647 w 113"/>
              <a:gd name="T41" fmla="*/ 2147483647 h 108"/>
              <a:gd name="T42" fmla="*/ 2147483647 w 113"/>
              <a:gd name="T43" fmla="*/ 2147483647 h 108"/>
              <a:gd name="T44" fmla="*/ 2147483647 w 113"/>
              <a:gd name="T45" fmla="*/ 2147483647 h 108"/>
              <a:gd name="T46" fmla="*/ 2147483647 w 113"/>
              <a:gd name="T47" fmla="*/ 2147483647 h 108"/>
              <a:gd name="T48" fmla="*/ 2147483647 w 113"/>
              <a:gd name="T49" fmla="*/ 2147483647 h 108"/>
              <a:gd name="T50" fmla="*/ 2147483647 w 113"/>
              <a:gd name="T51" fmla="*/ 2147483647 h 108"/>
              <a:gd name="T52" fmla="*/ 2147483647 w 113"/>
              <a:gd name="T53" fmla="*/ 2147483647 h 108"/>
              <a:gd name="T54" fmla="*/ 2147483647 w 113"/>
              <a:gd name="T55" fmla="*/ 2147483647 h 108"/>
              <a:gd name="T56" fmla="*/ 2147483647 w 113"/>
              <a:gd name="T57" fmla="*/ 2147483647 h 108"/>
              <a:gd name="T58" fmla="*/ 2147483647 w 113"/>
              <a:gd name="T59" fmla="*/ 2147483647 h 108"/>
              <a:gd name="T60" fmla="*/ 2147483647 w 113"/>
              <a:gd name="T61" fmla="*/ 2147483647 h 108"/>
              <a:gd name="T62" fmla="*/ 2147483647 w 113"/>
              <a:gd name="T63" fmla="*/ 2147483647 h 108"/>
              <a:gd name="T64" fmla="*/ 2147483647 w 113"/>
              <a:gd name="T65" fmla="*/ 2147483647 h 108"/>
              <a:gd name="T66" fmla="*/ 2147483647 w 113"/>
              <a:gd name="T67" fmla="*/ 2147483647 h 108"/>
              <a:gd name="T68" fmla="*/ 2147483647 w 113"/>
              <a:gd name="T69" fmla="*/ 2147483647 h 108"/>
              <a:gd name="T70" fmla="*/ 2147483647 w 113"/>
              <a:gd name="T71" fmla="*/ 2147483647 h 108"/>
              <a:gd name="T72" fmla="*/ 2147483647 w 113"/>
              <a:gd name="T73" fmla="*/ 2147483647 h 108"/>
              <a:gd name="T74" fmla="*/ 2147483647 w 113"/>
              <a:gd name="T75" fmla="*/ 2147483647 h 108"/>
              <a:gd name="T76" fmla="*/ 2147483647 w 113"/>
              <a:gd name="T77" fmla="*/ 2147483647 h 108"/>
              <a:gd name="T78" fmla="*/ 2147483647 w 113"/>
              <a:gd name="T79" fmla="*/ 2147483647 h 108"/>
              <a:gd name="T80" fmla="*/ 2147483647 w 113"/>
              <a:gd name="T81" fmla="*/ 2147483647 h 108"/>
              <a:gd name="T82" fmla="*/ 2147483647 w 113"/>
              <a:gd name="T83" fmla="*/ 2147483647 h 108"/>
              <a:gd name="T84" fmla="*/ 2147483647 w 113"/>
              <a:gd name="T85" fmla="*/ 2147483647 h 108"/>
              <a:gd name="T86" fmla="*/ 2147483647 w 113"/>
              <a:gd name="T87" fmla="*/ 2147483647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5" name="Freeform 44"/>
          <p:cNvSpPr>
            <a:spLocks noEditPoints="1" noChangeArrowheads="1"/>
          </p:cNvSpPr>
          <p:nvPr/>
        </p:nvSpPr>
        <p:spPr bwMode="auto">
          <a:xfrm>
            <a:off x="3990975" y="3244850"/>
            <a:ext cx="361950" cy="252413"/>
          </a:xfrm>
          <a:custGeom>
            <a:avLst/>
            <a:gdLst>
              <a:gd name="T0" fmla="*/ 2147483647 w 97"/>
              <a:gd name="T1" fmla="*/ 2147483647 h 90"/>
              <a:gd name="T2" fmla="*/ 2147483647 w 97"/>
              <a:gd name="T3" fmla="*/ 2147483647 h 90"/>
              <a:gd name="T4" fmla="*/ 2147483647 w 97"/>
              <a:gd name="T5" fmla="*/ 2147483647 h 90"/>
              <a:gd name="T6" fmla="*/ 2147483647 w 97"/>
              <a:gd name="T7" fmla="*/ 2147483647 h 90"/>
              <a:gd name="T8" fmla="*/ 2147483647 w 97"/>
              <a:gd name="T9" fmla="*/ 0 h 90"/>
              <a:gd name="T10" fmla="*/ 2147483647 w 97"/>
              <a:gd name="T11" fmla="*/ 2147483647 h 90"/>
              <a:gd name="T12" fmla="*/ 2147483647 w 97"/>
              <a:gd name="T13" fmla="*/ 2147483647 h 90"/>
              <a:gd name="T14" fmla="*/ 2147483647 w 97"/>
              <a:gd name="T15" fmla="*/ 2147483647 h 90"/>
              <a:gd name="T16" fmla="*/ 2147483647 w 97"/>
              <a:gd name="T17" fmla="*/ 0 h 90"/>
              <a:gd name="T18" fmla="*/ 2147483647 w 97"/>
              <a:gd name="T19" fmla="*/ 2147483647 h 90"/>
              <a:gd name="T20" fmla="*/ 2147483647 w 97"/>
              <a:gd name="T21" fmla="*/ 2147483647 h 90"/>
              <a:gd name="T22" fmla="*/ 2147483647 w 97"/>
              <a:gd name="T23" fmla="*/ 2147483647 h 90"/>
              <a:gd name="T24" fmla="*/ 2147483647 w 97"/>
              <a:gd name="T25" fmla="*/ 2147483647 h 90"/>
              <a:gd name="T26" fmla="*/ 2147483647 w 97"/>
              <a:gd name="T27" fmla="*/ 2147483647 h 90"/>
              <a:gd name="T28" fmla="*/ 2147483647 w 97"/>
              <a:gd name="T29" fmla="*/ 2147483647 h 90"/>
              <a:gd name="T30" fmla="*/ 2147483647 w 97"/>
              <a:gd name="T31" fmla="*/ 2147483647 h 90"/>
              <a:gd name="T32" fmla="*/ 2147483647 w 97"/>
              <a:gd name="T33" fmla="*/ 2147483647 h 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
              <a:gd name="T52" fmla="*/ 0 h 90"/>
              <a:gd name="T53" fmla="*/ 97 w 97"/>
              <a:gd name="T54" fmla="*/ 90 h 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6" name="Freeform 45"/>
          <p:cNvSpPr>
            <a:spLocks noEditPoints="1" noChangeArrowheads="1"/>
          </p:cNvSpPr>
          <p:nvPr/>
        </p:nvSpPr>
        <p:spPr bwMode="auto">
          <a:xfrm>
            <a:off x="4054475" y="4284663"/>
            <a:ext cx="222250" cy="268287"/>
          </a:xfrm>
          <a:custGeom>
            <a:avLst/>
            <a:gdLst>
              <a:gd name="T0" fmla="*/ 2147483647 w 59"/>
              <a:gd name="T1" fmla="*/ 2147483647 h 95"/>
              <a:gd name="T2" fmla="*/ 2147483647 w 59"/>
              <a:gd name="T3" fmla="*/ 0 h 95"/>
              <a:gd name="T4" fmla="*/ 2147483647 w 59"/>
              <a:gd name="T5" fmla="*/ 2147483647 h 95"/>
              <a:gd name="T6" fmla="*/ 2147483647 w 59"/>
              <a:gd name="T7" fmla="*/ 2147483647 h 95"/>
              <a:gd name="T8" fmla="*/ 2147483647 w 59"/>
              <a:gd name="T9" fmla="*/ 2147483647 h 95"/>
              <a:gd name="T10" fmla="*/ 2147483647 w 59"/>
              <a:gd name="T11" fmla="*/ 2147483647 h 95"/>
              <a:gd name="T12" fmla="*/ 2147483647 w 59"/>
              <a:gd name="T13" fmla="*/ 2147483647 h 95"/>
              <a:gd name="T14" fmla="*/ 0 w 59"/>
              <a:gd name="T15" fmla="*/ 2147483647 h 95"/>
              <a:gd name="T16" fmla="*/ 2147483647 w 59"/>
              <a:gd name="T17" fmla="*/ 2147483647 h 95"/>
              <a:gd name="T18" fmla="*/ 2147483647 w 59"/>
              <a:gd name="T19" fmla="*/ 2147483647 h 95"/>
              <a:gd name="T20" fmla="*/ 2147483647 w 59"/>
              <a:gd name="T21" fmla="*/ 2147483647 h 95"/>
              <a:gd name="T22" fmla="*/ 2147483647 w 59"/>
              <a:gd name="T23" fmla="*/ 2147483647 h 95"/>
              <a:gd name="T24" fmla="*/ 2147483647 w 59"/>
              <a:gd name="T25" fmla="*/ 2147483647 h 95"/>
              <a:gd name="T26" fmla="*/ 2147483647 w 59"/>
              <a:gd name="T27" fmla="*/ 2147483647 h 95"/>
              <a:gd name="T28" fmla="*/ 2147483647 w 59"/>
              <a:gd name="T29" fmla="*/ 2147483647 h 95"/>
              <a:gd name="T30" fmla="*/ 2147483647 w 59"/>
              <a:gd name="T31" fmla="*/ 2147483647 h 95"/>
              <a:gd name="T32" fmla="*/ 2147483647 w 59"/>
              <a:gd name="T33" fmla="*/ 2147483647 h 95"/>
              <a:gd name="T34" fmla="*/ 2147483647 w 59"/>
              <a:gd name="T35" fmla="*/ 2147483647 h 95"/>
              <a:gd name="T36" fmla="*/ 2147483647 w 59"/>
              <a:gd name="T37" fmla="*/ 2147483647 h 95"/>
              <a:gd name="T38" fmla="*/ 2147483647 w 59"/>
              <a:gd name="T39" fmla="*/ 2147483647 h 95"/>
              <a:gd name="T40" fmla="*/ 2147483647 w 59"/>
              <a:gd name="T41" fmla="*/ 2147483647 h 95"/>
              <a:gd name="T42" fmla="*/ 2147483647 w 59"/>
              <a:gd name="T43" fmla="*/ 2147483647 h 95"/>
              <a:gd name="T44" fmla="*/ 2147483647 w 59"/>
              <a:gd name="T45" fmla="*/ 2147483647 h 95"/>
              <a:gd name="T46" fmla="*/ 2147483647 w 59"/>
              <a:gd name="T47" fmla="*/ 2147483647 h 95"/>
              <a:gd name="T48" fmla="*/ 2147483647 w 59"/>
              <a:gd name="T49" fmla="*/ 2147483647 h 95"/>
              <a:gd name="T50" fmla="*/ 2147483647 w 59"/>
              <a:gd name="T51" fmla="*/ 2147483647 h 95"/>
              <a:gd name="T52" fmla="*/ 2147483647 w 59"/>
              <a:gd name="T53" fmla="*/ 2147483647 h 95"/>
              <a:gd name="T54" fmla="*/ 2147483647 w 59"/>
              <a:gd name="T55" fmla="*/ 2147483647 h 95"/>
              <a:gd name="T56" fmla="*/ 2147483647 w 59"/>
              <a:gd name="T57" fmla="*/ 2147483647 h 95"/>
              <a:gd name="T58" fmla="*/ 2147483647 w 59"/>
              <a:gd name="T59" fmla="*/ 2147483647 h 95"/>
              <a:gd name="T60" fmla="*/ 2147483647 w 59"/>
              <a:gd name="T61" fmla="*/ 2147483647 h 95"/>
              <a:gd name="T62" fmla="*/ 2147483647 w 59"/>
              <a:gd name="T63" fmla="*/ 2147483647 h 95"/>
              <a:gd name="T64" fmla="*/ 2147483647 w 59"/>
              <a:gd name="T65" fmla="*/ 2147483647 h 95"/>
              <a:gd name="T66" fmla="*/ 2147483647 w 59"/>
              <a:gd name="T67" fmla="*/ 2147483647 h 95"/>
              <a:gd name="T68" fmla="*/ 2147483647 w 59"/>
              <a:gd name="T69" fmla="*/ 2147483647 h 95"/>
              <a:gd name="T70" fmla="*/ 2147483647 w 59"/>
              <a:gd name="T71" fmla="*/ 2147483647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
              <a:gd name="T109" fmla="*/ 0 h 95"/>
              <a:gd name="T110" fmla="*/ 59 w 59"/>
              <a:gd name="T111" fmla="*/ 95 h 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7" name="Freeform 46"/>
          <p:cNvSpPr>
            <a:spLocks noEditPoints="1" noChangeArrowheads="1"/>
          </p:cNvSpPr>
          <p:nvPr/>
        </p:nvSpPr>
        <p:spPr bwMode="auto">
          <a:xfrm>
            <a:off x="3302000" y="4287838"/>
            <a:ext cx="365125" cy="279400"/>
          </a:xfrm>
          <a:custGeom>
            <a:avLst/>
            <a:gdLst>
              <a:gd name="T0" fmla="*/ 2147483647 w 98"/>
              <a:gd name="T1" fmla="*/ 2147483647 h 99"/>
              <a:gd name="T2" fmla="*/ 2147483647 w 98"/>
              <a:gd name="T3" fmla="*/ 2147483647 h 99"/>
              <a:gd name="T4" fmla="*/ 2147483647 w 98"/>
              <a:gd name="T5" fmla="*/ 2147483647 h 99"/>
              <a:gd name="T6" fmla="*/ 2147483647 w 98"/>
              <a:gd name="T7" fmla="*/ 2147483647 h 99"/>
              <a:gd name="T8" fmla="*/ 2147483647 w 98"/>
              <a:gd name="T9" fmla="*/ 2147483647 h 99"/>
              <a:gd name="T10" fmla="*/ 2147483647 w 98"/>
              <a:gd name="T11" fmla="*/ 2147483647 h 99"/>
              <a:gd name="T12" fmla="*/ 2147483647 w 98"/>
              <a:gd name="T13" fmla="*/ 2147483647 h 99"/>
              <a:gd name="T14" fmla="*/ 2147483647 w 98"/>
              <a:gd name="T15" fmla="*/ 2147483647 h 99"/>
              <a:gd name="T16" fmla="*/ 2147483647 w 98"/>
              <a:gd name="T17" fmla="*/ 0 h 99"/>
              <a:gd name="T18" fmla="*/ 2147483647 w 98"/>
              <a:gd name="T19" fmla="*/ 2147483647 h 99"/>
              <a:gd name="T20" fmla="*/ 2147483647 w 98"/>
              <a:gd name="T21" fmla="*/ 2147483647 h 99"/>
              <a:gd name="T22" fmla="*/ 2147483647 w 98"/>
              <a:gd name="T23" fmla="*/ 2147483647 h 99"/>
              <a:gd name="T24" fmla="*/ 2147483647 w 98"/>
              <a:gd name="T25" fmla="*/ 2147483647 h 99"/>
              <a:gd name="T26" fmla="*/ 2147483647 w 98"/>
              <a:gd name="T27" fmla="*/ 2147483647 h 99"/>
              <a:gd name="T28" fmla="*/ 2147483647 w 98"/>
              <a:gd name="T29" fmla="*/ 2147483647 h 99"/>
              <a:gd name="T30" fmla="*/ 2147483647 w 98"/>
              <a:gd name="T31" fmla="*/ 2147483647 h 99"/>
              <a:gd name="T32" fmla="*/ 2147483647 w 98"/>
              <a:gd name="T33" fmla="*/ 2147483647 h 99"/>
              <a:gd name="T34" fmla="*/ 2147483647 w 98"/>
              <a:gd name="T35" fmla="*/ 2147483647 h 99"/>
              <a:gd name="T36" fmla="*/ 2147483647 w 98"/>
              <a:gd name="T37" fmla="*/ 2147483647 h 99"/>
              <a:gd name="T38" fmla="*/ 2147483647 w 98"/>
              <a:gd name="T39" fmla="*/ 2147483647 h 99"/>
              <a:gd name="T40" fmla="*/ 2147483647 w 98"/>
              <a:gd name="T41" fmla="*/ 2147483647 h 99"/>
              <a:gd name="T42" fmla="*/ 2147483647 w 98"/>
              <a:gd name="T43" fmla="*/ 2147483647 h 99"/>
              <a:gd name="T44" fmla="*/ 2147483647 w 98"/>
              <a:gd name="T45" fmla="*/ 2147483647 h 99"/>
              <a:gd name="T46" fmla="*/ 2147483647 w 98"/>
              <a:gd name="T47" fmla="*/ 2147483647 h 99"/>
              <a:gd name="T48" fmla="*/ 2147483647 w 98"/>
              <a:gd name="T49" fmla="*/ 2147483647 h 99"/>
              <a:gd name="T50" fmla="*/ 2147483647 w 98"/>
              <a:gd name="T51" fmla="*/ 2147483647 h 99"/>
              <a:gd name="T52" fmla="*/ 2147483647 w 98"/>
              <a:gd name="T53" fmla="*/ 2147483647 h 99"/>
              <a:gd name="T54" fmla="*/ 2147483647 w 98"/>
              <a:gd name="T55" fmla="*/ 2147483647 h 99"/>
              <a:gd name="T56" fmla="*/ 2147483647 w 98"/>
              <a:gd name="T57" fmla="*/ 2147483647 h 9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99"/>
              <a:gd name="T89" fmla="*/ 98 w 98"/>
              <a:gd name="T90" fmla="*/ 99 h 9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8" name="Freeform 47"/>
          <p:cNvSpPr>
            <a:spLocks noEditPoints="1" noChangeArrowheads="1"/>
          </p:cNvSpPr>
          <p:nvPr/>
        </p:nvSpPr>
        <p:spPr bwMode="auto">
          <a:xfrm>
            <a:off x="4719638" y="4797425"/>
            <a:ext cx="295275" cy="271463"/>
          </a:xfrm>
          <a:custGeom>
            <a:avLst/>
            <a:gdLst>
              <a:gd name="T0" fmla="*/ 2147483647 w 79"/>
              <a:gd name="T1" fmla="*/ 2147483647 h 97"/>
              <a:gd name="T2" fmla="*/ 2147483647 w 79"/>
              <a:gd name="T3" fmla="*/ 2147483647 h 97"/>
              <a:gd name="T4" fmla="*/ 2147483647 w 79"/>
              <a:gd name="T5" fmla="*/ 2147483647 h 97"/>
              <a:gd name="T6" fmla="*/ 2147483647 w 79"/>
              <a:gd name="T7" fmla="*/ 2147483647 h 97"/>
              <a:gd name="T8" fmla="*/ 2147483647 w 79"/>
              <a:gd name="T9" fmla="*/ 2147483647 h 97"/>
              <a:gd name="T10" fmla="*/ 2147483647 w 79"/>
              <a:gd name="T11" fmla="*/ 2147483647 h 97"/>
              <a:gd name="T12" fmla="*/ 2147483647 w 79"/>
              <a:gd name="T13" fmla="*/ 2147483647 h 97"/>
              <a:gd name="T14" fmla="*/ 2147483647 w 79"/>
              <a:gd name="T15" fmla="*/ 2147483647 h 97"/>
              <a:gd name="T16" fmla="*/ 2147483647 w 79"/>
              <a:gd name="T17" fmla="*/ 2147483647 h 97"/>
              <a:gd name="T18" fmla="*/ 2147483647 w 79"/>
              <a:gd name="T19" fmla="*/ 2147483647 h 97"/>
              <a:gd name="T20" fmla="*/ 2147483647 w 79"/>
              <a:gd name="T21" fmla="*/ 2147483647 h 97"/>
              <a:gd name="T22" fmla="*/ 2147483647 w 79"/>
              <a:gd name="T23" fmla="*/ 2147483647 h 97"/>
              <a:gd name="T24" fmla="*/ 2147483647 w 79"/>
              <a:gd name="T25" fmla="*/ 2147483647 h 97"/>
              <a:gd name="T26" fmla="*/ 2147483647 w 79"/>
              <a:gd name="T27" fmla="*/ 2147483647 h 97"/>
              <a:gd name="T28" fmla="*/ 2147483647 w 79"/>
              <a:gd name="T29" fmla="*/ 2147483647 h 97"/>
              <a:gd name="T30" fmla="*/ 2147483647 w 79"/>
              <a:gd name="T31" fmla="*/ 2147483647 h 97"/>
              <a:gd name="T32" fmla="*/ 2147483647 w 79"/>
              <a:gd name="T33" fmla="*/ 2147483647 h 97"/>
              <a:gd name="T34" fmla="*/ 2147483647 w 79"/>
              <a:gd name="T35" fmla="*/ 2147483647 h 97"/>
              <a:gd name="T36" fmla="*/ 2147483647 w 79"/>
              <a:gd name="T37" fmla="*/ 2147483647 h 97"/>
              <a:gd name="T38" fmla="*/ 0 w 79"/>
              <a:gd name="T39" fmla="*/ 2147483647 h 97"/>
              <a:gd name="T40" fmla="*/ 2147483647 w 79"/>
              <a:gd name="T41" fmla="*/ 2147483647 h 97"/>
              <a:gd name="T42" fmla="*/ 2147483647 w 79"/>
              <a:gd name="T43" fmla="*/ 2147483647 h 97"/>
              <a:gd name="T44" fmla="*/ 2147483647 w 79"/>
              <a:gd name="T45" fmla="*/ 2147483647 h 97"/>
              <a:gd name="T46" fmla="*/ 2147483647 w 79"/>
              <a:gd name="T47" fmla="*/ 2147483647 h 97"/>
              <a:gd name="T48" fmla="*/ 2147483647 w 79"/>
              <a:gd name="T49" fmla="*/ 2147483647 h 97"/>
              <a:gd name="T50" fmla="*/ 2147483647 w 79"/>
              <a:gd name="T51" fmla="*/ 2147483647 h 97"/>
              <a:gd name="T52" fmla="*/ 2147483647 w 79"/>
              <a:gd name="T53" fmla="*/ 2147483647 h 97"/>
              <a:gd name="T54" fmla="*/ 2147483647 w 79"/>
              <a:gd name="T55" fmla="*/ 2147483647 h 97"/>
              <a:gd name="T56" fmla="*/ 2147483647 w 79"/>
              <a:gd name="T57" fmla="*/ 2147483647 h 97"/>
              <a:gd name="T58" fmla="*/ 2147483647 w 79"/>
              <a:gd name="T59" fmla="*/ 2147483647 h 97"/>
              <a:gd name="T60" fmla="*/ 2147483647 w 79"/>
              <a:gd name="T61" fmla="*/ 2147483647 h 97"/>
              <a:gd name="T62" fmla="*/ 2147483647 w 79"/>
              <a:gd name="T63" fmla="*/ 2147483647 h 97"/>
              <a:gd name="T64" fmla="*/ 2147483647 w 79"/>
              <a:gd name="T65" fmla="*/ 2147483647 h 97"/>
              <a:gd name="T66" fmla="*/ 2147483647 w 79"/>
              <a:gd name="T67" fmla="*/ 2147483647 h 97"/>
              <a:gd name="T68" fmla="*/ 2147483647 w 79"/>
              <a:gd name="T69" fmla="*/ 2147483647 h 97"/>
              <a:gd name="T70" fmla="*/ 2147483647 w 79"/>
              <a:gd name="T71" fmla="*/ 2147483647 h 97"/>
              <a:gd name="T72" fmla="*/ 2147483647 w 79"/>
              <a:gd name="T73" fmla="*/ 2147483647 h 97"/>
              <a:gd name="T74" fmla="*/ 2147483647 w 79"/>
              <a:gd name="T75" fmla="*/ 2147483647 h 97"/>
              <a:gd name="T76" fmla="*/ 2147483647 w 79"/>
              <a:gd name="T77" fmla="*/ 2147483647 h 97"/>
              <a:gd name="T78" fmla="*/ 2147483647 w 79"/>
              <a:gd name="T79" fmla="*/ 2147483647 h 97"/>
              <a:gd name="T80" fmla="*/ 2147483647 w 79"/>
              <a:gd name="T81" fmla="*/ 2147483647 h 97"/>
              <a:gd name="T82" fmla="*/ 2147483647 w 79"/>
              <a:gd name="T83" fmla="*/ 2147483647 h 97"/>
              <a:gd name="T84" fmla="*/ 2147483647 w 79"/>
              <a:gd name="T85" fmla="*/ 2147483647 h 97"/>
              <a:gd name="T86" fmla="*/ 2147483647 w 79"/>
              <a:gd name="T87" fmla="*/ 2147483647 h 97"/>
              <a:gd name="T88" fmla="*/ 2147483647 w 79"/>
              <a:gd name="T89" fmla="*/ 2147483647 h 97"/>
              <a:gd name="T90" fmla="*/ 2147483647 w 79"/>
              <a:gd name="T91" fmla="*/ 2147483647 h 97"/>
              <a:gd name="T92" fmla="*/ 2147483647 w 79"/>
              <a:gd name="T93" fmla="*/ 2147483647 h 97"/>
              <a:gd name="T94" fmla="*/ 2147483647 w 79"/>
              <a:gd name="T95" fmla="*/ 2147483647 h 97"/>
              <a:gd name="T96" fmla="*/ 2147483647 w 79"/>
              <a:gd name="T97" fmla="*/ 2147483647 h 97"/>
              <a:gd name="T98" fmla="*/ 2147483647 w 79"/>
              <a:gd name="T99" fmla="*/ 2147483647 h 97"/>
              <a:gd name="T100" fmla="*/ 2147483647 w 79"/>
              <a:gd name="T101" fmla="*/ 2147483647 h 97"/>
              <a:gd name="T102" fmla="*/ 2147483647 w 79"/>
              <a:gd name="T103" fmla="*/ 2147483647 h 97"/>
              <a:gd name="T104" fmla="*/ 2147483647 w 79"/>
              <a:gd name="T105" fmla="*/ 2147483647 h 97"/>
              <a:gd name="T106" fmla="*/ 2147483647 w 79"/>
              <a:gd name="T107" fmla="*/ 2147483647 h 97"/>
              <a:gd name="T108" fmla="*/ 2147483647 w 79"/>
              <a:gd name="T109" fmla="*/ 2147483647 h 97"/>
              <a:gd name="T110" fmla="*/ 2147483647 w 79"/>
              <a:gd name="T111" fmla="*/ 2147483647 h 97"/>
              <a:gd name="T112" fmla="*/ 2147483647 w 79"/>
              <a:gd name="T113" fmla="*/ 2147483647 h 97"/>
              <a:gd name="T114" fmla="*/ 2147483647 w 79"/>
              <a:gd name="T115" fmla="*/ 2147483647 h 97"/>
              <a:gd name="T116" fmla="*/ 2147483647 w 79"/>
              <a:gd name="T117" fmla="*/ 2147483647 h 97"/>
              <a:gd name="T118" fmla="*/ 2147483647 w 79"/>
              <a:gd name="T119" fmla="*/ 2147483647 h 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
              <a:gd name="T181" fmla="*/ 0 h 97"/>
              <a:gd name="T182" fmla="*/ 79 w 79"/>
              <a:gd name="T183" fmla="*/ 97 h 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49" name="Freeform 48"/>
          <p:cNvSpPr>
            <a:spLocks noEditPoints="1" noChangeArrowheads="1"/>
          </p:cNvSpPr>
          <p:nvPr/>
        </p:nvSpPr>
        <p:spPr bwMode="auto">
          <a:xfrm>
            <a:off x="5438775" y="4787900"/>
            <a:ext cx="250825" cy="300038"/>
          </a:xfrm>
          <a:custGeom>
            <a:avLst/>
            <a:gdLst>
              <a:gd name="T0" fmla="*/ 2147483647 w 67"/>
              <a:gd name="T1" fmla="*/ 2147483647 h 106"/>
              <a:gd name="T2" fmla="*/ 2147483647 w 67"/>
              <a:gd name="T3" fmla="*/ 2147483647 h 106"/>
              <a:gd name="T4" fmla="*/ 2147483647 w 67"/>
              <a:gd name="T5" fmla="*/ 2147483647 h 106"/>
              <a:gd name="T6" fmla="*/ 2147483647 w 67"/>
              <a:gd name="T7" fmla="*/ 2147483647 h 106"/>
              <a:gd name="T8" fmla="*/ 2147483647 w 67"/>
              <a:gd name="T9" fmla="*/ 2147483647 h 106"/>
              <a:gd name="T10" fmla="*/ 2147483647 w 67"/>
              <a:gd name="T11" fmla="*/ 2147483647 h 106"/>
              <a:gd name="T12" fmla="*/ 2147483647 w 67"/>
              <a:gd name="T13" fmla="*/ 2147483647 h 106"/>
              <a:gd name="T14" fmla="*/ 2147483647 w 67"/>
              <a:gd name="T15" fmla="*/ 2147483647 h 106"/>
              <a:gd name="T16" fmla="*/ 2147483647 w 67"/>
              <a:gd name="T17" fmla="*/ 2147483647 h 106"/>
              <a:gd name="T18" fmla="*/ 2147483647 w 67"/>
              <a:gd name="T19" fmla="*/ 2147483647 h 106"/>
              <a:gd name="T20" fmla="*/ 2147483647 w 67"/>
              <a:gd name="T21" fmla="*/ 2147483647 h 106"/>
              <a:gd name="T22" fmla="*/ 2147483647 w 67"/>
              <a:gd name="T23" fmla="*/ 2147483647 h 106"/>
              <a:gd name="T24" fmla="*/ 2147483647 w 67"/>
              <a:gd name="T25" fmla="*/ 2147483647 h 106"/>
              <a:gd name="T26" fmla="*/ 2147483647 w 67"/>
              <a:gd name="T27" fmla="*/ 2147483647 h 106"/>
              <a:gd name="T28" fmla="*/ 2147483647 w 67"/>
              <a:gd name="T29" fmla="*/ 2147483647 h 106"/>
              <a:gd name="T30" fmla="*/ 0 w 67"/>
              <a:gd name="T31" fmla="*/ 2147483647 h 106"/>
              <a:gd name="T32" fmla="*/ 2147483647 w 67"/>
              <a:gd name="T33" fmla="*/ 0 h 106"/>
              <a:gd name="T34" fmla="*/ 2147483647 w 67"/>
              <a:gd name="T35" fmla="*/ 2147483647 h 106"/>
              <a:gd name="T36" fmla="*/ 2147483647 w 67"/>
              <a:gd name="T37" fmla="*/ 2147483647 h 106"/>
              <a:gd name="T38" fmla="*/ 2147483647 w 67"/>
              <a:gd name="T39" fmla="*/ 2147483647 h 106"/>
              <a:gd name="T40" fmla="*/ 2147483647 w 67"/>
              <a:gd name="T41" fmla="*/ 2147483647 h 106"/>
              <a:gd name="T42" fmla="*/ 2147483647 w 67"/>
              <a:gd name="T43" fmla="*/ 2147483647 h 106"/>
              <a:gd name="T44" fmla="*/ 2147483647 w 67"/>
              <a:gd name="T45" fmla="*/ 2147483647 h 106"/>
              <a:gd name="T46" fmla="*/ 2147483647 w 67"/>
              <a:gd name="T47" fmla="*/ 2147483647 h 106"/>
              <a:gd name="T48" fmla="*/ 2147483647 w 67"/>
              <a:gd name="T49" fmla="*/ 2147483647 h 106"/>
              <a:gd name="T50" fmla="*/ 2147483647 w 67"/>
              <a:gd name="T51" fmla="*/ 2147483647 h 106"/>
              <a:gd name="T52" fmla="*/ 2147483647 w 67"/>
              <a:gd name="T53" fmla="*/ 2147483647 h 106"/>
              <a:gd name="T54" fmla="*/ 2147483647 w 67"/>
              <a:gd name="T55" fmla="*/ 2147483647 h 106"/>
              <a:gd name="T56" fmla="*/ 2147483647 w 67"/>
              <a:gd name="T57" fmla="*/ 2147483647 h 106"/>
              <a:gd name="T58" fmla="*/ 2147483647 w 67"/>
              <a:gd name="T59" fmla="*/ 2147483647 h 106"/>
              <a:gd name="T60" fmla="*/ 2147483647 w 67"/>
              <a:gd name="T61" fmla="*/ 2147483647 h 106"/>
              <a:gd name="T62" fmla="*/ 2147483647 w 67"/>
              <a:gd name="T63" fmla="*/ 2147483647 h 106"/>
              <a:gd name="T64" fmla="*/ 2147483647 w 67"/>
              <a:gd name="T65" fmla="*/ 2147483647 h 106"/>
              <a:gd name="T66" fmla="*/ 2147483647 w 67"/>
              <a:gd name="T67" fmla="*/ 2147483647 h 106"/>
              <a:gd name="T68" fmla="*/ 2147483647 w 67"/>
              <a:gd name="T69" fmla="*/ 2147483647 h 106"/>
              <a:gd name="T70" fmla="*/ 2147483647 w 67"/>
              <a:gd name="T71" fmla="*/ 2147483647 h 106"/>
              <a:gd name="T72" fmla="*/ 2147483647 w 67"/>
              <a:gd name="T73" fmla="*/ 2147483647 h 106"/>
              <a:gd name="T74" fmla="*/ 2147483647 w 67"/>
              <a:gd name="T75" fmla="*/ 2147483647 h 106"/>
              <a:gd name="T76" fmla="*/ 2147483647 w 67"/>
              <a:gd name="T77" fmla="*/ 2147483647 h 106"/>
              <a:gd name="T78" fmla="*/ 2147483647 w 67"/>
              <a:gd name="T79" fmla="*/ 2147483647 h 106"/>
              <a:gd name="T80" fmla="*/ 2147483647 w 67"/>
              <a:gd name="T81" fmla="*/ 2147483647 h 106"/>
              <a:gd name="T82" fmla="*/ 2147483647 w 67"/>
              <a:gd name="T83" fmla="*/ 2147483647 h 106"/>
              <a:gd name="T84" fmla="*/ 2147483647 w 67"/>
              <a:gd name="T85" fmla="*/ 2147483647 h 106"/>
              <a:gd name="T86" fmla="*/ 2147483647 w 67"/>
              <a:gd name="T87" fmla="*/ 2147483647 h 106"/>
              <a:gd name="T88" fmla="*/ 2147483647 w 67"/>
              <a:gd name="T89" fmla="*/ 2147483647 h 106"/>
              <a:gd name="T90" fmla="*/ 2147483647 w 67"/>
              <a:gd name="T91" fmla="*/ 2147483647 h 106"/>
              <a:gd name="T92" fmla="*/ 2147483647 w 67"/>
              <a:gd name="T93" fmla="*/ 2147483647 h 106"/>
              <a:gd name="T94" fmla="*/ 2147483647 w 67"/>
              <a:gd name="T95" fmla="*/ 2147483647 h 106"/>
              <a:gd name="T96" fmla="*/ 2147483647 w 67"/>
              <a:gd name="T97" fmla="*/ 2147483647 h 106"/>
              <a:gd name="T98" fmla="*/ 2147483647 w 67"/>
              <a:gd name="T99" fmla="*/ 2147483647 h 106"/>
              <a:gd name="T100" fmla="*/ 2147483647 w 67"/>
              <a:gd name="T101" fmla="*/ 2147483647 h 106"/>
              <a:gd name="T102" fmla="*/ 2147483647 w 67"/>
              <a:gd name="T103" fmla="*/ 2147483647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0" name="Freeform 49"/>
          <p:cNvSpPr>
            <a:spLocks noEditPoints="1" noChangeArrowheads="1"/>
          </p:cNvSpPr>
          <p:nvPr/>
        </p:nvSpPr>
        <p:spPr bwMode="auto">
          <a:xfrm>
            <a:off x="4730750" y="4298950"/>
            <a:ext cx="254000" cy="261938"/>
          </a:xfrm>
          <a:custGeom>
            <a:avLst/>
            <a:gdLst>
              <a:gd name="T0" fmla="*/ 2147483647 w 68"/>
              <a:gd name="T1" fmla="*/ 0 h 93"/>
              <a:gd name="T2" fmla="*/ 2147483647 w 68"/>
              <a:gd name="T3" fmla="*/ 0 h 93"/>
              <a:gd name="T4" fmla="*/ 2147483647 w 68"/>
              <a:gd name="T5" fmla="*/ 0 h 93"/>
              <a:gd name="T6" fmla="*/ 2147483647 w 68"/>
              <a:gd name="T7" fmla="*/ 2147483647 h 93"/>
              <a:gd name="T8" fmla="*/ 2147483647 w 68"/>
              <a:gd name="T9" fmla="*/ 2147483647 h 93"/>
              <a:gd name="T10" fmla="*/ 2147483647 w 68"/>
              <a:gd name="T11" fmla="*/ 2147483647 h 93"/>
              <a:gd name="T12" fmla="*/ 2147483647 w 68"/>
              <a:gd name="T13" fmla="*/ 2147483647 h 93"/>
              <a:gd name="T14" fmla="*/ 2147483647 w 68"/>
              <a:gd name="T15" fmla="*/ 2147483647 h 93"/>
              <a:gd name="T16" fmla="*/ 2147483647 w 68"/>
              <a:gd name="T17" fmla="*/ 2147483647 h 93"/>
              <a:gd name="T18" fmla="*/ 0 w 68"/>
              <a:gd name="T19" fmla="*/ 2147483647 h 93"/>
              <a:gd name="T20" fmla="*/ 0 w 68"/>
              <a:gd name="T21" fmla="*/ 2147483647 h 93"/>
              <a:gd name="T22" fmla="*/ 2147483647 w 68"/>
              <a:gd name="T23" fmla="*/ 2147483647 h 93"/>
              <a:gd name="T24" fmla="*/ 2147483647 w 68"/>
              <a:gd name="T25" fmla="*/ 2147483647 h 93"/>
              <a:gd name="T26" fmla="*/ 2147483647 w 68"/>
              <a:gd name="T27" fmla="*/ 0 h 93"/>
              <a:gd name="T28" fmla="*/ 2147483647 w 68"/>
              <a:gd name="T29" fmla="*/ 0 h 93"/>
              <a:gd name="T30" fmla="*/ 2147483647 w 68"/>
              <a:gd name="T31" fmla="*/ 2147483647 h 93"/>
              <a:gd name="T32" fmla="*/ 2147483647 w 68"/>
              <a:gd name="T33" fmla="*/ 2147483647 h 93"/>
              <a:gd name="T34" fmla="*/ 2147483647 w 68"/>
              <a:gd name="T35" fmla="*/ 2147483647 h 93"/>
              <a:gd name="T36" fmla="*/ 2147483647 w 68"/>
              <a:gd name="T37" fmla="*/ 2147483647 h 93"/>
              <a:gd name="T38" fmla="*/ 2147483647 w 68"/>
              <a:gd name="T39" fmla="*/ 2147483647 h 93"/>
              <a:gd name="T40" fmla="*/ 2147483647 w 68"/>
              <a:gd name="T41" fmla="*/ 2147483647 h 93"/>
              <a:gd name="T42" fmla="*/ 2147483647 w 68"/>
              <a:gd name="T43" fmla="*/ 2147483647 h 93"/>
              <a:gd name="T44" fmla="*/ 2147483647 w 68"/>
              <a:gd name="T45" fmla="*/ 2147483647 h 93"/>
              <a:gd name="T46" fmla="*/ 2147483647 w 68"/>
              <a:gd name="T47" fmla="*/ 2147483647 h 93"/>
              <a:gd name="T48" fmla="*/ 2147483647 w 68"/>
              <a:gd name="T49" fmla="*/ 2147483647 h 93"/>
              <a:gd name="T50" fmla="*/ 2147483647 w 68"/>
              <a:gd name="T51" fmla="*/ 2147483647 h 93"/>
              <a:gd name="T52" fmla="*/ 2147483647 w 68"/>
              <a:gd name="T53" fmla="*/ 2147483647 h 93"/>
              <a:gd name="T54" fmla="*/ 2147483647 w 68"/>
              <a:gd name="T55" fmla="*/ 2147483647 h 93"/>
              <a:gd name="T56" fmla="*/ 2147483647 w 68"/>
              <a:gd name="T57" fmla="*/ 2147483647 h 93"/>
              <a:gd name="T58" fmla="*/ 2147483647 w 68"/>
              <a:gd name="T59" fmla="*/ 2147483647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
              <a:gd name="T91" fmla="*/ 0 h 93"/>
              <a:gd name="T92" fmla="*/ 68 w 68"/>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1" name="Freeform 50"/>
          <p:cNvSpPr>
            <a:spLocks noEditPoints="1" noChangeArrowheads="1"/>
          </p:cNvSpPr>
          <p:nvPr/>
        </p:nvSpPr>
        <p:spPr bwMode="auto">
          <a:xfrm>
            <a:off x="3286125" y="3273425"/>
            <a:ext cx="377825" cy="215900"/>
          </a:xfrm>
          <a:custGeom>
            <a:avLst/>
            <a:gdLst>
              <a:gd name="T0" fmla="*/ 2147483647 w 101"/>
              <a:gd name="T1" fmla="*/ 2147483647 h 77"/>
              <a:gd name="T2" fmla="*/ 2147483647 w 101"/>
              <a:gd name="T3" fmla="*/ 2147483647 h 77"/>
              <a:gd name="T4" fmla="*/ 2147483647 w 101"/>
              <a:gd name="T5" fmla="*/ 2147483647 h 77"/>
              <a:gd name="T6" fmla="*/ 2147483647 w 101"/>
              <a:gd name="T7" fmla="*/ 2147483647 h 77"/>
              <a:gd name="T8" fmla="*/ 0 w 101"/>
              <a:gd name="T9" fmla="*/ 2147483647 h 77"/>
              <a:gd name="T10" fmla="*/ 2147483647 w 101"/>
              <a:gd name="T11" fmla="*/ 2147483647 h 77"/>
              <a:gd name="T12" fmla="*/ 2147483647 w 101"/>
              <a:gd name="T13" fmla="*/ 2147483647 h 77"/>
              <a:gd name="T14" fmla="*/ 2147483647 w 101"/>
              <a:gd name="T15" fmla="*/ 2147483647 h 77"/>
              <a:gd name="T16" fmla="*/ 2147483647 w 101"/>
              <a:gd name="T17" fmla="*/ 2147483647 h 77"/>
              <a:gd name="T18" fmla="*/ 2147483647 w 101"/>
              <a:gd name="T19" fmla="*/ 2147483647 h 77"/>
              <a:gd name="T20" fmla="*/ 2147483647 w 101"/>
              <a:gd name="T21" fmla="*/ 2147483647 h 77"/>
              <a:gd name="T22" fmla="*/ 2147483647 w 101"/>
              <a:gd name="T23" fmla="*/ 2147483647 h 77"/>
              <a:gd name="T24" fmla="*/ 2147483647 w 101"/>
              <a:gd name="T25" fmla="*/ 2147483647 h 77"/>
              <a:gd name="T26" fmla="*/ 2147483647 w 101"/>
              <a:gd name="T27" fmla="*/ 2147483647 h 77"/>
              <a:gd name="T28" fmla="*/ 2147483647 w 101"/>
              <a:gd name="T29" fmla="*/ 2147483647 h 77"/>
              <a:gd name="T30" fmla="*/ 2147483647 w 101"/>
              <a:gd name="T31" fmla="*/ 2147483647 h 77"/>
              <a:gd name="T32" fmla="*/ 2147483647 w 101"/>
              <a:gd name="T33" fmla="*/ 2147483647 h 77"/>
              <a:gd name="T34" fmla="*/ 2147483647 w 101"/>
              <a:gd name="T35" fmla="*/ 2147483647 h 77"/>
              <a:gd name="T36" fmla="*/ 2147483647 w 101"/>
              <a:gd name="T37" fmla="*/ 2147483647 h 77"/>
              <a:gd name="T38" fmla="*/ 2147483647 w 101"/>
              <a:gd name="T39" fmla="*/ 2147483647 h 77"/>
              <a:gd name="T40" fmla="*/ 2147483647 w 101"/>
              <a:gd name="T41" fmla="*/ 2147483647 h 77"/>
              <a:gd name="T42" fmla="*/ 2147483647 w 101"/>
              <a:gd name="T43" fmla="*/ 2147483647 h 77"/>
              <a:gd name="T44" fmla="*/ 2147483647 w 101"/>
              <a:gd name="T45" fmla="*/ 2147483647 h 77"/>
              <a:gd name="T46" fmla="*/ 2147483647 w 101"/>
              <a:gd name="T47" fmla="*/ 2147483647 h 77"/>
              <a:gd name="T48" fmla="*/ 2147483647 w 101"/>
              <a:gd name="T49" fmla="*/ 2147483647 h 77"/>
              <a:gd name="T50" fmla="*/ 2147483647 w 101"/>
              <a:gd name="T51" fmla="*/ 2147483647 h 77"/>
              <a:gd name="T52" fmla="*/ 2147483647 w 101"/>
              <a:gd name="T53" fmla="*/ 2147483647 h 77"/>
              <a:gd name="T54" fmla="*/ 2147483647 w 101"/>
              <a:gd name="T55" fmla="*/ 2147483647 h 77"/>
              <a:gd name="T56" fmla="*/ 2147483647 w 101"/>
              <a:gd name="T57" fmla="*/ 2147483647 h 77"/>
              <a:gd name="T58" fmla="*/ 2147483647 w 101"/>
              <a:gd name="T59" fmla="*/ 2147483647 h 77"/>
              <a:gd name="T60" fmla="*/ 2147483647 w 101"/>
              <a:gd name="T61" fmla="*/ 2147483647 h 77"/>
              <a:gd name="T62" fmla="*/ 2147483647 w 101"/>
              <a:gd name="T63" fmla="*/ 2147483647 h 77"/>
              <a:gd name="T64" fmla="*/ 2147483647 w 101"/>
              <a:gd name="T65" fmla="*/ 2147483647 h 77"/>
              <a:gd name="T66" fmla="*/ 2147483647 w 101"/>
              <a:gd name="T67" fmla="*/ 2147483647 h 77"/>
              <a:gd name="T68" fmla="*/ 2147483647 w 101"/>
              <a:gd name="T69" fmla="*/ 2147483647 h 77"/>
              <a:gd name="T70" fmla="*/ 2147483647 w 101"/>
              <a:gd name="T71" fmla="*/ 2147483647 h 77"/>
              <a:gd name="T72" fmla="*/ 2147483647 w 101"/>
              <a:gd name="T73" fmla="*/ 2147483647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77"/>
              <a:gd name="T113" fmla="*/ 101 w 101"/>
              <a:gd name="T114" fmla="*/ 77 h 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2" name="Freeform 51"/>
          <p:cNvSpPr>
            <a:spLocks noEditPoints="1" noChangeArrowheads="1"/>
          </p:cNvSpPr>
          <p:nvPr/>
        </p:nvSpPr>
        <p:spPr bwMode="auto">
          <a:xfrm>
            <a:off x="4013200" y="4802188"/>
            <a:ext cx="339725" cy="255587"/>
          </a:xfrm>
          <a:custGeom>
            <a:avLst/>
            <a:gdLst>
              <a:gd name="T0" fmla="*/ 2147483647 w 91"/>
              <a:gd name="T1" fmla="*/ 0 h 91"/>
              <a:gd name="T2" fmla="*/ 2147483647 w 91"/>
              <a:gd name="T3" fmla="*/ 2147483647 h 91"/>
              <a:gd name="T4" fmla="*/ 2147483647 w 91"/>
              <a:gd name="T5" fmla="*/ 2147483647 h 91"/>
              <a:gd name="T6" fmla="*/ 2147483647 w 91"/>
              <a:gd name="T7" fmla="*/ 2147483647 h 91"/>
              <a:gd name="T8" fmla="*/ 2147483647 w 91"/>
              <a:gd name="T9" fmla="*/ 2147483647 h 91"/>
              <a:gd name="T10" fmla="*/ 2147483647 w 91"/>
              <a:gd name="T11" fmla="*/ 2147483647 h 91"/>
              <a:gd name="T12" fmla="*/ 0 w 91"/>
              <a:gd name="T13" fmla="*/ 2147483647 h 91"/>
              <a:gd name="T14" fmla="*/ 2147483647 w 91"/>
              <a:gd name="T15" fmla="*/ 2147483647 h 91"/>
              <a:gd name="T16" fmla="*/ 2147483647 w 91"/>
              <a:gd name="T17" fmla="*/ 0 h 91"/>
              <a:gd name="T18" fmla="*/ 2147483647 w 91"/>
              <a:gd name="T19" fmla="*/ 2147483647 h 91"/>
              <a:gd name="T20" fmla="*/ 2147483647 w 91"/>
              <a:gd name="T21" fmla="*/ 2147483647 h 91"/>
              <a:gd name="T22" fmla="*/ 2147483647 w 91"/>
              <a:gd name="T23" fmla="*/ 2147483647 h 91"/>
              <a:gd name="T24" fmla="*/ 2147483647 w 91"/>
              <a:gd name="T25" fmla="*/ 2147483647 h 91"/>
              <a:gd name="T26" fmla="*/ 2147483647 w 91"/>
              <a:gd name="T27" fmla="*/ 2147483647 h 91"/>
              <a:gd name="T28" fmla="*/ 2147483647 w 91"/>
              <a:gd name="T29" fmla="*/ 2147483647 h 91"/>
              <a:gd name="T30" fmla="*/ 2147483647 w 91"/>
              <a:gd name="T31" fmla="*/ 2147483647 h 91"/>
              <a:gd name="T32" fmla="*/ 2147483647 w 91"/>
              <a:gd name="T33" fmla="*/ 2147483647 h 91"/>
              <a:gd name="T34" fmla="*/ 2147483647 w 91"/>
              <a:gd name="T35" fmla="*/ 2147483647 h 91"/>
              <a:gd name="T36" fmla="*/ 2147483647 w 91"/>
              <a:gd name="T37" fmla="*/ 2147483647 h 91"/>
              <a:gd name="T38" fmla="*/ 2147483647 w 91"/>
              <a:gd name="T39" fmla="*/ 2147483647 h 91"/>
              <a:gd name="T40" fmla="*/ 2147483647 w 91"/>
              <a:gd name="T41" fmla="*/ 2147483647 h 91"/>
              <a:gd name="T42" fmla="*/ 2147483647 w 91"/>
              <a:gd name="T43" fmla="*/ 2147483647 h 91"/>
              <a:gd name="T44" fmla="*/ 2147483647 w 91"/>
              <a:gd name="T45" fmla="*/ 2147483647 h 91"/>
              <a:gd name="T46" fmla="*/ 2147483647 w 91"/>
              <a:gd name="T47" fmla="*/ 2147483647 h 91"/>
              <a:gd name="T48" fmla="*/ 2147483647 w 91"/>
              <a:gd name="T49" fmla="*/ 2147483647 h 91"/>
              <a:gd name="T50" fmla="*/ 2147483647 w 91"/>
              <a:gd name="T51" fmla="*/ 2147483647 h 91"/>
              <a:gd name="T52" fmla="*/ 2147483647 w 91"/>
              <a:gd name="T53" fmla="*/ 2147483647 h 91"/>
              <a:gd name="T54" fmla="*/ 2147483647 w 91"/>
              <a:gd name="T55" fmla="*/ 2147483647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91"/>
              <a:gd name="T86" fmla="*/ 91 w 91"/>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3" name="Freeform 52"/>
          <p:cNvSpPr>
            <a:spLocks noEditPoints="1" noChangeArrowheads="1"/>
          </p:cNvSpPr>
          <p:nvPr/>
        </p:nvSpPr>
        <p:spPr bwMode="auto">
          <a:xfrm>
            <a:off x="6076950" y="4295775"/>
            <a:ext cx="365125" cy="250825"/>
          </a:xfrm>
          <a:custGeom>
            <a:avLst/>
            <a:gdLst>
              <a:gd name="T0" fmla="*/ 2147483647 w 98"/>
              <a:gd name="T1" fmla="*/ 2147483647 h 89"/>
              <a:gd name="T2" fmla="*/ 2147483647 w 98"/>
              <a:gd name="T3" fmla="*/ 2147483647 h 89"/>
              <a:gd name="T4" fmla="*/ 2147483647 w 98"/>
              <a:gd name="T5" fmla="*/ 2147483647 h 89"/>
              <a:gd name="T6" fmla="*/ 2147483647 w 98"/>
              <a:gd name="T7" fmla="*/ 2147483647 h 89"/>
              <a:gd name="T8" fmla="*/ 2147483647 w 98"/>
              <a:gd name="T9" fmla="*/ 2147483647 h 89"/>
              <a:gd name="T10" fmla="*/ 2147483647 w 98"/>
              <a:gd name="T11" fmla="*/ 2147483647 h 89"/>
              <a:gd name="T12" fmla="*/ 2147483647 w 98"/>
              <a:gd name="T13" fmla="*/ 2147483647 h 89"/>
              <a:gd name="T14" fmla="*/ 2147483647 w 98"/>
              <a:gd name="T15" fmla="*/ 2147483647 h 89"/>
              <a:gd name="T16" fmla="*/ 2147483647 w 98"/>
              <a:gd name="T17" fmla="*/ 2147483647 h 89"/>
              <a:gd name="T18" fmla="*/ 2147483647 w 98"/>
              <a:gd name="T19" fmla="*/ 2147483647 h 89"/>
              <a:gd name="T20" fmla="*/ 2147483647 w 98"/>
              <a:gd name="T21" fmla="*/ 2147483647 h 89"/>
              <a:gd name="T22" fmla="*/ 2147483647 w 98"/>
              <a:gd name="T23" fmla="*/ 2147483647 h 89"/>
              <a:gd name="T24" fmla="*/ 2147483647 w 98"/>
              <a:gd name="T25" fmla="*/ 2147483647 h 89"/>
              <a:gd name="T26" fmla="*/ 2147483647 w 98"/>
              <a:gd name="T27" fmla="*/ 2147483647 h 89"/>
              <a:gd name="T28" fmla="*/ 2147483647 w 98"/>
              <a:gd name="T29" fmla="*/ 0 h 89"/>
              <a:gd name="T30" fmla="*/ 2147483647 w 98"/>
              <a:gd name="T31" fmla="*/ 2147483647 h 89"/>
              <a:gd name="T32" fmla="*/ 2147483647 w 98"/>
              <a:gd name="T33" fmla="*/ 2147483647 h 89"/>
              <a:gd name="T34" fmla="*/ 2147483647 w 98"/>
              <a:gd name="T35" fmla="*/ 2147483647 h 89"/>
              <a:gd name="T36" fmla="*/ 2147483647 w 98"/>
              <a:gd name="T37" fmla="*/ 2147483647 h 89"/>
              <a:gd name="T38" fmla="*/ 2147483647 w 98"/>
              <a:gd name="T39" fmla="*/ 2147483647 h 89"/>
              <a:gd name="T40" fmla="*/ 2147483647 w 98"/>
              <a:gd name="T41" fmla="*/ 2147483647 h 89"/>
              <a:gd name="T42" fmla="*/ 2147483647 w 98"/>
              <a:gd name="T43" fmla="*/ 2147483647 h 89"/>
              <a:gd name="T44" fmla="*/ 2147483647 w 98"/>
              <a:gd name="T45" fmla="*/ 2147483647 h 89"/>
              <a:gd name="T46" fmla="*/ 2147483647 w 98"/>
              <a:gd name="T47" fmla="*/ 2147483647 h 89"/>
              <a:gd name="T48" fmla="*/ 2147483647 w 98"/>
              <a:gd name="T49" fmla="*/ 2147483647 h 89"/>
              <a:gd name="T50" fmla="*/ 2147483647 w 98"/>
              <a:gd name="T51" fmla="*/ 2147483647 h 89"/>
              <a:gd name="T52" fmla="*/ 2147483647 w 98"/>
              <a:gd name="T53" fmla="*/ 2147483647 h 89"/>
              <a:gd name="T54" fmla="*/ 2147483647 w 98"/>
              <a:gd name="T55" fmla="*/ 2147483647 h 89"/>
              <a:gd name="T56" fmla="*/ 2147483647 w 98"/>
              <a:gd name="T57" fmla="*/ 2147483647 h 89"/>
              <a:gd name="T58" fmla="*/ 2147483647 w 98"/>
              <a:gd name="T59" fmla="*/ 2147483647 h 89"/>
              <a:gd name="T60" fmla="*/ 2147483647 w 98"/>
              <a:gd name="T61" fmla="*/ 2147483647 h 89"/>
              <a:gd name="T62" fmla="*/ 2147483647 w 98"/>
              <a:gd name="T63" fmla="*/ 2147483647 h 89"/>
              <a:gd name="T64" fmla="*/ 2147483647 w 98"/>
              <a:gd name="T65" fmla="*/ 2147483647 h 89"/>
              <a:gd name="T66" fmla="*/ 2147483647 w 98"/>
              <a:gd name="T67" fmla="*/ 2147483647 h 89"/>
              <a:gd name="T68" fmla="*/ 2147483647 w 98"/>
              <a:gd name="T69" fmla="*/ 2147483647 h 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
              <a:gd name="T106" fmla="*/ 0 h 89"/>
              <a:gd name="T107" fmla="*/ 98 w 98"/>
              <a:gd name="T108" fmla="*/ 89 h 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4" name="Freeform 53"/>
          <p:cNvSpPr>
            <a:spLocks noEditPoints="1" noChangeArrowheads="1"/>
          </p:cNvSpPr>
          <p:nvPr/>
        </p:nvSpPr>
        <p:spPr bwMode="auto">
          <a:xfrm>
            <a:off x="6807200" y="4324350"/>
            <a:ext cx="314325" cy="206375"/>
          </a:xfrm>
          <a:custGeom>
            <a:avLst/>
            <a:gdLst>
              <a:gd name="T0" fmla="*/ 2147483647 w 84"/>
              <a:gd name="T1" fmla="*/ 0 h 73"/>
              <a:gd name="T2" fmla="*/ 2147483647 w 84"/>
              <a:gd name="T3" fmla="*/ 2147483647 h 73"/>
              <a:gd name="T4" fmla="*/ 2147483647 w 84"/>
              <a:gd name="T5" fmla="*/ 2147483647 h 73"/>
              <a:gd name="T6" fmla="*/ 2147483647 w 84"/>
              <a:gd name="T7" fmla="*/ 0 h 73"/>
              <a:gd name="T8" fmla="*/ 2147483647 w 84"/>
              <a:gd name="T9" fmla="*/ 2147483647 h 73"/>
              <a:gd name="T10" fmla="*/ 2147483647 w 84"/>
              <a:gd name="T11" fmla="*/ 2147483647 h 73"/>
              <a:gd name="T12" fmla="*/ 2147483647 w 84"/>
              <a:gd name="T13" fmla="*/ 2147483647 h 73"/>
              <a:gd name="T14" fmla="*/ 2147483647 w 84"/>
              <a:gd name="T15" fmla="*/ 2147483647 h 73"/>
              <a:gd name="T16" fmla="*/ 2147483647 w 84"/>
              <a:gd name="T17" fmla="*/ 2147483647 h 73"/>
              <a:gd name="T18" fmla="*/ 2147483647 w 84"/>
              <a:gd name="T19" fmla="*/ 2147483647 h 73"/>
              <a:gd name="T20" fmla="*/ 2147483647 w 84"/>
              <a:gd name="T21" fmla="*/ 2147483647 h 73"/>
              <a:gd name="T22" fmla="*/ 2147483647 w 84"/>
              <a:gd name="T23" fmla="*/ 2147483647 h 73"/>
              <a:gd name="T24" fmla="*/ 2147483647 w 84"/>
              <a:gd name="T25" fmla="*/ 2147483647 h 73"/>
              <a:gd name="T26" fmla="*/ 2147483647 w 84"/>
              <a:gd name="T27" fmla="*/ 2147483647 h 73"/>
              <a:gd name="T28" fmla="*/ 2147483647 w 84"/>
              <a:gd name="T29" fmla="*/ 2147483647 h 73"/>
              <a:gd name="T30" fmla="*/ 2147483647 w 84"/>
              <a:gd name="T31" fmla="*/ 2147483647 h 73"/>
              <a:gd name="T32" fmla="*/ 2147483647 w 84"/>
              <a:gd name="T33" fmla="*/ 2147483647 h 73"/>
              <a:gd name="T34" fmla="*/ 2147483647 w 84"/>
              <a:gd name="T35" fmla="*/ 2147483647 h 73"/>
              <a:gd name="T36" fmla="*/ 2147483647 w 84"/>
              <a:gd name="T37" fmla="*/ 2147483647 h 73"/>
              <a:gd name="T38" fmla="*/ 2147483647 w 84"/>
              <a:gd name="T39" fmla="*/ 2147483647 h 73"/>
              <a:gd name="T40" fmla="*/ 2147483647 w 84"/>
              <a:gd name="T41" fmla="*/ 2147483647 h 73"/>
              <a:gd name="T42" fmla="*/ 2147483647 w 84"/>
              <a:gd name="T43" fmla="*/ 2147483647 h 73"/>
              <a:gd name="T44" fmla="*/ 2147483647 w 84"/>
              <a:gd name="T45" fmla="*/ 2147483647 h 73"/>
              <a:gd name="T46" fmla="*/ 2147483647 w 84"/>
              <a:gd name="T47" fmla="*/ 2147483647 h 73"/>
              <a:gd name="T48" fmla="*/ 2147483647 w 84"/>
              <a:gd name="T49" fmla="*/ 2147483647 h 73"/>
              <a:gd name="T50" fmla="*/ 2147483647 w 84"/>
              <a:gd name="T51" fmla="*/ 2147483647 h 73"/>
              <a:gd name="T52" fmla="*/ 2147483647 w 84"/>
              <a:gd name="T53" fmla="*/ 2147483647 h 73"/>
              <a:gd name="T54" fmla="*/ 2147483647 w 84"/>
              <a:gd name="T55" fmla="*/ 0 h 73"/>
              <a:gd name="T56" fmla="*/ 2147483647 w 84"/>
              <a:gd name="T57" fmla="*/ 2147483647 h 73"/>
              <a:gd name="T58" fmla="*/ 2147483647 w 84"/>
              <a:gd name="T59" fmla="*/ 2147483647 h 73"/>
              <a:gd name="T60" fmla="*/ 0 w 84"/>
              <a:gd name="T61" fmla="*/ 2147483647 h 73"/>
              <a:gd name="T62" fmla="*/ 0 w 84"/>
              <a:gd name="T63" fmla="*/ 2147483647 h 73"/>
              <a:gd name="T64" fmla="*/ 2147483647 w 84"/>
              <a:gd name="T65" fmla="*/ 2147483647 h 73"/>
              <a:gd name="T66" fmla="*/ 2147483647 w 84"/>
              <a:gd name="T67" fmla="*/ 2147483647 h 73"/>
              <a:gd name="T68" fmla="*/ 2147483647 w 84"/>
              <a:gd name="T69" fmla="*/ 2147483647 h 73"/>
              <a:gd name="T70" fmla="*/ 2147483647 w 84"/>
              <a:gd name="T71" fmla="*/ 2147483647 h 73"/>
              <a:gd name="T72" fmla="*/ 2147483647 w 84"/>
              <a:gd name="T73" fmla="*/ 2147483647 h 73"/>
              <a:gd name="T74" fmla="*/ 2147483647 w 84"/>
              <a:gd name="T75" fmla="*/ 2147483647 h 73"/>
              <a:gd name="T76" fmla="*/ 2147483647 w 84"/>
              <a:gd name="T77" fmla="*/ 0 h 73"/>
              <a:gd name="T78" fmla="*/ 2147483647 w 84"/>
              <a:gd name="T79" fmla="*/ 0 h 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73"/>
              <a:gd name="T122" fmla="*/ 84 w 84"/>
              <a:gd name="T123" fmla="*/ 73 h 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5" name="Freeform 54"/>
          <p:cNvSpPr>
            <a:spLocks noEditPoints="1" noChangeArrowheads="1"/>
          </p:cNvSpPr>
          <p:nvPr/>
        </p:nvSpPr>
        <p:spPr bwMode="auto">
          <a:xfrm>
            <a:off x="7489825" y="4306888"/>
            <a:ext cx="317500" cy="236537"/>
          </a:xfrm>
          <a:custGeom>
            <a:avLst/>
            <a:gdLst>
              <a:gd name="T0" fmla="*/ 2147483647 w 85"/>
              <a:gd name="T1" fmla="*/ 0 h 84"/>
              <a:gd name="T2" fmla="*/ 2147483647 w 85"/>
              <a:gd name="T3" fmla="*/ 2147483647 h 84"/>
              <a:gd name="T4" fmla="*/ 2147483647 w 85"/>
              <a:gd name="T5" fmla="*/ 2147483647 h 84"/>
              <a:gd name="T6" fmla="*/ 2147483647 w 85"/>
              <a:gd name="T7" fmla="*/ 2147483647 h 84"/>
              <a:gd name="T8" fmla="*/ 2147483647 w 85"/>
              <a:gd name="T9" fmla="*/ 2147483647 h 84"/>
              <a:gd name="T10" fmla="*/ 2147483647 w 85"/>
              <a:gd name="T11" fmla="*/ 2147483647 h 84"/>
              <a:gd name="T12" fmla="*/ 0 w 85"/>
              <a:gd name="T13" fmla="*/ 2147483647 h 84"/>
              <a:gd name="T14" fmla="*/ 2147483647 w 85"/>
              <a:gd name="T15" fmla="*/ 2147483647 h 84"/>
              <a:gd name="T16" fmla="*/ 2147483647 w 85"/>
              <a:gd name="T17" fmla="*/ 0 h 84"/>
              <a:gd name="T18" fmla="*/ 2147483647 w 85"/>
              <a:gd name="T19" fmla="*/ 2147483647 h 84"/>
              <a:gd name="T20" fmla="*/ 2147483647 w 85"/>
              <a:gd name="T21" fmla="*/ 2147483647 h 84"/>
              <a:gd name="T22" fmla="*/ 2147483647 w 85"/>
              <a:gd name="T23" fmla="*/ 2147483647 h 84"/>
              <a:gd name="T24" fmla="*/ 2147483647 w 85"/>
              <a:gd name="T25" fmla="*/ 2147483647 h 84"/>
              <a:gd name="T26" fmla="*/ 2147483647 w 85"/>
              <a:gd name="T27" fmla="*/ 2147483647 h 84"/>
              <a:gd name="T28" fmla="*/ 2147483647 w 85"/>
              <a:gd name="T29" fmla="*/ 2147483647 h 84"/>
              <a:gd name="T30" fmla="*/ 2147483647 w 85"/>
              <a:gd name="T31" fmla="*/ 2147483647 h 84"/>
              <a:gd name="T32" fmla="*/ 2147483647 w 85"/>
              <a:gd name="T33" fmla="*/ 2147483647 h 84"/>
              <a:gd name="T34" fmla="*/ 2147483647 w 85"/>
              <a:gd name="T35" fmla="*/ 2147483647 h 84"/>
              <a:gd name="T36" fmla="*/ 2147483647 w 85"/>
              <a:gd name="T37" fmla="*/ 2147483647 h 84"/>
              <a:gd name="T38" fmla="*/ 2147483647 w 85"/>
              <a:gd name="T39" fmla="*/ 2147483647 h 84"/>
              <a:gd name="T40" fmla="*/ 2147483647 w 85"/>
              <a:gd name="T41" fmla="*/ 2147483647 h 84"/>
              <a:gd name="T42" fmla="*/ 2147483647 w 85"/>
              <a:gd name="T43" fmla="*/ 2147483647 h 84"/>
              <a:gd name="T44" fmla="*/ 2147483647 w 85"/>
              <a:gd name="T45" fmla="*/ 2147483647 h 84"/>
              <a:gd name="T46" fmla="*/ 2147483647 w 85"/>
              <a:gd name="T47" fmla="*/ 2147483647 h 84"/>
              <a:gd name="T48" fmla="*/ 2147483647 w 85"/>
              <a:gd name="T49" fmla="*/ 2147483647 h 84"/>
              <a:gd name="T50" fmla="*/ 2147483647 w 85"/>
              <a:gd name="T51" fmla="*/ 2147483647 h 84"/>
              <a:gd name="T52" fmla="*/ 2147483647 w 85"/>
              <a:gd name="T53" fmla="*/ 2147483647 h 84"/>
              <a:gd name="T54" fmla="*/ 2147483647 w 85"/>
              <a:gd name="T55" fmla="*/ 2147483647 h 84"/>
              <a:gd name="T56" fmla="*/ 2147483647 w 85"/>
              <a:gd name="T57" fmla="*/ 2147483647 h 84"/>
              <a:gd name="T58" fmla="*/ 2147483647 w 85"/>
              <a:gd name="T59" fmla="*/ 2147483647 h 84"/>
              <a:gd name="T60" fmla="*/ 2147483647 w 85"/>
              <a:gd name="T61" fmla="*/ 2147483647 h 84"/>
              <a:gd name="T62" fmla="*/ 2147483647 w 85"/>
              <a:gd name="T63" fmla="*/ 2147483647 h 84"/>
              <a:gd name="T64" fmla="*/ 2147483647 w 85"/>
              <a:gd name="T65" fmla="*/ 2147483647 h 84"/>
              <a:gd name="T66" fmla="*/ 2147483647 w 85"/>
              <a:gd name="T67" fmla="*/ 2147483647 h 84"/>
              <a:gd name="T68" fmla="*/ 2147483647 w 85"/>
              <a:gd name="T69" fmla="*/ 2147483647 h 84"/>
              <a:gd name="T70" fmla="*/ 2147483647 w 85"/>
              <a:gd name="T71" fmla="*/ 2147483647 h 84"/>
              <a:gd name="T72" fmla="*/ 2147483647 w 85"/>
              <a:gd name="T73" fmla="*/ 2147483647 h 84"/>
              <a:gd name="T74" fmla="*/ 2147483647 w 85"/>
              <a:gd name="T75" fmla="*/ 2147483647 h 84"/>
              <a:gd name="T76" fmla="*/ 2147483647 w 85"/>
              <a:gd name="T77" fmla="*/ 2147483647 h 84"/>
              <a:gd name="T78" fmla="*/ 2147483647 w 85"/>
              <a:gd name="T79" fmla="*/ 2147483647 h 84"/>
              <a:gd name="T80" fmla="*/ 2147483647 w 85"/>
              <a:gd name="T81" fmla="*/ 2147483647 h 84"/>
              <a:gd name="T82" fmla="*/ 2147483647 w 85"/>
              <a:gd name="T83" fmla="*/ 2147483647 h 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5"/>
              <a:gd name="T127" fmla="*/ 0 h 84"/>
              <a:gd name="T128" fmla="*/ 85 w 85"/>
              <a:gd name="T129" fmla="*/ 84 h 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6" name="Freeform 55"/>
          <p:cNvSpPr>
            <a:spLocks noEditPoints="1" noChangeArrowheads="1"/>
          </p:cNvSpPr>
          <p:nvPr/>
        </p:nvSpPr>
        <p:spPr bwMode="auto">
          <a:xfrm>
            <a:off x="8175625" y="4265613"/>
            <a:ext cx="339725" cy="261937"/>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2147483647 w 91"/>
              <a:gd name="T11" fmla="*/ 2147483647 h 93"/>
              <a:gd name="T12" fmla="*/ 2147483647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0 w 91"/>
              <a:gd name="T41" fmla="*/ 2147483647 h 93"/>
              <a:gd name="T42" fmla="*/ 2147483647 w 91"/>
              <a:gd name="T43" fmla="*/ 2147483647 h 93"/>
              <a:gd name="T44" fmla="*/ 2147483647 w 91"/>
              <a:gd name="T45" fmla="*/ 2147483647 h 93"/>
              <a:gd name="T46" fmla="*/ 2147483647 w 91"/>
              <a:gd name="T47" fmla="*/ 2147483647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7" name="Freeform 56"/>
          <p:cNvSpPr>
            <a:spLocks noEditPoints="1" noChangeArrowheads="1"/>
          </p:cNvSpPr>
          <p:nvPr/>
        </p:nvSpPr>
        <p:spPr bwMode="auto">
          <a:xfrm>
            <a:off x="7500938" y="4800600"/>
            <a:ext cx="292100" cy="277813"/>
          </a:xfrm>
          <a:custGeom>
            <a:avLst/>
            <a:gdLst>
              <a:gd name="T0" fmla="*/ 2147483647 w 78"/>
              <a:gd name="T1" fmla="*/ 2147483647 h 99"/>
              <a:gd name="T2" fmla="*/ 2147483647 w 78"/>
              <a:gd name="T3" fmla="*/ 2147483647 h 99"/>
              <a:gd name="T4" fmla="*/ 2147483647 w 78"/>
              <a:gd name="T5" fmla="*/ 2147483647 h 99"/>
              <a:gd name="T6" fmla="*/ 2147483647 w 78"/>
              <a:gd name="T7" fmla="*/ 2147483647 h 99"/>
              <a:gd name="T8" fmla="*/ 2147483647 w 78"/>
              <a:gd name="T9" fmla="*/ 2147483647 h 99"/>
              <a:gd name="T10" fmla="*/ 2147483647 w 78"/>
              <a:gd name="T11" fmla="*/ 2147483647 h 99"/>
              <a:gd name="T12" fmla="*/ 2147483647 w 78"/>
              <a:gd name="T13" fmla="*/ 2147483647 h 99"/>
              <a:gd name="T14" fmla="*/ 2147483647 w 78"/>
              <a:gd name="T15" fmla="*/ 2147483647 h 99"/>
              <a:gd name="T16" fmla="*/ 2147483647 w 78"/>
              <a:gd name="T17" fmla="*/ 2147483647 h 99"/>
              <a:gd name="T18" fmla="*/ 2147483647 w 78"/>
              <a:gd name="T19" fmla="*/ 0 h 99"/>
              <a:gd name="T20" fmla="*/ 2147483647 w 78"/>
              <a:gd name="T21" fmla="*/ 2147483647 h 99"/>
              <a:gd name="T22" fmla="*/ 2147483647 w 78"/>
              <a:gd name="T23" fmla="*/ 2147483647 h 99"/>
              <a:gd name="T24" fmla="*/ 2147483647 w 78"/>
              <a:gd name="T25" fmla="*/ 2147483647 h 99"/>
              <a:gd name="T26" fmla="*/ 2147483647 w 78"/>
              <a:gd name="T27" fmla="*/ 2147483647 h 99"/>
              <a:gd name="T28" fmla="*/ 2147483647 w 78"/>
              <a:gd name="T29" fmla="*/ 2147483647 h 99"/>
              <a:gd name="T30" fmla="*/ 2147483647 w 78"/>
              <a:gd name="T31" fmla="*/ 2147483647 h 99"/>
              <a:gd name="T32" fmla="*/ 2147483647 w 78"/>
              <a:gd name="T33" fmla="*/ 2147483647 h 99"/>
              <a:gd name="T34" fmla="*/ 2147483647 w 78"/>
              <a:gd name="T35" fmla="*/ 2147483647 h 99"/>
              <a:gd name="T36" fmla="*/ 2147483647 w 78"/>
              <a:gd name="T37" fmla="*/ 2147483647 h 99"/>
              <a:gd name="T38" fmla="*/ 2147483647 w 78"/>
              <a:gd name="T39" fmla="*/ 2147483647 h 99"/>
              <a:gd name="T40" fmla="*/ 2147483647 w 78"/>
              <a:gd name="T41" fmla="*/ 2147483647 h 99"/>
              <a:gd name="T42" fmla="*/ 2147483647 w 78"/>
              <a:gd name="T43" fmla="*/ 2147483647 h 99"/>
              <a:gd name="T44" fmla="*/ 2147483647 w 78"/>
              <a:gd name="T45" fmla="*/ 2147483647 h 99"/>
              <a:gd name="T46" fmla="*/ 2147483647 w 78"/>
              <a:gd name="T47" fmla="*/ 2147483647 h 99"/>
              <a:gd name="T48" fmla="*/ 2147483647 w 78"/>
              <a:gd name="T49" fmla="*/ 0 h 99"/>
              <a:gd name="T50" fmla="*/ 2147483647 w 78"/>
              <a:gd name="T51" fmla="*/ 2147483647 h 99"/>
              <a:gd name="T52" fmla="*/ 2147483647 w 78"/>
              <a:gd name="T53" fmla="*/ 2147483647 h 99"/>
              <a:gd name="T54" fmla="*/ 2147483647 w 78"/>
              <a:gd name="T55" fmla="*/ 2147483647 h 99"/>
              <a:gd name="T56" fmla="*/ 2147483647 w 78"/>
              <a:gd name="T57" fmla="*/ 2147483647 h 99"/>
              <a:gd name="T58" fmla="*/ 2147483647 w 78"/>
              <a:gd name="T59" fmla="*/ 2147483647 h 99"/>
              <a:gd name="T60" fmla="*/ 2147483647 w 78"/>
              <a:gd name="T61" fmla="*/ 2147483647 h 99"/>
              <a:gd name="T62" fmla="*/ 2147483647 w 78"/>
              <a:gd name="T63" fmla="*/ 2147483647 h 99"/>
              <a:gd name="T64" fmla="*/ 2147483647 w 78"/>
              <a:gd name="T65" fmla="*/ 2147483647 h 99"/>
              <a:gd name="T66" fmla="*/ 2147483647 w 78"/>
              <a:gd name="T67" fmla="*/ 2147483647 h 99"/>
              <a:gd name="T68" fmla="*/ 2147483647 w 78"/>
              <a:gd name="T69" fmla="*/ 2147483647 h 99"/>
              <a:gd name="T70" fmla="*/ 2147483647 w 78"/>
              <a:gd name="T71" fmla="*/ 2147483647 h 99"/>
              <a:gd name="T72" fmla="*/ 2147483647 w 78"/>
              <a:gd name="T73" fmla="*/ 2147483647 h 99"/>
              <a:gd name="T74" fmla="*/ 2147483647 w 78"/>
              <a:gd name="T75" fmla="*/ 2147483647 h 99"/>
              <a:gd name="T76" fmla="*/ 2147483647 w 78"/>
              <a:gd name="T77" fmla="*/ 2147483647 h 99"/>
              <a:gd name="T78" fmla="*/ 2147483647 w 78"/>
              <a:gd name="T79" fmla="*/ 0 h 99"/>
              <a:gd name="T80" fmla="*/ 2147483647 w 78"/>
              <a:gd name="T81" fmla="*/ 2147483647 h 99"/>
              <a:gd name="T82" fmla="*/ 2147483647 w 78"/>
              <a:gd name="T83" fmla="*/ 2147483647 h 99"/>
              <a:gd name="T84" fmla="*/ 2147483647 w 78"/>
              <a:gd name="T85" fmla="*/ 2147483647 h 99"/>
              <a:gd name="T86" fmla="*/ 2147483647 w 78"/>
              <a:gd name="T87" fmla="*/ 2147483647 h 99"/>
              <a:gd name="T88" fmla="*/ 2147483647 w 78"/>
              <a:gd name="T89" fmla="*/ 2147483647 h 99"/>
              <a:gd name="T90" fmla="*/ 2147483647 w 78"/>
              <a:gd name="T91" fmla="*/ 2147483647 h 99"/>
              <a:gd name="T92" fmla="*/ 2147483647 w 78"/>
              <a:gd name="T93" fmla="*/ 2147483647 h 99"/>
              <a:gd name="T94" fmla="*/ 2147483647 w 78"/>
              <a:gd name="T95" fmla="*/ 2147483647 h 99"/>
              <a:gd name="T96" fmla="*/ 2147483647 w 78"/>
              <a:gd name="T97" fmla="*/ 0 h 99"/>
              <a:gd name="T98" fmla="*/ 2147483647 w 78"/>
              <a:gd name="T99" fmla="*/ 2147483647 h 99"/>
              <a:gd name="T100" fmla="*/ 2147483647 w 78"/>
              <a:gd name="T101" fmla="*/ 2147483647 h 99"/>
              <a:gd name="T102" fmla="*/ 2147483647 w 78"/>
              <a:gd name="T103" fmla="*/ 2147483647 h 99"/>
              <a:gd name="T104" fmla="*/ 2147483647 w 78"/>
              <a:gd name="T105" fmla="*/ 2147483647 h 99"/>
              <a:gd name="T106" fmla="*/ 2147483647 w 78"/>
              <a:gd name="T107" fmla="*/ 2147483647 h 99"/>
              <a:gd name="T108" fmla="*/ 2147483647 w 78"/>
              <a:gd name="T109" fmla="*/ 2147483647 h 99"/>
              <a:gd name="T110" fmla="*/ 2147483647 w 78"/>
              <a:gd name="T111" fmla="*/ 2147483647 h 99"/>
              <a:gd name="T112" fmla="*/ 2147483647 w 78"/>
              <a:gd name="T113" fmla="*/ 2147483647 h 99"/>
              <a:gd name="T114" fmla="*/ 2147483647 w 78"/>
              <a:gd name="T115" fmla="*/ 2147483647 h 99"/>
              <a:gd name="T116" fmla="*/ 2147483647 w 78"/>
              <a:gd name="T117" fmla="*/ 2147483647 h 99"/>
              <a:gd name="T118" fmla="*/ 2147483647 w 78"/>
              <a:gd name="T119" fmla="*/ 2147483647 h 99"/>
              <a:gd name="T120" fmla="*/ 2147483647 w 78"/>
              <a:gd name="T121" fmla="*/ 2147483647 h 99"/>
              <a:gd name="T122" fmla="*/ 2147483647 w 78"/>
              <a:gd name="T123" fmla="*/ 2147483647 h 9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8"/>
              <a:gd name="T187" fmla="*/ 0 h 99"/>
              <a:gd name="T188" fmla="*/ 78 w 78"/>
              <a:gd name="T189" fmla="*/ 99 h 9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8" name="Freeform 57"/>
          <p:cNvSpPr>
            <a:spLocks noEditPoints="1" noChangeArrowheads="1"/>
          </p:cNvSpPr>
          <p:nvPr/>
        </p:nvSpPr>
        <p:spPr bwMode="auto">
          <a:xfrm>
            <a:off x="8161338" y="4797425"/>
            <a:ext cx="366712" cy="276225"/>
          </a:xfrm>
          <a:custGeom>
            <a:avLst/>
            <a:gdLst>
              <a:gd name="T0" fmla="*/ 2147483647 w 98"/>
              <a:gd name="T1" fmla="*/ 0 h 98"/>
              <a:gd name="T2" fmla="*/ 2147483647 w 98"/>
              <a:gd name="T3" fmla="*/ 2147483647 h 98"/>
              <a:gd name="T4" fmla="*/ 2147483647 w 98"/>
              <a:gd name="T5" fmla="*/ 2147483647 h 98"/>
              <a:gd name="T6" fmla="*/ 2147483647 w 98"/>
              <a:gd name="T7" fmla="*/ 2147483647 h 98"/>
              <a:gd name="T8" fmla="*/ 2147483647 w 98"/>
              <a:gd name="T9" fmla="*/ 2147483647 h 98"/>
              <a:gd name="T10" fmla="*/ 2147483647 w 98"/>
              <a:gd name="T11" fmla="*/ 2147483647 h 98"/>
              <a:gd name="T12" fmla="*/ 0 w 98"/>
              <a:gd name="T13" fmla="*/ 2147483647 h 98"/>
              <a:gd name="T14" fmla="*/ 2147483647 w 98"/>
              <a:gd name="T15" fmla="*/ 2147483647 h 98"/>
              <a:gd name="T16" fmla="*/ 2147483647 w 98"/>
              <a:gd name="T17" fmla="*/ 0 h 98"/>
              <a:gd name="T18" fmla="*/ 2147483647 w 98"/>
              <a:gd name="T19" fmla="*/ 2147483647 h 98"/>
              <a:gd name="T20" fmla="*/ 2147483647 w 98"/>
              <a:gd name="T21" fmla="*/ 2147483647 h 98"/>
              <a:gd name="T22" fmla="*/ 2147483647 w 98"/>
              <a:gd name="T23" fmla="*/ 2147483647 h 98"/>
              <a:gd name="T24" fmla="*/ 2147483647 w 98"/>
              <a:gd name="T25" fmla="*/ 2147483647 h 98"/>
              <a:gd name="T26" fmla="*/ 2147483647 w 98"/>
              <a:gd name="T27" fmla="*/ 2147483647 h 98"/>
              <a:gd name="T28" fmla="*/ 2147483647 w 98"/>
              <a:gd name="T29" fmla="*/ 2147483647 h 98"/>
              <a:gd name="T30" fmla="*/ 2147483647 w 98"/>
              <a:gd name="T31" fmla="*/ 2147483647 h 98"/>
              <a:gd name="T32" fmla="*/ 2147483647 w 98"/>
              <a:gd name="T33" fmla="*/ 2147483647 h 98"/>
              <a:gd name="T34" fmla="*/ 2147483647 w 98"/>
              <a:gd name="T35" fmla="*/ 2147483647 h 98"/>
              <a:gd name="T36" fmla="*/ 2147483647 w 98"/>
              <a:gd name="T37" fmla="*/ 2147483647 h 98"/>
              <a:gd name="T38" fmla="*/ 2147483647 w 98"/>
              <a:gd name="T39" fmla="*/ 2147483647 h 98"/>
              <a:gd name="T40" fmla="*/ 2147483647 w 98"/>
              <a:gd name="T41" fmla="*/ 2147483647 h 98"/>
              <a:gd name="T42" fmla="*/ 2147483647 w 98"/>
              <a:gd name="T43" fmla="*/ 2147483647 h 98"/>
              <a:gd name="T44" fmla="*/ 2147483647 w 98"/>
              <a:gd name="T45" fmla="*/ 2147483647 h 98"/>
              <a:gd name="T46" fmla="*/ 2147483647 w 98"/>
              <a:gd name="T47" fmla="*/ 2147483647 h 98"/>
              <a:gd name="T48" fmla="*/ 2147483647 w 98"/>
              <a:gd name="T49" fmla="*/ 2147483647 h 98"/>
              <a:gd name="T50" fmla="*/ 2147483647 w 98"/>
              <a:gd name="T51" fmla="*/ 2147483647 h 98"/>
              <a:gd name="T52" fmla="*/ 2147483647 w 98"/>
              <a:gd name="T53" fmla="*/ 2147483647 h 98"/>
              <a:gd name="T54" fmla="*/ 2147483647 w 98"/>
              <a:gd name="T55" fmla="*/ 2147483647 h 98"/>
              <a:gd name="T56" fmla="*/ 2147483647 w 98"/>
              <a:gd name="T57" fmla="*/ 2147483647 h 98"/>
              <a:gd name="T58" fmla="*/ 2147483647 w 98"/>
              <a:gd name="T59" fmla="*/ 2147483647 h 98"/>
              <a:gd name="T60" fmla="*/ 2147483647 w 98"/>
              <a:gd name="T61" fmla="*/ 2147483647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8"/>
              <a:gd name="T94" fmla="*/ 0 h 98"/>
              <a:gd name="T95" fmla="*/ 98 w 98"/>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59" name="Freeform 58"/>
          <p:cNvSpPr>
            <a:spLocks noEditPoints="1" noChangeArrowheads="1"/>
          </p:cNvSpPr>
          <p:nvPr/>
        </p:nvSpPr>
        <p:spPr bwMode="auto">
          <a:xfrm>
            <a:off x="6773863" y="4762500"/>
            <a:ext cx="371475" cy="306388"/>
          </a:xfrm>
          <a:custGeom>
            <a:avLst/>
            <a:gdLst>
              <a:gd name="T0" fmla="*/ 2147483647 w 99"/>
              <a:gd name="T1" fmla="*/ 2147483647 h 109"/>
              <a:gd name="T2" fmla="*/ 2147483647 w 99"/>
              <a:gd name="T3" fmla="*/ 2147483647 h 109"/>
              <a:gd name="T4" fmla="*/ 2147483647 w 99"/>
              <a:gd name="T5" fmla="*/ 2147483647 h 109"/>
              <a:gd name="T6" fmla="*/ 2147483647 w 99"/>
              <a:gd name="T7" fmla="*/ 2147483647 h 109"/>
              <a:gd name="T8" fmla="*/ 2147483647 w 99"/>
              <a:gd name="T9" fmla="*/ 2147483647 h 109"/>
              <a:gd name="T10" fmla="*/ 2147483647 w 99"/>
              <a:gd name="T11" fmla="*/ 2147483647 h 109"/>
              <a:gd name="T12" fmla="*/ 2147483647 w 99"/>
              <a:gd name="T13" fmla="*/ 2147483647 h 109"/>
              <a:gd name="T14" fmla="*/ 2147483647 w 99"/>
              <a:gd name="T15" fmla="*/ 2147483647 h 109"/>
              <a:gd name="T16" fmla="*/ 2147483647 w 99"/>
              <a:gd name="T17" fmla="*/ 2147483647 h 109"/>
              <a:gd name="T18" fmla="*/ 2147483647 w 99"/>
              <a:gd name="T19" fmla="*/ 2147483647 h 109"/>
              <a:gd name="T20" fmla="*/ 2147483647 w 99"/>
              <a:gd name="T21" fmla="*/ 0 h 109"/>
              <a:gd name="T22" fmla="*/ 2147483647 w 99"/>
              <a:gd name="T23" fmla="*/ 2147483647 h 109"/>
              <a:gd name="T24" fmla="*/ 2147483647 w 99"/>
              <a:gd name="T25" fmla="*/ 2147483647 h 109"/>
              <a:gd name="T26" fmla="*/ 2147483647 w 99"/>
              <a:gd name="T27" fmla="*/ 2147483647 h 109"/>
              <a:gd name="T28" fmla="*/ 2147483647 w 99"/>
              <a:gd name="T29" fmla="*/ 2147483647 h 109"/>
              <a:gd name="T30" fmla="*/ 2147483647 w 99"/>
              <a:gd name="T31" fmla="*/ 2147483647 h 109"/>
              <a:gd name="T32" fmla="*/ 2147483647 w 99"/>
              <a:gd name="T33" fmla="*/ 2147483647 h 109"/>
              <a:gd name="T34" fmla="*/ 2147483647 w 99"/>
              <a:gd name="T35" fmla="*/ 2147483647 h 109"/>
              <a:gd name="T36" fmla="*/ 2147483647 w 99"/>
              <a:gd name="T37" fmla="*/ 2147483647 h 109"/>
              <a:gd name="T38" fmla="*/ 2147483647 w 99"/>
              <a:gd name="T39" fmla="*/ 2147483647 h 109"/>
              <a:gd name="T40" fmla="*/ 2147483647 w 99"/>
              <a:gd name="T41" fmla="*/ 2147483647 h 109"/>
              <a:gd name="T42" fmla="*/ 2147483647 w 99"/>
              <a:gd name="T43" fmla="*/ 2147483647 h 109"/>
              <a:gd name="T44" fmla="*/ 2147483647 w 99"/>
              <a:gd name="T45" fmla="*/ 2147483647 h 109"/>
              <a:gd name="T46" fmla="*/ 2147483647 w 99"/>
              <a:gd name="T47" fmla="*/ 2147483647 h 109"/>
              <a:gd name="T48" fmla="*/ 2147483647 w 99"/>
              <a:gd name="T49" fmla="*/ 2147483647 h 109"/>
              <a:gd name="T50" fmla="*/ 2147483647 w 99"/>
              <a:gd name="T51" fmla="*/ 2147483647 h 109"/>
              <a:gd name="T52" fmla="*/ 2147483647 w 99"/>
              <a:gd name="T53" fmla="*/ 2147483647 h 109"/>
              <a:gd name="T54" fmla="*/ 2147483647 w 99"/>
              <a:gd name="T55" fmla="*/ 2147483647 h 109"/>
              <a:gd name="T56" fmla="*/ 2147483647 w 99"/>
              <a:gd name="T57" fmla="*/ 2147483647 h 109"/>
              <a:gd name="T58" fmla="*/ 2147483647 w 99"/>
              <a:gd name="T59" fmla="*/ 2147483647 h 109"/>
              <a:gd name="T60" fmla="*/ 2147483647 w 99"/>
              <a:gd name="T61" fmla="*/ 2147483647 h 109"/>
              <a:gd name="T62" fmla="*/ 2147483647 w 99"/>
              <a:gd name="T63" fmla="*/ 2147483647 h 109"/>
              <a:gd name="T64" fmla="*/ 2147483647 w 99"/>
              <a:gd name="T65" fmla="*/ 2147483647 h 109"/>
              <a:gd name="T66" fmla="*/ 2147483647 w 99"/>
              <a:gd name="T67" fmla="*/ 2147483647 h 109"/>
              <a:gd name="T68" fmla="*/ 2147483647 w 99"/>
              <a:gd name="T69" fmla="*/ 2147483647 h 109"/>
              <a:gd name="T70" fmla="*/ 2147483647 w 99"/>
              <a:gd name="T71" fmla="*/ 2147483647 h 109"/>
              <a:gd name="T72" fmla="*/ 2147483647 w 99"/>
              <a:gd name="T73" fmla="*/ 2147483647 h 109"/>
              <a:gd name="T74" fmla="*/ 2147483647 w 99"/>
              <a:gd name="T75" fmla="*/ 2147483647 h 109"/>
              <a:gd name="T76" fmla="*/ 2147483647 w 99"/>
              <a:gd name="T77" fmla="*/ 2147483647 h 109"/>
              <a:gd name="T78" fmla="*/ 2147483647 w 99"/>
              <a:gd name="T79" fmla="*/ 2147483647 h 109"/>
              <a:gd name="T80" fmla="*/ 2147483647 w 99"/>
              <a:gd name="T81" fmla="*/ 2147483647 h 109"/>
              <a:gd name="T82" fmla="*/ 2147483647 w 99"/>
              <a:gd name="T83" fmla="*/ 2147483647 h 109"/>
              <a:gd name="T84" fmla="*/ 2147483647 w 99"/>
              <a:gd name="T85" fmla="*/ 2147483647 h 109"/>
              <a:gd name="T86" fmla="*/ 2147483647 w 99"/>
              <a:gd name="T87" fmla="*/ 2147483647 h 109"/>
              <a:gd name="T88" fmla="*/ 2147483647 w 99"/>
              <a:gd name="T89" fmla="*/ 2147483647 h 109"/>
              <a:gd name="T90" fmla="*/ 2147483647 w 99"/>
              <a:gd name="T91" fmla="*/ 2147483647 h 109"/>
              <a:gd name="T92" fmla="*/ 2147483647 w 99"/>
              <a:gd name="T93" fmla="*/ 2147483647 h 109"/>
              <a:gd name="T94" fmla="*/ 2147483647 w 99"/>
              <a:gd name="T95" fmla="*/ 2147483647 h 109"/>
              <a:gd name="T96" fmla="*/ 2147483647 w 99"/>
              <a:gd name="T97" fmla="*/ 2147483647 h 109"/>
              <a:gd name="T98" fmla="*/ 2147483647 w 99"/>
              <a:gd name="T99" fmla="*/ 2147483647 h 109"/>
              <a:gd name="T100" fmla="*/ 2147483647 w 99"/>
              <a:gd name="T101" fmla="*/ 2147483647 h 109"/>
              <a:gd name="T102" fmla="*/ 2147483647 w 99"/>
              <a:gd name="T103" fmla="*/ 2147483647 h 109"/>
              <a:gd name="T104" fmla="*/ 2147483647 w 99"/>
              <a:gd name="T105" fmla="*/ 2147483647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9"/>
              <a:gd name="T160" fmla="*/ 0 h 109"/>
              <a:gd name="T161" fmla="*/ 99 w 99"/>
              <a:gd name="T162" fmla="*/ 109 h 1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0" name="Freeform 59"/>
          <p:cNvSpPr>
            <a:spLocks noEditPoints="1" noChangeArrowheads="1"/>
          </p:cNvSpPr>
          <p:nvPr/>
        </p:nvSpPr>
        <p:spPr bwMode="auto">
          <a:xfrm>
            <a:off x="6057900" y="4816475"/>
            <a:ext cx="415925" cy="236538"/>
          </a:xfrm>
          <a:custGeom>
            <a:avLst/>
            <a:gdLst>
              <a:gd name="T0" fmla="*/ 2147483647 w 111"/>
              <a:gd name="T1" fmla="*/ 2147483647 h 84"/>
              <a:gd name="T2" fmla="*/ 2147483647 w 111"/>
              <a:gd name="T3" fmla="*/ 2147483647 h 84"/>
              <a:gd name="T4" fmla="*/ 2147483647 w 111"/>
              <a:gd name="T5" fmla="*/ 2147483647 h 84"/>
              <a:gd name="T6" fmla="*/ 2147483647 w 111"/>
              <a:gd name="T7" fmla="*/ 2147483647 h 84"/>
              <a:gd name="T8" fmla="*/ 2147483647 w 111"/>
              <a:gd name="T9" fmla="*/ 2147483647 h 84"/>
              <a:gd name="T10" fmla="*/ 2147483647 w 111"/>
              <a:gd name="T11" fmla="*/ 2147483647 h 84"/>
              <a:gd name="T12" fmla="*/ 2147483647 w 111"/>
              <a:gd name="T13" fmla="*/ 2147483647 h 84"/>
              <a:gd name="T14" fmla="*/ 2147483647 w 111"/>
              <a:gd name="T15" fmla="*/ 2147483647 h 84"/>
              <a:gd name="T16" fmla="*/ 2147483647 w 111"/>
              <a:gd name="T17" fmla="*/ 2147483647 h 84"/>
              <a:gd name="T18" fmla="*/ 2147483647 w 111"/>
              <a:gd name="T19" fmla="*/ 2147483647 h 84"/>
              <a:gd name="T20" fmla="*/ 2147483647 w 111"/>
              <a:gd name="T21" fmla="*/ 2147483647 h 84"/>
              <a:gd name="T22" fmla="*/ 2147483647 w 111"/>
              <a:gd name="T23" fmla="*/ 2147483647 h 84"/>
              <a:gd name="T24" fmla="*/ 2147483647 w 111"/>
              <a:gd name="T25" fmla="*/ 2147483647 h 84"/>
              <a:gd name="T26" fmla="*/ 2147483647 w 111"/>
              <a:gd name="T27" fmla="*/ 2147483647 h 84"/>
              <a:gd name="T28" fmla="*/ 2147483647 w 111"/>
              <a:gd name="T29" fmla="*/ 2147483647 h 84"/>
              <a:gd name="T30" fmla="*/ 2147483647 w 111"/>
              <a:gd name="T31" fmla="*/ 2147483647 h 84"/>
              <a:gd name="T32" fmla="*/ 2147483647 w 111"/>
              <a:gd name="T33" fmla="*/ 2147483647 h 84"/>
              <a:gd name="T34" fmla="*/ 2147483647 w 111"/>
              <a:gd name="T35" fmla="*/ 2147483647 h 84"/>
              <a:gd name="T36" fmla="*/ 2147483647 w 111"/>
              <a:gd name="T37" fmla="*/ 2147483647 h 84"/>
              <a:gd name="T38" fmla="*/ 2147483647 w 111"/>
              <a:gd name="T39" fmla="*/ 2147483647 h 84"/>
              <a:gd name="T40" fmla="*/ 2147483647 w 111"/>
              <a:gd name="T41" fmla="*/ 2147483647 h 84"/>
              <a:gd name="T42" fmla="*/ 2147483647 w 111"/>
              <a:gd name="T43" fmla="*/ 2147483647 h 84"/>
              <a:gd name="T44" fmla="*/ 2147483647 w 111"/>
              <a:gd name="T45" fmla="*/ 2147483647 h 84"/>
              <a:gd name="T46" fmla="*/ 2147483647 w 111"/>
              <a:gd name="T47" fmla="*/ 2147483647 h 84"/>
              <a:gd name="T48" fmla="*/ 2147483647 w 111"/>
              <a:gd name="T49" fmla="*/ 2147483647 h 84"/>
              <a:gd name="T50" fmla="*/ 2147483647 w 111"/>
              <a:gd name="T51" fmla="*/ 2147483647 h 84"/>
              <a:gd name="T52" fmla="*/ 2147483647 w 111"/>
              <a:gd name="T53" fmla="*/ 2147483647 h 84"/>
              <a:gd name="T54" fmla="*/ 2147483647 w 111"/>
              <a:gd name="T55" fmla="*/ 2147483647 h 84"/>
              <a:gd name="T56" fmla="*/ 2147483647 w 111"/>
              <a:gd name="T57" fmla="*/ 2147483647 h 84"/>
              <a:gd name="T58" fmla="*/ 2147483647 w 111"/>
              <a:gd name="T59" fmla="*/ 2147483647 h 84"/>
              <a:gd name="T60" fmla="*/ 2147483647 w 111"/>
              <a:gd name="T61" fmla="*/ 2147483647 h 84"/>
              <a:gd name="T62" fmla="*/ 2147483647 w 111"/>
              <a:gd name="T63" fmla="*/ 2147483647 h 84"/>
              <a:gd name="T64" fmla="*/ 2147483647 w 111"/>
              <a:gd name="T65" fmla="*/ 2147483647 h 84"/>
              <a:gd name="T66" fmla="*/ 2147483647 w 111"/>
              <a:gd name="T67" fmla="*/ 2147483647 h 84"/>
              <a:gd name="T68" fmla="*/ 2147483647 w 111"/>
              <a:gd name="T69" fmla="*/ 2147483647 h 84"/>
              <a:gd name="T70" fmla="*/ 2147483647 w 111"/>
              <a:gd name="T71" fmla="*/ 2147483647 h 84"/>
              <a:gd name="T72" fmla="*/ 2147483647 w 111"/>
              <a:gd name="T73" fmla="*/ 2147483647 h 84"/>
              <a:gd name="T74" fmla="*/ 2147483647 w 111"/>
              <a:gd name="T75" fmla="*/ 2147483647 h 84"/>
              <a:gd name="T76" fmla="*/ 2147483647 w 111"/>
              <a:gd name="T77" fmla="*/ 2147483647 h 84"/>
              <a:gd name="T78" fmla="*/ 2147483647 w 111"/>
              <a:gd name="T79" fmla="*/ 2147483647 h 84"/>
              <a:gd name="T80" fmla="*/ 2147483647 w 111"/>
              <a:gd name="T81" fmla="*/ 2147483647 h 84"/>
              <a:gd name="T82" fmla="*/ 2147483647 w 111"/>
              <a:gd name="T83" fmla="*/ 2147483647 h 84"/>
              <a:gd name="T84" fmla="*/ 2147483647 w 111"/>
              <a:gd name="T85" fmla="*/ 2147483647 h 84"/>
              <a:gd name="T86" fmla="*/ 2147483647 w 111"/>
              <a:gd name="T87" fmla="*/ 2147483647 h 84"/>
              <a:gd name="T88" fmla="*/ 2147483647 w 111"/>
              <a:gd name="T89" fmla="*/ 2147483647 h 84"/>
              <a:gd name="T90" fmla="*/ 2147483647 w 111"/>
              <a:gd name="T91" fmla="*/ 2147483647 h 84"/>
              <a:gd name="T92" fmla="*/ 2147483647 w 111"/>
              <a:gd name="T93" fmla="*/ 2147483647 h 84"/>
              <a:gd name="T94" fmla="*/ 2147483647 w 111"/>
              <a:gd name="T95" fmla="*/ 2147483647 h 84"/>
              <a:gd name="T96" fmla="*/ 2147483647 w 111"/>
              <a:gd name="T97" fmla="*/ 2147483647 h 84"/>
              <a:gd name="T98" fmla="*/ 0 w 111"/>
              <a:gd name="T99" fmla="*/ 2147483647 h 84"/>
              <a:gd name="T100" fmla="*/ 2147483647 w 111"/>
              <a:gd name="T101" fmla="*/ 2147483647 h 84"/>
              <a:gd name="T102" fmla="*/ 2147483647 w 111"/>
              <a:gd name="T103" fmla="*/ 2147483647 h 84"/>
              <a:gd name="T104" fmla="*/ 2147483647 w 111"/>
              <a:gd name="T105" fmla="*/ 2147483647 h 84"/>
              <a:gd name="T106" fmla="*/ 2147483647 w 111"/>
              <a:gd name="T107" fmla="*/ 2147483647 h 84"/>
              <a:gd name="T108" fmla="*/ 2147483647 w 111"/>
              <a:gd name="T109" fmla="*/ 2147483647 h 84"/>
              <a:gd name="T110" fmla="*/ 2147483647 w 111"/>
              <a:gd name="T111" fmla="*/ 2147483647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1"/>
              <a:gd name="T169" fmla="*/ 0 h 84"/>
              <a:gd name="T170" fmla="*/ 111 w 111"/>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1" name="Freeform 60"/>
          <p:cNvSpPr>
            <a:spLocks noEditPoints="1" noChangeArrowheads="1"/>
          </p:cNvSpPr>
          <p:nvPr/>
        </p:nvSpPr>
        <p:spPr bwMode="auto">
          <a:xfrm>
            <a:off x="5389563" y="4284663"/>
            <a:ext cx="341312" cy="261937"/>
          </a:xfrm>
          <a:custGeom>
            <a:avLst/>
            <a:gdLst>
              <a:gd name="T0" fmla="*/ 2147483647 w 91"/>
              <a:gd name="T1" fmla="*/ 2147483647 h 93"/>
              <a:gd name="T2" fmla="*/ 2147483647 w 91"/>
              <a:gd name="T3" fmla="*/ 2147483647 h 93"/>
              <a:gd name="T4" fmla="*/ 2147483647 w 91"/>
              <a:gd name="T5" fmla="*/ 2147483647 h 93"/>
              <a:gd name="T6" fmla="*/ 2147483647 w 91"/>
              <a:gd name="T7" fmla="*/ 2147483647 h 93"/>
              <a:gd name="T8" fmla="*/ 2147483647 w 91"/>
              <a:gd name="T9" fmla="*/ 2147483647 h 93"/>
              <a:gd name="T10" fmla="*/ 0 w 91"/>
              <a:gd name="T11" fmla="*/ 2147483647 h 93"/>
              <a:gd name="T12" fmla="*/ 0 w 91"/>
              <a:gd name="T13" fmla="*/ 2147483647 h 93"/>
              <a:gd name="T14" fmla="*/ 2147483647 w 91"/>
              <a:gd name="T15" fmla="*/ 2147483647 h 93"/>
              <a:gd name="T16" fmla="*/ 2147483647 w 91"/>
              <a:gd name="T17" fmla="*/ 2147483647 h 93"/>
              <a:gd name="T18" fmla="*/ 2147483647 w 91"/>
              <a:gd name="T19" fmla="*/ 2147483647 h 93"/>
              <a:gd name="T20" fmla="*/ 2147483647 w 91"/>
              <a:gd name="T21" fmla="*/ 2147483647 h 93"/>
              <a:gd name="T22" fmla="*/ 2147483647 w 91"/>
              <a:gd name="T23" fmla="*/ 2147483647 h 93"/>
              <a:gd name="T24" fmla="*/ 2147483647 w 91"/>
              <a:gd name="T25" fmla="*/ 2147483647 h 93"/>
              <a:gd name="T26" fmla="*/ 2147483647 w 91"/>
              <a:gd name="T27" fmla="*/ 2147483647 h 93"/>
              <a:gd name="T28" fmla="*/ 2147483647 w 91"/>
              <a:gd name="T29" fmla="*/ 2147483647 h 93"/>
              <a:gd name="T30" fmla="*/ 2147483647 w 91"/>
              <a:gd name="T31" fmla="*/ 2147483647 h 93"/>
              <a:gd name="T32" fmla="*/ 2147483647 w 91"/>
              <a:gd name="T33" fmla="*/ 2147483647 h 93"/>
              <a:gd name="T34" fmla="*/ 2147483647 w 91"/>
              <a:gd name="T35" fmla="*/ 2147483647 h 93"/>
              <a:gd name="T36" fmla="*/ 2147483647 w 91"/>
              <a:gd name="T37" fmla="*/ 2147483647 h 93"/>
              <a:gd name="T38" fmla="*/ 2147483647 w 91"/>
              <a:gd name="T39" fmla="*/ 2147483647 h 93"/>
              <a:gd name="T40" fmla="*/ 2147483647 w 91"/>
              <a:gd name="T41" fmla="*/ 2147483647 h 93"/>
              <a:gd name="T42" fmla="*/ 2147483647 w 91"/>
              <a:gd name="T43" fmla="*/ 2147483647 h 93"/>
              <a:gd name="T44" fmla="*/ 2147483647 w 91"/>
              <a:gd name="T45" fmla="*/ 2147483647 h 93"/>
              <a:gd name="T46" fmla="*/ 2147483647 w 91"/>
              <a:gd name="T47" fmla="*/ 2147483647 h 93"/>
              <a:gd name="T48" fmla="*/ 2147483647 w 91"/>
              <a:gd name="T49" fmla="*/ 2147483647 h 93"/>
              <a:gd name="T50" fmla="*/ 2147483647 w 91"/>
              <a:gd name="T51" fmla="*/ 2147483647 h 93"/>
              <a:gd name="T52" fmla="*/ 2147483647 w 91"/>
              <a:gd name="T53" fmla="*/ 2147483647 h 93"/>
              <a:gd name="T54" fmla="*/ 2147483647 w 91"/>
              <a:gd name="T55" fmla="*/ 2147483647 h 93"/>
              <a:gd name="T56" fmla="*/ 2147483647 w 91"/>
              <a:gd name="T57" fmla="*/ 2147483647 h 93"/>
              <a:gd name="T58" fmla="*/ 2147483647 w 91"/>
              <a:gd name="T59" fmla="*/ 2147483647 h 93"/>
              <a:gd name="T60" fmla="*/ 2147483647 w 91"/>
              <a:gd name="T61" fmla="*/ 2147483647 h 93"/>
              <a:gd name="T62" fmla="*/ 2147483647 w 91"/>
              <a:gd name="T63" fmla="*/ 2147483647 h 93"/>
              <a:gd name="T64" fmla="*/ 2147483647 w 91"/>
              <a:gd name="T65" fmla="*/ 2147483647 h 93"/>
              <a:gd name="T66" fmla="*/ 2147483647 w 91"/>
              <a:gd name="T67" fmla="*/ 2147483647 h 93"/>
              <a:gd name="T68" fmla="*/ 2147483647 w 91"/>
              <a:gd name="T69" fmla="*/ 2147483647 h 93"/>
              <a:gd name="T70" fmla="*/ 2147483647 w 91"/>
              <a:gd name="T71" fmla="*/ 2147483647 h 93"/>
              <a:gd name="T72" fmla="*/ 2147483647 w 91"/>
              <a:gd name="T73" fmla="*/ 2147483647 h 93"/>
              <a:gd name="T74" fmla="*/ 2147483647 w 91"/>
              <a:gd name="T75" fmla="*/ 2147483647 h 93"/>
              <a:gd name="T76" fmla="*/ 2147483647 w 91"/>
              <a:gd name="T77" fmla="*/ 2147483647 h 93"/>
              <a:gd name="T78" fmla="*/ 2147483647 w 91"/>
              <a:gd name="T79" fmla="*/ 2147483647 h 93"/>
              <a:gd name="T80" fmla="*/ 2147483647 w 91"/>
              <a:gd name="T81" fmla="*/ 2147483647 h 93"/>
              <a:gd name="T82" fmla="*/ 2147483647 w 91"/>
              <a:gd name="T83" fmla="*/ 2147483647 h 93"/>
              <a:gd name="T84" fmla="*/ 2147483647 w 91"/>
              <a:gd name="T85" fmla="*/ 2147483647 h 93"/>
              <a:gd name="T86" fmla="*/ 2147483647 w 91"/>
              <a:gd name="T87" fmla="*/ 2147483647 h 93"/>
              <a:gd name="T88" fmla="*/ 2147483647 w 91"/>
              <a:gd name="T89" fmla="*/ 2147483647 h 93"/>
              <a:gd name="T90" fmla="*/ 2147483647 w 91"/>
              <a:gd name="T91" fmla="*/ 2147483647 h 93"/>
              <a:gd name="T92" fmla="*/ 2147483647 w 91"/>
              <a:gd name="T93" fmla="*/ 2147483647 h 93"/>
              <a:gd name="T94" fmla="*/ 2147483647 w 91"/>
              <a:gd name="T95" fmla="*/ 2147483647 h 93"/>
              <a:gd name="T96" fmla="*/ 2147483647 w 91"/>
              <a:gd name="T97" fmla="*/ 2147483647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2" name="Freeform 61"/>
          <p:cNvSpPr>
            <a:spLocks noEditPoints="1" noChangeArrowheads="1"/>
          </p:cNvSpPr>
          <p:nvPr/>
        </p:nvSpPr>
        <p:spPr bwMode="auto">
          <a:xfrm>
            <a:off x="1873250" y="4291013"/>
            <a:ext cx="406400" cy="223837"/>
          </a:xfrm>
          <a:custGeom>
            <a:avLst/>
            <a:gdLst>
              <a:gd name="T0" fmla="*/ 2147483647 w 257"/>
              <a:gd name="T1" fmla="*/ 2147483647 h 189"/>
              <a:gd name="T2" fmla="*/ 2147483647 w 257"/>
              <a:gd name="T3" fmla="*/ 2147483647 h 189"/>
              <a:gd name="T4" fmla="*/ 2147483647 w 257"/>
              <a:gd name="T5" fmla="*/ 2147483647 h 189"/>
              <a:gd name="T6" fmla="*/ 2147483647 w 257"/>
              <a:gd name="T7" fmla="*/ 2147483647 h 189"/>
              <a:gd name="T8" fmla="*/ 2147483647 w 257"/>
              <a:gd name="T9" fmla="*/ 2147483647 h 189"/>
              <a:gd name="T10" fmla="*/ 2147483647 w 257"/>
              <a:gd name="T11" fmla="*/ 2147483647 h 189"/>
              <a:gd name="T12" fmla="*/ 2147483647 w 257"/>
              <a:gd name="T13" fmla="*/ 2147483647 h 189"/>
              <a:gd name="T14" fmla="*/ 2147483647 w 257"/>
              <a:gd name="T15" fmla="*/ 2147483647 h 189"/>
              <a:gd name="T16" fmla="*/ 2147483647 w 257"/>
              <a:gd name="T17" fmla="*/ 2147483647 h 189"/>
              <a:gd name="T18" fmla="*/ 2147483647 w 257"/>
              <a:gd name="T19" fmla="*/ 2147483647 h 189"/>
              <a:gd name="T20" fmla="*/ 2147483647 w 257"/>
              <a:gd name="T21" fmla="*/ 2147483647 h 189"/>
              <a:gd name="T22" fmla="*/ 2147483647 w 257"/>
              <a:gd name="T23" fmla="*/ 2147483647 h 189"/>
              <a:gd name="T24" fmla="*/ 2147483647 w 257"/>
              <a:gd name="T25" fmla="*/ 2147483647 h 189"/>
              <a:gd name="T26" fmla="*/ 2147483647 w 257"/>
              <a:gd name="T27" fmla="*/ 2147483647 h 189"/>
              <a:gd name="T28" fmla="*/ 2147483647 w 257"/>
              <a:gd name="T29" fmla="*/ 2147483647 h 189"/>
              <a:gd name="T30" fmla="*/ 2147483647 w 257"/>
              <a:gd name="T31" fmla="*/ 2147483647 h 189"/>
              <a:gd name="T32" fmla="*/ 2147483647 w 257"/>
              <a:gd name="T33" fmla="*/ 2147483647 h 189"/>
              <a:gd name="T34" fmla="*/ 2147483647 w 257"/>
              <a:gd name="T35" fmla="*/ 2147483647 h 189"/>
              <a:gd name="T36" fmla="*/ 2147483647 w 257"/>
              <a:gd name="T37" fmla="*/ 2147483647 h 189"/>
              <a:gd name="T38" fmla="*/ 2147483647 w 257"/>
              <a:gd name="T39" fmla="*/ 2147483647 h 189"/>
              <a:gd name="T40" fmla="*/ 2147483647 w 257"/>
              <a:gd name="T41" fmla="*/ 2147483647 h 189"/>
              <a:gd name="T42" fmla="*/ 2147483647 w 257"/>
              <a:gd name="T43" fmla="*/ 2147483647 h 189"/>
              <a:gd name="T44" fmla="*/ 2147483647 w 257"/>
              <a:gd name="T45" fmla="*/ 2147483647 h 189"/>
              <a:gd name="T46" fmla="*/ 2147483647 w 257"/>
              <a:gd name="T47" fmla="*/ 2147483647 h 189"/>
              <a:gd name="T48" fmla="*/ 2147483647 w 257"/>
              <a:gd name="T49" fmla="*/ 2147483647 h 189"/>
              <a:gd name="T50" fmla="*/ 2147483647 w 257"/>
              <a:gd name="T51" fmla="*/ 2147483647 h 189"/>
              <a:gd name="T52" fmla="*/ 2147483647 w 257"/>
              <a:gd name="T53" fmla="*/ 2147483647 h 189"/>
              <a:gd name="T54" fmla="*/ 2147483647 w 257"/>
              <a:gd name="T55" fmla="*/ 2147483647 h 189"/>
              <a:gd name="T56" fmla="*/ 2147483647 w 257"/>
              <a:gd name="T57" fmla="*/ 2147483647 h 189"/>
              <a:gd name="T58" fmla="*/ 2147483647 w 257"/>
              <a:gd name="T59" fmla="*/ 2147483647 h 189"/>
              <a:gd name="T60" fmla="*/ 0 w 257"/>
              <a:gd name="T61" fmla="*/ 0 h 189"/>
              <a:gd name="T62" fmla="*/ 2147483647 w 257"/>
              <a:gd name="T63" fmla="*/ 2147483647 h 189"/>
              <a:gd name="T64" fmla="*/ 2147483647 w 257"/>
              <a:gd name="T65" fmla="*/ 2147483647 h 189"/>
              <a:gd name="T66" fmla="*/ 2147483647 w 257"/>
              <a:gd name="T67" fmla="*/ 2147483647 h 189"/>
              <a:gd name="T68" fmla="*/ 2147483647 w 257"/>
              <a:gd name="T69" fmla="*/ 2147483647 h 189"/>
              <a:gd name="T70" fmla="*/ 2147483647 w 257"/>
              <a:gd name="T71" fmla="*/ 2147483647 h 189"/>
              <a:gd name="T72" fmla="*/ 2147483647 w 257"/>
              <a:gd name="T73" fmla="*/ 2147483647 h 189"/>
              <a:gd name="T74" fmla="*/ 2147483647 w 257"/>
              <a:gd name="T75" fmla="*/ 2147483647 h 189"/>
              <a:gd name="T76" fmla="*/ 2147483647 w 257"/>
              <a:gd name="T77" fmla="*/ 2147483647 h 189"/>
              <a:gd name="T78" fmla="*/ 2147483647 w 257"/>
              <a:gd name="T79" fmla="*/ 2147483647 h 189"/>
              <a:gd name="T80" fmla="*/ 2147483647 w 257"/>
              <a:gd name="T81" fmla="*/ 2147483647 h 189"/>
              <a:gd name="T82" fmla="*/ 2147483647 w 257"/>
              <a:gd name="T83" fmla="*/ 2147483647 h 189"/>
              <a:gd name="T84" fmla="*/ 2147483647 w 257"/>
              <a:gd name="T85" fmla="*/ 2147483647 h 189"/>
              <a:gd name="T86" fmla="*/ 2147483647 w 257"/>
              <a:gd name="T87" fmla="*/ 2147483647 h 189"/>
              <a:gd name="T88" fmla="*/ 2147483647 w 257"/>
              <a:gd name="T89" fmla="*/ 2147483647 h 189"/>
              <a:gd name="T90" fmla="*/ 2147483647 w 257"/>
              <a:gd name="T91" fmla="*/ 2147483647 h 189"/>
              <a:gd name="T92" fmla="*/ 2147483647 w 257"/>
              <a:gd name="T93" fmla="*/ 2147483647 h 189"/>
              <a:gd name="T94" fmla="*/ 2147483647 w 257"/>
              <a:gd name="T95" fmla="*/ 2147483647 h 189"/>
              <a:gd name="T96" fmla="*/ 2147483647 w 257"/>
              <a:gd name="T97" fmla="*/ 2147483647 h 189"/>
              <a:gd name="T98" fmla="*/ 2147483647 w 257"/>
              <a:gd name="T99" fmla="*/ 2147483647 h 189"/>
              <a:gd name="T100" fmla="*/ 2147483647 w 257"/>
              <a:gd name="T101" fmla="*/ 2147483647 h 189"/>
              <a:gd name="T102" fmla="*/ 2147483647 w 257"/>
              <a:gd name="T103" fmla="*/ 2147483647 h 189"/>
              <a:gd name="T104" fmla="*/ 2147483647 w 257"/>
              <a:gd name="T105" fmla="*/ 2147483647 h 189"/>
              <a:gd name="T106" fmla="*/ 2147483647 w 257"/>
              <a:gd name="T107" fmla="*/ 2147483647 h 189"/>
              <a:gd name="T108" fmla="*/ 2147483647 w 257"/>
              <a:gd name="T109" fmla="*/ 2147483647 h 189"/>
              <a:gd name="T110" fmla="*/ 2147483647 w 257"/>
              <a:gd name="T111" fmla="*/ 2147483647 h 189"/>
              <a:gd name="T112" fmla="*/ 2147483647 w 257"/>
              <a:gd name="T113" fmla="*/ 2147483647 h 189"/>
              <a:gd name="T114" fmla="*/ 2147483647 w 257"/>
              <a:gd name="T115" fmla="*/ 2147483647 h 189"/>
              <a:gd name="T116" fmla="*/ 2147483647 w 257"/>
              <a:gd name="T117" fmla="*/ 2147483647 h 189"/>
              <a:gd name="T118" fmla="*/ 2147483647 w 257"/>
              <a:gd name="T119" fmla="*/ 2147483647 h 189"/>
              <a:gd name="T120" fmla="*/ 2147483647 w 257"/>
              <a:gd name="T121" fmla="*/ 2147483647 h 189"/>
              <a:gd name="T122" fmla="*/ 2147483647 w 257"/>
              <a:gd name="T123" fmla="*/ 2147483647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3" name="Freeform 62"/>
          <p:cNvSpPr>
            <a:spLocks noEditPoints="1" noChangeArrowheads="1"/>
          </p:cNvSpPr>
          <p:nvPr/>
        </p:nvSpPr>
        <p:spPr bwMode="auto">
          <a:xfrm>
            <a:off x="1887538" y="3770313"/>
            <a:ext cx="315912" cy="265112"/>
          </a:xfrm>
          <a:custGeom>
            <a:avLst/>
            <a:gdLst>
              <a:gd name="T0" fmla="*/ 2147483647 w 84"/>
              <a:gd name="T1" fmla="*/ 2147483647 h 94"/>
              <a:gd name="T2" fmla="*/ 2147483647 w 84"/>
              <a:gd name="T3" fmla="*/ 2147483647 h 94"/>
              <a:gd name="T4" fmla="*/ 2147483647 w 84"/>
              <a:gd name="T5" fmla="*/ 2147483647 h 94"/>
              <a:gd name="T6" fmla="*/ 2147483647 w 84"/>
              <a:gd name="T7" fmla="*/ 2147483647 h 94"/>
              <a:gd name="T8" fmla="*/ 2147483647 w 84"/>
              <a:gd name="T9" fmla="*/ 2147483647 h 94"/>
              <a:gd name="T10" fmla="*/ 2147483647 w 84"/>
              <a:gd name="T11" fmla="*/ 2147483647 h 94"/>
              <a:gd name="T12" fmla="*/ 2147483647 w 84"/>
              <a:gd name="T13" fmla="*/ 2147483647 h 94"/>
              <a:gd name="T14" fmla="*/ 2147483647 w 84"/>
              <a:gd name="T15" fmla="*/ 2147483647 h 94"/>
              <a:gd name="T16" fmla="*/ 2147483647 w 84"/>
              <a:gd name="T17" fmla="*/ 2147483647 h 94"/>
              <a:gd name="T18" fmla="*/ 2147483647 w 84"/>
              <a:gd name="T19" fmla="*/ 2147483647 h 94"/>
              <a:gd name="T20" fmla="*/ 2147483647 w 84"/>
              <a:gd name="T21" fmla="*/ 2147483647 h 94"/>
              <a:gd name="T22" fmla="*/ 2147483647 w 84"/>
              <a:gd name="T23" fmla="*/ 2147483647 h 94"/>
              <a:gd name="T24" fmla="*/ 2147483647 w 84"/>
              <a:gd name="T25" fmla="*/ 2147483647 h 94"/>
              <a:gd name="T26" fmla="*/ 2147483647 w 84"/>
              <a:gd name="T27" fmla="*/ 2147483647 h 94"/>
              <a:gd name="T28" fmla="*/ 2147483647 w 84"/>
              <a:gd name="T29" fmla="*/ 2147483647 h 94"/>
              <a:gd name="T30" fmla="*/ 2147483647 w 84"/>
              <a:gd name="T31" fmla="*/ 2147483647 h 94"/>
              <a:gd name="T32" fmla="*/ 2147483647 w 84"/>
              <a:gd name="T33" fmla="*/ 2147483647 h 94"/>
              <a:gd name="T34" fmla="*/ 2147483647 w 84"/>
              <a:gd name="T35" fmla="*/ 2147483647 h 94"/>
              <a:gd name="T36" fmla="*/ 2147483647 w 84"/>
              <a:gd name="T37" fmla="*/ 2147483647 h 94"/>
              <a:gd name="T38" fmla="*/ 2147483647 w 84"/>
              <a:gd name="T39" fmla="*/ 2147483647 h 94"/>
              <a:gd name="T40" fmla="*/ 2147483647 w 84"/>
              <a:gd name="T41" fmla="*/ 2147483647 h 94"/>
              <a:gd name="T42" fmla="*/ 2147483647 w 84"/>
              <a:gd name="T43" fmla="*/ 2147483647 h 94"/>
              <a:gd name="T44" fmla="*/ 0 w 84"/>
              <a:gd name="T45" fmla="*/ 2147483647 h 94"/>
              <a:gd name="T46" fmla="*/ 2147483647 w 84"/>
              <a:gd name="T47" fmla="*/ 0 h 94"/>
              <a:gd name="T48" fmla="*/ 2147483647 w 84"/>
              <a:gd name="T49" fmla="*/ 2147483647 h 94"/>
              <a:gd name="T50" fmla="*/ 2147483647 w 84"/>
              <a:gd name="T51" fmla="*/ 2147483647 h 94"/>
              <a:gd name="T52" fmla="*/ 2147483647 w 84"/>
              <a:gd name="T53" fmla="*/ 2147483647 h 94"/>
              <a:gd name="T54" fmla="*/ 2147483647 w 84"/>
              <a:gd name="T55" fmla="*/ 2147483647 h 94"/>
              <a:gd name="T56" fmla="*/ 2147483647 w 84"/>
              <a:gd name="T57" fmla="*/ 2147483647 h 94"/>
              <a:gd name="T58" fmla="*/ 2147483647 w 84"/>
              <a:gd name="T59" fmla="*/ 2147483647 h 94"/>
              <a:gd name="T60" fmla="*/ 2147483647 w 84"/>
              <a:gd name="T61" fmla="*/ 2147483647 h 94"/>
              <a:gd name="T62" fmla="*/ 2147483647 w 84"/>
              <a:gd name="T63" fmla="*/ 2147483647 h 94"/>
              <a:gd name="T64" fmla="*/ 2147483647 w 84"/>
              <a:gd name="T65" fmla="*/ 2147483647 h 94"/>
              <a:gd name="T66" fmla="*/ 2147483647 w 84"/>
              <a:gd name="T67" fmla="*/ 2147483647 h 94"/>
              <a:gd name="T68" fmla="*/ 2147483647 w 84"/>
              <a:gd name="T69" fmla="*/ 2147483647 h 94"/>
              <a:gd name="T70" fmla="*/ 2147483647 w 84"/>
              <a:gd name="T71" fmla="*/ 2147483647 h 94"/>
              <a:gd name="T72" fmla="*/ 2147483647 w 84"/>
              <a:gd name="T73" fmla="*/ 2147483647 h 94"/>
              <a:gd name="T74" fmla="*/ 2147483647 w 84"/>
              <a:gd name="T75" fmla="*/ 2147483647 h 94"/>
              <a:gd name="T76" fmla="*/ 2147483647 w 84"/>
              <a:gd name="T77" fmla="*/ 2147483647 h 94"/>
              <a:gd name="T78" fmla="*/ 2147483647 w 84"/>
              <a:gd name="T79" fmla="*/ 2147483647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4" name="Freeform 63"/>
          <p:cNvSpPr>
            <a:spLocks noEditPoints="1" noChangeArrowheads="1"/>
          </p:cNvSpPr>
          <p:nvPr/>
        </p:nvSpPr>
        <p:spPr bwMode="auto">
          <a:xfrm>
            <a:off x="2597150" y="4800600"/>
            <a:ext cx="355600" cy="260350"/>
          </a:xfrm>
          <a:custGeom>
            <a:avLst/>
            <a:gdLst>
              <a:gd name="T0" fmla="*/ 2147483647 w 95"/>
              <a:gd name="T1" fmla="*/ 2147483647 h 93"/>
              <a:gd name="T2" fmla="*/ 2147483647 w 95"/>
              <a:gd name="T3" fmla="*/ 2147483647 h 93"/>
              <a:gd name="T4" fmla="*/ 2147483647 w 95"/>
              <a:gd name="T5" fmla="*/ 2147483647 h 93"/>
              <a:gd name="T6" fmla="*/ 2147483647 w 95"/>
              <a:gd name="T7" fmla="*/ 2147483647 h 93"/>
              <a:gd name="T8" fmla="*/ 2147483647 w 95"/>
              <a:gd name="T9" fmla="*/ 2147483647 h 93"/>
              <a:gd name="T10" fmla="*/ 2147483647 w 95"/>
              <a:gd name="T11" fmla="*/ 2147483647 h 93"/>
              <a:gd name="T12" fmla="*/ 2147483647 w 95"/>
              <a:gd name="T13" fmla="*/ 2147483647 h 93"/>
              <a:gd name="T14" fmla="*/ 2147483647 w 95"/>
              <a:gd name="T15" fmla="*/ 2147483647 h 93"/>
              <a:gd name="T16" fmla="*/ 2147483647 w 95"/>
              <a:gd name="T17" fmla="*/ 2147483647 h 93"/>
              <a:gd name="T18" fmla="*/ 2147483647 w 95"/>
              <a:gd name="T19" fmla="*/ 2147483647 h 93"/>
              <a:gd name="T20" fmla="*/ 2147483647 w 95"/>
              <a:gd name="T21" fmla="*/ 2147483647 h 93"/>
              <a:gd name="T22" fmla="*/ 2147483647 w 95"/>
              <a:gd name="T23" fmla="*/ 2147483647 h 93"/>
              <a:gd name="T24" fmla="*/ 2147483647 w 95"/>
              <a:gd name="T25" fmla="*/ 2147483647 h 93"/>
              <a:gd name="T26" fmla="*/ 2147483647 w 95"/>
              <a:gd name="T27" fmla="*/ 2147483647 h 93"/>
              <a:gd name="T28" fmla="*/ 2147483647 w 95"/>
              <a:gd name="T29" fmla="*/ 2147483647 h 93"/>
              <a:gd name="T30" fmla="*/ 2147483647 w 95"/>
              <a:gd name="T31" fmla="*/ 2147483647 h 93"/>
              <a:gd name="T32" fmla="*/ 2147483647 w 95"/>
              <a:gd name="T33" fmla="*/ 2147483647 h 93"/>
              <a:gd name="T34" fmla="*/ 2147483647 w 95"/>
              <a:gd name="T35" fmla="*/ 2147483647 h 93"/>
              <a:gd name="T36" fmla="*/ 2147483647 w 95"/>
              <a:gd name="T37" fmla="*/ 2147483647 h 93"/>
              <a:gd name="T38" fmla="*/ 2147483647 w 95"/>
              <a:gd name="T39" fmla="*/ 2147483647 h 93"/>
              <a:gd name="T40" fmla="*/ 2147483647 w 95"/>
              <a:gd name="T41" fmla="*/ 2147483647 h 93"/>
              <a:gd name="T42" fmla="*/ 2147483647 w 95"/>
              <a:gd name="T43" fmla="*/ 2147483647 h 93"/>
              <a:gd name="T44" fmla="*/ 2147483647 w 95"/>
              <a:gd name="T45" fmla="*/ 2147483647 h 93"/>
              <a:gd name="T46" fmla="*/ 2147483647 w 95"/>
              <a:gd name="T47" fmla="*/ 2147483647 h 93"/>
              <a:gd name="T48" fmla="*/ 2147483647 w 95"/>
              <a:gd name="T49" fmla="*/ 2147483647 h 93"/>
              <a:gd name="T50" fmla="*/ 2147483647 w 95"/>
              <a:gd name="T51" fmla="*/ 2147483647 h 93"/>
              <a:gd name="T52" fmla="*/ 2147483647 w 95"/>
              <a:gd name="T53" fmla="*/ 2147483647 h 93"/>
              <a:gd name="T54" fmla="*/ 2147483647 w 95"/>
              <a:gd name="T55" fmla="*/ 2147483647 h 93"/>
              <a:gd name="T56" fmla="*/ 2147483647 w 95"/>
              <a:gd name="T57" fmla="*/ 2147483647 h 93"/>
              <a:gd name="T58" fmla="*/ 2147483647 w 95"/>
              <a:gd name="T59" fmla="*/ 2147483647 h 93"/>
              <a:gd name="T60" fmla="*/ 2147483647 w 95"/>
              <a:gd name="T61" fmla="*/ 2147483647 h 93"/>
              <a:gd name="T62" fmla="*/ 2147483647 w 95"/>
              <a:gd name="T63" fmla="*/ 2147483647 h 93"/>
              <a:gd name="T64" fmla="*/ 2147483647 w 95"/>
              <a:gd name="T65" fmla="*/ 2147483647 h 93"/>
              <a:gd name="T66" fmla="*/ 2147483647 w 95"/>
              <a:gd name="T67" fmla="*/ 2147483647 h 93"/>
              <a:gd name="T68" fmla="*/ 2147483647 w 95"/>
              <a:gd name="T69" fmla="*/ 2147483647 h 93"/>
              <a:gd name="T70" fmla="*/ 2147483647 w 95"/>
              <a:gd name="T71" fmla="*/ 2147483647 h 93"/>
              <a:gd name="T72" fmla="*/ 2147483647 w 95"/>
              <a:gd name="T73" fmla="*/ 2147483647 h 93"/>
              <a:gd name="T74" fmla="*/ 2147483647 w 95"/>
              <a:gd name="T75" fmla="*/ 2147483647 h 93"/>
              <a:gd name="T76" fmla="*/ 2147483647 w 95"/>
              <a:gd name="T77" fmla="*/ 2147483647 h 93"/>
              <a:gd name="T78" fmla="*/ 2147483647 w 95"/>
              <a:gd name="T79" fmla="*/ 2147483647 h 93"/>
              <a:gd name="T80" fmla="*/ 2147483647 w 95"/>
              <a:gd name="T81" fmla="*/ 2147483647 h 93"/>
              <a:gd name="T82" fmla="*/ 2147483647 w 95"/>
              <a:gd name="T83" fmla="*/ 2147483647 h 93"/>
              <a:gd name="T84" fmla="*/ 2147483647 w 95"/>
              <a:gd name="T85" fmla="*/ 2147483647 h 93"/>
              <a:gd name="T86" fmla="*/ 2147483647 w 95"/>
              <a:gd name="T87" fmla="*/ 2147483647 h 93"/>
              <a:gd name="T88" fmla="*/ 2147483647 w 95"/>
              <a:gd name="T89" fmla="*/ 2147483647 h 93"/>
              <a:gd name="T90" fmla="*/ 2147483647 w 95"/>
              <a:gd name="T91" fmla="*/ 2147483647 h 93"/>
              <a:gd name="T92" fmla="*/ 2147483647 w 95"/>
              <a:gd name="T93" fmla="*/ 2147483647 h 93"/>
              <a:gd name="T94" fmla="*/ 0 w 95"/>
              <a:gd name="T95" fmla="*/ 2147483647 h 93"/>
              <a:gd name="T96" fmla="*/ 2147483647 w 95"/>
              <a:gd name="T97" fmla="*/ 2147483647 h 93"/>
              <a:gd name="T98" fmla="*/ 2147483647 w 95"/>
              <a:gd name="T99" fmla="*/ 0 h 93"/>
              <a:gd name="T100" fmla="*/ 2147483647 w 95"/>
              <a:gd name="T101" fmla="*/ 0 h 93"/>
              <a:gd name="T102" fmla="*/ 2147483647 w 95"/>
              <a:gd name="T103" fmla="*/ 2147483647 h 93"/>
              <a:gd name="T104" fmla="*/ 2147483647 w 95"/>
              <a:gd name="T105" fmla="*/ 2147483647 h 93"/>
              <a:gd name="T106" fmla="*/ 2147483647 w 95"/>
              <a:gd name="T107" fmla="*/ 2147483647 h 93"/>
              <a:gd name="T108" fmla="*/ 2147483647 w 95"/>
              <a:gd name="T109" fmla="*/ 2147483647 h 93"/>
              <a:gd name="T110" fmla="*/ 2147483647 w 95"/>
              <a:gd name="T111" fmla="*/ 2147483647 h 93"/>
              <a:gd name="T112" fmla="*/ 2147483647 w 95"/>
              <a:gd name="T113" fmla="*/ 2147483647 h 93"/>
              <a:gd name="T114" fmla="*/ 2147483647 w 95"/>
              <a:gd name="T115" fmla="*/ 2147483647 h 93"/>
              <a:gd name="T116" fmla="*/ 2147483647 w 95"/>
              <a:gd name="T117" fmla="*/ 2147483647 h 93"/>
              <a:gd name="T118" fmla="*/ 2147483647 w 95"/>
              <a:gd name="T119" fmla="*/ 2147483647 h 93"/>
              <a:gd name="T120" fmla="*/ 2147483647 w 95"/>
              <a:gd name="T121" fmla="*/ 2147483647 h 93"/>
              <a:gd name="T122" fmla="*/ 2147483647 w 95"/>
              <a:gd name="T123" fmla="*/ 2147483647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5"/>
              <a:gd name="T187" fmla="*/ 0 h 93"/>
              <a:gd name="T188" fmla="*/ 95 w 95"/>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5" name="Freeform 64"/>
          <p:cNvSpPr>
            <a:spLocks noEditPoints="1" noChangeArrowheads="1"/>
          </p:cNvSpPr>
          <p:nvPr/>
        </p:nvSpPr>
        <p:spPr bwMode="auto">
          <a:xfrm>
            <a:off x="3255963" y="4827588"/>
            <a:ext cx="434975" cy="211137"/>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6" name="Freeform 65"/>
          <p:cNvSpPr>
            <a:spLocks noEditPoints="1" noChangeArrowheads="1"/>
          </p:cNvSpPr>
          <p:nvPr/>
        </p:nvSpPr>
        <p:spPr bwMode="auto">
          <a:xfrm>
            <a:off x="1879600" y="3238500"/>
            <a:ext cx="358775" cy="271463"/>
          </a:xfrm>
          <a:custGeom>
            <a:avLst/>
            <a:gdLst>
              <a:gd name="T0" fmla="*/ 2147483647 w 96"/>
              <a:gd name="T1" fmla="*/ 2147483647 h 96"/>
              <a:gd name="T2" fmla="*/ 2147483647 w 96"/>
              <a:gd name="T3" fmla="*/ 2147483647 h 96"/>
              <a:gd name="T4" fmla="*/ 2147483647 w 96"/>
              <a:gd name="T5" fmla="*/ 2147483647 h 96"/>
              <a:gd name="T6" fmla="*/ 2147483647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2147483647 h 96"/>
              <a:gd name="T32" fmla="*/ 2147483647 w 96"/>
              <a:gd name="T33" fmla="*/ 2147483647 h 96"/>
              <a:gd name="T34" fmla="*/ 2147483647 w 96"/>
              <a:gd name="T35" fmla="*/ 2147483647 h 96"/>
              <a:gd name="T36" fmla="*/ 2147483647 w 96"/>
              <a:gd name="T37" fmla="*/ 2147483647 h 96"/>
              <a:gd name="T38" fmla="*/ 2147483647 w 96"/>
              <a:gd name="T39" fmla="*/ 2147483647 h 96"/>
              <a:gd name="T40" fmla="*/ 2147483647 w 96"/>
              <a:gd name="T41" fmla="*/ 2147483647 h 96"/>
              <a:gd name="T42" fmla="*/ 2147483647 w 96"/>
              <a:gd name="T43" fmla="*/ 2147483647 h 96"/>
              <a:gd name="T44" fmla="*/ 2147483647 w 96"/>
              <a:gd name="T45" fmla="*/ 2147483647 h 96"/>
              <a:gd name="T46" fmla="*/ 2147483647 w 96"/>
              <a:gd name="T47" fmla="*/ 2147483647 h 96"/>
              <a:gd name="T48" fmla="*/ 2147483647 w 96"/>
              <a:gd name="T49" fmla="*/ 2147483647 h 96"/>
              <a:gd name="T50" fmla="*/ 2147483647 w 96"/>
              <a:gd name="T51" fmla="*/ 2147483647 h 96"/>
              <a:gd name="T52" fmla="*/ 2147483647 w 96"/>
              <a:gd name="T53" fmla="*/ 2147483647 h 96"/>
              <a:gd name="T54" fmla="*/ 2147483647 w 96"/>
              <a:gd name="T55" fmla="*/ 2147483647 h 96"/>
              <a:gd name="T56" fmla="*/ 2147483647 w 96"/>
              <a:gd name="T57" fmla="*/ 2147483647 h 96"/>
              <a:gd name="T58" fmla="*/ 2147483647 w 96"/>
              <a:gd name="T59" fmla="*/ 2147483647 h 96"/>
              <a:gd name="T60" fmla="*/ 2147483647 w 96"/>
              <a:gd name="T61" fmla="*/ 2147483647 h 96"/>
              <a:gd name="T62" fmla="*/ 2147483647 w 96"/>
              <a:gd name="T63" fmla="*/ 2147483647 h 96"/>
              <a:gd name="T64" fmla="*/ 2147483647 w 96"/>
              <a:gd name="T65" fmla="*/ 2147483647 h 96"/>
              <a:gd name="T66" fmla="*/ 2147483647 w 96"/>
              <a:gd name="T67" fmla="*/ 2147483647 h 96"/>
              <a:gd name="T68" fmla="*/ 2147483647 w 96"/>
              <a:gd name="T69" fmla="*/ 2147483647 h 96"/>
              <a:gd name="T70" fmla="*/ 2147483647 w 96"/>
              <a:gd name="T71" fmla="*/ 2147483647 h 96"/>
              <a:gd name="T72" fmla="*/ 2147483647 w 96"/>
              <a:gd name="T73" fmla="*/ 2147483647 h 96"/>
              <a:gd name="T74" fmla="*/ 2147483647 w 96"/>
              <a:gd name="T75" fmla="*/ 2147483647 h 96"/>
              <a:gd name="T76" fmla="*/ 2147483647 w 96"/>
              <a:gd name="T77" fmla="*/ 2147483647 h 96"/>
              <a:gd name="T78" fmla="*/ 2147483647 w 96"/>
              <a:gd name="T79" fmla="*/ 2147483647 h 96"/>
              <a:gd name="T80" fmla="*/ 2147483647 w 96"/>
              <a:gd name="T81" fmla="*/ 2147483647 h 96"/>
              <a:gd name="T82" fmla="*/ 2147483647 w 96"/>
              <a:gd name="T83" fmla="*/ 2147483647 h 96"/>
              <a:gd name="T84" fmla="*/ 2147483647 w 96"/>
              <a:gd name="T85" fmla="*/ 2147483647 h 96"/>
              <a:gd name="T86" fmla="*/ 2147483647 w 96"/>
              <a:gd name="T87" fmla="*/ 2147483647 h 96"/>
              <a:gd name="T88" fmla="*/ 2147483647 w 96"/>
              <a:gd name="T89" fmla="*/ 2147483647 h 96"/>
              <a:gd name="T90" fmla="*/ 2147483647 w 96"/>
              <a:gd name="T91" fmla="*/ 2147483647 h 96"/>
              <a:gd name="T92" fmla="*/ 2147483647 w 96"/>
              <a:gd name="T93" fmla="*/ 2147483647 h 96"/>
              <a:gd name="T94" fmla="*/ 2147483647 w 96"/>
              <a:gd name="T95" fmla="*/ 2147483647 h 96"/>
              <a:gd name="T96" fmla="*/ 2147483647 w 96"/>
              <a:gd name="T97" fmla="*/ 2147483647 h 96"/>
              <a:gd name="T98" fmla="*/ 2147483647 w 96"/>
              <a:gd name="T99" fmla="*/ 2147483647 h 96"/>
              <a:gd name="T100" fmla="*/ 2147483647 w 96"/>
              <a:gd name="T101" fmla="*/ 2147483647 h 96"/>
              <a:gd name="T102" fmla="*/ 2147483647 w 96"/>
              <a:gd name="T103" fmla="*/ 2147483647 h 96"/>
              <a:gd name="T104" fmla="*/ 2147483647 w 96"/>
              <a:gd name="T105" fmla="*/ 2147483647 h 96"/>
              <a:gd name="T106" fmla="*/ 2147483647 w 96"/>
              <a:gd name="T107" fmla="*/ 2147483647 h 96"/>
              <a:gd name="T108" fmla="*/ 2147483647 w 96"/>
              <a:gd name="T109" fmla="*/ 2147483647 h 96"/>
              <a:gd name="T110" fmla="*/ 2147483647 w 96"/>
              <a:gd name="T111" fmla="*/ 2147483647 h 96"/>
              <a:gd name="T112" fmla="*/ 2147483647 w 96"/>
              <a:gd name="T113" fmla="*/ 2147483647 h 96"/>
              <a:gd name="T114" fmla="*/ 2147483647 w 96"/>
              <a:gd name="T115" fmla="*/ 2147483647 h 96"/>
              <a:gd name="T116" fmla="*/ 2147483647 w 96"/>
              <a:gd name="T117" fmla="*/ 2147483647 h 96"/>
              <a:gd name="T118" fmla="*/ 2147483647 w 96"/>
              <a:gd name="T119" fmla="*/ 2147483647 h 96"/>
              <a:gd name="T120" fmla="*/ 2147483647 w 96"/>
              <a:gd name="T121" fmla="*/ 2147483647 h 96"/>
              <a:gd name="T122" fmla="*/ 2147483647 w 96"/>
              <a:gd name="T123" fmla="*/ 2147483647 h 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6"/>
              <a:gd name="T187" fmla="*/ 0 h 96"/>
              <a:gd name="T188" fmla="*/ 96 w 96"/>
              <a:gd name="T189" fmla="*/ 96 h 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7" name="Freeform 66"/>
          <p:cNvSpPr>
            <a:spLocks noEditPoints="1" noChangeArrowheads="1"/>
          </p:cNvSpPr>
          <p:nvPr/>
        </p:nvSpPr>
        <p:spPr bwMode="auto">
          <a:xfrm>
            <a:off x="3321050" y="2720975"/>
            <a:ext cx="295275" cy="258763"/>
          </a:xfrm>
          <a:custGeom>
            <a:avLst/>
            <a:gdLst>
              <a:gd name="T0" fmla="*/ 2147483647 w 79"/>
              <a:gd name="T1" fmla="*/ 2147483647 h 92"/>
              <a:gd name="T2" fmla="*/ 2147483647 w 79"/>
              <a:gd name="T3" fmla="*/ 2147483647 h 92"/>
              <a:gd name="T4" fmla="*/ 2147483647 w 79"/>
              <a:gd name="T5" fmla="*/ 2147483647 h 92"/>
              <a:gd name="T6" fmla="*/ 2147483647 w 79"/>
              <a:gd name="T7" fmla="*/ 2147483647 h 92"/>
              <a:gd name="T8" fmla="*/ 2147483647 w 79"/>
              <a:gd name="T9" fmla="*/ 2147483647 h 92"/>
              <a:gd name="T10" fmla="*/ 2147483647 w 79"/>
              <a:gd name="T11" fmla="*/ 2147483647 h 92"/>
              <a:gd name="T12" fmla="*/ 2147483647 w 79"/>
              <a:gd name="T13" fmla="*/ 2147483647 h 92"/>
              <a:gd name="T14" fmla="*/ 2147483647 w 79"/>
              <a:gd name="T15" fmla="*/ 2147483647 h 92"/>
              <a:gd name="T16" fmla="*/ 2147483647 w 79"/>
              <a:gd name="T17" fmla="*/ 2147483647 h 92"/>
              <a:gd name="T18" fmla="*/ 2147483647 w 79"/>
              <a:gd name="T19" fmla="*/ 2147483647 h 92"/>
              <a:gd name="T20" fmla="*/ 2147483647 w 79"/>
              <a:gd name="T21" fmla="*/ 2147483647 h 92"/>
              <a:gd name="T22" fmla="*/ 2147483647 w 79"/>
              <a:gd name="T23" fmla="*/ 2147483647 h 92"/>
              <a:gd name="T24" fmla="*/ 2147483647 w 79"/>
              <a:gd name="T25" fmla="*/ 2147483647 h 92"/>
              <a:gd name="T26" fmla="*/ 2147483647 w 79"/>
              <a:gd name="T27" fmla="*/ 2147483647 h 92"/>
              <a:gd name="T28" fmla="*/ 2147483647 w 79"/>
              <a:gd name="T29" fmla="*/ 2147483647 h 92"/>
              <a:gd name="T30" fmla="*/ 2147483647 w 79"/>
              <a:gd name="T31" fmla="*/ 2147483647 h 92"/>
              <a:gd name="T32" fmla="*/ 2147483647 w 79"/>
              <a:gd name="T33" fmla="*/ 2147483647 h 92"/>
              <a:gd name="T34" fmla="*/ 2147483647 w 79"/>
              <a:gd name="T35" fmla="*/ 2147483647 h 92"/>
              <a:gd name="T36" fmla="*/ 2147483647 w 79"/>
              <a:gd name="T37" fmla="*/ 2147483647 h 92"/>
              <a:gd name="T38" fmla="*/ 2147483647 w 79"/>
              <a:gd name="T39" fmla="*/ 2147483647 h 92"/>
              <a:gd name="T40" fmla="*/ 0 w 79"/>
              <a:gd name="T41" fmla="*/ 2147483647 h 92"/>
              <a:gd name="T42" fmla="*/ 2147483647 w 79"/>
              <a:gd name="T43" fmla="*/ 2147483647 h 92"/>
              <a:gd name="T44" fmla="*/ 2147483647 w 79"/>
              <a:gd name="T45" fmla="*/ 0 h 92"/>
              <a:gd name="T46" fmla="*/ 2147483647 w 79"/>
              <a:gd name="T47" fmla="*/ 0 h 92"/>
              <a:gd name="T48" fmla="*/ 2147483647 w 79"/>
              <a:gd name="T49" fmla="*/ 0 h 92"/>
              <a:gd name="T50" fmla="*/ 2147483647 w 79"/>
              <a:gd name="T51" fmla="*/ 0 h 92"/>
              <a:gd name="T52" fmla="*/ 2147483647 w 79"/>
              <a:gd name="T53" fmla="*/ 2147483647 h 92"/>
              <a:gd name="T54" fmla="*/ 2147483647 w 79"/>
              <a:gd name="T55" fmla="*/ 2147483647 h 92"/>
              <a:gd name="T56" fmla="*/ 2147483647 w 79"/>
              <a:gd name="T57" fmla="*/ 2147483647 h 92"/>
              <a:gd name="T58" fmla="*/ 2147483647 w 79"/>
              <a:gd name="T59" fmla="*/ 2147483647 h 92"/>
              <a:gd name="T60" fmla="*/ 2147483647 w 79"/>
              <a:gd name="T61" fmla="*/ 2147483647 h 92"/>
              <a:gd name="T62" fmla="*/ 2147483647 w 79"/>
              <a:gd name="T63" fmla="*/ 2147483647 h 92"/>
              <a:gd name="T64" fmla="*/ 2147483647 w 79"/>
              <a:gd name="T65" fmla="*/ 2147483647 h 92"/>
              <a:gd name="T66" fmla="*/ 2147483647 w 79"/>
              <a:gd name="T67" fmla="*/ 2147483647 h 92"/>
              <a:gd name="T68" fmla="*/ 2147483647 w 79"/>
              <a:gd name="T69" fmla="*/ 2147483647 h 92"/>
              <a:gd name="T70" fmla="*/ 2147483647 w 79"/>
              <a:gd name="T71" fmla="*/ 2147483647 h 92"/>
              <a:gd name="T72" fmla="*/ 2147483647 w 79"/>
              <a:gd name="T73" fmla="*/ 2147483647 h 92"/>
              <a:gd name="T74" fmla="*/ 2147483647 w 79"/>
              <a:gd name="T75" fmla="*/ 2147483647 h 92"/>
              <a:gd name="T76" fmla="*/ 2147483647 w 79"/>
              <a:gd name="T77" fmla="*/ 2147483647 h 92"/>
              <a:gd name="T78" fmla="*/ 2147483647 w 79"/>
              <a:gd name="T79" fmla="*/ 2147483647 h 92"/>
              <a:gd name="T80" fmla="*/ 2147483647 w 79"/>
              <a:gd name="T81" fmla="*/ 2147483647 h 92"/>
              <a:gd name="T82" fmla="*/ 2147483647 w 79"/>
              <a:gd name="T83" fmla="*/ 2147483647 h 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92"/>
              <a:gd name="T128" fmla="*/ 79 w 79"/>
              <a:gd name="T129" fmla="*/ 92 h 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92">
                <a:moveTo>
                  <a:pt x="79" y="6"/>
                </a:moveTo>
                <a:cubicBezTo>
                  <a:pt x="10" y="6"/>
                  <a:pt x="10" y="6"/>
                  <a:pt x="10" y="6"/>
                </a:cubicBezTo>
                <a:cubicBezTo>
                  <a:pt x="9" y="7"/>
                  <a:pt x="8" y="8"/>
                  <a:pt x="8" y="9"/>
                </a:cubicBezTo>
                <a:cubicBezTo>
                  <a:pt x="7" y="10"/>
                  <a:pt x="7" y="11"/>
                  <a:pt x="7" y="12"/>
                </a:cubicBezTo>
                <a:cubicBezTo>
                  <a:pt x="7" y="13"/>
                  <a:pt x="7" y="14"/>
                  <a:pt x="8" y="15"/>
                </a:cubicBezTo>
                <a:cubicBezTo>
                  <a:pt x="8" y="16"/>
                  <a:pt x="9" y="18"/>
                  <a:pt x="10" y="18"/>
                </a:cubicBezTo>
                <a:cubicBezTo>
                  <a:pt x="14" y="18"/>
                  <a:pt x="14" y="18"/>
                  <a:pt x="14" y="18"/>
                </a:cubicBezTo>
                <a:cubicBezTo>
                  <a:pt x="13" y="20"/>
                  <a:pt x="11" y="22"/>
                  <a:pt x="11" y="22"/>
                </a:cubicBezTo>
                <a:cubicBezTo>
                  <a:pt x="11" y="55"/>
                  <a:pt x="11" y="55"/>
                  <a:pt x="11" y="55"/>
                </a:cubicBezTo>
                <a:cubicBezTo>
                  <a:pt x="21" y="47"/>
                  <a:pt x="21" y="47"/>
                  <a:pt x="21" y="47"/>
                </a:cubicBezTo>
                <a:cubicBezTo>
                  <a:pt x="33" y="54"/>
                  <a:pt x="33" y="54"/>
                  <a:pt x="33" y="54"/>
                </a:cubicBezTo>
                <a:cubicBezTo>
                  <a:pt x="33" y="22"/>
                  <a:pt x="33" y="22"/>
                  <a:pt x="33" y="22"/>
                </a:cubicBezTo>
                <a:cubicBezTo>
                  <a:pt x="36" y="18"/>
                  <a:pt x="36" y="18"/>
                  <a:pt x="36" y="18"/>
                </a:cubicBezTo>
                <a:cubicBezTo>
                  <a:pt x="79" y="18"/>
                  <a:pt x="79" y="18"/>
                  <a:pt x="79" y="18"/>
                </a:cubicBezTo>
                <a:cubicBezTo>
                  <a:pt x="79" y="22"/>
                  <a:pt x="79" y="22"/>
                  <a:pt x="79" y="22"/>
                </a:cubicBezTo>
                <a:cubicBezTo>
                  <a:pt x="79" y="25"/>
                  <a:pt x="79" y="25"/>
                  <a:pt x="79" y="25"/>
                </a:cubicBezTo>
                <a:cubicBezTo>
                  <a:pt x="79" y="92"/>
                  <a:pt x="79" y="92"/>
                  <a:pt x="79" y="92"/>
                </a:cubicBezTo>
                <a:cubicBezTo>
                  <a:pt x="13" y="92"/>
                  <a:pt x="13" y="92"/>
                  <a:pt x="13" y="92"/>
                </a:cubicBezTo>
                <a:cubicBezTo>
                  <a:pt x="7" y="91"/>
                  <a:pt x="2" y="90"/>
                  <a:pt x="1" y="85"/>
                </a:cubicBezTo>
                <a:cubicBezTo>
                  <a:pt x="1" y="13"/>
                  <a:pt x="1" y="13"/>
                  <a:pt x="1" y="13"/>
                </a:cubicBezTo>
                <a:cubicBezTo>
                  <a:pt x="0" y="13"/>
                  <a:pt x="0" y="12"/>
                  <a:pt x="0" y="12"/>
                </a:cubicBezTo>
                <a:cubicBezTo>
                  <a:pt x="1" y="10"/>
                  <a:pt x="1" y="8"/>
                  <a:pt x="2" y="6"/>
                </a:cubicBezTo>
                <a:cubicBezTo>
                  <a:pt x="3" y="3"/>
                  <a:pt x="5" y="1"/>
                  <a:pt x="8" y="0"/>
                </a:cubicBezTo>
                <a:cubicBezTo>
                  <a:pt x="9" y="0"/>
                  <a:pt x="9" y="0"/>
                  <a:pt x="9" y="0"/>
                </a:cubicBezTo>
                <a:cubicBezTo>
                  <a:pt x="10" y="0"/>
                  <a:pt x="10" y="0"/>
                  <a:pt x="10" y="0"/>
                </a:cubicBezTo>
                <a:cubicBezTo>
                  <a:pt x="79" y="0"/>
                  <a:pt x="79" y="0"/>
                  <a:pt x="79" y="0"/>
                </a:cubicBezTo>
                <a:cubicBezTo>
                  <a:pt x="79" y="6"/>
                  <a:pt x="79" y="6"/>
                  <a:pt x="79" y="6"/>
                </a:cubicBezTo>
                <a:close/>
                <a:moveTo>
                  <a:pt x="12" y="16"/>
                </a:moveTo>
                <a:cubicBezTo>
                  <a:pt x="74" y="16"/>
                  <a:pt x="74" y="16"/>
                  <a:pt x="74" y="16"/>
                </a:cubicBezTo>
                <a:cubicBezTo>
                  <a:pt x="74" y="14"/>
                  <a:pt x="74" y="14"/>
                  <a:pt x="74" y="14"/>
                </a:cubicBezTo>
                <a:cubicBezTo>
                  <a:pt x="11" y="14"/>
                  <a:pt x="11" y="14"/>
                  <a:pt x="11" y="14"/>
                </a:cubicBezTo>
                <a:cubicBezTo>
                  <a:pt x="12" y="16"/>
                  <a:pt x="12" y="16"/>
                  <a:pt x="12" y="16"/>
                </a:cubicBezTo>
                <a:close/>
                <a:moveTo>
                  <a:pt x="11" y="12"/>
                </a:moveTo>
                <a:cubicBezTo>
                  <a:pt x="11" y="13"/>
                  <a:pt x="11" y="13"/>
                  <a:pt x="11" y="13"/>
                </a:cubicBezTo>
                <a:cubicBezTo>
                  <a:pt x="74" y="13"/>
                  <a:pt x="74" y="13"/>
                  <a:pt x="74" y="13"/>
                </a:cubicBezTo>
                <a:cubicBezTo>
                  <a:pt x="74" y="12"/>
                  <a:pt x="74" y="12"/>
                  <a:pt x="74" y="12"/>
                </a:cubicBezTo>
                <a:cubicBezTo>
                  <a:pt x="11" y="12"/>
                  <a:pt x="11" y="12"/>
                  <a:pt x="11" y="12"/>
                </a:cubicBezTo>
                <a:close/>
                <a:moveTo>
                  <a:pt x="12" y="9"/>
                </a:moveTo>
                <a:cubicBezTo>
                  <a:pt x="11" y="10"/>
                  <a:pt x="11" y="10"/>
                  <a:pt x="11" y="10"/>
                </a:cubicBezTo>
                <a:cubicBezTo>
                  <a:pt x="74" y="10"/>
                  <a:pt x="74" y="10"/>
                  <a:pt x="74" y="10"/>
                </a:cubicBezTo>
                <a:cubicBezTo>
                  <a:pt x="74" y="9"/>
                  <a:pt x="74" y="9"/>
                  <a:pt x="74" y="9"/>
                </a:cubicBezTo>
                <a:lnTo>
                  <a:pt x="12"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8" name="Freeform 67"/>
          <p:cNvSpPr>
            <a:spLocks noEditPoints="1" noChangeArrowheads="1"/>
          </p:cNvSpPr>
          <p:nvPr/>
        </p:nvSpPr>
        <p:spPr bwMode="auto">
          <a:xfrm>
            <a:off x="4745038" y="2679700"/>
            <a:ext cx="288925" cy="317500"/>
          </a:xfrm>
          <a:custGeom>
            <a:avLst/>
            <a:gdLst>
              <a:gd name="T0" fmla="*/ 2147483647 w 77"/>
              <a:gd name="T1" fmla="*/ 2147483647 h 113"/>
              <a:gd name="T2" fmla="*/ 2147483647 w 77"/>
              <a:gd name="T3" fmla="*/ 2147483647 h 113"/>
              <a:gd name="T4" fmla="*/ 2147483647 w 77"/>
              <a:gd name="T5" fmla="*/ 2147483647 h 113"/>
              <a:gd name="T6" fmla="*/ 2147483647 w 77"/>
              <a:gd name="T7" fmla="*/ 2147483647 h 113"/>
              <a:gd name="T8" fmla="*/ 2147483647 w 77"/>
              <a:gd name="T9" fmla="*/ 2147483647 h 113"/>
              <a:gd name="T10" fmla="*/ 2147483647 w 77"/>
              <a:gd name="T11" fmla="*/ 2147483647 h 113"/>
              <a:gd name="T12" fmla="*/ 2147483647 w 77"/>
              <a:gd name="T13" fmla="*/ 2147483647 h 113"/>
              <a:gd name="T14" fmla="*/ 2147483647 w 77"/>
              <a:gd name="T15" fmla="*/ 2147483647 h 113"/>
              <a:gd name="T16" fmla="*/ 2147483647 w 77"/>
              <a:gd name="T17" fmla="*/ 2147483647 h 113"/>
              <a:gd name="T18" fmla="*/ 2147483647 w 77"/>
              <a:gd name="T19" fmla="*/ 2147483647 h 113"/>
              <a:gd name="T20" fmla="*/ 2147483647 w 77"/>
              <a:gd name="T21" fmla="*/ 2147483647 h 113"/>
              <a:gd name="T22" fmla="*/ 2147483647 w 77"/>
              <a:gd name="T23" fmla="*/ 2147483647 h 113"/>
              <a:gd name="T24" fmla="*/ 2147483647 w 77"/>
              <a:gd name="T25" fmla="*/ 2147483647 h 113"/>
              <a:gd name="T26" fmla="*/ 2147483647 w 77"/>
              <a:gd name="T27" fmla="*/ 2147483647 h 113"/>
              <a:gd name="T28" fmla="*/ 2147483647 w 77"/>
              <a:gd name="T29" fmla="*/ 2147483647 h 113"/>
              <a:gd name="T30" fmla="*/ 2147483647 w 77"/>
              <a:gd name="T31" fmla="*/ 2147483647 h 113"/>
              <a:gd name="T32" fmla="*/ 2147483647 w 77"/>
              <a:gd name="T33" fmla="*/ 2147483647 h 113"/>
              <a:gd name="T34" fmla="*/ 2147483647 w 77"/>
              <a:gd name="T35" fmla="*/ 2147483647 h 113"/>
              <a:gd name="T36" fmla="*/ 2147483647 w 77"/>
              <a:gd name="T37" fmla="*/ 2147483647 h 113"/>
              <a:gd name="T38" fmla="*/ 2147483647 w 77"/>
              <a:gd name="T39" fmla="*/ 2147483647 h 113"/>
              <a:gd name="T40" fmla="*/ 2147483647 w 77"/>
              <a:gd name="T41" fmla="*/ 2147483647 h 113"/>
              <a:gd name="T42" fmla="*/ 2147483647 w 77"/>
              <a:gd name="T43" fmla="*/ 2147483647 h 113"/>
              <a:gd name="T44" fmla="*/ 2147483647 w 77"/>
              <a:gd name="T45" fmla="*/ 2147483647 h 113"/>
              <a:gd name="T46" fmla="*/ 2147483647 w 77"/>
              <a:gd name="T47" fmla="*/ 2147483647 h 113"/>
              <a:gd name="T48" fmla="*/ 2147483647 w 77"/>
              <a:gd name="T49" fmla="*/ 2147483647 h 113"/>
              <a:gd name="T50" fmla="*/ 2147483647 w 77"/>
              <a:gd name="T51" fmla="*/ 2147483647 h 113"/>
              <a:gd name="T52" fmla="*/ 2147483647 w 77"/>
              <a:gd name="T53" fmla="*/ 2147483647 h 113"/>
              <a:gd name="T54" fmla="*/ 2147483647 w 77"/>
              <a:gd name="T55" fmla="*/ 2147483647 h 113"/>
              <a:gd name="T56" fmla="*/ 2147483647 w 77"/>
              <a:gd name="T57" fmla="*/ 2147483647 h 113"/>
              <a:gd name="T58" fmla="*/ 2147483647 w 77"/>
              <a:gd name="T59" fmla="*/ 2147483647 h 113"/>
              <a:gd name="T60" fmla="*/ 2147483647 w 77"/>
              <a:gd name="T61" fmla="*/ 2147483647 h 113"/>
              <a:gd name="T62" fmla="*/ 2147483647 w 77"/>
              <a:gd name="T63" fmla="*/ 2147483647 h 113"/>
              <a:gd name="T64" fmla="*/ 2147483647 w 77"/>
              <a:gd name="T65" fmla="*/ 2147483647 h 113"/>
              <a:gd name="T66" fmla="*/ 2147483647 w 77"/>
              <a:gd name="T67" fmla="*/ 2147483647 h 113"/>
              <a:gd name="T68" fmla="*/ 2147483647 w 77"/>
              <a:gd name="T69" fmla="*/ 2147483647 h 113"/>
              <a:gd name="T70" fmla="*/ 2147483647 w 77"/>
              <a:gd name="T71" fmla="*/ 2147483647 h 113"/>
              <a:gd name="T72" fmla="*/ 2147483647 w 77"/>
              <a:gd name="T73" fmla="*/ 2147483647 h 113"/>
              <a:gd name="T74" fmla="*/ 2147483647 w 77"/>
              <a:gd name="T75" fmla="*/ 2147483647 h 113"/>
              <a:gd name="T76" fmla="*/ 2147483647 w 77"/>
              <a:gd name="T77" fmla="*/ 2147483647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69" name="Freeform 68"/>
          <p:cNvSpPr>
            <a:spLocks noEditPoints="1" noChangeArrowheads="1"/>
          </p:cNvSpPr>
          <p:nvPr/>
        </p:nvSpPr>
        <p:spPr bwMode="auto">
          <a:xfrm>
            <a:off x="5394325" y="2217738"/>
            <a:ext cx="352425" cy="228600"/>
          </a:xfrm>
          <a:custGeom>
            <a:avLst/>
            <a:gdLst>
              <a:gd name="T0" fmla="*/ 2147483647 w 94"/>
              <a:gd name="T1" fmla="*/ 2147483647 h 81"/>
              <a:gd name="T2" fmla="*/ 2147483647 w 94"/>
              <a:gd name="T3" fmla="*/ 2147483647 h 81"/>
              <a:gd name="T4" fmla="*/ 2147483647 w 94"/>
              <a:gd name="T5" fmla="*/ 2147483647 h 81"/>
              <a:gd name="T6" fmla="*/ 2147483647 w 94"/>
              <a:gd name="T7" fmla="*/ 0 h 81"/>
              <a:gd name="T8" fmla="*/ 2147483647 w 94"/>
              <a:gd name="T9" fmla="*/ 2147483647 h 81"/>
              <a:gd name="T10" fmla="*/ 2147483647 w 94"/>
              <a:gd name="T11" fmla="*/ 2147483647 h 81"/>
              <a:gd name="T12" fmla="*/ 2147483647 w 94"/>
              <a:gd name="T13" fmla="*/ 2147483647 h 81"/>
              <a:gd name="T14" fmla="*/ 2147483647 w 94"/>
              <a:gd name="T15" fmla="*/ 2147483647 h 81"/>
              <a:gd name="T16" fmla="*/ 2147483647 w 94"/>
              <a:gd name="T17" fmla="*/ 2147483647 h 81"/>
              <a:gd name="T18" fmla="*/ 2147483647 w 94"/>
              <a:gd name="T19" fmla="*/ 2147483647 h 81"/>
              <a:gd name="T20" fmla="*/ 2147483647 w 94"/>
              <a:gd name="T21" fmla="*/ 2147483647 h 81"/>
              <a:gd name="T22" fmla="*/ 2147483647 w 94"/>
              <a:gd name="T23" fmla="*/ 2147483647 h 81"/>
              <a:gd name="T24" fmla="*/ 2147483647 w 94"/>
              <a:gd name="T25" fmla="*/ 2147483647 h 81"/>
              <a:gd name="T26" fmla="*/ 2147483647 w 94"/>
              <a:gd name="T27" fmla="*/ 2147483647 h 81"/>
              <a:gd name="T28" fmla="*/ 2147483647 w 94"/>
              <a:gd name="T29" fmla="*/ 2147483647 h 81"/>
              <a:gd name="T30" fmla="*/ 2147483647 w 94"/>
              <a:gd name="T31" fmla="*/ 2147483647 h 81"/>
              <a:gd name="T32" fmla="*/ 2147483647 w 94"/>
              <a:gd name="T33" fmla="*/ 2147483647 h 81"/>
              <a:gd name="T34" fmla="*/ 2147483647 w 94"/>
              <a:gd name="T35" fmla="*/ 2147483647 h 81"/>
              <a:gd name="T36" fmla="*/ 2147483647 w 94"/>
              <a:gd name="T37" fmla="*/ 2147483647 h 81"/>
              <a:gd name="T38" fmla="*/ 2147483647 w 94"/>
              <a:gd name="T39" fmla="*/ 2147483647 h 81"/>
              <a:gd name="T40" fmla="*/ 2147483647 w 94"/>
              <a:gd name="T41" fmla="*/ 2147483647 h 81"/>
              <a:gd name="T42" fmla="*/ 2147483647 w 94"/>
              <a:gd name="T43" fmla="*/ 2147483647 h 81"/>
              <a:gd name="T44" fmla="*/ 2147483647 w 94"/>
              <a:gd name="T45" fmla="*/ 0 h 81"/>
              <a:gd name="T46" fmla="*/ 2147483647 w 94"/>
              <a:gd name="T47" fmla="*/ 0 h 81"/>
              <a:gd name="T48" fmla="*/ 2147483647 w 94"/>
              <a:gd name="T49" fmla="*/ 2147483647 h 81"/>
              <a:gd name="T50" fmla="*/ 2147483647 w 94"/>
              <a:gd name="T51" fmla="*/ 2147483647 h 81"/>
              <a:gd name="T52" fmla="*/ 2147483647 w 94"/>
              <a:gd name="T53" fmla="*/ 2147483647 h 81"/>
              <a:gd name="T54" fmla="*/ 2147483647 w 94"/>
              <a:gd name="T55" fmla="*/ 2147483647 h 81"/>
              <a:gd name="T56" fmla="*/ 2147483647 w 94"/>
              <a:gd name="T57" fmla="*/ 2147483647 h 81"/>
              <a:gd name="T58" fmla="*/ 2147483647 w 94"/>
              <a:gd name="T59" fmla="*/ 2147483647 h 81"/>
              <a:gd name="T60" fmla="*/ 2147483647 w 94"/>
              <a:gd name="T61" fmla="*/ 214748364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0" name="Freeform 69"/>
          <p:cNvSpPr>
            <a:spLocks noEditPoints="1" noChangeArrowheads="1"/>
          </p:cNvSpPr>
          <p:nvPr/>
        </p:nvSpPr>
        <p:spPr bwMode="auto">
          <a:xfrm>
            <a:off x="1903413" y="4768850"/>
            <a:ext cx="358775" cy="279400"/>
          </a:xfrm>
          <a:custGeom>
            <a:avLst/>
            <a:gdLst>
              <a:gd name="T0" fmla="*/ 2147483647 w 96"/>
              <a:gd name="T1" fmla="*/ 2147483647 h 99"/>
              <a:gd name="T2" fmla="*/ 2147483647 w 96"/>
              <a:gd name="T3" fmla="*/ 2147483647 h 99"/>
              <a:gd name="T4" fmla="*/ 2147483647 w 96"/>
              <a:gd name="T5" fmla="*/ 2147483647 h 99"/>
              <a:gd name="T6" fmla="*/ 2147483647 w 96"/>
              <a:gd name="T7" fmla="*/ 2147483647 h 99"/>
              <a:gd name="T8" fmla="*/ 2147483647 w 96"/>
              <a:gd name="T9" fmla="*/ 2147483647 h 99"/>
              <a:gd name="T10" fmla="*/ 2147483647 w 96"/>
              <a:gd name="T11" fmla="*/ 2147483647 h 99"/>
              <a:gd name="T12" fmla="*/ 2147483647 w 96"/>
              <a:gd name="T13" fmla="*/ 2147483647 h 99"/>
              <a:gd name="T14" fmla="*/ 2147483647 w 96"/>
              <a:gd name="T15" fmla="*/ 2147483647 h 99"/>
              <a:gd name="T16" fmla="*/ 2147483647 w 96"/>
              <a:gd name="T17" fmla="*/ 2147483647 h 99"/>
              <a:gd name="T18" fmla="*/ 2147483647 w 96"/>
              <a:gd name="T19" fmla="*/ 2147483647 h 99"/>
              <a:gd name="T20" fmla="*/ 2147483647 w 96"/>
              <a:gd name="T21" fmla="*/ 2147483647 h 99"/>
              <a:gd name="T22" fmla="*/ 2147483647 w 96"/>
              <a:gd name="T23" fmla="*/ 2147483647 h 99"/>
              <a:gd name="T24" fmla="*/ 2147483647 w 96"/>
              <a:gd name="T25" fmla="*/ 2147483647 h 99"/>
              <a:gd name="T26" fmla="*/ 2147483647 w 96"/>
              <a:gd name="T27" fmla="*/ 2147483647 h 99"/>
              <a:gd name="T28" fmla="*/ 0 w 96"/>
              <a:gd name="T29" fmla="*/ 2147483647 h 99"/>
              <a:gd name="T30" fmla="*/ 2147483647 w 96"/>
              <a:gd name="T31" fmla="*/ 2147483647 h 99"/>
              <a:gd name="T32" fmla="*/ 2147483647 w 96"/>
              <a:gd name="T33" fmla="*/ 2147483647 h 99"/>
              <a:gd name="T34" fmla="*/ 2147483647 w 96"/>
              <a:gd name="T35" fmla="*/ 2147483647 h 99"/>
              <a:gd name="T36" fmla="*/ 2147483647 w 96"/>
              <a:gd name="T37" fmla="*/ 2147483647 h 99"/>
              <a:gd name="T38" fmla="*/ 2147483647 w 96"/>
              <a:gd name="T39" fmla="*/ 2147483647 h 99"/>
              <a:gd name="T40" fmla="*/ 2147483647 w 96"/>
              <a:gd name="T41" fmla="*/ 2147483647 h 99"/>
              <a:gd name="T42" fmla="*/ 2147483647 w 96"/>
              <a:gd name="T43" fmla="*/ 2147483647 h 99"/>
              <a:gd name="T44" fmla="*/ 2147483647 w 96"/>
              <a:gd name="T45" fmla="*/ 0 h 99"/>
              <a:gd name="T46" fmla="*/ 2147483647 w 96"/>
              <a:gd name="T47" fmla="*/ 2147483647 h 99"/>
              <a:gd name="T48" fmla="*/ 2147483647 w 96"/>
              <a:gd name="T49" fmla="*/ 2147483647 h 99"/>
              <a:gd name="T50" fmla="*/ 2147483647 w 96"/>
              <a:gd name="T51" fmla="*/ 2147483647 h 99"/>
              <a:gd name="T52" fmla="*/ 2147483647 w 96"/>
              <a:gd name="T53" fmla="*/ 2147483647 h 99"/>
              <a:gd name="T54" fmla="*/ 2147483647 w 96"/>
              <a:gd name="T55" fmla="*/ 2147483647 h 99"/>
              <a:gd name="T56" fmla="*/ 2147483647 w 96"/>
              <a:gd name="T57" fmla="*/ 2147483647 h 99"/>
              <a:gd name="T58" fmla="*/ 2147483647 w 96"/>
              <a:gd name="T59" fmla="*/ 2147483647 h 99"/>
              <a:gd name="T60" fmla="*/ 2147483647 w 96"/>
              <a:gd name="T61" fmla="*/ 2147483647 h 99"/>
              <a:gd name="T62" fmla="*/ 2147483647 w 96"/>
              <a:gd name="T63" fmla="*/ 2147483647 h 99"/>
              <a:gd name="T64" fmla="*/ 2147483647 w 96"/>
              <a:gd name="T65" fmla="*/ 2147483647 h 99"/>
              <a:gd name="T66" fmla="*/ 2147483647 w 96"/>
              <a:gd name="T67" fmla="*/ 2147483647 h 99"/>
              <a:gd name="T68" fmla="*/ 2147483647 w 96"/>
              <a:gd name="T69" fmla="*/ 2147483647 h 99"/>
              <a:gd name="T70" fmla="*/ 2147483647 w 96"/>
              <a:gd name="T71" fmla="*/ 2147483647 h 99"/>
              <a:gd name="T72" fmla="*/ 2147483647 w 96"/>
              <a:gd name="T73" fmla="*/ 2147483647 h 99"/>
              <a:gd name="T74" fmla="*/ 2147483647 w 96"/>
              <a:gd name="T75" fmla="*/ 2147483647 h 99"/>
              <a:gd name="T76" fmla="*/ 2147483647 w 96"/>
              <a:gd name="T77" fmla="*/ 2147483647 h 99"/>
              <a:gd name="T78" fmla="*/ 2147483647 w 96"/>
              <a:gd name="T79" fmla="*/ 2147483647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9"/>
              <a:gd name="T122" fmla="*/ 96 w 96"/>
              <a:gd name="T123" fmla="*/ 99 h 9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1" name="Freeform 70"/>
          <p:cNvSpPr>
            <a:spLocks noChangeArrowheads="1"/>
          </p:cNvSpPr>
          <p:nvPr/>
        </p:nvSpPr>
        <p:spPr bwMode="auto">
          <a:xfrm>
            <a:off x="7489825" y="1701800"/>
            <a:ext cx="317500" cy="219075"/>
          </a:xfrm>
          <a:custGeom>
            <a:avLst/>
            <a:gdLst>
              <a:gd name="T0" fmla="*/ 2147483647 w 85"/>
              <a:gd name="T1" fmla="*/ 0 h 78"/>
              <a:gd name="T2" fmla="*/ 2147483647 w 85"/>
              <a:gd name="T3" fmla="*/ 2147483647 h 78"/>
              <a:gd name="T4" fmla="*/ 2147483647 w 85"/>
              <a:gd name="T5" fmla="*/ 2147483647 h 78"/>
              <a:gd name="T6" fmla="*/ 2147483647 w 85"/>
              <a:gd name="T7" fmla="*/ 2147483647 h 78"/>
              <a:gd name="T8" fmla="*/ 0 w 85"/>
              <a:gd name="T9" fmla="*/ 2147483647 h 78"/>
              <a:gd name="T10" fmla="*/ 0 w 85"/>
              <a:gd name="T11" fmla="*/ 2147483647 h 78"/>
              <a:gd name="T12" fmla="*/ 2147483647 w 85"/>
              <a:gd name="T13" fmla="*/ 2147483647 h 78"/>
              <a:gd name="T14" fmla="*/ 0 w 85"/>
              <a:gd name="T15" fmla="*/ 2147483647 h 78"/>
              <a:gd name="T16" fmla="*/ 0 w 85"/>
              <a:gd name="T17" fmla="*/ 2147483647 h 78"/>
              <a:gd name="T18" fmla="*/ 2147483647 w 85"/>
              <a:gd name="T19" fmla="*/ 2147483647 h 78"/>
              <a:gd name="T20" fmla="*/ 2147483647 w 85"/>
              <a:gd name="T21" fmla="*/ 2147483647 h 78"/>
              <a:gd name="T22" fmla="*/ 2147483647 w 85"/>
              <a:gd name="T23" fmla="*/ 2147483647 h 78"/>
              <a:gd name="T24" fmla="*/ 2147483647 w 85"/>
              <a:gd name="T25" fmla="*/ 2147483647 h 78"/>
              <a:gd name="T26" fmla="*/ 2147483647 w 85"/>
              <a:gd name="T27" fmla="*/ 2147483647 h 78"/>
              <a:gd name="T28" fmla="*/ 2147483647 w 85"/>
              <a:gd name="T29" fmla="*/ 2147483647 h 78"/>
              <a:gd name="T30" fmla="*/ 2147483647 w 85"/>
              <a:gd name="T31" fmla="*/ 2147483647 h 78"/>
              <a:gd name="T32" fmla="*/ 2147483647 w 85"/>
              <a:gd name="T33" fmla="*/ 2147483647 h 78"/>
              <a:gd name="T34" fmla="*/ 2147483647 w 85"/>
              <a:gd name="T35" fmla="*/ 2147483647 h 78"/>
              <a:gd name="T36" fmla="*/ 2147483647 w 85"/>
              <a:gd name="T37" fmla="*/ 2147483647 h 78"/>
              <a:gd name="T38" fmla="*/ 2147483647 w 85"/>
              <a:gd name="T39" fmla="*/ 2147483647 h 78"/>
              <a:gd name="T40" fmla="*/ 2147483647 w 85"/>
              <a:gd name="T41" fmla="*/ 2147483647 h 78"/>
              <a:gd name="T42" fmla="*/ 2147483647 w 85"/>
              <a:gd name="T43" fmla="*/ 2147483647 h 78"/>
              <a:gd name="T44" fmla="*/ 2147483647 w 85"/>
              <a:gd name="T45" fmla="*/ 2147483647 h 78"/>
              <a:gd name="T46" fmla="*/ 2147483647 w 85"/>
              <a:gd name="T47" fmla="*/ 2147483647 h 78"/>
              <a:gd name="T48" fmla="*/ 2147483647 w 85"/>
              <a:gd name="T49" fmla="*/ 2147483647 h 78"/>
              <a:gd name="T50" fmla="*/ 2147483647 w 85"/>
              <a:gd name="T51" fmla="*/ 2147483647 h 78"/>
              <a:gd name="T52" fmla="*/ 2147483647 w 85"/>
              <a:gd name="T53" fmla="*/ 2147483647 h 78"/>
              <a:gd name="T54" fmla="*/ 2147483647 w 85"/>
              <a:gd name="T55" fmla="*/ 2147483647 h 78"/>
              <a:gd name="T56" fmla="*/ 2147483647 w 85"/>
              <a:gd name="T57" fmla="*/ 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78"/>
              <a:gd name="T89" fmla="*/ 85 w 85"/>
              <a:gd name="T90" fmla="*/ 78 h 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2" name="Freeform 71"/>
          <p:cNvSpPr>
            <a:spLocks noEditPoints="1" noChangeArrowheads="1"/>
          </p:cNvSpPr>
          <p:nvPr/>
        </p:nvSpPr>
        <p:spPr bwMode="auto">
          <a:xfrm>
            <a:off x="7459663" y="1163638"/>
            <a:ext cx="352425" cy="277812"/>
          </a:xfrm>
          <a:custGeom>
            <a:avLst/>
            <a:gdLst>
              <a:gd name="T0" fmla="*/ 2147483647 w 222"/>
              <a:gd name="T1" fmla="*/ 2147483647 h 233"/>
              <a:gd name="T2" fmla="*/ 2147483647 w 222"/>
              <a:gd name="T3" fmla="*/ 2147483647 h 233"/>
              <a:gd name="T4" fmla="*/ 2147483647 w 222"/>
              <a:gd name="T5" fmla="*/ 2147483647 h 233"/>
              <a:gd name="T6" fmla="*/ 2147483647 w 222"/>
              <a:gd name="T7" fmla="*/ 2147483647 h 233"/>
              <a:gd name="T8" fmla="*/ 2147483647 w 222"/>
              <a:gd name="T9" fmla="*/ 2147483647 h 233"/>
              <a:gd name="T10" fmla="*/ 2147483647 w 222"/>
              <a:gd name="T11" fmla="*/ 2147483647 h 233"/>
              <a:gd name="T12" fmla="*/ 2147483647 w 222"/>
              <a:gd name="T13" fmla="*/ 2147483647 h 233"/>
              <a:gd name="T14" fmla="*/ 2147483647 w 222"/>
              <a:gd name="T15" fmla="*/ 2147483647 h 233"/>
              <a:gd name="T16" fmla="*/ 2147483647 w 222"/>
              <a:gd name="T17" fmla="*/ 2147483647 h 233"/>
              <a:gd name="T18" fmla="*/ 2147483647 w 222"/>
              <a:gd name="T19" fmla="*/ 2147483647 h 233"/>
              <a:gd name="T20" fmla="*/ 2147483647 w 222"/>
              <a:gd name="T21" fmla="*/ 2147483647 h 233"/>
              <a:gd name="T22" fmla="*/ 2147483647 w 222"/>
              <a:gd name="T23" fmla="*/ 2147483647 h 233"/>
              <a:gd name="T24" fmla="*/ 2147483647 w 222"/>
              <a:gd name="T25" fmla="*/ 2147483647 h 233"/>
              <a:gd name="T26" fmla="*/ 2147483647 w 222"/>
              <a:gd name="T27" fmla="*/ 0 h 233"/>
              <a:gd name="T28" fmla="*/ 2147483647 w 222"/>
              <a:gd name="T29" fmla="*/ 0 h 233"/>
              <a:gd name="T30" fmla="*/ 2147483647 w 222"/>
              <a:gd name="T31" fmla="*/ 2147483647 h 233"/>
              <a:gd name="T32" fmla="*/ 2147483647 w 222"/>
              <a:gd name="T33" fmla="*/ 2147483647 h 233"/>
              <a:gd name="T34" fmla="*/ 2147483647 w 222"/>
              <a:gd name="T35" fmla="*/ 2147483647 h 233"/>
              <a:gd name="T36" fmla="*/ 2147483647 w 222"/>
              <a:gd name="T37" fmla="*/ 2147483647 h 233"/>
              <a:gd name="T38" fmla="*/ 2147483647 w 222"/>
              <a:gd name="T39" fmla="*/ 2147483647 h 233"/>
              <a:gd name="T40" fmla="*/ 2147483647 w 222"/>
              <a:gd name="T41" fmla="*/ 2147483647 h 233"/>
              <a:gd name="T42" fmla="*/ 2147483647 w 222"/>
              <a:gd name="T43" fmla="*/ 2147483647 h 233"/>
              <a:gd name="T44" fmla="*/ 0 w 222"/>
              <a:gd name="T45" fmla="*/ 2147483647 h 233"/>
              <a:gd name="T46" fmla="*/ 0 w 222"/>
              <a:gd name="T47" fmla="*/ 2147483647 h 233"/>
              <a:gd name="T48" fmla="*/ 2147483647 w 222"/>
              <a:gd name="T49" fmla="*/ 2147483647 h 233"/>
              <a:gd name="T50" fmla="*/ 2147483647 w 222"/>
              <a:gd name="T51" fmla="*/ 2147483647 h 233"/>
              <a:gd name="T52" fmla="*/ 2147483647 w 222"/>
              <a:gd name="T53" fmla="*/ 2147483647 h 233"/>
              <a:gd name="T54" fmla="*/ 2147483647 w 222"/>
              <a:gd name="T55" fmla="*/ 2147483647 h 233"/>
              <a:gd name="T56" fmla="*/ 2147483647 w 222"/>
              <a:gd name="T57" fmla="*/ 2147483647 h 233"/>
              <a:gd name="T58" fmla="*/ 2147483647 w 222"/>
              <a:gd name="T59" fmla="*/ 2147483647 h 233"/>
              <a:gd name="T60" fmla="*/ 2147483647 w 222"/>
              <a:gd name="T61" fmla="*/ 2147483647 h 233"/>
              <a:gd name="T62" fmla="*/ 2147483647 w 222"/>
              <a:gd name="T63" fmla="*/ 2147483647 h 233"/>
              <a:gd name="T64" fmla="*/ 2147483647 w 222"/>
              <a:gd name="T65" fmla="*/ 2147483647 h 233"/>
              <a:gd name="T66" fmla="*/ 2147483647 w 222"/>
              <a:gd name="T67" fmla="*/ 2147483647 h 233"/>
              <a:gd name="T68" fmla="*/ 2147483647 w 222"/>
              <a:gd name="T69" fmla="*/ 2147483647 h 233"/>
              <a:gd name="T70" fmla="*/ 2147483647 w 222"/>
              <a:gd name="T71" fmla="*/ 2147483647 h 233"/>
              <a:gd name="T72" fmla="*/ 2147483647 w 222"/>
              <a:gd name="T73" fmla="*/ 2147483647 h 233"/>
              <a:gd name="T74" fmla="*/ 2147483647 w 222"/>
              <a:gd name="T75" fmla="*/ 2147483647 h 233"/>
              <a:gd name="T76" fmla="*/ 2147483647 w 222"/>
              <a:gd name="T77" fmla="*/ 2147483647 h 233"/>
              <a:gd name="T78" fmla="*/ 2147483647 w 222"/>
              <a:gd name="T79" fmla="*/ 2147483647 h 233"/>
              <a:gd name="T80" fmla="*/ 2147483647 w 222"/>
              <a:gd name="T81" fmla="*/ 2147483647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close/>
                <a:moveTo>
                  <a:pt x="31" y="170"/>
                </a:moveTo>
                <a:lnTo>
                  <a:pt x="7" y="158"/>
                </a:lnTo>
                <a:lnTo>
                  <a:pt x="7" y="210"/>
                </a:lnTo>
                <a:lnTo>
                  <a:pt x="31" y="222"/>
                </a:lnTo>
                <a:lnTo>
                  <a:pt x="31" y="170"/>
                </a:lnTo>
                <a:close/>
                <a:moveTo>
                  <a:pt x="88" y="103"/>
                </a:moveTo>
                <a:lnTo>
                  <a:pt x="109" y="113"/>
                </a:lnTo>
                <a:lnTo>
                  <a:pt x="137" y="101"/>
                </a:lnTo>
                <a:lnTo>
                  <a:pt x="116" y="92"/>
                </a:lnTo>
                <a:lnTo>
                  <a:pt x="88" y="103"/>
                </a:lnTo>
                <a:close/>
                <a:moveTo>
                  <a:pt x="69" y="101"/>
                </a:moveTo>
                <a:lnTo>
                  <a:pt x="76" y="99"/>
                </a:lnTo>
                <a:lnTo>
                  <a:pt x="116" y="82"/>
                </a:lnTo>
                <a:lnTo>
                  <a:pt x="118" y="82"/>
                </a:lnTo>
                <a:lnTo>
                  <a:pt x="132" y="89"/>
                </a:lnTo>
                <a:lnTo>
                  <a:pt x="132" y="23"/>
                </a:lnTo>
                <a:lnTo>
                  <a:pt x="132" y="18"/>
                </a:lnTo>
                <a:lnTo>
                  <a:pt x="140" y="14"/>
                </a:lnTo>
                <a:lnTo>
                  <a:pt x="180"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close/>
                <a:moveTo>
                  <a:pt x="140" y="94"/>
                </a:moveTo>
                <a:lnTo>
                  <a:pt x="149" y="99"/>
                </a:lnTo>
                <a:lnTo>
                  <a:pt x="158" y="101"/>
                </a:lnTo>
                <a:lnTo>
                  <a:pt x="158" y="170"/>
                </a:lnTo>
                <a:lnTo>
                  <a:pt x="166" y="174"/>
                </a:lnTo>
                <a:lnTo>
                  <a:pt x="166" y="42"/>
                </a:lnTo>
                <a:lnTo>
                  <a:pt x="140" y="30"/>
                </a:lnTo>
                <a:lnTo>
                  <a:pt x="140" y="94"/>
                </a:lnTo>
                <a:close/>
                <a:moveTo>
                  <a:pt x="19" y="148"/>
                </a:moveTo>
                <a:lnTo>
                  <a:pt x="38" y="158"/>
                </a:lnTo>
                <a:lnTo>
                  <a:pt x="71" y="146"/>
                </a:lnTo>
                <a:lnTo>
                  <a:pt x="47" y="137"/>
                </a:lnTo>
                <a:lnTo>
                  <a:pt x="19" y="148"/>
                </a:lnTo>
                <a:close/>
                <a:moveTo>
                  <a:pt x="173" y="37"/>
                </a:moveTo>
                <a:lnTo>
                  <a:pt x="173" y="35"/>
                </a:lnTo>
                <a:lnTo>
                  <a:pt x="173"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3" name="Freeform 72"/>
          <p:cNvSpPr>
            <a:spLocks noEditPoints="1" noChangeArrowheads="1"/>
          </p:cNvSpPr>
          <p:nvPr/>
        </p:nvSpPr>
        <p:spPr bwMode="auto">
          <a:xfrm>
            <a:off x="8232775" y="1695450"/>
            <a:ext cx="231775" cy="241300"/>
          </a:xfrm>
          <a:custGeom>
            <a:avLst/>
            <a:gdLst>
              <a:gd name="T0" fmla="*/ 2147483647 w 62"/>
              <a:gd name="T1" fmla="*/ 2147483647 h 86"/>
              <a:gd name="T2" fmla="*/ 0 w 62"/>
              <a:gd name="T3" fmla="*/ 2147483647 h 86"/>
              <a:gd name="T4" fmla="*/ 2147483647 w 62"/>
              <a:gd name="T5" fmla="*/ 2147483647 h 86"/>
              <a:gd name="T6" fmla="*/ 2147483647 w 62"/>
              <a:gd name="T7" fmla="*/ 2147483647 h 86"/>
              <a:gd name="T8" fmla="*/ 2147483647 w 62"/>
              <a:gd name="T9" fmla="*/ 2147483647 h 86"/>
              <a:gd name="T10" fmla="*/ 2147483647 w 62"/>
              <a:gd name="T11" fmla="*/ 2147483647 h 86"/>
              <a:gd name="T12" fmla="*/ 2147483647 w 62"/>
              <a:gd name="T13" fmla="*/ 2147483647 h 86"/>
              <a:gd name="T14" fmla="*/ 2147483647 w 62"/>
              <a:gd name="T15" fmla="*/ 2147483647 h 86"/>
              <a:gd name="T16" fmla="*/ 2147483647 w 62"/>
              <a:gd name="T17" fmla="*/ 2147483647 h 86"/>
              <a:gd name="T18" fmla="*/ 2147483647 w 62"/>
              <a:gd name="T19" fmla="*/ 2147483647 h 86"/>
              <a:gd name="T20" fmla="*/ 2147483647 w 62"/>
              <a:gd name="T21" fmla="*/ 2147483647 h 86"/>
              <a:gd name="T22" fmla="*/ 2147483647 w 62"/>
              <a:gd name="T23" fmla="*/ 2147483647 h 86"/>
              <a:gd name="T24" fmla="*/ 2147483647 w 62"/>
              <a:gd name="T25" fmla="*/ 2147483647 h 86"/>
              <a:gd name="T26" fmla="*/ 2147483647 w 62"/>
              <a:gd name="T27" fmla="*/ 2147483647 h 86"/>
              <a:gd name="T28" fmla="*/ 2147483647 w 62"/>
              <a:gd name="T29" fmla="*/ 2147483647 h 86"/>
              <a:gd name="T30" fmla="*/ 2147483647 w 62"/>
              <a:gd name="T31" fmla="*/ 2147483647 h 86"/>
              <a:gd name="T32" fmla="*/ 2147483647 w 62"/>
              <a:gd name="T33" fmla="*/ 2147483647 h 86"/>
              <a:gd name="T34" fmla="*/ 2147483647 w 62"/>
              <a:gd name="T35" fmla="*/ 2147483647 h 86"/>
              <a:gd name="T36" fmla="*/ 2147483647 w 62"/>
              <a:gd name="T37" fmla="*/ 2147483647 h 86"/>
              <a:gd name="T38" fmla="*/ 2147483647 w 62"/>
              <a:gd name="T39" fmla="*/ 2147483647 h 86"/>
              <a:gd name="T40" fmla="*/ 2147483647 w 62"/>
              <a:gd name="T41" fmla="*/ 2147483647 h 86"/>
              <a:gd name="T42" fmla="*/ 2147483647 w 62"/>
              <a:gd name="T43" fmla="*/ 2147483647 h 86"/>
              <a:gd name="T44" fmla="*/ 2147483647 w 62"/>
              <a:gd name="T45" fmla="*/ 2147483647 h 86"/>
              <a:gd name="T46" fmla="*/ 2147483647 w 62"/>
              <a:gd name="T47" fmla="*/ 2147483647 h 86"/>
              <a:gd name="T48" fmla="*/ 2147483647 w 62"/>
              <a:gd name="T49" fmla="*/ 2147483647 h 86"/>
              <a:gd name="T50" fmla="*/ 2147483647 w 62"/>
              <a:gd name="T51" fmla="*/ 2147483647 h 86"/>
              <a:gd name="T52" fmla="*/ 2147483647 w 62"/>
              <a:gd name="T53" fmla="*/ 2147483647 h 86"/>
              <a:gd name="T54" fmla="*/ 2147483647 w 62"/>
              <a:gd name="T55" fmla="*/ 2147483647 h 86"/>
              <a:gd name="T56" fmla="*/ 2147483647 w 62"/>
              <a:gd name="T57" fmla="*/ 2147483647 h 86"/>
              <a:gd name="T58" fmla="*/ 2147483647 w 62"/>
              <a:gd name="T59" fmla="*/ 2147483647 h 86"/>
              <a:gd name="T60" fmla="*/ 2147483647 w 62"/>
              <a:gd name="T61" fmla="*/ 2147483647 h 86"/>
              <a:gd name="T62" fmla="*/ 2147483647 w 62"/>
              <a:gd name="T63" fmla="*/ 2147483647 h 86"/>
              <a:gd name="T64" fmla="*/ 2147483647 w 62"/>
              <a:gd name="T65" fmla="*/ 2147483647 h 86"/>
              <a:gd name="T66" fmla="*/ 2147483647 w 62"/>
              <a:gd name="T67" fmla="*/ 2147483647 h 86"/>
              <a:gd name="T68" fmla="*/ 2147483647 w 62"/>
              <a:gd name="T69" fmla="*/ 2147483647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86"/>
              <a:gd name="T107" fmla="*/ 62 w 6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4" name="Freeform 73"/>
          <p:cNvSpPr>
            <a:spLocks noEditPoints="1" noChangeArrowheads="1"/>
          </p:cNvSpPr>
          <p:nvPr/>
        </p:nvSpPr>
        <p:spPr bwMode="auto">
          <a:xfrm>
            <a:off x="6784975" y="1149350"/>
            <a:ext cx="333375" cy="266700"/>
          </a:xfrm>
          <a:custGeom>
            <a:avLst/>
            <a:gdLst>
              <a:gd name="T0" fmla="*/ 2147483647 w 89"/>
              <a:gd name="T1" fmla="*/ 2147483647 h 95"/>
              <a:gd name="T2" fmla="*/ 2147483647 w 89"/>
              <a:gd name="T3" fmla="*/ 2147483647 h 95"/>
              <a:gd name="T4" fmla="*/ 2147483647 w 89"/>
              <a:gd name="T5" fmla="*/ 2147483647 h 95"/>
              <a:gd name="T6" fmla="*/ 2147483647 w 89"/>
              <a:gd name="T7" fmla="*/ 2147483647 h 95"/>
              <a:gd name="T8" fmla="*/ 2147483647 w 89"/>
              <a:gd name="T9" fmla="*/ 2147483647 h 95"/>
              <a:gd name="T10" fmla="*/ 2147483647 w 89"/>
              <a:gd name="T11" fmla="*/ 2147483647 h 95"/>
              <a:gd name="T12" fmla="*/ 2147483647 w 89"/>
              <a:gd name="T13" fmla="*/ 2147483647 h 95"/>
              <a:gd name="T14" fmla="*/ 2147483647 w 89"/>
              <a:gd name="T15" fmla="*/ 2147483647 h 95"/>
              <a:gd name="T16" fmla="*/ 2147483647 w 89"/>
              <a:gd name="T17" fmla="*/ 2147483647 h 95"/>
              <a:gd name="T18" fmla="*/ 2147483647 w 89"/>
              <a:gd name="T19" fmla="*/ 2147483647 h 95"/>
              <a:gd name="T20" fmla="*/ 2147483647 w 89"/>
              <a:gd name="T21" fmla="*/ 2147483647 h 95"/>
              <a:gd name="T22" fmla="*/ 2147483647 w 89"/>
              <a:gd name="T23" fmla="*/ 2147483647 h 95"/>
              <a:gd name="T24" fmla="*/ 2147483647 w 89"/>
              <a:gd name="T25" fmla="*/ 2147483647 h 95"/>
              <a:gd name="T26" fmla="*/ 2147483647 w 89"/>
              <a:gd name="T27" fmla="*/ 2147483647 h 95"/>
              <a:gd name="T28" fmla="*/ 2147483647 w 89"/>
              <a:gd name="T29" fmla="*/ 2147483647 h 95"/>
              <a:gd name="T30" fmla="*/ 2147483647 w 89"/>
              <a:gd name="T31" fmla="*/ 2147483647 h 95"/>
              <a:gd name="T32" fmla="*/ 2147483647 w 89"/>
              <a:gd name="T33" fmla="*/ 2147483647 h 95"/>
              <a:gd name="T34" fmla="*/ 2147483647 w 89"/>
              <a:gd name="T35" fmla="*/ 2147483647 h 95"/>
              <a:gd name="T36" fmla="*/ 2147483647 w 89"/>
              <a:gd name="T37" fmla="*/ 2147483647 h 95"/>
              <a:gd name="T38" fmla="*/ 2147483647 w 89"/>
              <a:gd name="T39" fmla="*/ 2147483647 h 95"/>
              <a:gd name="T40" fmla="*/ 2147483647 w 89"/>
              <a:gd name="T41" fmla="*/ 2147483647 h 95"/>
              <a:gd name="T42" fmla="*/ 2147483647 w 89"/>
              <a:gd name="T43" fmla="*/ 2147483647 h 95"/>
              <a:gd name="T44" fmla="*/ 2147483647 w 89"/>
              <a:gd name="T45" fmla="*/ 2147483647 h 95"/>
              <a:gd name="T46" fmla="*/ 2147483647 w 89"/>
              <a:gd name="T47" fmla="*/ 2147483647 h 95"/>
              <a:gd name="T48" fmla="*/ 2147483647 w 89"/>
              <a:gd name="T49" fmla="*/ 2147483647 h 95"/>
              <a:gd name="T50" fmla="*/ 2147483647 w 89"/>
              <a:gd name="T51" fmla="*/ 2147483647 h 95"/>
              <a:gd name="T52" fmla="*/ 2147483647 w 89"/>
              <a:gd name="T53" fmla="*/ 2147483647 h 95"/>
              <a:gd name="T54" fmla="*/ 2147483647 w 89"/>
              <a:gd name="T55" fmla="*/ 2147483647 h 95"/>
              <a:gd name="T56" fmla="*/ 2147483647 w 89"/>
              <a:gd name="T57" fmla="*/ 2147483647 h 95"/>
              <a:gd name="T58" fmla="*/ 2147483647 w 89"/>
              <a:gd name="T59" fmla="*/ 2147483647 h 95"/>
              <a:gd name="T60" fmla="*/ 2147483647 w 89"/>
              <a:gd name="T61" fmla="*/ 2147483647 h 95"/>
              <a:gd name="T62" fmla="*/ 2147483647 w 89"/>
              <a:gd name="T63" fmla="*/ 2147483647 h 95"/>
              <a:gd name="T64" fmla="*/ 2147483647 w 89"/>
              <a:gd name="T65" fmla="*/ 2147483647 h 95"/>
              <a:gd name="T66" fmla="*/ 2147483647 w 89"/>
              <a:gd name="T67" fmla="*/ 2147483647 h 95"/>
              <a:gd name="T68" fmla="*/ 2147483647 w 89"/>
              <a:gd name="T69" fmla="*/ 2147483647 h 95"/>
              <a:gd name="T70" fmla="*/ 2147483647 w 89"/>
              <a:gd name="T71" fmla="*/ 2147483647 h 95"/>
              <a:gd name="T72" fmla="*/ 2147483647 w 89"/>
              <a:gd name="T73" fmla="*/ 2147483647 h 95"/>
              <a:gd name="T74" fmla="*/ 2147483647 w 89"/>
              <a:gd name="T75" fmla="*/ 2147483647 h 95"/>
              <a:gd name="T76" fmla="*/ 2147483647 w 89"/>
              <a:gd name="T77" fmla="*/ 2147483647 h 95"/>
              <a:gd name="T78" fmla="*/ 2147483647 w 89"/>
              <a:gd name="T79" fmla="*/ 2147483647 h 95"/>
              <a:gd name="T80" fmla="*/ 2147483647 w 89"/>
              <a:gd name="T81" fmla="*/ 2147483647 h 95"/>
              <a:gd name="T82" fmla="*/ 2147483647 w 89"/>
              <a:gd name="T83" fmla="*/ 2147483647 h 95"/>
              <a:gd name="T84" fmla="*/ 2147483647 w 89"/>
              <a:gd name="T85" fmla="*/ 2147483647 h 95"/>
              <a:gd name="T86" fmla="*/ 2147483647 w 89"/>
              <a:gd name="T87" fmla="*/ 2147483647 h 95"/>
              <a:gd name="T88" fmla="*/ 2147483647 w 89"/>
              <a:gd name="T89" fmla="*/ 2147483647 h 95"/>
              <a:gd name="T90" fmla="*/ 2147483647 w 89"/>
              <a:gd name="T91" fmla="*/ 2147483647 h 95"/>
              <a:gd name="T92" fmla="*/ 0 w 89"/>
              <a:gd name="T93" fmla="*/ 2147483647 h 95"/>
              <a:gd name="T94" fmla="*/ 2147483647 w 89"/>
              <a:gd name="T95" fmla="*/ 2147483647 h 95"/>
              <a:gd name="T96" fmla="*/ 2147483647 w 89"/>
              <a:gd name="T97" fmla="*/ 2147483647 h 95"/>
              <a:gd name="T98" fmla="*/ 2147483647 w 89"/>
              <a:gd name="T99" fmla="*/ 2147483647 h 95"/>
              <a:gd name="T100" fmla="*/ 2147483647 w 89"/>
              <a:gd name="T101" fmla="*/ 2147483647 h 95"/>
              <a:gd name="T102" fmla="*/ 2147483647 w 89"/>
              <a:gd name="T103" fmla="*/ 2147483647 h 95"/>
              <a:gd name="T104" fmla="*/ 2147483647 w 89"/>
              <a:gd name="T105" fmla="*/ 0 h 95"/>
              <a:gd name="T106" fmla="*/ 2147483647 w 89"/>
              <a:gd name="T107" fmla="*/ 0 h 95"/>
              <a:gd name="T108" fmla="*/ 2147483647 w 89"/>
              <a:gd name="T109" fmla="*/ 2147483647 h 95"/>
              <a:gd name="T110" fmla="*/ 2147483647 w 89"/>
              <a:gd name="T111" fmla="*/ 2147483647 h 95"/>
              <a:gd name="T112" fmla="*/ 2147483647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5" name="Freeform 74"/>
          <p:cNvSpPr>
            <a:spLocks noEditPoints="1" noChangeArrowheads="1"/>
          </p:cNvSpPr>
          <p:nvPr/>
        </p:nvSpPr>
        <p:spPr bwMode="auto">
          <a:xfrm>
            <a:off x="8158163" y="1219200"/>
            <a:ext cx="369887" cy="182563"/>
          </a:xfrm>
          <a:custGeom>
            <a:avLst/>
            <a:gdLst>
              <a:gd name="T0" fmla="*/ 2147483647 w 99"/>
              <a:gd name="T1" fmla="*/ 2147483647 h 65"/>
              <a:gd name="T2" fmla="*/ 2147483647 w 99"/>
              <a:gd name="T3" fmla="*/ 2147483647 h 65"/>
              <a:gd name="T4" fmla="*/ 2147483647 w 99"/>
              <a:gd name="T5" fmla="*/ 2147483647 h 65"/>
              <a:gd name="T6" fmla="*/ 2147483647 w 99"/>
              <a:gd name="T7" fmla="*/ 2147483647 h 65"/>
              <a:gd name="T8" fmla="*/ 2147483647 w 99"/>
              <a:gd name="T9" fmla="*/ 2147483647 h 65"/>
              <a:gd name="T10" fmla="*/ 2147483647 w 99"/>
              <a:gd name="T11" fmla="*/ 2147483647 h 65"/>
              <a:gd name="T12" fmla="*/ 2147483647 w 99"/>
              <a:gd name="T13" fmla="*/ 2147483647 h 65"/>
              <a:gd name="T14" fmla="*/ 2147483647 w 99"/>
              <a:gd name="T15" fmla="*/ 2147483647 h 65"/>
              <a:gd name="T16" fmla="*/ 2147483647 w 99"/>
              <a:gd name="T17" fmla="*/ 2147483647 h 65"/>
              <a:gd name="T18" fmla="*/ 2147483647 w 99"/>
              <a:gd name="T19" fmla="*/ 2147483647 h 65"/>
              <a:gd name="T20" fmla="*/ 2147483647 w 99"/>
              <a:gd name="T21" fmla="*/ 2147483647 h 65"/>
              <a:gd name="T22" fmla="*/ 2147483647 w 99"/>
              <a:gd name="T23" fmla="*/ 2147483647 h 65"/>
              <a:gd name="T24" fmla="*/ 2147483647 w 99"/>
              <a:gd name="T25" fmla="*/ 2147483647 h 65"/>
              <a:gd name="T26" fmla="*/ 2147483647 w 99"/>
              <a:gd name="T27" fmla="*/ 2147483647 h 65"/>
              <a:gd name="T28" fmla="*/ 2147483647 w 99"/>
              <a:gd name="T29" fmla="*/ 2147483647 h 65"/>
              <a:gd name="T30" fmla="*/ 2147483647 w 99"/>
              <a:gd name="T31" fmla="*/ 2147483647 h 65"/>
              <a:gd name="T32" fmla="*/ 2147483647 w 99"/>
              <a:gd name="T33" fmla="*/ 2147483647 h 65"/>
              <a:gd name="T34" fmla="*/ 2147483647 w 99"/>
              <a:gd name="T35" fmla="*/ 0 h 65"/>
              <a:gd name="T36" fmla="*/ 2147483647 w 99"/>
              <a:gd name="T37" fmla="*/ 2147483647 h 65"/>
              <a:gd name="T38" fmla="*/ 2147483647 w 99"/>
              <a:gd name="T39" fmla="*/ 2147483647 h 65"/>
              <a:gd name="T40" fmla="*/ 2147483647 w 99"/>
              <a:gd name="T41" fmla="*/ 2147483647 h 65"/>
              <a:gd name="T42" fmla="*/ 0 w 99"/>
              <a:gd name="T43" fmla="*/ 2147483647 h 65"/>
              <a:gd name="T44" fmla="*/ 2147483647 w 99"/>
              <a:gd name="T45" fmla="*/ 2147483647 h 65"/>
              <a:gd name="T46" fmla="*/ 2147483647 w 99"/>
              <a:gd name="T47" fmla="*/ 2147483647 h 65"/>
              <a:gd name="T48" fmla="*/ 2147483647 w 99"/>
              <a:gd name="T49" fmla="*/ 2147483647 h 65"/>
              <a:gd name="T50" fmla="*/ 2147483647 w 99"/>
              <a:gd name="T51" fmla="*/ 2147483647 h 65"/>
              <a:gd name="T52" fmla="*/ 2147483647 w 99"/>
              <a:gd name="T53" fmla="*/ 2147483647 h 65"/>
              <a:gd name="T54" fmla="*/ 2147483647 w 99"/>
              <a:gd name="T55" fmla="*/ 2147483647 h 65"/>
              <a:gd name="T56" fmla="*/ 2147483647 w 99"/>
              <a:gd name="T57" fmla="*/ 2147483647 h 65"/>
              <a:gd name="T58" fmla="*/ 2147483647 w 99"/>
              <a:gd name="T59" fmla="*/ 2147483647 h 65"/>
              <a:gd name="T60" fmla="*/ 2147483647 w 99"/>
              <a:gd name="T61" fmla="*/ 2147483647 h 65"/>
              <a:gd name="T62" fmla="*/ 2147483647 w 99"/>
              <a:gd name="T63" fmla="*/ 2147483647 h 65"/>
              <a:gd name="T64" fmla="*/ 2147483647 w 99"/>
              <a:gd name="T65" fmla="*/ 2147483647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
              <a:gd name="T100" fmla="*/ 0 h 65"/>
              <a:gd name="T101" fmla="*/ 99 w 99"/>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6" name="Freeform 75"/>
          <p:cNvSpPr>
            <a:spLocks noEditPoints="1" noChangeArrowheads="1"/>
          </p:cNvSpPr>
          <p:nvPr/>
        </p:nvSpPr>
        <p:spPr bwMode="auto">
          <a:xfrm>
            <a:off x="6099175" y="1189038"/>
            <a:ext cx="346075" cy="247650"/>
          </a:xfrm>
          <a:custGeom>
            <a:avLst/>
            <a:gdLst>
              <a:gd name="T0" fmla="*/ 2147483647 w 93"/>
              <a:gd name="T1" fmla="*/ 0 h 88"/>
              <a:gd name="T2" fmla="*/ 2147483647 w 93"/>
              <a:gd name="T3" fmla="*/ 2147483647 h 88"/>
              <a:gd name="T4" fmla="*/ 2147483647 w 93"/>
              <a:gd name="T5" fmla="*/ 2147483647 h 88"/>
              <a:gd name="T6" fmla="*/ 2147483647 w 93"/>
              <a:gd name="T7" fmla="*/ 2147483647 h 88"/>
              <a:gd name="T8" fmla="*/ 2147483647 w 93"/>
              <a:gd name="T9" fmla="*/ 2147483647 h 88"/>
              <a:gd name="T10" fmla="*/ 2147483647 w 93"/>
              <a:gd name="T11" fmla="*/ 2147483647 h 88"/>
              <a:gd name="T12" fmla="*/ 2147483647 w 93"/>
              <a:gd name="T13" fmla="*/ 2147483647 h 88"/>
              <a:gd name="T14" fmla="*/ 2147483647 w 93"/>
              <a:gd name="T15" fmla="*/ 2147483647 h 88"/>
              <a:gd name="T16" fmla="*/ 2147483647 w 93"/>
              <a:gd name="T17" fmla="*/ 2147483647 h 88"/>
              <a:gd name="T18" fmla="*/ 0 w 93"/>
              <a:gd name="T19" fmla="*/ 2147483647 h 88"/>
              <a:gd name="T20" fmla="*/ 0 w 93"/>
              <a:gd name="T21" fmla="*/ 0 h 88"/>
              <a:gd name="T22" fmla="*/ 2147483647 w 93"/>
              <a:gd name="T23" fmla="*/ 2147483647 h 88"/>
              <a:gd name="T24" fmla="*/ 2147483647 w 93"/>
              <a:gd name="T25" fmla="*/ 2147483647 h 88"/>
              <a:gd name="T26" fmla="*/ 2147483647 w 93"/>
              <a:gd name="T27" fmla="*/ 2147483647 h 88"/>
              <a:gd name="T28" fmla="*/ 2147483647 w 93"/>
              <a:gd name="T29" fmla="*/ 2147483647 h 88"/>
              <a:gd name="T30" fmla="*/ 2147483647 w 93"/>
              <a:gd name="T31" fmla="*/ 2147483647 h 88"/>
              <a:gd name="T32" fmla="*/ 2147483647 w 93"/>
              <a:gd name="T33" fmla="*/ 2147483647 h 88"/>
              <a:gd name="T34" fmla="*/ 2147483647 w 93"/>
              <a:gd name="T35" fmla="*/ 2147483647 h 88"/>
              <a:gd name="T36" fmla="*/ 2147483647 w 93"/>
              <a:gd name="T37" fmla="*/ 2147483647 h 88"/>
              <a:gd name="T38" fmla="*/ 2147483647 w 93"/>
              <a:gd name="T39" fmla="*/ 2147483647 h 88"/>
              <a:gd name="T40" fmla="*/ 2147483647 w 93"/>
              <a:gd name="T41" fmla="*/ 2147483647 h 88"/>
              <a:gd name="T42" fmla="*/ 2147483647 w 93"/>
              <a:gd name="T43" fmla="*/ 2147483647 h 88"/>
              <a:gd name="T44" fmla="*/ 2147483647 w 93"/>
              <a:gd name="T45" fmla="*/ 2147483647 h 88"/>
              <a:gd name="T46" fmla="*/ 2147483647 w 93"/>
              <a:gd name="T47" fmla="*/ 2147483647 h 88"/>
              <a:gd name="T48" fmla="*/ 2147483647 w 93"/>
              <a:gd name="T49" fmla="*/ 2147483647 h 88"/>
              <a:gd name="T50" fmla="*/ 2147483647 w 93"/>
              <a:gd name="T51" fmla="*/ 2147483647 h 88"/>
              <a:gd name="T52" fmla="*/ 2147483647 w 93"/>
              <a:gd name="T53" fmla="*/ 2147483647 h 88"/>
              <a:gd name="T54" fmla="*/ 2147483647 w 93"/>
              <a:gd name="T55" fmla="*/ 2147483647 h 88"/>
              <a:gd name="T56" fmla="*/ 2147483647 w 93"/>
              <a:gd name="T57" fmla="*/ 2147483647 h 88"/>
              <a:gd name="T58" fmla="*/ 2147483647 w 93"/>
              <a:gd name="T59" fmla="*/ 2147483647 h 88"/>
              <a:gd name="T60" fmla="*/ 2147483647 w 93"/>
              <a:gd name="T61" fmla="*/ 2147483647 h 88"/>
              <a:gd name="T62" fmla="*/ 2147483647 w 93"/>
              <a:gd name="T63" fmla="*/ 2147483647 h 88"/>
              <a:gd name="T64" fmla="*/ 2147483647 w 93"/>
              <a:gd name="T65" fmla="*/ 2147483647 h 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8"/>
              <a:gd name="T101" fmla="*/ 93 w 93"/>
              <a:gd name="T102" fmla="*/ 88 h 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7" name="Freeform 76"/>
          <p:cNvSpPr>
            <a:spLocks noEditPoints="1" noChangeArrowheads="1"/>
          </p:cNvSpPr>
          <p:nvPr/>
        </p:nvSpPr>
        <p:spPr bwMode="auto">
          <a:xfrm>
            <a:off x="6773863" y="1655763"/>
            <a:ext cx="319087" cy="298450"/>
          </a:xfrm>
          <a:custGeom>
            <a:avLst/>
            <a:gdLst>
              <a:gd name="T0" fmla="*/ 2147483647 w 85"/>
              <a:gd name="T1" fmla="*/ 2147483647 h 106"/>
              <a:gd name="T2" fmla="*/ 2147483647 w 85"/>
              <a:gd name="T3" fmla="*/ 2147483647 h 106"/>
              <a:gd name="T4" fmla="*/ 2147483647 w 85"/>
              <a:gd name="T5" fmla="*/ 2147483647 h 106"/>
              <a:gd name="T6" fmla="*/ 2147483647 w 85"/>
              <a:gd name="T7" fmla="*/ 2147483647 h 106"/>
              <a:gd name="T8" fmla="*/ 2147483647 w 85"/>
              <a:gd name="T9" fmla="*/ 2147483647 h 106"/>
              <a:gd name="T10" fmla="*/ 2147483647 w 85"/>
              <a:gd name="T11" fmla="*/ 2147483647 h 106"/>
              <a:gd name="T12" fmla="*/ 2147483647 w 85"/>
              <a:gd name="T13" fmla="*/ 2147483647 h 106"/>
              <a:gd name="T14" fmla="*/ 2147483647 w 85"/>
              <a:gd name="T15" fmla="*/ 2147483647 h 106"/>
              <a:gd name="T16" fmla="*/ 2147483647 w 85"/>
              <a:gd name="T17" fmla="*/ 2147483647 h 106"/>
              <a:gd name="T18" fmla="*/ 2147483647 w 85"/>
              <a:gd name="T19" fmla="*/ 2147483647 h 106"/>
              <a:gd name="T20" fmla="*/ 2147483647 w 85"/>
              <a:gd name="T21" fmla="*/ 2147483647 h 106"/>
              <a:gd name="T22" fmla="*/ 2147483647 w 85"/>
              <a:gd name="T23" fmla="*/ 2147483647 h 106"/>
              <a:gd name="T24" fmla="*/ 2147483647 w 85"/>
              <a:gd name="T25" fmla="*/ 2147483647 h 106"/>
              <a:gd name="T26" fmla="*/ 2147483647 w 85"/>
              <a:gd name="T27" fmla="*/ 2147483647 h 106"/>
              <a:gd name="T28" fmla="*/ 2147483647 w 85"/>
              <a:gd name="T29" fmla="*/ 2147483647 h 106"/>
              <a:gd name="T30" fmla="*/ 2147483647 w 85"/>
              <a:gd name="T31" fmla="*/ 2147483647 h 106"/>
              <a:gd name="T32" fmla="*/ 2147483647 w 85"/>
              <a:gd name="T33" fmla="*/ 2147483647 h 106"/>
              <a:gd name="T34" fmla="*/ 2147483647 w 85"/>
              <a:gd name="T35" fmla="*/ 2147483647 h 106"/>
              <a:gd name="T36" fmla="*/ 2147483647 w 85"/>
              <a:gd name="T37" fmla="*/ 2147483647 h 106"/>
              <a:gd name="T38" fmla="*/ 2147483647 w 85"/>
              <a:gd name="T39" fmla="*/ 2147483647 h 106"/>
              <a:gd name="T40" fmla="*/ 2147483647 w 85"/>
              <a:gd name="T41" fmla="*/ 2147483647 h 106"/>
              <a:gd name="T42" fmla="*/ 2147483647 w 85"/>
              <a:gd name="T43" fmla="*/ 2147483647 h 106"/>
              <a:gd name="T44" fmla="*/ 0 w 85"/>
              <a:gd name="T45" fmla="*/ 2147483647 h 106"/>
              <a:gd name="T46" fmla="*/ 0 w 85"/>
              <a:gd name="T47" fmla="*/ 2147483647 h 106"/>
              <a:gd name="T48" fmla="*/ 2147483647 w 85"/>
              <a:gd name="T49" fmla="*/ 2147483647 h 106"/>
              <a:gd name="T50" fmla="*/ 2147483647 w 85"/>
              <a:gd name="T51" fmla="*/ 2147483647 h 106"/>
              <a:gd name="T52" fmla="*/ 2147483647 w 85"/>
              <a:gd name="T53" fmla="*/ 2147483647 h 106"/>
              <a:gd name="T54" fmla="*/ 2147483647 w 85"/>
              <a:gd name="T55" fmla="*/ 2147483647 h 106"/>
              <a:gd name="T56" fmla="*/ 2147483647 w 85"/>
              <a:gd name="T57" fmla="*/ 2147483647 h 106"/>
              <a:gd name="T58" fmla="*/ 2147483647 w 85"/>
              <a:gd name="T59" fmla="*/ 2147483647 h 106"/>
              <a:gd name="T60" fmla="*/ 2147483647 w 85"/>
              <a:gd name="T61" fmla="*/ 2147483647 h 106"/>
              <a:gd name="T62" fmla="*/ 2147483647 w 85"/>
              <a:gd name="T63" fmla="*/ 2147483647 h 106"/>
              <a:gd name="T64" fmla="*/ 2147483647 w 85"/>
              <a:gd name="T65" fmla="*/ 2147483647 h 106"/>
              <a:gd name="T66" fmla="*/ 2147483647 w 85"/>
              <a:gd name="T67" fmla="*/ 2147483647 h 106"/>
              <a:gd name="T68" fmla="*/ 2147483647 w 85"/>
              <a:gd name="T69" fmla="*/ 2147483647 h 106"/>
              <a:gd name="T70" fmla="*/ 2147483647 w 85"/>
              <a:gd name="T71" fmla="*/ 2147483647 h 106"/>
              <a:gd name="T72" fmla="*/ 2147483647 w 85"/>
              <a:gd name="T73" fmla="*/ 2147483647 h 106"/>
              <a:gd name="T74" fmla="*/ 2147483647 w 85"/>
              <a:gd name="T75" fmla="*/ 2147483647 h 106"/>
              <a:gd name="T76" fmla="*/ 2147483647 w 85"/>
              <a:gd name="T77" fmla="*/ 2147483647 h 106"/>
              <a:gd name="T78" fmla="*/ 2147483647 w 85"/>
              <a:gd name="T79" fmla="*/ 2147483647 h 106"/>
              <a:gd name="T80" fmla="*/ 2147483647 w 85"/>
              <a:gd name="T81" fmla="*/ 2147483647 h 106"/>
              <a:gd name="T82" fmla="*/ 2147483647 w 85"/>
              <a:gd name="T83" fmla="*/ 2147483647 h 106"/>
              <a:gd name="T84" fmla="*/ 2147483647 w 85"/>
              <a:gd name="T85" fmla="*/ 2147483647 h 106"/>
              <a:gd name="T86" fmla="*/ 2147483647 w 85"/>
              <a:gd name="T87" fmla="*/ 2147483647 h 106"/>
              <a:gd name="T88" fmla="*/ 2147483647 w 85"/>
              <a:gd name="T89" fmla="*/ 2147483647 h 106"/>
              <a:gd name="T90" fmla="*/ 2147483647 w 85"/>
              <a:gd name="T91" fmla="*/ 2147483647 h 106"/>
              <a:gd name="T92" fmla="*/ 2147483647 w 85"/>
              <a:gd name="T93" fmla="*/ 2147483647 h 106"/>
              <a:gd name="T94" fmla="*/ 2147483647 w 85"/>
              <a:gd name="T95" fmla="*/ 2147483647 h 106"/>
              <a:gd name="T96" fmla="*/ 2147483647 w 85"/>
              <a:gd name="T97" fmla="*/ 2147483647 h 106"/>
              <a:gd name="T98" fmla="*/ 2147483647 w 85"/>
              <a:gd name="T99" fmla="*/ 2147483647 h 106"/>
              <a:gd name="T100" fmla="*/ 2147483647 w 85"/>
              <a:gd name="T101" fmla="*/ 2147483647 h 106"/>
              <a:gd name="T102" fmla="*/ 2147483647 w 85"/>
              <a:gd name="T103" fmla="*/ 2147483647 h 106"/>
              <a:gd name="T104" fmla="*/ 2147483647 w 85"/>
              <a:gd name="T105" fmla="*/ 2147483647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8" name="Freeform 77"/>
          <p:cNvSpPr>
            <a:spLocks noEditPoints="1" noChangeArrowheads="1"/>
          </p:cNvSpPr>
          <p:nvPr/>
        </p:nvSpPr>
        <p:spPr bwMode="auto">
          <a:xfrm>
            <a:off x="2581275" y="2212975"/>
            <a:ext cx="377825" cy="252413"/>
          </a:xfrm>
          <a:custGeom>
            <a:avLst/>
            <a:gdLst>
              <a:gd name="T0" fmla="*/ 2147483647 w 101"/>
              <a:gd name="T1" fmla="*/ 2147483647 h 90"/>
              <a:gd name="T2" fmla="*/ 2147483647 w 101"/>
              <a:gd name="T3" fmla="*/ 2147483647 h 90"/>
              <a:gd name="T4" fmla="*/ 2147483647 w 101"/>
              <a:gd name="T5" fmla="*/ 2147483647 h 90"/>
              <a:gd name="T6" fmla="*/ 2147483647 w 101"/>
              <a:gd name="T7" fmla="*/ 2147483647 h 90"/>
              <a:gd name="T8" fmla="*/ 2147483647 w 101"/>
              <a:gd name="T9" fmla="*/ 2147483647 h 90"/>
              <a:gd name="T10" fmla="*/ 2147483647 w 101"/>
              <a:gd name="T11" fmla="*/ 2147483647 h 90"/>
              <a:gd name="T12" fmla="*/ 2147483647 w 101"/>
              <a:gd name="T13" fmla="*/ 2147483647 h 90"/>
              <a:gd name="T14" fmla="*/ 2147483647 w 101"/>
              <a:gd name="T15" fmla="*/ 2147483647 h 90"/>
              <a:gd name="T16" fmla="*/ 0 w 101"/>
              <a:gd name="T17" fmla="*/ 2147483647 h 90"/>
              <a:gd name="T18" fmla="*/ 2147483647 w 101"/>
              <a:gd name="T19" fmla="*/ 2147483647 h 90"/>
              <a:gd name="T20" fmla="*/ 2147483647 w 101"/>
              <a:gd name="T21" fmla="*/ 0 h 90"/>
              <a:gd name="T22" fmla="*/ 2147483647 w 101"/>
              <a:gd name="T23" fmla="*/ 0 h 90"/>
              <a:gd name="T24" fmla="*/ 2147483647 w 101"/>
              <a:gd name="T25" fmla="*/ 2147483647 h 90"/>
              <a:gd name="T26" fmla="*/ 2147483647 w 101"/>
              <a:gd name="T27" fmla="*/ 2147483647 h 90"/>
              <a:gd name="T28" fmla="*/ 2147483647 w 101"/>
              <a:gd name="T29" fmla="*/ 2147483647 h 90"/>
              <a:gd name="T30" fmla="*/ 2147483647 w 101"/>
              <a:gd name="T31" fmla="*/ 2147483647 h 90"/>
              <a:gd name="T32" fmla="*/ 2147483647 w 101"/>
              <a:gd name="T33" fmla="*/ 2147483647 h 90"/>
              <a:gd name="T34" fmla="*/ 2147483647 w 101"/>
              <a:gd name="T35" fmla="*/ 2147483647 h 90"/>
              <a:gd name="T36" fmla="*/ 2147483647 w 101"/>
              <a:gd name="T37" fmla="*/ 2147483647 h 90"/>
              <a:gd name="T38" fmla="*/ 2147483647 w 101"/>
              <a:gd name="T39" fmla="*/ 2147483647 h 90"/>
              <a:gd name="T40" fmla="*/ 2147483647 w 101"/>
              <a:gd name="T41" fmla="*/ 2147483647 h 90"/>
              <a:gd name="T42" fmla="*/ 2147483647 w 101"/>
              <a:gd name="T43" fmla="*/ 2147483647 h 90"/>
              <a:gd name="T44" fmla="*/ 2147483647 w 101"/>
              <a:gd name="T45" fmla="*/ 2147483647 h 90"/>
              <a:gd name="T46" fmla="*/ 2147483647 w 101"/>
              <a:gd name="T47" fmla="*/ 2147483647 h 90"/>
              <a:gd name="T48" fmla="*/ 2147483647 w 101"/>
              <a:gd name="T49" fmla="*/ 2147483647 h 90"/>
              <a:gd name="T50" fmla="*/ 2147483647 w 101"/>
              <a:gd name="T51" fmla="*/ 2147483647 h 90"/>
              <a:gd name="T52" fmla="*/ 2147483647 w 101"/>
              <a:gd name="T53" fmla="*/ 2147483647 h 90"/>
              <a:gd name="T54" fmla="*/ 2147483647 w 101"/>
              <a:gd name="T55" fmla="*/ 2147483647 h 90"/>
              <a:gd name="T56" fmla="*/ 2147483647 w 101"/>
              <a:gd name="T57" fmla="*/ 2147483647 h 90"/>
              <a:gd name="T58" fmla="*/ 2147483647 w 101"/>
              <a:gd name="T59" fmla="*/ 2147483647 h 90"/>
              <a:gd name="T60" fmla="*/ 2147483647 w 101"/>
              <a:gd name="T61" fmla="*/ 2147483647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79" name="Freeform 78"/>
          <p:cNvSpPr>
            <a:spLocks noEditPoints="1" noChangeArrowheads="1"/>
          </p:cNvSpPr>
          <p:nvPr/>
        </p:nvSpPr>
        <p:spPr bwMode="auto">
          <a:xfrm>
            <a:off x="2600325" y="2695575"/>
            <a:ext cx="311150" cy="293688"/>
          </a:xfrm>
          <a:custGeom>
            <a:avLst/>
            <a:gdLst>
              <a:gd name="T0" fmla="*/ 2147483647 w 83"/>
              <a:gd name="T1" fmla="*/ 2147483647 h 104"/>
              <a:gd name="T2" fmla="*/ 2147483647 w 83"/>
              <a:gd name="T3" fmla="*/ 2147483647 h 104"/>
              <a:gd name="T4" fmla="*/ 2147483647 w 83"/>
              <a:gd name="T5" fmla="*/ 2147483647 h 104"/>
              <a:gd name="T6" fmla="*/ 2147483647 w 83"/>
              <a:gd name="T7" fmla="*/ 2147483647 h 104"/>
              <a:gd name="T8" fmla="*/ 2147483647 w 83"/>
              <a:gd name="T9" fmla="*/ 2147483647 h 104"/>
              <a:gd name="T10" fmla="*/ 2147483647 w 83"/>
              <a:gd name="T11" fmla="*/ 2147483647 h 104"/>
              <a:gd name="T12" fmla="*/ 2147483647 w 83"/>
              <a:gd name="T13" fmla="*/ 2147483647 h 104"/>
              <a:gd name="T14" fmla="*/ 2147483647 w 83"/>
              <a:gd name="T15" fmla="*/ 2147483647 h 104"/>
              <a:gd name="T16" fmla="*/ 2147483647 w 83"/>
              <a:gd name="T17" fmla="*/ 2147483647 h 104"/>
              <a:gd name="T18" fmla="*/ 2147483647 w 83"/>
              <a:gd name="T19" fmla="*/ 2147483647 h 104"/>
              <a:gd name="T20" fmla="*/ 2147483647 w 83"/>
              <a:gd name="T21" fmla="*/ 2147483647 h 104"/>
              <a:gd name="T22" fmla="*/ 2147483647 w 83"/>
              <a:gd name="T23" fmla="*/ 2147483647 h 104"/>
              <a:gd name="T24" fmla="*/ 2147483647 w 83"/>
              <a:gd name="T25" fmla="*/ 2147483647 h 104"/>
              <a:gd name="T26" fmla="*/ 2147483647 w 83"/>
              <a:gd name="T27" fmla="*/ 0 h 104"/>
              <a:gd name="T28" fmla="*/ 2147483647 w 83"/>
              <a:gd name="T29" fmla="*/ 2147483647 h 104"/>
              <a:gd name="T30" fmla="*/ 2147483647 w 83"/>
              <a:gd name="T31" fmla="*/ 2147483647 h 104"/>
              <a:gd name="T32" fmla="*/ 2147483647 w 83"/>
              <a:gd name="T33" fmla="*/ 2147483647 h 104"/>
              <a:gd name="T34" fmla="*/ 2147483647 w 83"/>
              <a:gd name="T35" fmla="*/ 0 h 104"/>
              <a:gd name="T36" fmla="*/ 2147483647 w 83"/>
              <a:gd name="T37" fmla="*/ 2147483647 h 104"/>
              <a:gd name="T38" fmla="*/ 2147483647 w 83"/>
              <a:gd name="T39" fmla="*/ 2147483647 h 104"/>
              <a:gd name="T40" fmla="*/ 2147483647 w 83"/>
              <a:gd name="T41" fmla="*/ 2147483647 h 104"/>
              <a:gd name="T42" fmla="*/ 2147483647 w 83"/>
              <a:gd name="T43" fmla="*/ 2147483647 h 104"/>
              <a:gd name="T44" fmla="*/ 2147483647 w 83"/>
              <a:gd name="T45" fmla="*/ 2147483647 h 104"/>
              <a:gd name="T46" fmla="*/ 2147483647 w 83"/>
              <a:gd name="T47" fmla="*/ 2147483647 h 104"/>
              <a:gd name="T48" fmla="*/ 2147483647 w 83"/>
              <a:gd name="T49" fmla="*/ 2147483647 h 104"/>
              <a:gd name="T50" fmla="*/ 2147483647 w 83"/>
              <a:gd name="T51" fmla="*/ 2147483647 h 104"/>
              <a:gd name="T52" fmla="*/ 2147483647 w 83"/>
              <a:gd name="T53" fmla="*/ 2147483647 h 104"/>
              <a:gd name="T54" fmla="*/ 2147483647 w 83"/>
              <a:gd name="T55" fmla="*/ 2147483647 h 104"/>
              <a:gd name="T56" fmla="*/ 2147483647 w 83"/>
              <a:gd name="T57" fmla="*/ 2147483647 h 104"/>
              <a:gd name="T58" fmla="*/ 2147483647 w 83"/>
              <a:gd name="T59" fmla="*/ 2147483647 h 104"/>
              <a:gd name="T60" fmla="*/ 2147483647 w 83"/>
              <a:gd name="T61" fmla="*/ 2147483647 h 104"/>
              <a:gd name="T62" fmla="*/ 2147483647 w 83"/>
              <a:gd name="T63" fmla="*/ 2147483647 h 104"/>
              <a:gd name="T64" fmla="*/ 2147483647 w 83"/>
              <a:gd name="T65" fmla="*/ 2147483647 h 104"/>
              <a:gd name="T66" fmla="*/ 2147483647 w 83"/>
              <a:gd name="T67" fmla="*/ 2147483647 h 104"/>
              <a:gd name="T68" fmla="*/ 2147483647 w 83"/>
              <a:gd name="T69" fmla="*/ 2147483647 h 104"/>
              <a:gd name="T70" fmla="*/ 2147483647 w 83"/>
              <a:gd name="T71" fmla="*/ 2147483647 h 104"/>
              <a:gd name="T72" fmla="*/ 2147483647 w 83"/>
              <a:gd name="T73" fmla="*/ 2147483647 h 104"/>
              <a:gd name="T74" fmla="*/ 2147483647 w 83"/>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3"/>
              <a:gd name="T115" fmla="*/ 0 h 104"/>
              <a:gd name="T116" fmla="*/ 83 w 83"/>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0" name="Freeform 79"/>
          <p:cNvSpPr>
            <a:spLocks noEditPoints="1" noChangeArrowheads="1"/>
          </p:cNvSpPr>
          <p:nvPr/>
        </p:nvSpPr>
        <p:spPr bwMode="auto">
          <a:xfrm>
            <a:off x="4684713" y="1149350"/>
            <a:ext cx="371475" cy="282575"/>
          </a:xfrm>
          <a:custGeom>
            <a:avLst/>
            <a:gdLst>
              <a:gd name="T0" fmla="*/ 2147483647 w 99"/>
              <a:gd name="T1" fmla="*/ 0 h 100"/>
              <a:gd name="T2" fmla="*/ 2147483647 w 99"/>
              <a:gd name="T3" fmla="*/ 2147483647 h 100"/>
              <a:gd name="T4" fmla="*/ 2147483647 w 99"/>
              <a:gd name="T5" fmla="*/ 2147483647 h 100"/>
              <a:gd name="T6" fmla="*/ 0 w 99"/>
              <a:gd name="T7" fmla="*/ 2147483647 h 100"/>
              <a:gd name="T8" fmla="*/ 2147483647 w 99"/>
              <a:gd name="T9" fmla="*/ 0 h 100"/>
              <a:gd name="T10" fmla="*/ 2147483647 w 99"/>
              <a:gd name="T11" fmla="*/ 2147483647 h 100"/>
              <a:gd name="T12" fmla="*/ 2147483647 w 99"/>
              <a:gd name="T13" fmla="*/ 2147483647 h 100"/>
              <a:gd name="T14" fmla="*/ 2147483647 w 99"/>
              <a:gd name="T15" fmla="*/ 2147483647 h 100"/>
              <a:gd name="T16" fmla="*/ 2147483647 w 99"/>
              <a:gd name="T17" fmla="*/ 2147483647 h 100"/>
              <a:gd name="T18" fmla="*/ 2147483647 w 99"/>
              <a:gd name="T19" fmla="*/ 2147483647 h 100"/>
              <a:gd name="T20" fmla="*/ 2147483647 w 99"/>
              <a:gd name="T21" fmla="*/ 2147483647 h 100"/>
              <a:gd name="T22" fmla="*/ 2147483647 w 99"/>
              <a:gd name="T23" fmla="*/ 2147483647 h 100"/>
              <a:gd name="T24" fmla="*/ 2147483647 w 99"/>
              <a:gd name="T25" fmla="*/ 2147483647 h 100"/>
              <a:gd name="T26" fmla="*/ 2147483647 w 99"/>
              <a:gd name="T27" fmla="*/ 2147483647 h 100"/>
              <a:gd name="T28" fmla="*/ 2147483647 w 99"/>
              <a:gd name="T29" fmla="*/ 2147483647 h 100"/>
              <a:gd name="T30" fmla="*/ 2147483647 w 99"/>
              <a:gd name="T31" fmla="*/ 2147483647 h 100"/>
              <a:gd name="T32" fmla="*/ 2147483647 w 99"/>
              <a:gd name="T33" fmla="*/ 2147483647 h 100"/>
              <a:gd name="T34" fmla="*/ 2147483647 w 99"/>
              <a:gd name="T35" fmla="*/ 2147483647 h 100"/>
              <a:gd name="T36" fmla="*/ 2147483647 w 99"/>
              <a:gd name="T37" fmla="*/ 2147483647 h 100"/>
              <a:gd name="T38" fmla="*/ 2147483647 w 99"/>
              <a:gd name="T39" fmla="*/ 2147483647 h 100"/>
              <a:gd name="T40" fmla="*/ 2147483647 w 99"/>
              <a:gd name="T41" fmla="*/ 2147483647 h 100"/>
              <a:gd name="T42" fmla="*/ 2147483647 w 99"/>
              <a:gd name="T43" fmla="*/ 2147483647 h 100"/>
              <a:gd name="T44" fmla="*/ 2147483647 w 99"/>
              <a:gd name="T45" fmla="*/ 2147483647 h 100"/>
              <a:gd name="T46" fmla="*/ 2147483647 w 99"/>
              <a:gd name="T47" fmla="*/ 2147483647 h 100"/>
              <a:gd name="T48" fmla="*/ 2147483647 w 99"/>
              <a:gd name="T49" fmla="*/ 2147483647 h 100"/>
              <a:gd name="T50" fmla="*/ 2147483647 w 99"/>
              <a:gd name="T51" fmla="*/ 2147483647 h 100"/>
              <a:gd name="T52" fmla="*/ 2147483647 w 99"/>
              <a:gd name="T53" fmla="*/ 2147483647 h 100"/>
              <a:gd name="T54" fmla="*/ 2147483647 w 99"/>
              <a:gd name="T55" fmla="*/ 2147483647 h 100"/>
              <a:gd name="T56" fmla="*/ 2147483647 w 99"/>
              <a:gd name="T57" fmla="*/ 2147483647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100"/>
              <a:gd name="T89" fmla="*/ 99 w 99"/>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1" name="Freeform 80"/>
          <p:cNvSpPr>
            <a:spLocks noEditPoints="1" noChangeArrowheads="1"/>
          </p:cNvSpPr>
          <p:nvPr/>
        </p:nvSpPr>
        <p:spPr bwMode="auto">
          <a:xfrm>
            <a:off x="4054475" y="2198688"/>
            <a:ext cx="241300" cy="273050"/>
          </a:xfrm>
          <a:custGeom>
            <a:avLst/>
            <a:gdLst>
              <a:gd name="T0" fmla="*/ 2147483647 w 64"/>
              <a:gd name="T1" fmla="*/ 0 h 97"/>
              <a:gd name="T2" fmla="*/ 2147483647 w 64"/>
              <a:gd name="T3" fmla="*/ 2147483647 h 97"/>
              <a:gd name="T4" fmla="*/ 2147483647 w 64"/>
              <a:gd name="T5" fmla="*/ 2147483647 h 97"/>
              <a:gd name="T6" fmla="*/ 0 w 64"/>
              <a:gd name="T7" fmla="*/ 2147483647 h 97"/>
              <a:gd name="T8" fmla="*/ 2147483647 w 64"/>
              <a:gd name="T9" fmla="*/ 2147483647 h 97"/>
              <a:gd name="T10" fmla="*/ 2147483647 w 64"/>
              <a:gd name="T11" fmla="*/ 2147483647 h 97"/>
              <a:gd name="T12" fmla="*/ 2147483647 w 64"/>
              <a:gd name="T13" fmla="*/ 2147483647 h 97"/>
              <a:gd name="T14" fmla="*/ 2147483647 w 64"/>
              <a:gd name="T15" fmla="*/ 2147483647 h 97"/>
              <a:gd name="T16" fmla="*/ 2147483647 w 64"/>
              <a:gd name="T17" fmla="*/ 2147483647 h 97"/>
              <a:gd name="T18" fmla="*/ 2147483647 w 64"/>
              <a:gd name="T19" fmla="*/ 2147483647 h 97"/>
              <a:gd name="T20" fmla="*/ 2147483647 w 64"/>
              <a:gd name="T21" fmla="*/ 2147483647 h 97"/>
              <a:gd name="T22" fmla="*/ 2147483647 w 64"/>
              <a:gd name="T23" fmla="*/ 2147483647 h 97"/>
              <a:gd name="T24" fmla="*/ 2147483647 w 64"/>
              <a:gd name="T25" fmla="*/ 2147483647 h 97"/>
              <a:gd name="T26" fmla="*/ 2147483647 w 64"/>
              <a:gd name="T27" fmla="*/ 2147483647 h 97"/>
              <a:gd name="T28" fmla="*/ 2147483647 w 64"/>
              <a:gd name="T29" fmla="*/ 2147483647 h 97"/>
              <a:gd name="T30" fmla="*/ 2147483647 w 64"/>
              <a:gd name="T31" fmla="*/ 2147483647 h 97"/>
              <a:gd name="T32" fmla="*/ 2147483647 w 64"/>
              <a:gd name="T33" fmla="*/ 2147483647 h 97"/>
              <a:gd name="T34" fmla="*/ 2147483647 w 64"/>
              <a:gd name="T35" fmla="*/ 2147483647 h 97"/>
              <a:gd name="T36" fmla="*/ 2147483647 w 64"/>
              <a:gd name="T37" fmla="*/ 2147483647 h 97"/>
              <a:gd name="T38" fmla="*/ 2147483647 w 64"/>
              <a:gd name="T39" fmla="*/ 2147483647 h 97"/>
              <a:gd name="T40" fmla="*/ 2147483647 w 64"/>
              <a:gd name="T41" fmla="*/ 2147483647 h 97"/>
              <a:gd name="T42" fmla="*/ 2147483647 w 64"/>
              <a:gd name="T43" fmla="*/ 2147483647 h 97"/>
              <a:gd name="T44" fmla="*/ 2147483647 w 64"/>
              <a:gd name="T45" fmla="*/ 2147483647 h 97"/>
              <a:gd name="T46" fmla="*/ 2147483647 w 64"/>
              <a:gd name="T47" fmla="*/ 2147483647 h 97"/>
              <a:gd name="T48" fmla="*/ 2147483647 w 64"/>
              <a:gd name="T49" fmla="*/ 2147483647 h 97"/>
              <a:gd name="T50" fmla="*/ 2147483647 w 64"/>
              <a:gd name="T51" fmla="*/ 2147483647 h 97"/>
              <a:gd name="T52" fmla="*/ 2147483647 w 64"/>
              <a:gd name="T53" fmla="*/ 2147483647 h 97"/>
              <a:gd name="T54" fmla="*/ 2147483647 w 64"/>
              <a:gd name="T55" fmla="*/ 2147483647 h 97"/>
              <a:gd name="T56" fmla="*/ 2147483647 w 64"/>
              <a:gd name="T57" fmla="*/ 2147483647 h 97"/>
              <a:gd name="T58" fmla="*/ 2147483647 w 64"/>
              <a:gd name="T59" fmla="*/ 2147483647 h 97"/>
              <a:gd name="T60" fmla="*/ 2147483647 w 64"/>
              <a:gd name="T61" fmla="*/ 2147483647 h 97"/>
              <a:gd name="T62" fmla="*/ 2147483647 w 64"/>
              <a:gd name="T63" fmla="*/ 2147483647 h 97"/>
              <a:gd name="T64" fmla="*/ 2147483647 w 64"/>
              <a:gd name="T65" fmla="*/ 2147483647 h 97"/>
              <a:gd name="T66" fmla="*/ 2147483647 w 64"/>
              <a:gd name="T67" fmla="*/ 2147483647 h 97"/>
              <a:gd name="T68" fmla="*/ 2147483647 w 64"/>
              <a:gd name="T69" fmla="*/ 2147483647 h 97"/>
              <a:gd name="T70" fmla="*/ 2147483647 w 64"/>
              <a:gd name="T71" fmla="*/ 2147483647 h 97"/>
              <a:gd name="T72" fmla="*/ 2147483647 w 64"/>
              <a:gd name="T73" fmla="*/ 2147483647 h 97"/>
              <a:gd name="T74" fmla="*/ 2147483647 w 64"/>
              <a:gd name="T75" fmla="*/ 2147483647 h 97"/>
              <a:gd name="T76" fmla="*/ 2147483647 w 64"/>
              <a:gd name="T77" fmla="*/ 2147483647 h 97"/>
              <a:gd name="T78" fmla="*/ 2147483647 w 64"/>
              <a:gd name="T79" fmla="*/ 2147483647 h 97"/>
              <a:gd name="T80" fmla="*/ 2147483647 w 64"/>
              <a:gd name="T81" fmla="*/ 2147483647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7"/>
              <a:gd name="T125" fmla="*/ 64 w 64"/>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2" name="Freeform 81"/>
          <p:cNvSpPr>
            <a:spLocks noEditPoints="1" noChangeArrowheads="1"/>
          </p:cNvSpPr>
          <p:nvPr/>
        </p:nvSpPr>
        <p:spPr bwMode="auto">
          <a:xfrm>
            <a:off x="1887538" y="2711450"/>
            <a:ext cx="319087" cy="295275"/>
          </a:xfrm>
          <a:custGeom>
            <a:avLst/>
            <a:gdLst>
              <a:gd name="T0" fmla="*/ 0 w 85"/>
              <a:gd name="T1" fmla="*/ 2147483647 h 105"/>
              <a:gd name="T2" fmla="*/ 2147483647 w 85"/>
              <a:gd name="T3" fmla="*/ 0 h 105"/>
              <a:gd name="T4" fmla="*/ 2147483647 w 85"/>
              <a:gd name="T5" fmla="*/ 2147483647 h 105"/>
              <a:gd name="T6" fmla="*/ 2147483647 w 85"/>
              <a:gd name="T7" fmla="*/ 2147483647 h 105"/>
              <a:gd name="T8" fmla="*/ 2147483647 w 85"/>
              <a:gd name="T9" fmla="*/ 2147483647 h 105"/>
              <a:gd name="T10" fmla="*/ 2147483647 w 85"/>
              <a:gd name="T11" fmla="*/ 2147483647 h 105"/>
              <a:gd name="T12" fmla="*/ 2147483647 w 85"/>
              <a:gd name="T13" fmla="*/ 2147483647 h 105"/>
              <a:gd name="T14" fmla="*/ 2147483647 w 85"/>
              <a:gd name="T15" fmla="*/ 2147483647 h 105"/>
              <a:gd name="T16" fmla="*/ 2147483647 w 85"/>
              <a:gd name="T17" fmla="*/ 2147483647 h 105"/>
              <a:gd name="T18" fmla="*/ 2147483647 w 85"/>
              <a:gd name="T19" fmla="*/ 2147483647 h 105"/>
              <a:gd name="T20" fmla="*/ 2147483647 w 85"/>
              <a:gd name="T21" fmla="*/ 2147483647 h 105"/>
              <a:gd name="T22" fmla="*/ 2147483647 w 85"/>
              <a:gd name="T23" fmla="*/ 2147483647 h 105"/>
              <a:gd name="T24" fmla="*/ 2147483647 w 85"/>
              <a:gd name="T25" fmla="*/ 2147483647 h 105"/>
              <a:gd name="T26" fmla="*/ 2147483647 w 85"/>
              <a:gd name="T27" fmla="*/ 2147483647 h 105"/>
              <a:gd name="T28" fmla="*/ 2147483647 w 85"/>
              <a:gd name="T29" fmla="*/ 2147483647 h 105"/>
              <a:gd name="T30" fmla="*/ 2147483647 w 85"/>
              <a:gd name="T31" fmla="*/ 2147483647 h 105"/>
              <a:gd name="T32" fmla="*/ 2147483647 w 85"/>
              <a:gd name="T33" fmla="*/ 2147483647 h 105"/>
              <a:gd name="T34" fmla="*/ 2147483647 w 85"/>
              <a:gd name="T35" fmla="*/ 2147483647 h 105"/>
              <a:gd name="T36" fmla="*/ 2147483647 w 85"/>
              <a:gd name="T37" fmla="*/ 2147483647 h 105"/>
              <a:gd name="T38" fmla="*/ 2147483647 w 85"/>
              <a:gd name="T39" fmla="*/ 2147483647 h 105"/>
              <a:gd name="T40" fmla="*/ 2147483647 w 85"/>
              <a:gd name="T41" fmla="*/ 2147483647 h 105"/>
              <a:gd name="T42" fmla="*/ 2147483647 w 85"/>
              <a:gd name="T43" fmla="*/ 2147483647 h 105"/>
              <a:gd name="T44" fmla="*/ 2147483647 w 85"/>
              <a:gd name="T45" fmla="*/ 2147483647 h 105"/>
              <a:gd name="T46" fmla="*/ 2147483647 w 85"/>
              <a:gd name="T47" fmla="*/ 2147483647 h 105"/>
              <a:gd name="T48" fmla="*/ 2147483647 w 85"/>
              <a:gd name="T49" fmla="*/ 2147483647 h 105"/>
              <a:gd name="T50" fmla="*/ 0 w 85"/>
              <a:gd name="T51" fmla="*/ 2147483647 h 105"/>
              <a:gd name="T52" fmla="*/ 2147483647 w 85"/>
              <a:gd name="T53" fmla="*/ 2147483647 h 105"/>
              <a:gd name="T54" fmla="*/ 2147483647 w 85"/>
              <a:gd name="T55" fmla="*/ 2147483647 h 105"/>
              <a:gd name="T56" fmla="*/ 2147483647 w 85"/>
              <a:gd name="T57" fmla="*/ 2147483647 h 105"/>
              <a:gd name="T58" fmla="*/ 2147483647 w 85"/>
              <a:gd name="T59" fmla="*/ 2147483647 h 105"/>
              <a:gd name="T60" fmla="*/ 2147483647 w 85"/>
              <a:gd name="T61" fmla="*/ 2147483647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
              <a:gd name="T94" fmla="*/ 0 h 105"/>
              <a:gd name="T95" fmla="*/ 85 w 85"/>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3" name="Freeform 82"/>
          <p:cNvSpPr>
            <a:spLocks noEditPoints="1" noChangeArrowheads="1"/>
          </p:cNvSpPr>
          <p:nvPr/>
        </p:nvSpPr>
        <p:spPr bwMode="auto">
          <a:xfrm>
            <a:off x="1887538" y="2216150"/>
            <a:ext cx="371475" cy="271463"/>
          </a:xfrm>
          <a:custGeom>
            <a:avLst/>
            <a:gdLst>
              <a:gd name="T0" fmla="*/ 2147483647 w 99"/>
              <a:gd name="T1" fmla="*/ 2147483647 h 97"/>
              <a:gd name="T2" fmla="*/ 2147483647 w 99"/>
              <a:gd name="T3" fmla="*/ 2147483647 h 97"/>
              <a:gd name="T4" fmla="*/ 2147483647 w 99"/>
              <a:gd name="T5" fmla="*/ 2147483647 h 97"/>
              <a:gd name="T6" fmla="*/ 2147483647 w 99"/>
              <a:gd name="T7" fmla="*/ 2147483647 h 97"/>
              <a:gd name="T8" fmla="*/ 2147483647 w 99"/>
              <a:gd name="T9" fmla="*/ 2147483647 h 97"/>
              <a:gd name="T10" fmla="*/ 2147483647 w 99"/>
              <a:gd name="T11" fmla="*/ 2147483647 h 97"/>
              <a:gd name="T12" fmla="*/ 2147483647 w 99"/>
              <a:gd name="T13" fmla="*/ 2147483647 h 97"/>
              <a:gd name="T14" fmla="*/ 2147483647 w 99"/>
              <a:gd name="T15" fmla="*/ 2147483647 h 97"/>
              <a:gd name="T16" fmla="*/ 2147483647 w 99"/>
              <a:gd name="T17" fmla="*/ 2147483647 h 97"/>
              <a:gd name="T18" fmla="*/ 2147483647 w 99"/>
              <a:gd name="T19" fmla="*/ 2147483647 h 97"/>
              <a:gd name="T20" fmla="*/ 2147483647 w 99"/>
              <a:gd name="T21" fmla="*/ 2147483647 h 97"/>
              <a:gd name="T22" fmla="*/ 2147483647 w 99"/>
              <a:gd name="T23" fmla="*/ 2147483647 h 97"/>
              <a:gd name="T24" fmla="*/ 2147483647 w 99"/>
              <a:gd name="T25" fmla="*/ 2147483647 h 97"/>
              <a:gd name="T26" fmla="*/ 2147483647 w 99"/>
              <a:gd name="T27" fmla="*/ 2147483647 h 97"/>
              <a:gd name="T28" fmla="*/ 2147483647 w 99"/>
              <a:gd name="T29" fmla="*/ 2147483647 h 97"/>
              <a:gd name="T30" fmla="*/ 0 w 99"/>
              <a:gd name="T31" fmla="*/ 2147483647 h 97"/>
              <a:gd name="T32" fmla="*/ 2147483647 w 99"/>
              <a:gd name="T33" fmla="*/ 2147483647 h 97"/>
              <a:gd name="T34" fmla="*/ 2147483647 w 99"/>
              <a:gd name="T35" fmla="*/ 2147483647 h 97"/>
              <a:gd name="T36" fmla="*/ 2147483647 w 99"/>
              <a:gd name="T37" fmla="*/ 0 h 97"/>
              <a:gd name="T38" fmla="*/ 2147483647 w 99"/>
              <a:gd name="T39" fmla="*/ 2147483647 h 97"/>
              <a:gd name="T40" fmla="*/ 2147483647 w 99"/>
              <a:gd name="T41" fmla="*/ 2147483647 h 97"/>
              <a:gd name="T42" fmla="*/ 2147483647 w 99"/>
              <a:gd name="T43" fmla="*/ 2147483647 h 97"/>
              <a:gd name="T44" fmla="*/ 2147483647 w 99"/>
              <a:gd name="T45" fmla="*/ 2147483647 h 97"/>
              <a:gd name="T46" fmla="*/ 2147483647 w 99"/>
              <a:gd name="T47" fmla="*/ 2147483647 h 97"/>
              <a:gd name="T48" fmla="*/ 2147483647 w 99"/>
              <a:gd name="T49" fmla="*/ 2147483647 h 97"/>
              <a:gd name="T50" fmla="*/ 2147483647 w 99"/>
              <a:gd name="T51" fmla="*/ 2147483647 h 97"/>
              <a:gd name="T52" fmla="*/ 2147483647 w 99"/>
              <a:gd name="T53" fmla="*/ 2147483647 h 97"/>
              <a:gd name="T54" fmla="*/ 2147483647 w 99"/>
              <a:gd name="T55" fmla="*/ 2147483647 h 97"/>
              <a:gd name="T56" fmla="*/ 2147483647 w 99"/>
              <a:gd name="T57" fmla="*/ 2147483647 h 97"/>
              <a:gd name="T58" fmla="*/ 2147483647 w 99"/>
              <a:gd name="T59" fmla="*/ 2147483647 h 97"/>
              <a:gd name="T60" fmla="*/ 2147483647 w 99"/>
              <a:gd name="T61" fmla="*/ 2147483647 h 97"/>
              <a:gd name="T62" fmla="*/ 2147483647 w 99"/>
              <a:gd name="T63" fmla="*/ 2147483647 h 97"/>
              <a:gd name="T64" fmla="*/ 2147483647 w 99"/>
              <a:gd name="T65" fmla="*/ 2147483647 h 97"/>
              <a:gd name="T66" fmla="*/ 2147483647 w 99"/>
              <a:gd name="T67" fmla="*/ 2147483647 h 97"/>
              <a:gd name="T68" fmla="*/ 2147483647 w 99"/>
              <a:gd name="T69" fmla="*/ 2147483647 h 97"/>
              <a:gd name="T70" fmla="*/ 2147483647 w 99"/>
              <a:gd name="T71" fmla="*/ 2147483647 h 97"/>
              <a:gd name="T72" fmla="*/ 2147483647 w 99"/>
              <a:gd name="T73" fmla="*/ 2147483647 h 97"/>
              <a:gd name="T74" fmla="*/ 2147483647 w 99"/>
              <a:gd name="T75" fmla="*/ 2147483647 h 97"/>
              <a:gd name="T76" fmla="*/ 2147483647 w 99"/>
              <a:gd name="T77" fmla="*/ 2147483647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97"/>
              <a:gd name="T119" fmla="*/ 99 w 99"/>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4" name="Freeform 83"/>
          <p:cNvSpPr>
            <a:spLocks noEditPoints="1" noChangeArrowheads="1"/>
          </p:cNvSpPr>
          <p:nvPr/>
        </p:nvSpPr>
        <p:spPr bwMode="auto">
          <a:xfrm>
            <a:off x="4678363" y="1663700"/>
            <a:ext cx="400050" cy="304800"/>
          </a:xfrm>
          <a:custGeom>
            <a:avLst/>
            <a:gdLst>
              <a:gd name="T0" fmla="*/ 2147483647 w 107"/>
              <a:gd name="T1" fmla="*/ 2147483647 h 108"/>
              <a:gd name="T2" fmla="*/ 2147483647 w 107"/>
              <a:gd name="T3" fmla="*/ 2147483647 h 108"/>
              <a:gd name="T4" fmla="*/ 2147483647 w 107"/>
              <a:gd name="T5" fmla="*/ 2147483647 h 108"/>
              <a:gd name="T6" fmla="*/ 2147483647 w 107"/>
              <a:gd name="T7" fmla="*/ 2147483647 h 108"/>
              <a:gd name="T8" fmla="*/ 2147483647 w 107"/>
              <a:gd name="T9" fmla="*/ 2147483647 h 108"/>
              <a:gd name="T10" fmla="*/ 2147483647 w 107"/>
              <a:gd name="T11" fmla="*/ 2147483647 h 108"/>
              <a:gd name="T12" fmla="*/ 2147483647 w 107"/>
              <a:gd name="T13" fmla="*/ 2147483647 h 108"/>
              <a:gd name="T14" fmla="*/ 2147483647 w 107"/>
              <a:gd name="T15" fmla="*/ 2147483647 h 108"/>
              <a:gd name="T16" fmla="*/ 2147483647 w 107"/>
              <a:gd name="T17" fmla="*/ 2147483647 h 108"/>
              <a:gd name="T18" fmla="*/ 2147483647 w 107"/>
              <a:gd name="T19" fmla="*/ 2147483647 h 108"/>
              <a:gd name="T20" fmla="*/ 2147483647 w 107"/>
              <a:gd name="T21" fmla="*/ 2147483647 h 108"/>
              <a:gd name="T22" fmla="*/ 2147483647 w 107"/>
              <a:gd name="T23" fmla="*/ 2147483647 h 108"/>
              <a:gd name="T24" fmla="*/ 2147483647 w 107"/>
              <a:gd name="T25" fmla="*/ 2147483647 h 108"/>
              <a:gd name="T26" fmla="*/ 2147483647 w 107"/>
              <a:gd name="T27" fmla="*/ 2147483647 h 108"/>
              <a:gd name="T28" fmla="*/ 2147483647 w 107"/>
              <a:gd name="T29" fmla="*/ 2147483647 h 108"/>
              <a:gd name="T30" fmla="*/ 2147483647 w 107"/>
              <a:gd name="T31" fmla="*/ 2147483647 h 108"/>
              <a:gd name="T32" fmla="*/ 2147483647 w 107"/>
              <a:gd name="T33" fmla="*/ 2147483647 h 108"/>
              <a:gd name="T34" fmla="*/ 2147483647 w 107"/>
              <a:gd name="T35" fmla="*/ 2147483647 h 108"/>
              <a:gd name="T36" fmla="*/ 2147483647 w 107"/>
              <a:gd name="T37" fmla="*/ 2147483647 h 108"/>
              <a:gd name="T38" fmla="*/ 2147483647 w 107"/>
              <a:gd name="T39" fmla="*/ 2147483647 h 108"/>
              <a:gd name="T40" fmla="*/ 2147483647 w 107"/>
              <a:gd name="T41" fmla="*/ 2147483647 h 108"/>
              <a:gd name="T42" fmla="*/ 2147483647 w 107"/>
              <a:gd name="T43" fmla="*/ 2147483647 h 108"/>
              <a:gd name="T44" fmla="*/ 2147483647 w 107"/>
              <a:gd name="T45" fmla="*/ 2147483647 h 108"/>
              <a:gd name="T46" fmla="*/ 2147483647 w 107"/>
              <a:gd name="T47" fmla="*/ 2147483647 h 108"/>
              <a:gd name="T48" fmla="*/ 2147483647 w 107"/>
              <a:gd name="T49" fmla="*/ 2147483647 h 108"/>
              <a:gd name="T50" fmla="*/ 2147483647 w 107"/>
              <a:gd name="T51" fmla="*/ 2147483647 h 108"/>
              <a:gd name="T52" fmla="*/ 2147483647 w 107"/>
              <a:gd name="T53" fmla="*/ 2147483647 h 108"/>
              <a:gd name="T54" fmla="*/ 2147483647 w 107"/>
              <a:gd name="T55" fmla="*/ 2147483647 h 108"/>
              <a:gd name="T56" fmla="*/ 2147483647 w 107"/>
              <a:gd name="T57" fmla="*/ 2147483647 h 108"/>
              <a:gd name="T58" fmla="*/ 2147483647 w 107"/>
              <a:gd name="T59" fmla="*/ 2147483647 h 108"/>
              <a:gd name="T60" fmla="*/ 2147483647 w 107"/>
              <a:gd name="T61" fmla="*/ 2147483647 h 108"/>
              <a:gd name="T62" fmla="*/ 2147483647 w 107"/>
              <a:gd name="T63" fmla="*/ 2147483647 h 108"/>
              <a:gd name="T64" fmla="*/ 2147483647 w 107"/>
              <a:gd name="T65" fmla="*/ 2147483647 h 108"/>
              <a:gd name="T66" fmla="*/ 2147483647 w 107"/>
              <a:gd name="T67" fmla="*/ 2147483647 h 108"/>
              <a:gd name="T68" fmla="*/ 2147483647 w 107"/>
              <a:gd name="T69" fmla="*/ 2147483647 h 108"/>
              <a:gd name="T70" fmla="*/ 2147483647 w 107"/>
              <a:gd name="T71" fmla="*/ 2147483647 h 108"/>
              <a:gd name="T72" fmla="*/ 2147483647 w 107"/>
              <a:gd name="T73" fmla="*/ 2147483647 h 108"/>
              <a:gd name="T74" fmla="*/ 2147483647 w 107"/>
              <a:gd name="T75" fmla="*/ 2147483647 h 108"/>
              <a:gd name="T76" fmla="*/ 2147483647 w 107"/>
              <a:gd name="T77" fmla="*/ 2147483647 h 108"/>
              <a:gd name="T78" fmla="*/ 2147483647 w 107"/>
              <a:gd name="T79" fmla="*/ 2147483647 h 108"/>
              <a:gd name="T80" fmla="*/ 2147483647 w 107"/>
              <a:gd name="T81" fmla="*/ 2147483647 h 108"/>
              <a:gd name="T82" fmla="*/ 2147483647 w 107"/>
              <a:gd name="T83" fmla="*/ 2147483647 h 108"/>
              <a:gd name="T84" fmla="*/ 2147483647 w 107"/>
              <a:gd name="T85" fmla="*/ 2147483647 h 108"/>
              <a:gd name="T86" fmla="*/ 2147483647 w 107"/>
              <a:gd name="T87" fmla="*/ 2147483647 h 108"/>
              <a:gd name="T88" fmla="*/ 2147483647 w 107"/>
              <a:gd name="T89" fmla="*/ 2147483647 h 108"/>
              <a:gd name="T90" fmla="*/ 2147483647 w 107"/>
              <a:gd name="T91" fmla="*/ 2147483647 h 108"/>
              <a:gd name="T92" fmla="*/ 2147483647 w 107"/>
              <a:gd name="T93" fmla="*/ 2147483647 h 108"/>
              <a:gd name="T94" fmla="*/ 2147483647 w 107"/>
              <a:gd name="T95" fmla="*/ 2147483647 h 108"/>
              <a:gd name="T96" fmla="*/ 2147483647 w 107"/>
              <a:gd name="T97" fmla="*/ 2147483647 h 108"/>
              <a:gd name="T98" fmla="*/ 2147483647 w 107"/>
              <a:gd name="T99" fmla="*/ 2147483647 h 108"/>
              <a:gd name="T100" fmla="*/ 2147483647 w 107"/>
              <a:gd name="T101" fmla="*/ 2147483647 h 108"/>
              <a:gd name="T102" fmla="*/ 2147483647 w 107"/>
              <a:gd name="T103" fmla="*/ 2147483647 h 1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108"/>
              <a:gd name="T158" fmla="*/ 107 w 107"/>
              <a:gd name="T159" fmla="*/ 108 h 1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5" name="Freeform 84"/>
          <p:cNvSpPr>
            <a:spLocks noChangeArrowheads="1"/>
          </p:cNvSpPr>
          <p:nvPr/>
        </p:nvSpPr>
        <p:spPr bwMode="auto">
          <a:xfrm>
            <a:off x="5394325" y="1689100"/>
            <a:ext cx="393700" cy="244475"/>
          </a:xfrm>
          <a:custGeom>
            <a:avLst/>
            <a:gdLst>
              <a:gd name="T0" fmla="*/ 2147483647 w 105"/>
              <a:gd name="T1" fmla="*/ 2147483647 h 87"/>
              <a:gd name="T2" fmla="*/ 2147483647 w 105"/>
              <a:gd name="T3" fmla="*/ 2147483647 h 87"/>
              <a:gd name="T4" fmla="*/ 2147483647 w 105"/>
              <a:gd name="T5" fmla="*/ 2147483647 h 87"/>
              <a:gd name="T6" fmla="*/ 2147483647 w 105"/>
              <a:gd name="T7" fmla="*/ 0 h 87"/>
              <a:gd name="T8" fmla="*/ 2147483647 w 105"/>
              <a:gd name="T9" fmla="*/ 2147483647 h 87"/>
              <a:gd name="T10" fmla="*/ 2147483647 w 105"/>
              <a:gd name="T11" fmla="*/ 2147483647 h 87"/>
              <a:gd name="T12" fmla="*/ 2147483647 w 105"/>
              <a:gd name="T13" fmla="*/ 2147483647 h 87"/>
              <a:gd name="T14" fmla="*/ 2147483647 w 105"/>
              <a:gd name="T15" fmla="*/ 2147483647 h 87"/>
              <a:gd name="T16" fmla="*/ 2147483647 w 105"/>
              <a:gd name="T17" fmla="*/ 2147483647 h 87"/>
              <a:gd name="T18" fmla="*/ 2147483647 w 105"/>
              <a:gd name="T19" fmla="*/ 2147483647 h 87"/>
              <a:gd name="T20" fmla="*/ 2147483647 w 105"/>
              <a:gd name="T21" fmla="*/ 2147483647 h 87"/>
              <a:gd name="T22" fmla="*/ 2147483647 w 105"/>
              <a:gd name="T23" fmla="*/ 2147483647 h 87"/>
              <a:gd name="T24" fmla="*/ 2147483647 w 105"/>
              <a:gd name="T25" fmla="*/ 2147483647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87"/>
              <a:gd name="T41" fmla="*/ 105 w 105"/>
              <a:gd name="T42" fmla="*/ 87 h 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6" name="Freeform 85"/>
          <p:cNvSpPr>
            <a:spLocks noEditPoints="1" noChangeArrowheads="1"/>
          </p:cNvSpPr>
          <p:nvPr/>
        </p:nvSpPr>
        <p:spPr bwMode="auto">
          <a:xfrm>
            <a:off x="2614613" y="1677988"/>
            <a:ext cx="307975" cy="271462"/>
          </a:xfrm>
          <a:custGeom>
            <a:avLst/>
            <a:gdLst>
              <a:gd name="T0" fmla="*/ 2147483647 w 82"/>
              <a:gd name="T1" fmla="*/ 0 h 96"/>
              <a:gd name="T2" fmla="*/ 2147483647 w 82"/>
              <a:gd name="T3" fmla="*/ 2147483647 h 96"/>
              <a:gd name="T4" fmla="*/ 2147483647 w 82"/>
              <a:gd name="T5" fmla="*/ 2147483647 h 96"/>
              <a:gd name="T6" fmla="*/ 2147483647 w 82"/>
              <a:gd name="T7" fmla="*/ 2147483647 h 96"/>
              <a:gd name="T8" fmla="*/ 2147483647 w 82"/>
              <a:gd name="T9" fmla="*/ 2147483647 h 96"/>
              <a:gd name="T10" fmla="*/ 2147483647 w 82"/>
              <a:gd name="T11" fmla="*/ 2147483647 h 96"/>
              <a:gd name="T12" fmla="*/ 2147483647 w 82"/>
              <a:gd name="T13" fmla="*/ 2147483647 h 96"/>
              <a:gd name="T14" fmla="*/ 2147483647 w 82"/>
              <a:gd name="T15" fmla="*/ 2147483647 h 96"/>
              <a:gd name="T16" fmla="*/ 2147483647 w 82"/>
              <a:gd name="T17" fmla="*/ 2147483647 h 96"/>
              <a:gd name="T18" fmla="*/ 2147483647 w 82"/>
              <a:gd name="T19" fmla="*/ 2147483647 h 96"/>
              <a:gd name="T20" fmla="*/ 2147483647 w 82"/>
              <a:gd name="T21" fmla="*/ 2147483647 h 96"/>
              <a:gd name="T22" fmla="*/ 2147483647 w 82"/>
              <a:gd name="T23" fmla="*/ 2147483647 h 96"/>
              <a:gd name="T24" fmla="*/ 0 w 82"/>
              <a:gd name="T25" fmla="*/ 2147483647 h 96"/>
              <a:gd name="T26" fmla="*/ 2147483647 w 82"/>
              <a:gd name="T27" fmla="*/ 2147483647 h 96"/>
              <a:gd name="T28" fmla="*/ 2147483647 w 82"/>
              <a:gd name="T29" fmla="*/ 2147483647 h 96"/>
              <a:gd name="T30" fmla="*/ 2147483647 w 82"/>
              <a:gd name="T31" fmla="*/ 2147483647 h 96"/>
              <a:gd name="T32" fmla="*/ 2147483647 w 82"/>
              <a:gd name="T33" fmla="*/ 2147483647 h 96"/>
              <a:gd name="T34" fmla="*/ 2147483647 w 82"/>
              <a:gd name="T35" fmla="*/ 2147483647 h 96"/>
              <a:gd name="T36" fmla="*/ 2147483647 w 82"/>
              <a:gd name="T37" fmla="*/ 2147483647 h 96"/>
              <a:gd name="T38" fmla="*/ 2147483647 w 82"/>
              <a:gd name="T39" fmla="*/ 2147483647 h 96"/>
              <a:gd name="T40" fmla="*/ 2147483647 w 82"/>
              <a:gd name="T41" fmla="*/ 2147483647 h 96"/>
              <a:gd name="T42" fmla="*/ 2147483647 w 82"/>
              <a:gd name="T43" fmla="*/ 2147483647 h 96"/>
              <a:gd name="T44" fmla="*/ 2147483647 w 82"/>
              <a:gd name="T45" fmla="*/ 2147483647 h 96"/>
              <a:gd name="T46" fmla="*/ 2147483647 w 82"/>
              <a:gd name="T47" fmla="*/ 2147483647 h 96"/>
              <a:gd name="T48" fmla="*/ 2147483647 w 82"/>
              <a:gd name="T49" fmla="*/ 2147483647 h 96"/>
              <a:gd name="T50" fmla="*/ 2147483647 w 82"/>
              <a:gd name="T51" fmla="*/ 2147483647 h 96"/>
              <a:gd name="T52" fmla="*/ 2147483647 w 82"/>
              <a:gd name="T53" fmla="*/ 2147483647 h 96"/>
              <a:gd name="T54" fmla="*/ 2147483647 w 82"/>
              <a:gd name="T55" fmla="*/ 2147483647 h 96"/>
              <a:gd name="T56" fmla="*/ 2147483647 w 82"/>
              <a:gd name="T57" fmla="*/ 2147483647 h 96"/>
              <a:gd name="T58" fmla="*/ 2147483647 w 82"/>
              <a:gd name="T59" fmla="*/ 2147483647 h 96"/>
              <a:gd name="T60" fmla="*/ 2147483647 w 82"/>
              <a:gd name="T61" fmla="*/ 2147483647 h 96"/>
              <a:gd name="T62" fmla="*/ 2147483647 w 82"/>
              <a:gd name="T63" fmla="*/ 2147483647 h 96"/>
              <a:gd name="T64" fmla="*/ 2147483647 w 82"/>
              <a:gd name="T65" fmla="*/ 2147483647 h 96"/>
              <a:gd name="T66" fmla="*/ 2147483647 w 82"/>
              <a:gd name="T67" fmla="*/ 2147483647 h 96"/>
              <a:gd name="T68" fmla="*/ 2147483647 w 82"/>
              <a:gd name="T69" fmla="*/ 2147483647 h 96"/>
              <a:gd name="T70" fmla="*/ 2147483647 w 82"/>
              <a:gd name="T71" fmla="*/ 2147483647 h 96"/>
              <a:gd name="T72" fmla="*/ 2147483647 w 82"/>
              <a:gd name="T73" fmla="*/ 2147483647 h 96"/>
              <a:gd name="T74" fmla="*/ 2147483647 w 82"/>
              <a:gd name="T75" fmla="*/ 2147483647 h 96"/>
              <a:gd name="T76" fmla="*/ 2147483647 w 82"/>
              <a:gd name="T77" fmla="*/ 2147483647 h 96"/>
              <a:gd name="T78" fmla="*/ 2147483647 w 82"/>
              <a:gd name="T79" fmla="*/ 2147483647 h 96"/>
              <a:gd name="T80" fmla="*/ 2147483647 w 82"/>
              <a:gd name="T81" fmla="*/ 2147483647 h 96"/>
              <a:gd name="T82" fmla="*/ 2147483647 w 82"/>
              <a:gd name="T83" fmla="*/ 2147483647 h 96"/>
              <a:gd name="T84" fmla="*/ 2147483647 w 82"/>
              <a:gd name="T85" fmla="*/ 2147483647 h 96"/>
              <a:gd name="T86" fmla="*/ 2147483647 w 82"/>
              <a:gd name="T87" fmla="*/ 2147483647 h 96"/>
              <a:gd name="T88" fmla="*/ 2147483647 w 82"/>
              <a:gd name="T89" fmla="*/ 2147483647 h 96"/>
              <a:gd name="T90" fmla="*/ 2147483647 w 82"/>
              <a:gd name="T91" fmla="*/ 2147483647 h 96"/>
              <a:gd name="T92" fmla="*/ 2147483647 w 82"/>
              <a:gd name="T93" fmla="*/ 2147483647 h 96"/>
              <a:gd name="T94" fmla="*/ 2147483647 w 82"/>
              <a:gd name="T95" fmla="*/ 2147483647 h 96"/>
              <a:gd name="T96" fmla="*/ 2147483647 w 82"/>
              <a:gd name="T97" fmla="*/ 2147483647 h 96"/>
              <a:gd name="T98" fmla="*/ 2147483647 w 82"/>
              <a:gd name="T99" fmla="*/ 2147483647 h 96"/>
              <a:gd name="T100" fmla="*/ 2147483647 w 82"/>
              <a:gd name="T101" fmla="*/ 2147483647 h 96"/>
              <a:gd name="T102" fmla="*/ 2147483647 w 82"/>
              <a:gd name="T103" fmla="*/ 2147483647 h 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
              <a:gd name="T157" fmla="*/ 0 h 96"/>
              <a:gd name="T158" fmla="*/ 82 w 82"/>
              <a:gd name="T159" fmla="*/ 96 h 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7" name="Freeform 86"/>
          <p:cNvSpPr>
            <a:spLocks noEditPoints="1" noChangeArrowheads="1"/>
          </p:cNvSpPr>
          <p:nvPr/>
        </p:nvSpPr>
        <p:spPr bwMode="auto">
          <a:xfrm>
            <a:off x="4037013" y="1182688"/>
            <a:ext cx="273050" cy="225425"/>
          </a:xfrm>
          <a:custGeom>
            <a:avLst/>
            <a:gdLst>
              <a:gd name="T0" fmla="*/ 2147483647 w 172"/>
              <a:gd name="T1" fmla="*/ 0 h 189"/>
              <a:gd name="T2" fmla="*/ 2147483647 w 172"/>
              <a:gd name="T3" fmla="*/ 0 h 189"/>
              <a:gd name="T4" fmla="*/ 2147483647 w 172"/>
              <a:gd name="T5" fmla="*/ 2147483647 h 189"/>
              <a:gd name="T6" fmla="*/ 2147483647 w 172"/>
              <a:gd name="T7" fmla="*/ 2147483647 h 189"/>
              <a:gd name="T8" fmla="*/ 2147483647 w 172"/>
              <a:gd name="T9" fmla="*/ 2147483647 h 189"/>
              <a:gd name="T10" fmla="*/ 2147483647 w 172"/>
              <a:gd name="T11" fmla="*/ 2147483647 h 189"/>
              <a:gd name="T12" fmla="*/ 2147483647 w 172"/>
              <a:gd name="T13" fmla="*/ 2147483647 h 189"/>
              <a:gd name="T14" fmla="*/ 0 w 172"/>
              <a:gd name="T15" fmla="*/ 2147483647 h 189"/>
              <a:gd name="T16" fmla="*/ 0 w 172"/>
              <a:gd name="T17" fmla="*/ 2147483647 h 189"/>
              <a:gd name="T18" fmla="*/ 2147483647 w 172"/>
              <a:gd name="T19" fmla="*/ 2147483647 h 189"/>
              <a:gd name="T20" fmla="*/ 2147483647 w 172"/>
              <a:gd name="T21" fmla="*/ 2147483647 h 189"/>
              <a:gd name="T22" fmla="*/ 0 w 172"/>
              <a:gd name="T23" fmla="*/ 2147483647 h 189"/>
              <a:gd name="T24" fmla="*/ 0 w 172"/>
              <a:gd name="T25" fmla="*/ 2147483647 h 189"/>
              <a:gd name="T26" fmla="*/ 2147483647 w 172"/>
              <a:gd name="T27" fmla="*/ 0 h 189"/>
              <a:gd name="T28" fmla="*/ 2147483647 w 172"/>
              <a:gd name="T29" fmla="*/ 0 h 189"/>
              <a:gd name="T30" fmla="*/ 2147483647 w 172"/>
              <a:gd name="T31" fmla="*/ 2147483647 h 189"/>
              <a:gd name="T32" fmla="*/ 2147483647 w 172"/>
              <a:gd name="T33" fmla="*/ 2147483647 h 189"/>
              <a:gd name="T34" fmla="*/ 2147483647 w 172"/>
              <a:gd name="T35" fmla="*/ 2147483647 h 189"/>
              <a:gd name="T36" fmla="*/ 2147483647 w 172"/>
              <a:gd name="T37" fmla="*/ 2147483647 h 189"/>
              <a:gd name="T38" fmla="*/ 2147483647 w 172"/>
              <a:gd name="T39" fmla="*/ 2147483647 h 189"/>
              <a:gd name="T40" fmla="*/ 2147483647 w 172"/>
              <a:gd name="T41" fmla="*/ 2147483647 h 189"/>
              <a:gd name="T42" fmla="*/ 2147483647 w 172"/>
              <a:gd name="T43" fmla="*/ 2147483647 h 189"/>
              <a:gd name="T44" fmla="*/ 2147483647 w 172"/>
              <a:gd name="T45" fmla="*/ 2147483647 h 189"/>
              <a:gd name="T46" fmla="*/ 2147483647 w 172"/>
              <a:gd name="T47" fmla="*/ 2147483647 h 189"/>
              <a:gd name="T48" fmla="*/ 2147483647 w 172"/>
              <a:gd name="T49" fmla="*/ 2147483647 h 189"/>
              <a:gd name="T50" fmla="*/ 2147483647 w 172"/>
              <a:gd name="T51" fmla="*/ 2147483647 h 189"/>
              <a:gd name="T52" fmla="*/ 2147483647 w 172"/>
              <a:gd name="T53" fmla="*/ 2147483647 h 189"/>
              <a:gd name="T54" fmla="*/ 2147483647 w 172"/>
              <a:gd name="T55" fmla="*/ 2147483647 h 189"/>
              <a:gd name="T56" fmla="*/ 2147483647 w 172"/>
              <a:gd name="T57" fmla="*/ 2147483647 h 189"/>
              <a:gd name="T58" fmla="*/ 2147483647 w 172"/>
              <a:gd name="T59" fmla="*/ 2147483647 h 189"/>
              <a:gd name="T60" fmla="*/ 2147483647 w 172"/>
              <a:gd name="T61" fmla="*/ 2147483647 h 189"/>
              <a:gd name="T62" fmla="*/ 2147483647 w 172"/>
              <a:gd name="T63" fmla="*/ 2147483647 h 189"/>
              <a:gd name="T64" fmla="*/ 2147483647 w 172"/>
              <a:gd name="T65" fmla="*/ 2147483647 h 189"/>
              <a:gd name="T66" fmla="*/ 2147483647 w 172"/>
              <a:gd name="T67" fmla="*/ 2147483647 h 189"/>
              <a:gd name="T68" fmla="*/ 2147483647 w 172"/>
              <a:gd name="T69" fmla="*/ 2147483647 h 189"/>
              <a:gd name="T70" fmla="*/ 2147483647 w 172"/>
              <a:gd name="T71" fmla="*/ 2147483647 h 189"/>
              <a:gd name="T72" fmla="*/ 2147483647 w 172"/>
              <a:gd name="T73" fmla="*/ 2147483647 h 189"/>
              <a:gd name="T74" fmla="*/ 2147483647 w 172"/>
              <a:gd name="T75" fmla="*/ 2147483647 h 189"/>
              <a:gd name="T76" fmla="*/ 2147483647 w 172"/>
              <a:gd name="T77" fmla="*/ 2147483647 h 189"/>
              <a:gd name="T78" fmla="*/ 2147483647 w 172"/>
              <a:gd name="T79" fmla="*/ 2147483647 h 189"/>
              <a:gd name="T80" fmla="*/ 2147483647 w 172"/>
              <a:gd name="T81" fmla="*/ 2147483647 h 189"/>
              <a:gd name="T82" fmla="*/ 2147483647 w 172"/>
              <a:gd name="T83" fmla="*/ 2147483647 h 189"/>
              <a:gd name="T84" fmla="*/ 2147483647 w 172"/>
              <a:gd name="T85" fmla="*/ 2147483647 h 189"/>
              <a:gd name="T86" fmla="*/ 2147483647 w 172"/>
              <a:gd name="T87" fmla="*/ 2147483647 h 189"/>
              <a:gd name="T88" fmla="*/ 2147483647 w 172"/>
              <a:gd name="T89" fmla="*/ 2147483647 h 189"/>
              <a:gd name="T90" fmla="*/ 2147483647 w 172"/>
              <a:gd name="T91" fmla="*/ 2147483647 h 189"/>
              <a:gd name="T92" fmla="*/ 2147483647 w 172"/>
              <a:gd name="T93" fmla="*/ 2147483647 h 189"/>
              <a:gd name="T94" fmla="*/ 2147483647 w 172"/>
              <a:gd name="T95" fmla="*/ 2147483647 h 189"/>
              <a:gd name="T96" fmla="*/ 2147483647 w 172"/>
              <a:gd name="T97" fmla="*/ 2147483647 h 189"/>
              <a:gd name="T98" fmla="*/ 2147483647 w 172"/>
              <a:gd name="T99" fmla="*/ 2147483647 h 1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2"/>
              <a:gd name="T151" fmla="*/ 0 h 189"/>
              <a:gd name="T152" fmla="*/ 172 w 172"/>
              <a:gd name="T153" fmla="*/ 189 h 1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2" h="189">
                <a:moveTo>
                  <a:pt x="37" y="0"/>
                </a:moveTo>
                <a:lnTo>
                  <a:pt x="172" y="0"/>
                </a:lnTo>
                <a:lnTo>
                  <a:pt x="172" y="64"/>
                </a:lnTo>
                <a:lnTo>
                  <a:pt x="163" y="64"/>
                </a:lnTo>
                <a:lnTo>
                  <a:pt x="163" y="116"/>
                </a:lnTo>
                <a:lnTo>
                  <a:pt x="172" y="116"/>
                </a:lnTo>
                <a:lnTo>
                  <a:pt x="172" y="189"/>
                </a:lnTo>
                <a:lnTo>
                  <a:pt x="0" y="189"/>
                </a:lnTo>
                <a:lnTo>
                  <a:pt x="0" y="116"/>
                </a:lnTo>
                <a:lnTo>
                  <a:pt x="7" y="116"/>
                </a:lnTo>
                <a:lnTo>
                  <a:pt x="7" y="90"/>
                </a:lnTo>
                <a:lnTo>
                  <a:pt x="0" y="90"/>
                </a:lnTo>
                <a:lnTo>
                  <a:pt x="0" y="35"/>
                </a:lnTo>
                <a:lnTo>
                  <a:pt x="37" y="0"/>
                </a:lnTo>
                <a:close/>
                <a:moveTo>
                  <a:pt x="14" y="35"/>
                </a:moveTo>
                <a:lnTo>
                  <a:pt x="14" y="76"/>
                </a:lnTo>
                <a:lnTo>
                  <a:pt x="33" y="76"/>
                </a:lnTo>
                <a:lnTo>
                  <a:pt x="33" y="35"/>
                </a:lnTo>
                <a:lnTo>
                  <a:pt x="14" y="35"/>
                </a:lnTo>
                <a:close/>
                <a:moveTo>
                  <a:pt x="141" y="9"/>
                </a:moveTo>
                <a:lnTo>
                  <a:pt x="141" y="47"/>
                </a:lnTo>
                <a:lnTo>
                  <a:pt x="160" y="47"/>
                </a:lnTo>
                <a:lnTo>
                  <a:pt x="160" y="9"/>
                </a:lnTo>
                <a:lnTo>
                  <a:pt x="141" y="9"/>
                </a:lnTo>
                <a:close/>
                <a:moveTo>
                  <a:pt x="115" y="9"/>
                </a:moveTo>
                <a:lnTo>
                  <a:pt x="115" y="47"/>
                </a:lnTo>
                <a:lnTo>
                  <a:pt x="134" y="47"/>
                </a:lnTo>
                <a:lnTo>
                  <a:pt x="134" y="9"/>
                </a:lnTo>
                <a:lnTo>
                  <a:pt x="115" y="9"/>
                </a:lnTo>
                <a:close/>
                <a:moveTo>
                  <a:pt x="89" y="9"/>
                </a:moveTo>
                <a:lnTo>
                  <a:pt x="89" y="47"/>
                </a:lnTo>
                <a:lnTo>
                  <a:pt x="108" y="47"/>
                </a:lnTo>
                <a:lnTo>
                  <a:pt x="108" y="9"/>
                </a:lnTo>
                <a:lnTo>
                  <a:pt x="89" y="9"/>
                </a:lnTo>
                <a:close/>
                <a:moveTo>
                  <a:pt x="66" y="9"/>
                </a:moveTo>
                <a:lnTo>
                  <a:pt x="66" y="47"/>
                </a:lnTo>
                <a:lnTo>
                  <a:pt x="85" y="47"/>
                </a:lnTo>
                <a:lnTo>
                  <a:pt x="85" y="9"/>
                </a:lnTo>
                <a:lnTo>
                  <a:pt x="66" y="9"/>
                </a:lnTo>
                <a:close/>
                <a:moveTo>
                  <a:pt x="40" y="9"/>
                </a:moveTo>
                <a:lnTo>
                  <a:pt x="40" y="47"/>
                </a:lnTo>
                <a:lnTo>
                  <a:pt x="59" y="47"/>
                </a:lnTo>
                <a:lnTo>
                  <a:pt x="59" y="9"/>
                </a:lnTo>
                <a:lnTo>
                  <a:pt x="40"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8" name="Freeform 87"/>
          <p:cNvSpPr>
            <a:spLocks noEditPoints="1" noChangeArrowheads="1"/>
          </p:cNvSpPr>
          <p:nvPr/>
        </p:nvSpPr>
        <p:spPr bwMode="auto">
          <a:xfrm>
            <a:off x="1917700" y="1684338"/>
            <a:ext cx="279400" cy="185737"/>
          </a:xfrm>
          <a:custGeom>
            <a:avLst/>
            <a:gdLst>
              <a:gd name="T0" fmla="*/ 2147483647 w 75"/>
              <a:gd name="T1" fmla="*/ 2147483647 h 66"/>
              <a:gd name="T2" fmla="*/ 2147483647 w 75"/>
              <a:gd name="T3" fmla="*/ 2147483647 h 66"/>
              <a:gd name="T4" fmla="*/ 2147483647 w 75"/>
              <a:gd name="T5" fmla="*/ 2147483647 h 66"/>
              <a:gd name="T6" fmla="*/ 2147483647 w 75"/>
              <a:gd name="T7" fmla="*/ 2147483647 h 66"/>
              <a:gd name="T8" fmla="*/ 2147483647 w 75"/>
              <a:gd name="T9" fmla="*/ 2147483647 h 66"/>
              <a:gd name="T10" fmla="*/ 0 w 75"/>
              <a:gd name="T11" fmla="*/ 2147483647 h 66"/>
              <a:gd name="T12" fmla="*/ 2147483647 w 75"/>
              <a:gd name="T13" fmla="*/ 2147483647 h 66"/>
              <a:gd name="T14" fmla="*/ 2147483647 w 75"/>
              <a:gd name="T15" fmla="*/ 2147483647 h 66"/>
              <a:gd name="T16" fmla="*/ 2147483647 w 75"/>
              <a:gd name="T17" fmla="*/ 0 h 66"/>
              <a:gd name="T18" fmla="*/ 2147483647 w 75"/>
              <a:gd name="T19" fmla="*/ 0 h 66"/>
              <a:gd name="T20" fmla="*/ 2147483647 w 75"/>
              <a:gd name="T21" fmla="*/ 0 h 66"/>
              <a:gd name="T22" fmla="*/ 2147483647 w 75"/>
              <a:gd name="T23" fmla="*/ 0 h 66"/>
              <a:gd name="T24" fmla="*/ 2147483647 w 75"/>
              <a:gd name="T25" fmla="*/ 2147483647 h 66"/>
              <a:gd name="T26" fmla="*/ 2147483647 w 75"/>
              <a:gd name="T27" fmla="*/ 2147483647 h 66"/>
              <a:gd name="T28" fmla="*/ 2147483647 w 75"/>
              <a:gd name="T29" fmla="*/ 2147483647 h 66"/>
              <a:gd name="T30" fmla="*/ 2147483647 w 75"/>
              <a:gd name="T31" fmla="*/ 2147483647 h 66"/>
              <a:gd name="T32" fmla="*/ 2147483647 w 75"/>
              <a:gd name="T33" fmla="*/ 2147483647 h 66"/>
              <a:gd name="T34" fmla="*/ 2147483647 w 75"/>
              <a:gd name="T35" fmla="*/ 2147483647 h 66"/>
              <a:gd name="T36" fmla="*/ 2147483647 w 75"/>
              <a:gd name="T37" fmla="*/ 2147483647 h 66"/>
              <a:gd name="T38" fmla="*/ 2147483647 w 75"/>
              <a:gd name="T39" fmla="*/ 2147483647 h 66"/>
              <a:gd name="T40" fmla="*/ 2147483647 w 75"/>
              <a:gd name="T41" fmla="*/ 2147483647 h 66"/>
              <a:gd name="T42" fmla="*/ 2147483647 w 75"/>
              <a:gd name="T43" fmla="*/ 2147483647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5"/>
              <a:gd name="T67" fmla="*/ 0 h 66"/>
              <a:gd name="T68" fmla="*/ 75 w 75"/>
              <a:gd name="T69" fmla="*/ 66 h 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5" h="66">
                <a:moveTo>
                  <a:pt x="72" y="4"/>
                </a:moveTo>
                <a:cubicBezTo>
                  <a:pt x="73" y="6"/>
                  <a:pt x="74" y="10"/>
                  <a:pt x="74" y="13"/>
                </a:cubicBezTo>
                <a:cubicBezTo>
                  <a:pt x="75" y="16"/>
                  <a:pt x="75" y="19"/>
                  <a:pt x="75" y="23"/>
                </a:cubicBezTo>
                <a:cubicBezTo>
                  <a:pt x="75" y="47"/>
                  <a:pt x="59" y="66"/>
                  <a:pt x="38" y="66"/>
                </a:cubicBezTo>
                <a:cubicBezTo>
                  <a:pt x="27" y="66"/>
                  <a:pt x="18" y="61"/>
                  <a:pt x="11" y="53"/>
                </a:cubicBezTo>
                <a:cubicBezTo>
                  <a:pt x="4" y="45"/>
                  <a:pt x="0" y="34"/>
                  <a:pt x="0" y="23"/>
                </a:cubicBezTo>
                <a:cubicBezTo>
                  <a:pt x="0" y="19"/>
                  <a:pt x="1" y="16"/>
                  <a:pt x="1" y="13"/>
                </a:cubicBezTo>
                <a:cubicBezTo>
                  <a:pt x="2" y="10"/>
                  <a:pt x="3" y="6"/>
                  <a:pt x="4" y="4"/>
                </a:cubicBezTo>
                <a:cubicBezTo>
                  <a:pt x="6" y="0"/>
                  <a:pt x="6" y="0"/>
                  <a:pt x="6" y="0"/>
                </a:cubicBezTo>
                <a:cubicBezTo>
                  <a:pt x="9" y="0"/>
                  <a:pt x="9" y="0"/>
                  <a:pt x="9" y="0"/>
                </a:cubicBezTo>
                <a:cubicBezTo>
                  <a:pt x="67" y="0"/>
                  <a:pt x="67" y="0"/>
                  <a:pt x="67" y="0"/>
                </a:cubicBezTo>
                <a:cubicBezTo>
                  <a:pt x="70" y="0"/>
                  <a:pt x="70" y="0"/>
                  <a:pt x="70" y="0"/>
                </a:cubicBezTo>
                <a:cubicBezTo>
                  <a:pt x="72" y="4"/>
                  <a:pt x="72" y="4"/>
                  <a:pt x="72" y="4"/>
                </a:cubicBezTo>
                <a:close/>
                <a:moveTo>
                  <a:pt x="64" y="15"/>
                </a:moveTo>
                <a:cubicBezTo>
                  <a:pt x="63" y="14"/>
                  <a:pt x="63" y="12"/>
                  <a:pt x="63" y="11"/>
                </a:cubicBezTo>
                <a:cubicBezTo>
                  <a:pt x="13" y="11"/>
                  <a:pt x="13" y="11"/>
                  <a:pt x="13" y="11"/>
                </a:cubicBezTo>
                <a:cubicBezTo>
                  <a:pt x="13" y="12"/>
                  <a:pt x="12" y="14"/>
                  <a:pt x="12" y="15"/>
                </a:cubicBezTo>
                <a:cubicBezTo>
                  <a:pt x="12" y="17"/>
                  <a:pt x="11" y="20"/>
                  <a:pt x="11" y="23"/>
                </a:cubicBezTo>
                <a:cubicBezTo>
                  <a:pt x="11" y="32"/>
                  <a:pt x="14" y="40"/>
                  <a:pt x="19" y="46"/>
                </a:cubicBezTo>
                <a:cubicBezTo>
                  <a:pt x="24" y="52"/>
                  <a:pt x="31" y="55"/>
                  <a:pt x="38" y="55"/>
                </a:cubicBezTo>
                <a:cubicBezTo>
                  <a:pt x="53" y="55"/>
                  <a:pt x="64" y="41"/>
                  <a:pt x="64" y="23"/>
                </a:cubicBezTo>
                <a:cubicBezTo>
                  <a:pt x="64" y="20"/>
                  <a:pt x="64" y="17"/>
                  <a:pt x="64"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89" name="Freeform 88"/>
          <p:cNvSpPr>
            <a:spLocks noEditPoints="1" noChangeArrowheads="1"/>
          </p:cNvSpPr>
          <p:nvPr/>
        </p:nvSpPr>
        <p:spPr bwMode="auto">
          <a:xfrm>
            <a:off x="1955800" y="1768475"/>
            <a:ext cx="209550" cy="182563"/>
          </a:xfrm>
          <a:custGeom>
            <a:avLst/>
            <a:gdLst>
              <a:gd name="T0" fmla="*/ 2147483647 w 56"/>
              <a:gd name="T1" fmla="*/ 0 h 65"/>
              <a:gd name="T2" fmla="*/ 2147483647 w 56"/>
              <a:gd name="T3" fmla="*/ 2147483647 h 65"/>
              <a:gd name="T4" fmla="*/ 2147483647 w 56"/>
              <a:gd name="T5" fmla="*/ 2147483647 h 65"/>
              <a:gd name="T6" fmla="*/ 2147483647 w 56"/>
              <a:gd name="T7" fmla="*/ 0 h 65"/>
              <a:gd name="T8" fmla="*/ 2147483647 w 56"/>
              <a:gd name="T9" fmla="*/ 0 h 65"/>
              <a:gd name="T10" fmla="*/ 0 w 56"/>
              <a:gd name="T11" fmla="*/ 2147483647 h 65"/>
              <a:gd name="T12" fmla="*/ 2147483647 w 56"/>
              <a:gd name="T13" fmla="*/ 2147483647 h 65"/>
              <a:gd name="T14" fmla="*/ 2147483647 w 56"/>
              <a:gd name="T15" fmla="*/ 2147483647 h 65"/>
              <a:gd name="T16" fmla="*/ 2147483647 w 56"/>
              <a:gd name="T17" fmla="*/ 2147483647 h 65"/>
              <a:gd name="T18" fmla="*/ 2147483647 w 56"/>
              <a:gd name="T19" fmla="*/ 2147483647 h 65"/>
              <a:gd name="T20" fmla="*/ 2147483647 w 56"/>
              <a:gd name="T21" fmla="*/ 2147483647 h 65"/>
              <a:gd name="T22" fmla="*/ 2147483647 w 56"/>
              <a:gd name="T23" fmla="*/ 2147483647 h 65"/>
              <a:gd name="T24" fmla="*/ 0 w 56"/>
              <a:gd name="T25" fmla="*/ 2147483647 h 65"/>
              <a:gd name="T26" fmla="*/ 0 w 56"/>
              <a:gd name="T27" fmla="*/ 2147483647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65"/>
              <a:gd name="T44" fmla="*/ 56 w 5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65">
                <a:moveTo>
                  <a:pt x="9" y="0"/>
                </a:moveTo>
                <a:cubicBezTo>
                  <a:pt x="10" y="7"/>
                  <a:pt x="13" y="13"/>
                  <a:pt x="16" y="17"/>
                </a:cubicBezTo>
                <a:cubicBezTo>
                  <a:pt x="21" y="22"/>
                  <a:pt x="26" y="26"/>
                  <a:pt x="33" y="26"/>
                </a:cubicBezTo>
                <a:cubicBezTo>
                  <a:pt x="45" y="26"/>
                  <a:pt x="55" y="14"/>
                  <a:pt x="56" y="0"/>
                </a:cubicBezTo>
                <a:cubicBezTo>
                  <a:pt x="9" y="0"/>
                  <a:pt x="9" y="0"/>
                  <a:pt x="9" y="0"/>
                </a:cubicBezTo>
                <a:close/>
                <a:moveTo>
                  <a:pt x="0" y="53"/>
                </a:moveTo>
                <a:cubicBezTo>
                  <a:pt x="21" y="53"/>
                  <a:pt x="21" y="53"/>
                  <a:pt x="21" y="53"/>
                </a:cubicBezTo>
                <a:cubicBezTo>
                  <a:pt x="21" y="28"/>
                  <a:pt x="21" y="28"/>
                  <a:pt x="21" y="28"/>
                </a:cubicBezTo>
                <a:cubicBezTo>
                  <a:pt x="34" y="28"/>
                  <a:pt x="34" y="28"/>
                  <a:pt x="34" y="28"/>
                </a:cubicBezTo>
                <a:cubicBezTo>
                  <a:pt x="34" y="53"/>
                  <a:pt x="34" y="53"/>
                  <a:pt x="34" y="53"/>
                </a:cubicBezTo>
                <a:cubicBezTo>
                  <a:pt x="55" y="53"/>
                  <a:pt x="55" y="53"/>
                  <a:pt x="55" y="53"/>
                </a:cubicBezTo>
                <a:cubicBezTo>
                  <a:pt x="55" y="65"/>
                  <a:pt x="55" y="65"/>
                  <a:pt x="55" y="65"/>
                </a:cubicBezTo>
                <a:cubicBezTo>
                  <a:pt x="0" y="65"/>
                  <a:pt x="0" y="65"/>
                  <a:pt x="0" y="65"/>
                </a:cubicBezTo>
                <a:lnTo>
                  <a:pt x="0"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0" name="Freeform 89"/>
          <p:cNvSpPr>
            <a:spLocks noEditPoints="1" noChangeArrowheads="1"/>
          </p:cNvSpPr>
          <p:nvPr/>
        </p:nvSpPr>
        <p:spPr bwMode="auto">
          <a:xfrm>
            <a:off x="3286125" y="1174750"/>
            <a:ext cx="390525" cy="222250"/>
          </a:xfrm>
          <a:custGeom>
            <a:avLst/>
            <a:gdLst>
              <a:gd name="T0" fmla="*/ 2147483647 w 104"/>
              <a:gd name="T1" fmla="*/ 2147483647 h 79"/>
              <a:gd name="T2" fmla="*/ 2147483647 w 104"/>
              <a:gd name="T3" fmla="*/ 2147483647 h 79"/>
              <a:gd name="T4" fmla="*/ 0 w 104"/>
              <a:gd name="T5" fmla="*/ 2147483647 h 79"/>
              <a:gd name="T6" fmla="*/ 2147483647 w 104"/>
              <a:gd name="T7" fmla="*/ 2147483647 h 79"/>
              <a:gd name="T8" fmla="*/ 2147483647 w 104"/>
              <a:gd name="T9" fmla="*/ 2147483647 h 79"/>
              <a:gd name="T10" fmla="*/ 2147483647 w 104"/>
              <a:gd name="T11" fmla="*/ 2147483647 h 79"/>
              <a:gd name="T12" fmla="*/ 2147483647 w 104"/>
              <a:gd name="T13" fmla="*/ 2147483647 h 79"/>
              <a:gd name="T14" fmla="*/ 2147483647 w 104"/>
              <a:gd name="T15" fmla="*/ 2147483647 h 79"/>
              <a:gd name="T16" fmla="*/ 2147483647 w 104"/>
              <a:gd name="T17" fmla="*/ 2147483647 h 79"/>
              <a:gd name="T18" fmla="*/ 2147483647 w 104"/>
              <a:gd name="T19" fmla="*/ 2147483647 h 79"/>
              <a:gd name="T20" fmla="*/ 2147483647 w 104"/>
              <a:gd name="T21" fmla="*/ 2147483647 h 79"/>
              <a:gd name="T22" fmla="*/ 2147483647 w 104"/>
              <a:gd name="T23" fmla="*/ 2147483647 h 79"/>
              <a:gd name="T24" fmla="*/ 2147483647 w 104"/>
              <a:gd name="T25" fmla="*/ 2147483647 h 79"/>
              <a:gd name="T26" fmla="*/ 2147483647 w 104"/>
              <a:gd name="T27" fmla="*/ 2147483647 h 79"/>
              <a:gd name="T28" fmla="*/ 2147483647 w 104"/>
              <a:gd name="T29" fmla="*/ 2147483647 h 79"/>
              <a:gd name="T30" fmla="*/ 2147483647 w 104"/>
              <a:gd name="T31" fmla="*/ 2147483647 h 79"/>
              <a:gd name="T32" fmla="*/ 2147483647 w 104"/>
              <a:gd name="T33" fmla="*/ 2147483647 h 79"/>
              <a:gd name="T34" fmla="*/ 2147483647 w 104"/>
              <a:gd name="T35" fmla="*/ 2147483647 h 79"/>
              <a:gd name="T36" fmla="*/ 2147483647 w 104"/>
              <a:gd name="T37" fmla="*/ 2147483647 h 79"/>
              <a:gd name="T38" fmla="*/ 2147483647 w 104"/>
              <a:gd name="T39" fmla="*/ 2147483647 h 79"/>
              <a:gd name="T40" fmla="*/ 2147483647 w 104"/>
              <a:gd name="T41" fmla="*/ 2147483647 h 79"/>
              <a:gd name="T42" fmla="*/ 2147483647 w 104"/>
              <a:gd name="T43" fmla="*/ 2147483647 h 79"/>
              <a:gd name="T44" fmla="*/ 2147483647 w 104"/>
              <a:gd name="T45" fmla="*/ 2147483647 h 79"/>
              <a:gd name="T46" fmla="*/ 2147483647 w 104"/>
              <a:gd name="T47" fmla="*/ 2147483647 h 79"/>
              <a:gd name="T48" fmla="*/ 2147483647 w 104"/>
              <a:gd name="T49" fmla="*/ 2147483647 h 79"/>
              <a:gd name="T50" fmla="*/ 2147483647 w 104"/>
              <a:gd name="T51" fmla="*/ 2147483647 h 79"/>
              <a:gd name="T52" fmla="*/ 2147483647 w 104"/>
              <a:gd name="T53" fmla="*/ 2147483647 h 79"/>
              <a:gd name="T54" fmla="*/ 2147483647 w 104"/>
              <a:gd name="T55" fmla="*/ 2147483647 h 79"/>
              <a:gd name="T56" fmla="*/ 2147483647 w 104"/>
              <a:gd name="T57" fmla="*/ 2147483647 h 79"/>
              <a:gd name="T58" fmla="*/ 2147483647 w 104"/>
              <a:gd name="T59" fmla="*/ 2147483647 h 79"/>
              <a:gd name="T60" fmla="*/ 2147483647 w 104"/>
              <a:gd name="T61" fmla="*/ 2147483647 h 79"/>
              <a:gd name="T62" fmla="*/ 2147483647 w 104"/>
              <a:gd name="T63" fmla="*/ 2147483647 h 79"/>
              <a:gd name="T64" fmla="*/ 2147483647 w 104"/>
              <a:gd name="T65" fmla="*/ 2147483647 h 79"/>
              <a:gd name="T66" fmla="*/ 2147483647 w 104"/>
              <a:gd name="T67" fmla="*/ 2147483647 h 79"/>
              <a:gd name="T68" fmla="*/ 2147483647 w 104"/>
              <a:gd name="T69" fmla="*/ 2147483647 h 79"/>
              <a:gd name="T70" fmla="*/ 2147483647 w 104"/>
              <a:gd name="T71" fmla="*/ 2147483647 h 79"/>
              <a:gd name="T72" fmla="*/ 2147483647 w 104"/>
              <a:gd name="T73" fmla="*/ 2147483647 h 79"/>
              <a:gd name="T74" fmla="*/ 2147483647 w 104"/>
              <a:gd name="T75" fmla="*/ 2147483647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1" name="Freeform 90"/>
          <p:cNvSpPr>
            <a:spLocks noEditPoints="1" noChangeArrowheads="1"/>
          </p:cNvSpPr>
          <p:nvPr/>
        </p:nvSpPr>
        <p:spPr bwMode="auto">
          <a:xfrm>
            <a:off x="5408613" y="654050"/>
            <a:ext cx="327025" cy="242888"/>
          </a:xfrm>
          <a:custGeom>
            <a:avLst/>
            <a:gdLst>
              <a:gd name="T0" fmla="*/ 2147483647 w 87"/>
              <a:gd name="T1" fmla="*/ 2147483647 h 86"/>
              <a:gd name="T2" fmla="*/ 0 w 87"/>
              <a:gd name="T3" fmla="*/ 2147483647 h 86"/>
              <a:gd name="T4" fmla="*/ 2147483647 w 87"/>
              <a:gd name="T5" fmla="*/ 2147483647 h 86"/>
              <a:gd name="T6" fmla="*/ 2147483647 w 87"/>
              <a:gd name="T7" fmla="*/ 2147483647 h 86"/>
              <a:gd name="T8" fmla="*/ 2147483647 w 87"/>
              <a:gd name="T9" fmla="*/ 2147483647 h 86"/>
              <a:gd name="T10" fmla="*/ 2147483647 w 87"/>
              <a:gd name="T11" fmla="*/ 2147483647 h 86"/>
              <a:gd name="T12" fmla="*/ 2147483647 w 87"/>
              <a:gd name="T13" fmla="*/ 2147483647 h 86"/>
              <a:gd name="T14" fmla="*/ 2147483647 w 87"/>
              <a:gd name="T15" fmla="*/ 2147483647 h 86"/>
              <a:gd name="T16" fmla="*/ 2147483647 w 87"/>
              <a:gd name="T17" fmla="*/ 2147483647 h 86"/>
              <a:gd name="T18" fmla="*/ 2147483647 w 87"/>
              <a:gd name="T19" fmla="*/ 2147483647 h 86"/>
              <a:gd name="T20" fmla="*/ 2147483647 w 87"/>
              <a:gd name="T21" fmla="*/ 0 h 86"/>
              <a:gd name="T22" fmla="*/ 2147483647 w 87"/>
              <a:gd name="T23" fmla="*/ 2147483647 h 86"/>
              <a:gd name="T24" fmla="*/ 2147483647 w 87"/>
              <a:gd name="T25" fmla="*/ 2147483647 h 86"/>
              <a:gd name="T26" fmla="*/ 2147483647 w 87"/>
              <a:gd name="T27" fmla="*/ 2147483647 h 86"/>
              <a:gd name="T28" fmla="*/ 2147483647 w 87"/>
              <a:gd name="T29" fmla="*/ 2147483647 h 86"/>
              <a:gd name="T30" fmla="*/ 2147483647 w 87"/>
              <a:gd name="T31" fmla="*/ 2147483647 h 86"/>
              <a:gd name="T32" fmla="*/ 2147483647 w 87"/>
              <a:gd name="T33" fmla="*/ 2147483647 h 86"/>
              <a:gd name="T34" fmla="*/ 2147483647 w 87"/>
              <a:gd name="T35" fmla="*/ 2147483647 h 86"/>
              <a:gd name="T36" fmla="*/ 2147483647 w 87"/>
              <a:gd name="T37" fmla="*/ 2147483647 h 86"/>
              <a:gd name="T38" fmla="*/ 2147483647 w 87"/>
              <a:gd name="T39" fmla="*/ 2147483647 h 86"/>
              <a:gd name="T40" fmla="*/ 2147483647 w 87"/>
              <a:gd name="T41" fmla="*/ 2147483647 h 86"/>
              <a:gd name="T42" fmla="*/ 2147483647 w 87"/>
              <a:gd name="T43" fmla="*/ 2147483647 h 86"/>
              <a:gd name="T44" fmla="*/ 2147483647 w 87"/>
              <a:gd name="T45" fmla="*/ 2147483647 h 86"/>
              <a:gd name="T46" fmla="*/ 2147483647 w 87"/>
              <a:gd name="T47" fmla="*/ 2147483647 h 86"/>
              <a:gd name="T48" fmla="*/ 2147483647 w 87"/>
              <a:gd name="T49" fmla="*/ 2147483647 h 86"/>
              <a:gd name="T50" fmla="*/ 2147483647 w 87"/>
              <a:gd name="T51" fmla="*/ 2147483647 h 86"/>
              <a:gd name="T52" fmla="*/ 2147483647 w 87"/>
              <a:gd name="T53" fmla="*/ 2147483647 h 86"/>
              <a:gd name="T54" fmla="*/ 2147483647 w 87"/>
              <a:gd name="T55" fmla="*/ 2147483647 h 86"/>
              <a:gd name="T56" fmla="*/ 2147483647 w 87"/>
              <a:gd name="T57" fmla="*/ 2147483647 h 86"/>
              <a:gd name="T58" fmla="*/ 2147483647 w 87"/>
              <a:gd name="T59" fmla="*/ 2147483647 h 86"/>
              <a:gd name="T60" fmla="*/ 2147483647 w 87"/>
              <a:gd name="T61" fmla="*/ 2147483647 h 86"/>
              <a:gd name="T62" fmla="*/ 2147483647 w 87"/>
              <a:gd name="T63" fmla="*/ 2147483647 h 86"/>
              <a:gd name="T64" fmla="*/ 2147483647 w 87"/>
              <a:gd name="T65" fmla="*/ 2147483647 h 86"/>
              <a:gd name="T66" fmla="*/ 2147483647 w 87"/>
              <a:gd name="T67" fmla="*/ 2147483647 h 86"/>
              <a:gd name="T68" fmla="*/ 2147483647 w 87"/>
              <a:gd name="T69" fmla="*/ 2147483647 h 86"/>
              <a:gd name="T70" fmla="*/ 2147483647 w 87"/>
              <a:gd name="T71" fmla="*/ 0 h 86"/>
              <a:gd name="T72" fmla="*/ 2147483647 w 87"/>
              <a:gd name="T73" fmla="*/ 2147483647 h 86"/>
              <a:gd name="T74" fmla="*/ 2147483647 w 87"/>
              <a:gd name="T75" fmla="*/ 2147483647 h 86"/>
              <a:gd name="T76" fmla="*/ 2147483647 w 87"/>
              <a:gd name="T77" fmla="*/ 2147483647 h 86"/>
              <a:gd name="T78" fmla="*/ 2147483647 w 87"/>
              <a:gd name="T79" fmla="*/ 2147483647 h 86"/>
              <a:gd name="T80" fmla="*/ 2147483647 w 87"/>
              <a:gd name="T81" fmla="*/ 2147483647 h 86"/>
              <a:gd name="T82" fmla="*/ 2147483647 w 87"/>
              <a:gd name="T83" fmla="*/ 0 h 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7"/>
              <a:gd name="T127" fmla="*/ 0 h 86"/>
              <a:gd name="T128" fmla="*/ 87 w 87"/>
              <a:gd name="T129" fmla="*/ 86 h 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2" name="Freeform 91"/>
          <p:cNvSpPr>
            <a:spLocks noEditPoints="1" noChangeArrowheads="1"/>
          </p:cNvSpPr>
          <p:nvPr/>
        </p:nvSpPr>
        <p:spPr bwMode="auto">
          <a:xfrm>
            <a:off x="6046788" y="657225"/>
            <a:ext cx="407987" cy="247650"/>
          </a:xfrm>
          <a:custGeom>
            <a:avLst/>
            <a:gdLst>
              <a:gd name="T0" fmla="*/ 2147483647 w 109"/>
              <a:gd name="T1" fmla="*/ 2147483647 h 88"/>
              <a:gd name="T2" fmla="*/ 2147483647 w 109"/>
              <a:gd name="T3" fmla="*/ 2147483647 h 88"/>
              <a:gd name="T4" fmla="*/ 2147483647 w 109"/>
              <a:gd name="T5" fmla="*/ 2147483647 h 88"/>
              <a:gd name="T6" fmla="*/ 2147483647 w 109"/>
              <a:gd name="T7" fmla="*/ 0 h 88"/>
              <a:gd name="T8" fmla="*/ 2147483647 w 109"/>
              <a:gd name="T9" fmla="*/ 2147483647 h 88"/>
              <a:gd name="T10" fmla="*/ 2147483647 w 109"/>
              <a:gd name="T11" fmla="*/ 2147483647 h 88"/>
              <a:gd name="T12" fmla="*/ 2147483647 w 109"/>
              <a:gd name="T13" fmla="*/ 2147483647 h 88"/>
              <a:gd name="T14" fmla="*/ 2147483647 w 109"/>
              <a:gd name="T15" fmla="*/ 2147483647 h 88"/>
              <a:gd name="T16" fmla="*/ 2147483647 w 109"/>
              <a:gd name="T17" fmla="*/ 2147483647 h 88"/>
              <a:gd name="T18" fmla="*/ 0 w 109"/>
              <a:gd name="T19" fmla="*/ 2147483647 h 88"/>
              <a:gd name="T20" fmla="*/ 2147483647 w 109"/>
              <a:gd name="T21" fmla="*/ 2147483647 h 88"/>
              <a:gd name="T22" fmla="*/ 2147483647 w 109"/>
              <a:gd name="T23" fmla="*/ 2147483647 h 88"/>
              <a:gd name="T24" fmla="*/ 2147483647 w 109"/>
              <a:gd name="T25" fmla="*/ 2147483647 h 88"/>
              <a:gd name="T26" fmla="*/ 2147483647 w 109"/>
              <a:gd name="T27" fmla="*/ 2147483647 h 88"/>
              <a:gd name="T28" fmla="*/ 2147483647 w 109"/>
              <a:gd name="T29" fmla="*/ 2147483647 h 88"/>
              <a:gd name="T30" fmla="*/ 2147483647 w 109"/>
              <a:gd name="T31" fmla="*/ 2147483647 h 88"/>
              <a:gd name="T32" fmla="*/ 2147483647 w 109"/>
              <a:gd name="T33" fmla="*/ 2147483647 h 88"/>
              <a:gd name="T34" fmla="*/ 2147483647 w 109"/>
              <a:gd name="T35" fmla="*/ 2147483647 h 88"/>
              <a:gd name="T36" fmla="*/ 2147483647 w 109"/>
              <a:gd name="T37" fmla="*/ 2147483647 h 88"/>
              <a:gd name="T38" fmla="*/ 2147483647 w 109"/>
              <a:gd name="T39" fmla="*/ 2147483647 h 88"/>
              <a:gd name="T40" fmla="*/ 2147483647 w 109"/>
              <a:gd name="T41" fmla="*/ 2147483647 h 88"/>
              <a:gd name="T42" fmla="*/ 2147483647 w 109"/>
              <a:gd name="T43" fmla="*/ 2147483647 h 88"/>
              <a:gd name="T44" fmla="*/ 2147483647 w 109"/>
              <a:gd name="T45" fmla="*/ 2147483647 h 88"/>
              <a:gd name="T46" fmla="*/ 2147483647 w 109"/>
              <a:gd name="T47" fmla="*/ 2147483647 h 88"/>
              <a:gd name="T48" fmla="*/ 2147483647 w 109"/>
              <a:gd name="T49" fmla="*/ 2147483647 h 88"/>
              <a:gd name="T50" fmla="*/ 2147483647 w 109"/>
              <a:gd name="T51" fmla="*/ 2147483647 h 88"/>
              <a:gd name="T52" fmla="*/ 2147483647 w 109"/>
              <a:gd name="T53" fmla="*/ 2147483647 h 88"/>
              <a:gd name="T54" fmla="*/ 2147483647 w 109"/>
              <a:gd name="T55" fmla="*/ 2147483647 h 88"/>
              <a:gd name="T56" fmla="*/ 2147483647 w 109"/>
              <a:gd name="T57" fmla="*/ 2147483647 h 88"/>
              <a:gd name="T58" fmla="*/ 2147483647 w 109"/>
              <a:gd name="T59" fmla="*/ 2147483647 h 88"/>
              <a:gd name="T60" fmla="*/ 2147483647 w 109"/>
              <a:gd name="T61" fmla="*/ 2147483647 h 88"/>
              <a:gd name="T62" fmla="*/ 2147483647 w 109"/>
              <a:gd name="T63" fmla="*/ 2147483647 h 88"/>
              <a:gd name="T64" fmla="*/ 2147483647 w 109"/>
              <a:gd name="T65" fmla="*/ 2147483647 h 88"/>
              <a:gd name="T66" fmla="*/ 2147483647 w 109"/>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3" name="Freeform 92"/>
          <p:cNvSpPr>
            <a:spLocks noEditPoints="1" noChangeArrowheads="1"/>
          </p:cNvSpPr>
          <p:nvPr/>
        </p:nvSpPr>
        <p:spPr bwMode="auto">
          <a:xfrm>
            <a:off x="3313113" y="1674813"/>
            <a:ext cx="352425" cy="265112"/>
          </a:xfrm>
          <a:custGeom>
            <a:avLst/>
            <a:gdLst>
              <a:gd name="T0" fmla="*/ 2147483647 w 94"/>
              <a:gd name="T1" fmla="*/ 2147483647 h 94"/>
              <a:gd name="T2" fmla="*/ 2147483647 w 94"/>
              <a:gd name="T3" fmla="*/ 2147483647 h 94"/>
              <a:gd name="T4" fmla="*/ 2147483647 w 94"/>
              <a:gd name="T5" fmla="*/ 2147483647 h 94"/>
              <a:gd name="T6" fmla="*/ 2147483647 w 94"/>
              <a:gd name="T7" fmla="*/ 2147483647 h 94"/>
              <a:gd name="T8" fmla="*/ 2147483647 w 94"/>
              <a:gd name="T9" fmla="*/ 2147483647 h 94"/>
              <a:gd name="T10" fmla="*/ 2147483647 w 94"/>
              <a:gd name="T11" fmla="*/ 2147483647 h 94"/>
              <a:gd name="T12" fmla="*/ 2147483647 w 94"/>
              <a:gd name="T13" fmla="*/ 2147483647 h 94"/>
              <a:gd name="T14" fmla="*/ 2147483647 w 94"/>
              <a:gd name="T15" fmla="*/ 2147483647 h 94"/>
              <a:gd name="T16" fmla="*/ 2147483647 w 94"/>
              <a:gd name="T17" fmla="*/ 2147483647 h 94"/>
              <a:gd name="T18" fmla="*/ 2147483647 w 94"/>
              <a:gd name="T19" fmla="*/ 2147483647 h 94"/>
              <a:gd name="T20" fmla="*/ 2147483647 w 94"/>
              <a:gd name="T21" fmla="*/ 2147483647 h 94"/>
              <a:gd name="T22" fmla="*/ 2147483647 w 94"/>
              <a:gd name="T23" fmla="*/ 2147483647 h 94"/>
              <a:gd name="T24" fmla="*/ 2147483647 w 94"/>
              <a:gd name="T25" fmla="*/ 2147483647 h 94"/>
              <a:gd name="T26" fmla="*/ 2147483647 w 94"/>
              <a:gd name="T27" fmla="*/ 2147483647 h 94"/>
              <a:gd name="T28" fmla="*/ 2147483647 w 94"/>
              <a:gd name="T29" fmla="*/ 2147483647 h 94"/>
              <a:gd name="T30" fmla="*/ 2147483647 w 94"/>
              <a:gd name="T31" fmla="*/ 2147483647 h 94"/>
              <a:gd name="T32" fmla="*/ 2147483647 w 94"/>
              <a:gd name="T33" fmla="*/ 2147483647 h 94"/>
              <a:gd name="T34" fmla="*/ 2147483647 w 94"/>
              <a:gd name="T35" fmla="*/ 2147483647 h 94"/>
              <a:gd name="T36" fmla="*/ 2147483647 w 94"/>
              <a:gd name="T37" fmla="*/ 2147483647 h 94"/>
              <a:gd name="T38" fmla="*/ 2147483647 w 94"/>
              <a:gd name="T39" fmla="*/ 2147483647 h 94"/>
              <a:gd name="T40" fmla="*/ 2147483647 w 94"/>
              <a:gd name="T41" fmla="*/ 2147483647 h 94"/>
              <a:gd name="T42" fmla="*/ 2147483647 w 94"/>
              <a:gd name="T43" fmla="*/ 2147483647 h 94"/>
              <a:gd name="T44" fmla="*/ 2147483647 w 94"/>
              <a:gd name="T45" fmla="*/ 2147483647 h 94"/>
              <a:gd name="T46" fmla="*/ 2147483647 w 94"/>
              <a:gd name="T47" fmla="*/ 2147483647 h 94"/>
              <a:gd name="T48" fmla="*/ 2147483647 w 94"/>
              <a:gd name="T49" fmla="*/ 2147483647 h 94"/>
              <a:gd name="T50" fmla="*/ 2147483647 w 94"/>
              <a:gd name="T51" fmla="*/ 2147483647 h 94"/>
              <a:gd name="T52" fmla="*/ 2147483647 w 94"/>
              <a:gd name="T53" fmla="*/ 2147483647 h 94"/>
              <a:gd name="T54" fmla="*/ 2147483647 w 94"/>
              <a:gd name="T55" fmla="*/ 2147483647 h 94"/>
              <a:gd name="T56" fmla="*/ 2147483647 w 94"/>
              <a:gd name="T57" fmla="*/ 2147483647 h 94"/>
              <a:gd name="T58" fmla="*/ 2147483647 w 94"/>
              <a:gd name="T59" fmla="*/ 2147483647 h 94"/>
              <a:gd name="T60" fmla="*/ 2147483647 w 94"/>
              <a:gd name="T61" fmla="*/ 2147483647 h 94"/>
              <a:gd name="T62" fmla="*/ 2147483647 w 94"/>
              <a:gd name="T63" fmla="*/ 2147483647 h 94"/>
              <a:gd name="T64" fmla="*/ 2147483647 w 94"/>
              <a:gd name="T65" fmla="*/ 2147483647 h 94"/>
              <a:gd name="T66" fmla="*/ 2147483647 w 94"/>
              <a:gd name="T67" fmla="*/ 2147483647 h 94"/>
              <a:gd name="T68" fmla="*/ 2147483647 w 94"/>
              <a:gd name="T69" fmla="*/ 2147483647 h 94"/>
              <a:gd name="T70" fmla="*/ 2147483647 w 94"/>
              <a:gd name="T71" fmla="*/ 2147483647 h 94"/>
              <a:gd name="T72" fmla="*/ 2147483647 w 94"/>
              <a:gd name="T73" fmla="*/ 2147483647 h 94"/>
              <a:gd name="T74" fmla="*/ 2147483647 w 94"/>
              <a:gd name="T75" fmla="*/ 2147483647 h 94"/>
              <a:gd name="T76" fmla="*/ 2147483647 w 94"/>
              <a:gd name="T77" fmla="*/ 2147483647 h 94"/>
              <a:gd name="T78" fmla="*/ 2147483647 w 94"/>
              <a:gd name="T79" fmla="*/ 2147483647 h 94"/>
              <a:gd name="T80" fmla="*/ 2147483647 w 94"/>
              <a:gd name="T81" fmla="*/ 2147483647 h 94"/>
              <a:gd name="T82" fmla="*/ 2147483647 w 94"/>
              <a:gd name="T83" fmla="*/ 2147483647 h 94"/>
              <a:gd name="T84" fmla="*/ 2147483647 w 94"/>
              <a:gd name="T85" fmla="*/ 2147483647 h 94"/>
              <a:gd name="T86" fmla="*/ 2147483647 w 94"/>
              <a:gd name="T87" fmla="*/ 2147483647 h 94"/>
              <a:gd name="T88" fmla="*/ 2147483647 w 94"/>
              <a:gd name="T89" fmla="*/ 2147483647 h 94"/>
              <a:gd name="T90" fmla="*/ 2147483647 w 94"/>
              <a:gd name="T91" fmla="*/ 2147483647 h 94"/>
              <a:gd name="T92" fmla="*/ 2147483647 w 94"/>
              <a:gd name="T93" fmla="*/ 2147483647 h 94"/>
              <a:gd name="T94" fmla="*/ 2147483647 w 94"/>
              <a:gd name="T95" fmla="*/ 2147483647 h 94"/>
              <a:gd name="T96" fmla="*/ 2147483647 w 94"/>
              <a:gd name="T97" fmla="*/ 2147483647 h 94"/>
              <a:gd name="T98" fmla="*/ 2147483647 w 94"/>
              <a:gd name="T99" fmla="*/ 2147483647 h 94"/>
              <a:gd name="T100" fmla="*/ 2147483647 w 94"/>
              <a:gd name="T101" fmla="*/ 2147483647 h 94"/>
              <a:gd name="T102" fmla="*/ 2147483647 w 94"/>
              <a:gd name="T103" fmla="*/ 2147483647 h 94"/>
              <a:gd name="T104" fmla="*/ 2147483647 w 94"/>
              <a:gd name="T105" fmla="*/ 2147483647 h 94"/>
              <a:gd name="T106" fmla="*/ 2147483647 w 94"/>
              <a:gd name="T107" fmla="*/ 2147483647 h 94"/>
              <a:gd name="T108" fmla="*/ 2147483647 w 94"/>
              <a:gd name="T109" fmla="*/ 2147483647 h 94"/>
              <a:gd name="T110" fmla="*/ 2147483647 w 94"/>
              <a:gd name="T111" fmla="*/ 2147483647 h 94"/>
              <a:gd name="T112" fmla="*/ 2147483647 w 94"/>
              <a:gd name="T113" fmla="*/ 2147483647 h 94"/>
              <a:gd name="T114" fmla="*/ 2147483647 w 94"/>
              <a:gd name="T115" fmla="*/ 2147483647 h 94"/>
              <a:gd name="T116" fmla="*/ 2147483647 w 94"/>
              <a:gd name="T117" fmla="*/ 2147483647 h 94"/>
              <a:gd name="T118" fmla="*/ 2147483647 w 94"/>
              <a:gd name="T119" fmla="*/ 2147483647 h 94"/>
              <a:gd name="T120" fmla="*/ 2147483647 w 94"/>
              <a:gd name="T121" fmla="*/ 2147483647 h 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4"/>
              <a:gd name="T184" fmla="*/ 0 h 94"/>
              <a:gd name="T185" fmla="*/ 94 w 94"/>
              <a:gd name="T186" fmla="*/ 94 h 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4" name="Freeform 93"/>
          <p:cNvSpPr>
            <a:spLocks noEditPoints="1" noChangeArrowheads="1"/>
          </p:cNvSpPr>
          <p:nvPr/>
        </p:nvSpPr>
        <p:spPr bwMode="auto">
          <a:xfrm>
            <a:off x="4695825" y="638175"/>
            <a:ext cx="371475" cy="280988"/>
          </a:xfrm>
          <a:custGeom>
            <a:avLst/>
            <a:gdLst>
              <a:gd name="T0" fmla="*/ 2147483647 w 99"/>
              <a:gd name="T1" fmla="*/ 2147483647 h 100"/>
              <a:gd name="T2" fmla="*/ 2147483647 w 99"/>
              <a:gd name="T3" fmla="*/ 2147483647 h 100"/>
              <a:gd name="T4" fmla="*/ 2147483647 w 99"/>
              <a:gd name="T5" fmla="*/ 2147483647 h 100"/>
              <a:gd name="T6" fmla="*/ 2147483647 w 99"/>
              <a:gd name="T7" fmla="*/ 2147483647 h 100"/>
              <a:gd name="T8" fmla="*/ 2147483647 w 99"/>
              <a:gd name="T9" fmla="*/ 2147483647 h 100"/>
              <a:gd name="T10" fmla="*/ 2147483647 w 99"/>
              <a:gd name="T11" fmla="*/ 2147483647 h 100"/>
              <a:gd name="T12" fmla="*/ 2147483647 w 99"/>
              <a:gd name="T13" fmla="*/ 2147483647 h 100"/>
              <a:gd name="T14" fmla="*/ 2147483647 w 99"/>
              <a:gd name="T15" fmla="*/ 2147483647 h 100"/>
              <a:gd name="T16" fmla="*/ 2147483647 w 99"/>
              <a:gd name="T17" fmla="*/ 2147483647 h 100"/>
              <a:gd name="T18" fmla="*/ 2147483647 w 99"/>
              <a:gd name="T19" fmla="*/ 2147483647 h 100"/>
              <a:gd name="T20" fmla="*/ 2147483647 w 99"/>
              <a:gd name="T21" fmla="*/ 2147483647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00"/>
              <a:gd name="T35" fmla="*/ 99 w 99"/>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5" name="Freeform 94"/>
          <p:cNvSpPr>
            <a:spLocks noEditPoints="1" noChangeArrowheads="1"/>
          </p:cNvSpPr>
          <p:nvPr/>
        </p:nvSpPr>
        <p:spPr bwMode="auto">
          <a:xfrm>
            <a:off x="3338513" y="628650"/>
            <a:ext cx="274637" cy="301625"/>
          </a:xfrm>
          <a:custGeom>
            <a:avLst/>
            <a:gdLst>
              <a:gd name="T0" fmla="*/ 2147483647 w 73"/>
              <a:gd name="T1" fmla="*/ 2147483647 h 107"/>
              <a:gd name="T2" fmla="*/ 2147483647 w 73"/>
              <a:gd name="T3" fmla="*/ 2147483647 h 107"/>
              <a:gd name="T4" fmla="*/ 2147483647 w 73"/>
              <a:gd name="T5" fmla="*/ 2147483647 h 107"/>
              <a:gd name="T6" fmla="*/ 2147483647 w 73"/>
              <a:gd name="T7" fmla="*/ 2147483647 h 107"/>
              <a:gd name="T8" fmla="*/ 2147483647 w 73"/>
              <a:gd name="T9" fmla="*/ 2147483647 h 107"/>
              <a:gd name="T10" fmla="*/ 2147483647 w 73"/>
              <a:gd name="T11" fmla="*/ 2147483647 h 107"/>
              <a:gd name="T12" fmla="*/ 2147483647 w 73"/>
              <a:gd name="T13" fmla="*/ 2147483647 h 107"/>
              <a:gd name="T14" fmla="*/ 2147483647 w 73"/>
              <a:gd name="T15" fmla="*/ 2147483647 h 107"/>
              <a:gd name="T16" fmla="*/ 2147483647 w 73"/>
              <a:gd name="T17" fmla="*/ 2147483647 h 107"/>
              <a:gd name="T18" fmla="*/ 2147483647 w 73"/>
              <a:gd name="T19" fmla="*/ 2147483647 h 107"/>
              <a:gd name="T20" fmla="*/ 2147483647 w 73"/>
              <a:gd name="T21" fmla="*/ 2147483647 h 107"/>
              <a:gd name="T22" fmla="*/ 2147483647 w 73"/>
              <a:gd name="T23" fmla="*/ 2147483647 h 107"/>
              <a:gd name="T24" fmla="*/ 2147483647 w 73"/>
              <a:gd name="T25" fmla="*/ 2147483647 h 107"/>
              <a:gd name="T26" fmla="*/ 2147483647 w 73"/>
              <a:gd name="T27" fmla="*/ 2147483647 h 107"/>
              <a:gd name="T28" fmla="*/ 2147483647 w 73"/>
              <a:gd name="T29" fmla="*/ 2147483647 h 107"/>
              <a:gd name="T30" fmla="*/ 2147483647 w 73"/>
              <a:gd name="T31" fmla="*/ 2147483647 h 107"/>
              <a:gd name="T32" fmla="*/ 2147483647 w 73"/>
              <a:gd name="T33" fmla="*/ 2147483647 h 107"/>
              <a:gd name="T34" fmla="*/ 2147483647 w 73"/>
              <a:gd name="T35" fmla="*/ 2147483647 h 107"/>
              <a:gd name="T36" fmla="*/ 2147483647 w 73"/>
              <a:gd name="T37" fmla="*/ 2147483647 h 107"/>
              <a:gd name="T38" fmla="*/ 2147483647 w 73"/>
              <a:gd name="T39" fmla="*/ 2147483647 h 107"/>
              <a:gd name="T40" fmla="*/ 2147483647 w 73"/>
              <a:gd name="T41" fmla="*/ 2147483647 h 107"/>
              <a:gd name="T42" fmla="*/ 2147483647 w 73"/>
              <a:gd name="T43" fmla="*/ 2147483647 h 107"/>
              <a:gd name="T44" fmla="*/ 2147483647 w 73"/>
              <a:gd name="T45" fmla="*/ 2147483647 h 107"/>
              <a:gd name="T46" fmla="*/ 2147483647 w 73"/>
              <a:gd name="T47" fmla="*/ 2147483647 h 107"/>
              <a:gd name="T48" fmla="*/ 2147483647 w 73"/>
              <a:gd name="T49" fmla="*/ 2147483647 h 107"/>
              <a:gd name="T50" fmla="*/ 2147483647 w 73"/>
              <a:gd name="T51" fmla="*/ 2147483647 h 107"/>
              <a:gd name="T52" fmla="*/ 2147483647 w 73"/>
              <a:gd name="T53" fmla="*/ 2147483647 h 107"/>
              <a:gd name="T54" fmla="*/ 2147483647 w 73"/>
              <a:gd name="T55" fmla="*/ 2147483647 h 107"/>
              <a:gd name="T56" fmla="*/ 2147483647 w 73"/>
              <a:gd name="T57" fmla="*/ 2147483647 h 107"/>
              <a:gd name="T58" fmla="*/ 2147483647 w 73"/>
              <a:gd name="T59" fmla="*/ 2147483647 h 107"/>
              <a:gd name="T60" fmla="*/ 2147483647 w 73"/>
              <a:gd name="T61" fmla="*/ 2147483647 h 107"/>
              <a:gd name="T62" fmla="*/ 2147483647 w 73"/>
              <a:gd name="T63" fmla="*/ 2147483647 h 107"/>
              <a:gd name="T64" fmla="*/ 2147483647 w 73"/>
              <a:gd name="T65" fmla="*/ 2147483647 h 107"/>
              <a:gd name="T66" fmla="*/ 2147483647 w 73"/>
              <a:gd name="T67" fmla="*/ 2147483647 h 107"/>
              <a:gd name="T68" fmla="*/ 2147483647 w 73"/>
              <a:gd name="T69" fmla="*/ 2147483647 h 107"/>
              <a:gd name="T70" fmla="*/ 2147483647 w 73"/>
              <a:gd name="T71" fmla="*/ 2147483647 h 107"/>
              <a:gd name="T72" fmla="*/ 2147483647 w 73"/>
              <a:gd name="T73" fmla="*/ 2147483647 h 107"/>
              <a:gd name="T74" fmla="*/ 2147483647 w 73"/>
              <a:gd name="T75" fmla="*/ 2147483647 h 107"/>
              <a:gd name="T76" fmla="*/ 2147483647 w 73"/>
              <a:gd name="T77" fmla="*/ 2147483647 h 107"/>
              <a:gd name="T78" fmla="*/ 2147483647 w 73"/>
              <a:gd name="T79" fmla="*/ 2147483647 h 107"/>
              <a:gd name="T80" fmla="*/ 2147483647 w 73"/>
              <a:gd name="T81" fmla="*/ 2147483647 h 107"/>
              <a:gd name="T82" fmla="*/ 2147483647 w 73"/>
              <a:gd name="T83" fmla="*/ 2147483647 h 107"/>
              <a:gd name="T84" fmla="*/ 2147483647 w 73"/>
              <a:gd name="T85" fmla="*/ 2147483647 h 107"/>
              <a:gd name="T86" fmla="*/ 2147483647 w 73"/>
              <a:gd name="T87" fmla="*/ 2147483647 h 107"/>
              <a:gd name="T88" fmla="*/ 2147483647 w 73"/>
              <a:gd name="T89" fmla="*/ 2147483647 h 107"/>
              <a:gd name="T90" fmla="*/ 2147483647 w 73"/>
              <a:gd name="T91" fmla="*/ 2147483647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6" name="Freeform 95"/>
          <p:cNvSpPr>
            <a:spLocks noEditPoints="1" noChangeArrowheads="1"/>
          </p:cNvSpPr>
          <p:nvPr/>
        </p:nvSpPr>
        <p:spPr bwMode="auto">
          <a:xfrm>
            <a:off x="1843088" y="723900"/>
            <a:ext cx="446087" cy="155575"/>
          </a:xfrm>
          <a:custGeom>
            <a:avLst/>
            <a:gdLst>
              <a:gd name="T0" fmla="*/ 2147483647 w 281"/>
              <a:gd name="T1" fmla="*/ 0 h 130"/>
              <a:gd name="T2" fmla="*/ 2147483647 w 281"/>
              <a:gd name="T3" fmla="*/ 0 h 130"/>
              <a:gd name="T4" fmla="*/ 2147483647 w 281"/>
              <a:gd name="T5" fmla="*/ 0 h 130"/>
              <a:gd name="T6" fmla="*/ 2147483647 w 281"/>
              <a:gd name="T7" fmla="*/ 0 h 130"/>
              <a:gd name="T8" fmla="*/ 2147483647 w 281"/>
              <a:gd name="T9" fmla="*/ 0 h 130"/>
              <a:gd name="T10" fmla="*/ 2147483647 w 281"/>
              <a:gd name="T11" fmla="*/ 2147483647 h 130"/>
              <a:gd name="T12" fmla="*/ 2147483647 w 281"/>
              <a:gd name="T13" fmla="*/ 2147483647 h 130"/>
              <a:gd name="T14" fmla="*/ 2147483647 w 281"/>
              <a:gd name="T15" fmla="*/ 2147483647 h 130"/>
              <a:gd name="T16" fmla="*/ 2147483647 w 281"/>
              <a:gd name="T17" fmla="*/ 2147483647 h 130"/>
              <a:gd name="T18" fmla="*/ 2147483647 w 281"/>
              <a:gd name="T19" fmla="*/ 2147483647 h 130"/>
              <a:gd name="T20" fmla="*/ 2147483647 w 281"/>
              <a:gd name="T21" fmla="*/ 2147483647 h 130"/>
              <a:gd name="T22" fmla="*/ 2147483647 w 281"/>
              <a:gd name="T23" fmla="*/ 2147483647 h 130"/>
              <a:gd name="T24" fmla="*/ 2147483647 w 281"/>
              <a:gd name="T25" fmla="*/ 2147483647 h 130"/>
              <a:gd name="T26" fmla="*/ 2147483647 w 281"/>
              <a:gd name="T27" fmla="*/ 2147483647 h 130"/>
              <a:gd name="T28" fmla="*/ 2147483647 w 281"/>
              <a:gd name="T29" fmla="*/ 2147483647 h 130"/>
              <a:gd name="T30" fmla="*/ 2147483647 w 281"/>
              <a:gd name="T31" fmla="*/ 2147483647 h 130"/>
              <a:gd name="T32" fmla="*/ 2147483647 w 281"/>
              <a:gd name="T33" fmla="*/ 2147483647 h 130"/>
              <a:gd name="T34" fmla="*/ 0 w 281"/>
              <a:gd name="T35" fmla="*/ 2147483647 h 130"/>
              <a:gd name="T36" fmla="*/ 2147483647 w 281"/>
              <a:gd name="T37" fmla="*/ 2147483647 h 130"/>
              <a:gd name="T38" fmla="*/ 2147483647 w 281"/>
              <a:gd name="T39" fmla="*/ 0 h 130"/>
              <a:gd name="T40" fmla="*/ 2147483647 w 281"/>
              <a:gd name="T41" fmla="*/ 0 h 130"/>
              <a:gd name="T42" fmla="*/ 2147483647 w 281"/>
              <a:gd name="T43" fmla="*/ 2147483647 h 130"/>
              <a:gd name="T44" fmla="*/ 2147483647 w 281"/>
              <a:gd name="T45" fmla="*/ 2147483647 h 130"/>
              <a:gd name="T46" fmla="*/ 2147483647 w 281"/>
              <a:gd name="T47" fmla="*/ 2147483647 h 130"/>
              <a:gd name="T48" fmla="*/ 2147483647 w 281"/>
              <a:gd name="T49" fmla="*/ 2147483647 h 130"/>
              <a:gd name="T50" fmla="*/ 2147483647 w 281"/>
              <a:gd name="T51" fmla="*/ 2147483647 h 130"/>
              <a:gd name="T52" fmla="*/ 2147483647 w 281"/>
              <a:gd name="T53" fmla="*/ 2147483647 h 130"/>
              <a:gd name="T54" fmla="*/ 2147483647 w 281"/>
              <a:gd name="T55" fmla="*/ 2147483647 h 130"/>
              <a:gd name="T56" fmla="*/ 2147483647 w 281"/>
              <a:gd name="T57" fmla="*/ 2147483647 h 130"/>
              <a:gd name="T58" fmla="*/ 2147483647 w 281"/>
              <a:gd name="T59" fmla="*/ 2147483647 h 130"/>
              <a:gd name="T60" fmla="*/ 2147483647 w 281"/>
              <a:gd name="T61" fmla="*/ 2147483647 h 130"/>
              <a:gd name="T62" fmla="*/ 2147483647 w 281"/>
              <a:gd name="T63" fmla="*/ 2147483647 h 130"/>
              <a:gd name="T64" fmla="*/ 2147483647 w 281"/>
              <a:gd name="T65" fmla="*/ 2147483647 h 130"/>
              <a:gd name="T66" fmla="*/ 2147483647 w 281"/>
              <a:gd name="T67" fmla="*/ 2147483647 h 130"/>
              <a:gd name="T68" fmla="*/ 2147483647 w 281"/>
              <a:gd name="T69" fmla="*/ 2147483647 h 130"/>
              <a:gd name="T70" fmla="*/ 2147483647 w 281"/>
              <a:gd name="T71" fmla="*/ 2147483647 h 130"/>
              <a:gd name="T72" fmla="*/ 2147483647 w 281"/>
              <a:gd name="T73" fmla="*/ 2147483647 h 130"/>
              <a:gd name="T74" fmla="*/ 2147483647 w 281"/>
              <a:gd name="T75" fmla="*/ 2147483647 h 130"/>
              <a:gd name="T76" fmla="*/ 2147483647 w 281"/>
              <a:gd name="T77" fmla="*/ 2147483647 h 130"/>
              <a:gd name="T78" fmla="*/ 2147483647 w 281"/>
              <a:gd name="T79" fmla="*/ 2147483647 h 130"/>
              <a:gd name="T80" fmla="*/ 2147483647 w 281"/>
              <a:gd name="T81" fmla="*/ 2147483647 h 130"/>
              <a:gd name="T82" fmla="*/ 2147483647 w 281"/>
              <a:gd name="T83" fmla="*/ 2147483647 h 130"/>
              <a:gd name="T84" fmla="*/ 2147483647 w 281"/>
              <a:gd name="T85" fmla="*/ 2147483647 h 130"/>
              <a:gd name="T86" fmla="*/ 2147483647 w 281"/>
              <a:gd name="T87" fmla="*/ 2147483647 h 130"/>
              <a:gd name="T88" fmla="*/ 2147483647 w 281"/>
              <a:gd name="T89" fmla="*/ 2147483647 h 130"/>
              <a:gd name="T90" fmla="*/ 2147483647 w 281"/>
              <a:gd name="T91" fmla="*/ 2147483647 h 130"/>
              <a:gd name="T92" fmla="*/ 2147483647 w 281"/>
              <a:gd name="T93" fmla="*/ 2147483647 h 130"/>
              <a:gd name="T94" fmla="*/ 2147483647 w 281"/>
              <a:gd name="T95" fmla="*/ 2147483647 h 130"/>
              <a:gd name="T96" fmla="*/ 2147483647 w 281"/>
              <a:gd name="T97" fmla="*/ 2147483647 h 130"/>
              <a:gd name="T98" fmla="*/ 2147483647 w 281"/>
              <a:gd name="T99" fmla="*/ 2147483647 h 130"/>
              <a:gd name="T100" fmla="*/ 2147483647 w 281"/>
              <a:gd name="T101" fmla="*/ 2147483647 h 130"/>
              <a:gd name="T102" fmla="*/ 2147483647 w 281"/>
              <a:gd name="T103" fmla="*/ 2147483647 h 1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1"/>
              <a:gd name="T157" fmla="*/ 0 h 130"/>
              <a:gd name="T158" fmla="*/ 281 w 281"/>
              <a:gd name="T159" fmla="*/ 130 h 1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1" h="130">
                <a:moveTo>
                  <a:pt x="54" y="0"/>
                </a:moveTo>
                <a:lnTo>
                  <a:pt x="54" y="0"/>
                </a:lnTo>
                <a:lnTo>
                  <a:pt x="57" y="0"/>
                </a:lnTo>
                <a:lnTo>
                  <a:pt x="165" y="0"/>
                </a:lnTo>
                <a:lnTo>
                  <a:pt x="186" y="24"/>
                </a:lnTo>
                <a:lnTo>
                  <a:pt x="236" y="24"/>
                </a:lnTo>
                <a:lnTo>
                  <a:pt x="281" y="73"/>
                </a:lnTo>
                <a:lnTo>
                  <a:pt x="267" y="73"/>
                </a:lnTo>
                <a:lnTo>
                  <a:pt x="267" y="120"/>
                </a:lnTo>
                <a:lnTo>
                  <a:pt x="267" y="130"/>
                </a:lnTo>
                <a:lnTo>
                  <a:pt x="257" y="130"/>
                </a:lnTo>
                <a:lnTo>
                  <a:pt x="19" y="130"/>
                </a:lnTo>
                <a:lnTo>
                  <a:pt x="12" y="130"/>
                </a:lnTo>
                <a:lnTo>
                  <a:pt x="12" y="120"/>
                </a:lnTo>
                <a:lnTo>
                  <a:pt x="12" y="73"/>
                </a:lnTo>
                <a:lnTo>
                  <a:pt x="7" y="73"/>
                </a:lnTo>
                <a:lnTo>
                  <a:pt x="0" y="59"/>
                </a:lnTo>
                <a:lnTo>
                  <a:pt x="54" y="2"/>
                </a:lnTo>
                <a:lnTo>
                  <a:pt x="54" y="0"/>
                </a:lnTo>
                <a:close/>
                <a:moveTo>
                  <a:pt x="224" y="73"/>
                </a:moveTo>
                <a:lnTo>
                  <a:pt x="224" y="97"/>
                </a:lnTo>
                <a:lnTo>
                  <a:pt x="205" y="97"/>
                </a:lnTo>
                <a:lnTo>
                  <a:pt x="205" y="73"/>
                </a:lnTo>
                <a:lnTo>
                  <a:pt x="186" y="73"/>
                </a:lnTo>
                <a:lnTo>
                  <a:pt x="175" y="59"/>
                </a:lnTo>
                <a:lnTo>
                  <a:pt x="106" y="59"/>
                </a:lnTo>
                <a:lnTo>
                  <a:pt x="66" y="14"/>
                </a:lnTo>
                <a:lnTo>
                  <a:pt x="26" y="57"/>
                </a:lnTo>
                <a:lnTo>
                  <a:pt x="28" y="57"/>
                </a:lnTo>
                <a:lnTo>
                  <a:pt x="28" y="66"/>
                </a:lnTo>
                <a:lnTo>
                  <a:pt x="28" y="111"/>
                </a:lnTo>
                <a:lnTo>
                  <a:pt x="111" y="111"/>
                </a:lnTo>
                <a:lnTo>
                  <a:pt x="111" y="69"/>
                </a:lnTo>
                <a:lnTo>
                  <a:pt x="135" y="69"/>
                </a:lnTo>
                <a:lnTo>
                  <a:pt x="135" y="111"/>
                </a:lnTo>
                <a:lnTo>
                  <a:pt x="250" y="111"/>
                </a:lnTo>
                <a:lnTo>
                  <a:pt x="248" y="73"/>
                </a:lnTo>
                <a:lnTo>
                  <a:pt x="224" y="73"/>
                </a:lnTo>
                <a:close/>
                <a:moveTo>
                  <a:pt x="153" y="71"/>
                </a:moveTo>
                <a:lnTo>
                  <a:pt x="153" y="97"/>
                </a:lnTo>
                <a:lnTo>
                  <a:pt x="172" y="97"/>
                </a:lnTo>
                <a:lnTo>
                  <a:pt x="172" y="71"/>
                </a:lnTo>
                <a:lnTo>
                  <a:pt x="153" y="71"/>
                </a:lnTo>
                <a:close/>
                <a:moveTo>
                  <a:pt x="54" y="71"/>
                </a:moveTo>
                <a:lnTo>
                  <a:pt x="54" y="97"/>
                </a:lnTo>
                <a:lnTo>
                  <a:pt x="73" y="97"/>
                </a:lnTo>
                <a:lnTo>
                  <a:pt x="73" y="71"/>
                </a:lnTo>
                <a:lnTo>
                  <a:pt x="54" y="7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7" name="Freeform 96"/>
          <p:cNvSpPr>
            <a:spLocks noEditPoints="1" noChangeArrowheads="1"/>
          </p:cNvSpPr>
          <p:nvPr/>
        </p:nvSpPr>
        <p:spPr bwMode="auto">
          <a:xfrm>
            <a:off x="7481888" y="620713"/>
            <a:ext cx="311150" cy="314325"/>
          </a:xfrm>
          <a:custGeom>
            <a:avLst/>
            <a:gdLst>
              <a:gd name="T0" fmla="*/ 2147483647 w 83"/>
              <a:gd name="T1" fmla="*/ 2147483647 h 112"/>
              <a:gd name="T2" fmla="*/ 2147483647 w 83"/>
              <a:gd name="T3" fmla="*/ 2147483647 h 112"/>
              <a:gd name="T4" fmla="*/ 2147483647 w 83"/>
              <a:gd name="T5" fmla="*/ 2147483647 h 112"/>
              <a:gd name="T6" fmla="*/ 2147483647 w 83"/>
              <a:gd name="T7" fmla="*/ 2147483647 h 112"/>
              <a:gd name="T8" fmla="*/ 2147483647 w 83"/>
              <a:gd name="T9" fmla="*/ 2147483647 h 112"/>
              <a:gd name="T10" fmla="*/ 2147483647 w 83"/>
              <a:gd name="T11" fmla="*/ 2147483647 h 112"/>
              <a:gd name="T12" fmla="*/ 2147483647 w 83"/>
              <a:gd name="T13" fmla="*/ 2147483647 h 112"/>
              <a:gd name="T14" fmla="*/ 2147483647 w 83"/>
              <a:gd name="T15" fmla="*/ 2147483647 h 112"/>
              <a:gd name="T16" fmla="*/ 2147483647 w 83"/>
              <a:gd name="T17" fmla="*/ 2147483647 h 112"/>
              <a:gd name="T18" fmla="*/ 2147483647 w 83"/>
              <a:gd name="T19" fmla="*/ 2147483647 h 112"/>
              <a:gd name="T20" fmla="*/ 2147483647 w 83"/>
              <a:gd name="T21" fmla="*/ 2147483647 h 112"/>
              <a:gd name="T22" fmla="*/ 2147483647 w 83"/>
              <a:gd name="T23" fmla="*/ 2147483647 h 112"/>
              <a:gd name="T24" fmla="*/ 2147483647 w 83"/>
              <a:gd name="T25" fmla="*/ 2147483647 h 112"/>
              <a:gd name="T26" fmla="*/ 2147483647 w 83"/>
              <a:gd name="T27" fmla="*/ 2147483647 h 112"/>
              <a:gd name="T28" fmla="*/ 2147483647 w 83"/>
              <a:gd name="T29" fmla="*/ 2147483647 h 112"/>
              <a:gd name="T30" fmla="*/ 2147483647 w 83"/>
              <a:gd name="T31" fmla="*/ 2147483647 h 112"/>
              <a:gd name="T32" fmla="*/ 2147483647 w 83"/>
              <a:gd name="T33" fmla="*/ 2147483647 h 112"/>
              <a:gd name="T34" fmla="*/ 2147483647 w 83"/>
              <a:gd name="T35" fmla="*/ 2147483647 h 112"/>
              <a:gd name="T36" fmla="*/ 2147483647 w 83"/>
              <a:gd name="T37" fmla="*/ 2147483647 h 112"/>
              <a:gd name="T38" fmla="*/ 2147483647 w 83"/>
              <a:gd name="T39" fmla="*/ 2147483647 h 112"/>
              <a:gd name="T40" fmla="*/ 2147483647 w 83"/>
              <a:gd name="T41" fmla="*/ 2147483647 h 112"/>
              <a:gd name="T42" fmla="*/ 2147483647 w 83"/>
              <a:gd name="T43" fmla="*/ 2147483647 h 112"/>
              <a:gd name="T44" fmla="*/ 2147483647 w 83"/>
              <a:gd name="T45" fmla="*/ 2147483647 h 112"/>
              <a:gd name="T46" fmla="*/ 2147483647 w 83"/>
              <a:gd name="T47" fmla="*/ 2147483647 h 112"/>
              <a:gd name="T48" fmla="*/ 2147483647 w 83"/>
              <a:gd name="T49" fmla="*/ 2147483647 h 112"/>
              <a:gd name="T50" fmla="*/ 2147483647 w 83"/>
              <a:gd name="T51" fmla="*/ 2147483647 h 112"/>
              <a:gd name="T52" fmla="*/ 2147483647 w 83"/>
              <a:gd name="T53" fmla="*/ 2147483647 h 112"/>
              <a:gd name="T54" fmla="*/ 2147483647 w 83"/>
              <a:gd name="T55" fmla="*/ 2147483647 h 112"/>
              <a:gd name="T56" fmla="*/ 2147483647 w 83"/>
              <a:gd name="T57" fmla="*/ 2147483647 h 112"/>
              <a:gd name="T58" fmla="*/ 2147483647 w 83"/>
              <a:gd name="T59" fmla="*/ 2147483647 h 112"/>
              <a:gd name="T60" fmla="*/ 2147483647 w 83"/>
              <a:gd name="T61" fmla="*/ 2147483647 h 112"/>
              <a:gd name="T62" fmla="*/ 2147483647 w 83"/>
              <a:gd name="T63" fmla="*/ 2147483647 h 112"/>
              <a:gd name="T64" fmla="*/ 2147483647 w 83"/>
              <a:gd name="T65" fmla="*/ 2147483647 h 112"/>
              <a:gd name="T66" fmla="*/ 2147483647 w 83"/>
              <a:gd name="T67" fmla="*/ 2147483647 h 112"/>
              <a:gd name="T68" fmla="*/ 2147483647 w 83"/>
              <a:gd name="T69" fmla="*/ 2147483647 h 112"/>
              <a:gd name="T70" fmla="*/ 2147483647 w 83"/>
              <a:gd name="T71" fmla="*/ 2147483647 h 112"/>
              <a:gd name="T72" fmla="*/ 0 w 83"/>
              <a:gd name="T73" fmla="*/ 2147483647 h 112"/>
              <a:gd name="T74" fmla="*/ 2147483647 w 83"/>
              <a:gd name="T75" fmla="*/ 0 h 112"/>
              <a:gd name="T76" fmla="*/ 2147483647 w 83"/>
              <a:gd name="T77" fmla="*/ 2147483647 h 112"/>
              <a:gd name="T78" fmla="*/ 2147483647 w 83"/>
              <a:gd name="T79" fmla="*/ 2147483647 h 112"/>
              <a:gd name="T80" fmla="*/ 2147483647 w 83"/>
              <a:gd name="T81" fmla="*/ 2147483647 h 112"/>
              <a:gd name="T82" fmla="*/ 2147483647 w 83"/>
              <a:gd name="T83" fmla="*/ 2147483647 h 112"/>
              <a:gd name="T84" fmla="*/ 2147483647 w 83"/>
              <a:gd name="T85" fmla="*/ 2147483647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8" name="Freeform 97"/>
          <p:cNvSpPr>
            <a:spLocks noEditPoints="1" noChangeArrowheads="1"/>
          </p:cNvSpPr>
          <p:nvPr/>
        </p:nvSpPr>
        <p:spPr bwMode="auto">
          <a:xfrm>
            <a:off x="4021138" y="158750"/>
            <a:ext cx="330200" cy="225425"/>
          </a:xfrm>
          <a:custGeom>
            <a:avLst/>
            <a:gdLst>
              <a:gd name="T0" fmla="*/ 2147483647 w 208"/>
              <a:gd name="T1" fmla="*/ 0 h 189"/>
              <a:gd name="T2" fmla="*/ 2147483647 w 208"/>
              <a:gd name="T3" fmla="*/ 2147483647 h 189"/>
              <a:gd name="T4" fmla="*/ 2147483647 w 208"/>
              <a:gd name="T5" fmla="*/ 2147483647 h 189"/>
              <a:gd name="T6" fmla="*/ 2147483647 w 208"/>
              <a:gd name="T7" fmla="*/ 2147483647 h 189"/>
              <a:gd name="T8" fmla="*/ 2147483647 w 208"/>
              <a:gd name="T9" fmla="*/ 2147483647 h 189"/>
              <a:gd name="T10" fmla="*/ 2147483647 w 208"/>
              <a:gd name="T11" fmla="*/ 2147483647 h 189"/>
              <a:gd name="T12" fmla="*/ 2147483647 w 208"/>
              <a:gd name="T13" fmla="*/ 2147483647 h 189"/>
              <a:gd name="T14" fmla="*/ 2147483647 w 208"/>
              <a:gd name="T15" fmla="*/ 2147483647 h 189"/>
              <a:gd name="T16" fmla="*/ 2147483647 w 208"/>
              <a:gd name="T17" fmla="*/ 2147483647 h 189"/>
              <a:gd name="T18" fmla="*/ 2147483647 w 208"/>
              <a:gd name="T19" fmla="*/ 2147483647 h 189"/>
              <a:gd name="T20" fmla="*/ 2147483647 w 208"/>
              <a:gd name="T21" fmla="*/ 2147483647 h 189"/>
              <a:gd name="T22" fmla="*/ 2147483647 w 208"/>
              <a:gd name="T23" fmla="*/ 2147483647 h 189"/>
              <a:gd name="T24" fmla="*/ 2147483647 w 208"/>
              <a:gd name="T25" fmla="*/ 2147483647 h 189"/>
              <a:gd name="T26" fmla="*/ 2147483647 w 208"/>
              <a:gd name="T27" fmla="*/ 2147483647 h 189"/>
              <a:gd name="T28" fmla="*/ 2147483647 w 208"/>
              <a:gd name="T29" fmla="*/ 2147483647 h 189"/>
              <a:gd name="T30" fmla="*/ 2147483647 w 208"/>
              <a:gd name="T31" fmla="*/ 2147483647 h 189"/>
              <a:gd name="T32" fmla="*/ 2147483647 w 208"/>
              <a:gd name="T33" fmla="*/ 2147483647 h 189"/>
              <a:gd name="T34" fmla="*/ 2147483647 w 208"/>
              <a:gd name="T35" fmla="*/ 2147483647 h 189"/>
              <a:gd name="T36" fmla="*/ 2147483647 w 208"/>
              <a:gd name="T37" fmla="*/ 2147483647 h 189"/>
              <a:gd name="T38" fmla="*/ 2147483647 w 208"/>
              <a:gd name="T39" fmla="*/ 2147483647 h 189"/>
              <a:gd name="T40" fmla="*/ 2147483647 w 208"/>
              <a:gd name="T41" fmla="*/ 2147483647 h 189"/>
              <a:gd name="T42" fmla="*/ 2147483647 w 208"/>
              <a:gd name="T43" fmla="*/ 2147483647 h 189"/>
              <a:gd name="T44" fmla="*/ 2147483647 w 208"/>
              <a:gd name="T45" fmla="*/ 2147483647 h 189"/>
              <a:gd name="T46" fmla="*/ 2147483647 w 208"/>
              <a:gd name="T47" fmla="*/ 2147483647 h 189"/>
              <a:gd name="T48" fmla="*/ 2147483647 w 208"/>
              <a:gd name="T49" fmla="*/ 2147483647 h 189"/>
              <a:gd name="T50" fmla="*/ 0 w 208"/>
              <a:gd name="T51" fmla="*/ 2147483647 h 189"/>
              <a:gd name="T52" fmla="*/ 2147483647 w 208"/>
              <a:gd name="T53" fmla="*/ 2147483647 h 189"/>
              <a:gd name="T54" fmla="*/ 0 w 208"/>
              <a:gd name="T55" fmla="*/ 2147483647 h 189"/>
              <a:gd name="T56" fmla="*/ 2147483647 w 208"/>
              <a:gd name="T57" fmla="*/ 2147483647 h 189"/>
              <a:gd name="T58" fmla="*/ 0 w 208"/>
              <a:gd name="T59" fmla="*/ 2147483647 h 189"/>
              <a:gd name="T60" fmla="*/ 2147483647 w 208"/>
              <a:gd name="T61" fmla="*/ 2147483647 h 189"/>
              <a:gd name="T62" fmla="*/ 0 w 208"/>
              <a:gd name="T63" fmla="*/ 2147483647 h 189"/>
              <a:gd name="T64" fmla="*/ 2147483647 w 208"/>
              <a:gd name="T65" fmla="*/ 2147483647 h 189"/>
              <a:gd name="T66" fmla="*/ 0 w 208"/>
              <a:gd name="T67" fmla="*/ 2147483647 h 189"/>
              <a:gd name="T68" fmla="*/ 2147483647 w 208"/>
              <a:gd name="T69" fmla="*/ 2147483647 h 189"/>
              <a:gd name="T70" fmla="*/ 2147483647 w 208"/>
              <a:gd name="T71" fmla="*/ 0 h 189"/>
              <a:gd name="T72" fmla="*/ 2147483647 w 208"/>
              <a:gd name="T73" fmla="*/ 2147483647 h 189"/>
              <a:gd name="T74" fmla="*/ 2147483647 w 208"/>
              <a:gd name="T75" fmla="*/ 2147483647 h 189"/>
              <a:gd name="T76" fmla="*/ 2147483647 w 208"/>
              <a:gd name="T77" fmla="*/ 2147483647 h 189"/>
              <a:gd name="T78" fmla="*/ 2147483647 w 208"/>
              <a:gd name="T79" fmla="*/ 2147483647 h 189"/>
              <a:gd name="T80" fmla="*/ 2147483647 w 208"/>
              <a:gd name="T81" fmla="*/ 2147483647 h 189"/>
              <a:gd name="T82" fmla="*/ 2147483647 w 208"/>
              <a:gd name="T83" fmla="*/ 2147483647 h 189"/>
              <a:gd name="T84" fmla="*/ 2147483647 w 208"/>
              <a:gd name="T85" fmla="*/ 2147483647 h 189"/>
              <a:gd name="T86" fmla="*/ 2147483647 w 208"/>
              <a:gd name="T87" fmla="*/ 2147483647 h 189"/>
              <a:gd name="T88" fmla="*/ 2147483647 w 208"/>
              <a:gd name="T89" fmla="*/ 2147483647 h 189"/>
              <a:gd name="T90" fmla="*/ 2147483647 w 208"/>
              <a:gd name="T91" fmla="*/ 2147483647 h 189"/>
              <a:gd name="T92" fmla="*/ 2147483647 w 208"/>
              <a:gd name="T93" fmla="*/ 2147483647 h 189"/>
              <a:gd name="T94" fmla="*/ 2147483647 w 208"/>
              <a:gd name="T95" fmla="*/ 2147483647 h 189"/>
              <a:gd name="T96" fmla="*/ 2147483647 w 208"/>
              <a:gd name="T97" fmla="*/ 2147483647 h 189"/>
              <a:gd name="T98" fmla="*/ 2147483647 w 208"/>
              <a:gd name="T99" fmla="*/ 2147483647 h 189"/>
              <a:gd name="T100" fmla="*/ 2147483647 w 208"/>
              <a:gd name="T101" fmla="*/ 2147483647 h 189"/>
              <a:gd name="T102" fmla="*/ 2147483647 w 208"/>
              <a:gd name="T103" fmla="*/ 2147483647 h 189"/>
              <a:gd name="T104" fmla="*/ 2147483647 w 208"/>
              <a:gd name="T105" fmla="*/ 2147483647 h 189"/>
              <a:gd name="T106" fmla="*/ 2147483647 w 208"/>
              <a:gd name="T107" fmla="*/ 2147483647 h 189"/>
              <a:gd name="T108" fmla="*/ 2147483647 w 208"/>
              <a:gd name="T109" fmla="*/ 2147483647 h 1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8"/>
              <a:gd name="T166" fmla="*/ 0 h 189"/>
              <a:gd name="T167" fmla="*/ 208 w 208"/>
              <a:gd name="T168" fmla="*/ 189 h 1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8" h="189">
                <a:moveTo>
                  <a:pt x="29" y="0"/>
                </a:moveTo>
                <a:lnTo>
                  <a:pt x="161" y="0"/>
                </a:lnTo>
                <a:lnTo>
                  <a:pt x="170" y="0"/>
                </a:lnTo>
                <a:lnTo>
                  <a:pt x="170" y="7"/>
                </a:lnTo>
                <a:lnTo>
                  <a:pt x="170" y="38"/>
                </a:lnTo>
                <a:lnTo>
                  <a:pt x="154" y="55"/>
                </a:lnTo>
                <a:lnTo>
                  <a:pt x="154" y="14"/>
                </a:lnTo>
                <a:lnTo>
                  <a:pt x="36" y="14"/>
                </a:lnTo>
                <a:lnTo>
                  <a:pt x="36" y="26"/>
                </a:lnTo>
                <a:lnTo>
                  <a:pt x="45" y="24"/>
                </a:lnTo>
                <a:lnTo>
                  <a:pt x="52" y="19"/>
                </a:lnTo>
                <a:lnTo>
                  <a:pt x="59" y="36"/>
                </a:lnTo>
                <a:lnTo>
                  <a:pt x="50" y="38"/>
                </a:lnTo>
                <a:lnTo>
                  <a:pt x="36" y="45"/>
                </a:lnTo>
                <a:lnTo>
                  <a:pt x="36" y="52"/>
                </a:lnTo>
                <a:lnTo>
                  <a:pt x="45" y="50"/>
                </a:lnTo>
                <a:lnTo>
                  <a:pt x="52" y="45"/>
                </a:lnTo>
                <a:lnTo>
                  <a:pt x="59" y="62"/>
                </a:lnTo>
                <a:lnTo>
                  <a:pt x="50" y="64"/>
                </a:lnTo>
                <a:lnTo>
                  <a:pt x="36" y="71"/>
                </a:lnTo>
                <a:lnTo>
                  <a:pt x="36" y="81"/>
                </a:lnTo>
                <a:lnTo>
                  <a:pt x="45" y="78"/>
                </a:lnTo>
                <a:lnTo>
                  <a:pt x="52" y="73"/>
                </a:lnTo>
                <a:lnTo>
                  <a:pt x="59" y="90"/>
                </a:lnTo>
                <a:lnTo>
                  <a:pt x="50" y="92"/>
                </a:lnTo>
                <a:lnTo>
                  <a:pt x="36" y="99"/>
                </a:lnTo>
                <a:lnTo>
                  <a:pt x="36" y="107"/>
                </a:lnTo>
                <a:lnTo>
                  <a:pt x="45" y="104"/>
                </a:lnTo>
                <a:lnTo>
                  <a:pt x="52" y="99"/>
                </a:lnTo>
                <a:lnTo>
                  <a:pt x="59" y="116"/>
                </a:lnTo>
                <a:lnTo>
                  <a:pt x="50" y="118"/>
                </a:lnTo>
                <a:lnTo>
                  <a:pt x="36" y="125"/>
                </a:lnTo>
                <a:lnTo>
                  <a:pt x="36" y="135"/>
                </a:lnTo>
                <a:lnTo>
                  <a:pt x="45" y="133"/>
                </a:lnTo>
                <a:lnTo>
                  <a:pt x="52" y="130"/>
                </a:lnTo>
                <a:lnTo>
                  <a:pt x="59" y="144"/>
                </a:lnTo>
                <a:lnTo>
                  <a:pt x="50" y="147"/>
                </a:lnTo>
                <a:lnTo>
                  <a:pt x="36" y="154"/>
                </a:lnTo>
                <a:lnTo>
                  <a:pt x="36" y="168"/>
                </a:lnTo>
                <a:lnTo>
                  <a:pt x="36" y="173"/>
                </a:lnTo>
                <a:lnTo>
                  <a:pt x="154" y="173"/>
                </a:lnTo>
                <a:lnTo>
                  <a:pt x="154" y="137"/>
                </a:lnTo>
                <a:lnTo>
                  <a:pt x="170" y="121"/>
                </a:lnTo>
                <a:lnTo>
                  <a:pt x="170" y="180"/>
                </a:lnTo>
                <a:lnTo>
                  <a:pt x="170" y="189"/>
                </a:lnTo>
                <a:lnTo>
                  <a:pt x="161" y="189"/>
                </a:lnTo>
                <a:lnTo>
                  <a:pt x="29" y="189"/>
                </a:lnTo>
                <a:lnTo>
                  <a:pt x="19" y="189"/>
                </a:lnTo>
                <a:lnTo>
                  <a:pt x="19" y="180"/>
                </a:lnTo>
                <a:lnTo>
                  <a:pt x="19" y="168"/>
                </a:lnTo>
                <a:lnTo>
                  <a:pt x="3" y="168"/>
                </a:lnTo>
                <a:lnTo>
                  <a:pt x="0" y="151"/>
                </a:lnTo>
                <a:lnTo>
                  <a:pt x="19" y="144"/>
                </a:lnTo>
                <a:lnTo>
                  <a:pt x="19" y="140"/>
                </a:lnTo>
                <a:lnTo>
                  <a:pt x="3" y="140"/>
                </a:lnTo>
                <a:lnTo>
                  <a:pt x="0" y="123"/>
                </a:lnTo>
                <a:lnTo>
                  <a:pt x="19" y="114"/>
                </a:lnTo>
                <a:lnTo>
                  <a:pt x="3" y="114"/>
                </a:lnTo>
                <a:lnTo>
                  <a:pt x="0" y="97"/>
                </a:lnTo>
                <a:lnTo>
                  <a:pt x="19" y="88"/>
                </a:lnTo>
                <a:lnTo>
                  <a:pt x="19" y="85"/>
                </a:lnTo>
                <a:lnTo>
                  <a:pt x="3" y="85"/>
                </a:lnTo>
                <a:lnTo>
                  <a:pt x="0" y="69"/>
                </a:lnTo>
                <a:lnTo>
                  <a:pt x="19" y="59"/>
                </a:lnTo>
                <a:lnTo>
                  <a:pt x="3" y="59"/>
                </a:lnTo>
                <a:lnTo>
                  <a:pt x="0" y="43"/>
                </a:lnTo>
                <a:lnTo>
                  <a:pt x="19" y="33"/>
                </a:lnTo>
                <a:lnTo>
                  <a:pt x="19" y="7"/>
                </a:lnTo>
                <a:lnTo>
                  <a:pt x="19" y="0"/>
                </a:lnTo>
                <a:lnTo>
                  <a:pt x="29" y="0"/>
                </a:lnTo>
                <a:close/>
                <a:moveTo>
                  <a:pt x="73" y="90"/>
                </a:moveTo>
                <a:lnTo>
                  <a:pt x="73" y="99"/>
                </a:lnTo>
                <a:lnTo>
                  <a:pt x="95" y="99"/>
                </a:lnTo>
                <a:lnTo>
                  <a:pt x="95" y="90"/>
                </a:lnTo>
                <a:lnTo>
                  <a:pt x="73" y="90"/>
                </a:lnTo>
                <a:close/>
                <a:moveTo>
                  <a:pt x="73" y="71"/>
                </a:moveTo>
                <a:lnTo>
                  <a:pt x="73" y="78"/>
                </a:lnTo>
                <a:lnTo>
                  <a:pt x="114" y="78"/>
                </a:lnTo>
                <a:lnTo>
                  <a:pt x="114" y="71"/>
                </a:lnTo>
                <a:lnTo>
                  <a:pt x="73" y="71"/>
                </a:lnTo>
                <a:close/>
                <a:moveTo>
                  <a:pt x="73" y="50"/>
                </a:moveTo>
                <a:lnTo>
                  <a:pt x="73" y="59"/>
                </a:lnTo>
                <a:lnTo>
                  <a:pt x="132" y="59"/>
                </a:lnTo>
                <a:lnTo>
                  <a:pt x="132" y="50"/>
                </a:lnTo>
                <a:lnTo>
                  <a:pt x="73" y="50"/>
                </a:lnTo>
                <a:close/>
                <a:moveTo>
                  <a:pt x="73" y="31"/>
                </a:moveTo>
                <a:lnTo>
                  <a:pt x="73" y="40"/>
                </a:lnTo>
                <a:lnTo>
                  <a:pt x="132" y="40"/>
                </a:lnTo>
                <a:lnTo>
                  <a:pt x="132" y="31"/>
                </a:lnTo>
                <a:lnTo>
                  <a:pt x="73" y="31"/>
                </a:lnTo>
                <a:close/>
                <a:moveTo>
                  <a:pt x="97" y="151"/>
                </a:moveTo>
                <a:lnTo>
                  <a:pt x="109" y="149"/>
                </a:lnTo>
                <a:lnTo>
                  <a:pt x="123" y="149"/>
                </a:lnTo>
                <a:lnTo>
                  <a:pt x="111" y="137"/>
                </a:lnTo>
                <a:lnTo>
                  <a:pt x="99" y="123"/>
                </a:lnTo>
                <a:lnTo>
                  <a:pt x="97" y="137"/>
                </a:lnTo>
                <a:lnTo>
                  <a:pt x="97" y="151"/>
                </a:lnTo>
                <a:close/>
                <a:moveTo>
                  <a:pt x="184" y="40"/>
                </a:moveTo>
                <a:lnTo>
                  <a:pt x="109" y="114"/>
                </a:lnTo>
                <a:lnTo>
                  <a:pt x="132" y="140"/>
                </a:lnTo>
                <a:lnTo>
                  <a:pt x="208" y="66"/>
                </a:lnTo>
                <a:lnTo>
                  <a:pt x="184"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99" name="Freeform 98"/>
          <p:cNvSpPr>
            <a:spLocks noEditPoints="1" noChangeArrowheads="1"/>
          </p:cNvSpPr>
          <p:nvPr/>
        </p:nvSpPr>
        <p:spPr bwMode="auto">
          <a:xfrm>
            <a:off x="4670425" y="168275"/>
            <a:ext cx="387350" cy="223838"/>
          </a:xfrm>
          <a:custGeom>
            <a:avLst/>
            <a:gdLst>
              <a:gd name="T0" fmla="*/ 2147483647 w 104"/>
              <a:gd name="T1" fmla="*/ 2147483647 h 80"/>
              <a:gd name="T2" fmla="*/ 2147483647 w 104"/>
              <a:gd name="T3" fmla="*/ 2147483647 h 80"/>
              <a:gd name="T4" fmla="*/ 2147483647 w 104"/>
              <a:gd name="T5" fmla="*/ 2147483647 h 80"/>
              <a:gd name="T6" fmla="*/ 2147483647 w 104"/>
              <a:gd name="T7" fmla="*/ 2147483647 h 80"/>
              <a:gd name="T8" fmla="*/ 2147483647 w 104"/>
              <a:gd name="T9" fmla="*/ 2147483647 h 80"/>
              <a:gd name="T10" fmla="*/ 2147483647 w 104"/>
              <a:gd name="T11" fmla="*/ 2147483647 h 80"/>
              <a:gd name="T12" fmla="*/ 2147483647 w 104"/>
              <a:gd name="T13" fmla="*/ 2147483647 h 80"/>
              <a:gd name="T14" fmla="*/ 2147483647 w 104"/>
              <a:gd name="T15" fmla="*/ 2147483647 h 80"/>
              <a:gd name="T16" fmla="*/ 2147483647 w 104"/>
              <a:gd name="T17" fmla="*/ 2147483647 h 80"/>
              <a:gd name="T18" fmla="*/ 2147483647 w 104"/>
              <a:gd name="T19" fmla="*/ 2147483647 h 80"/>
              <a:gd name="T20" fmla="*/ 2147483647 w 104"/>
              <a:gd name="T21" fmla="*/ 2147483647 h 80"/>
              <a:gd name="T22" fmla="*/ 2147483647 w 104"/>
              <a:gd name="T23" fmla="*/ 2147483647 h 80"/>
              <a:gd name="T24" fmla="*/ 2147483647 w 104"/>
              <a:gd name="T25" fmla="*/ 2147483647 h 80"/>
              <a:gd name="T26" fmla="*/ 2147483647 w 104"/>
              <a:gd name="T27" fmla="*/ 2147483647 h 80"/>
              <a:gd name="T28" fmla="*/ 2147483647 w 104"/>
              <a:gd name="T29" fmla="*/ 2147483647 h 80"/>
              <a:gd name="T30" fmla="*/ 2147483647 w 104"/>
              <a:gd name="T31" fmla="*/ 2147483647 h 80"/>
              <a:gd name="T32" fmla="*/ 2147483647 w 104"/>
              <a:gd name="T33" fmla="*/ 2147483647 h 80"/>
              <a:gd name="T34" fmla="*/ 2147483647 w 104"/>
              <a:gd name="T35" fmla="*/ 0 h 80"/>
              <a:gd name="T36" fmla="*/ 0 w 104"/>
              <a:gd name="T37" fmla="*/ 2147483647 h 80"/>
              <a:gd name="T38" fmla="*/ 0 w 104"/>
              <a:gd name="T39" fmla="*/ 2147483647 h 80"/>
              <a:gd name="T40" fmla="*/ 2147483647 w 104"/>
              <a:gd name="T41" fmla="*/ 2147483647 h 80"/>
              <a:gd name="T42" fmla="*/ 2147483647 w 104"/>
              <a:gd name="T43" fmla="*/ 2147483647 h 80"/>
              <a:gd name="T44" fmla="*/ 2147483647 w 104"/>
              <a:gd name="T45" fmla="*/ 2147483647 h 80"/>
              <a:gd name="T46" fmla="*/ 2147483647 w 104"/>
              <a:gd name="T47" fmla="*/ 2147483647 h 80"/>
              <a:gd name="T48" fmla="*/ 2147483647 w 104"/>
              <a:gd name="T49" fmla="*/ 2147483647 h 80"/>
              <a:gd name="T50" fmla="*/ 2147483647 w 104"/>
              <a:gd name="T51" fmla="*/ 2147483647 h 80"/>
              <a:gd name="T52" fmla="*/ 2147483647 w 104"/>
              <a:gd name="T53" fmla="*/ 2147483647 h 80"/>
              <a:gd name="T54" fmla="*/ 2147483647 w 104"/>
              <a:gd name="T55" fmla="*/ 2147483647 h 80"/>
              <a:gd name="T56" fmla="*/ 2147483647 w 104"/>
              <a:gd name="T57" fmla="*/ 2147483647 h 80"/>
              <a:gd name="T58" fmla="*/ 2147483647 w 104"/>
              <a:gd name="T59" fmla="*/ 2147483647 h 80"/>
              <a:gd name="T60" fmla="*/ 2147483647 w 104"/>
              <a:gd name="T61" fmla="*/ 2147483647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0" name="Freeform 99"/>
          <p:cNvSpPr>
            <a:spLocks noEditPoints="1" noChangeArrowheads="1"/>
          </p:cNvSpPr>
          <p:nvPr/>
        </p:nvSpPr>
        <p:spPr bwMode="auto">
          <a:xfrm>
            <a:off x="8134350" y="701675"/>
            <a:ext cx="390525" cy="171450"/>
          </a:xfrm>
          <a:custGeom>
            <a:avLst/>
            <a:gdLst>
              <a:gd name="T0" fmla="*/ 2147483647 w 246"/>
              <a:gd name="T1" fmla="*/ 0 h 144"/>
              <a:gd name="T2" fmla="*/ 2147483647 w 246"/>
              <a:gd name="T3" fmla="*/ 0 h 144"/>
              <a:gd name="T4" fmla="*/ 2147483647 w 246"/>
              <a:gd name="T5" fmla="*/ 2147483647 h 144"/>
              <a:gd name="T6" fmla="*/ 2147483647 w 246"/>
              <a:gd name="T7" fmla="*/ 2147483647 h 144"/>
              <a:gd name="T8" fmla="*/ 2147483647 w 246"/>
              <a:gd name="T9" fmla="*/ 2147483647 h 144"/>
              <a:gd name="T10" fmla="*/ 2147483647 w 246"/>
              <a:gd name="T11" fmla="*/ 2147483647 h 144"/>
              <a:gd name="T12" fmla="*/ 2147483647 w 246"/>
              <a:gd name="T13" fmla="*/ 2147483647 h 144"/>
              <a:gd name="T14" fmla="*/ 0 w 246"/>
              <a:gd name="T15" fmla="*/ 2147483647 h 144"/>
              <a:gd name="T16" fmla="*/ 0 w 246"/>
              <a:gd name="T17" fmla="*/ 2147483647 h 144"/>
              <a:gd name="T18" fmla="*/ 2147483647 w 246"/>
              <a:gd name="T19" fmla="*/ 2147483647 h 144"/>
              <a:gd name="T20" fmla="*/ 2147483647 w 246"/>
              <a:gd name="T21" fmla="*/ 2147483647 h 144"/>
              <a:gd name="T22" fmla="*/ 2147483647 w 246"/>
              <a:gd name="T23" fmla="*/ 2147483647 h 144"/>
              <a:gd name="T24" fmla="*/ 0 w 246"/>
              <a:gd name="T25" fmla="*/ 2147483647 h 144"/>
              <a:gd name="T26" fmla="*/ 2147483647 w 246"/>
              <a:gd name="T27" fmla="*/ 0 h 144"/>
              <a:gd name="T28" fmla="*/ 2147483647 w 246"/>
              <a:gd name="T29" fmla="*/ 0 h 144"/>
              <a:gd name="T30" fmla="*/ 2147483647 w 246"/>
              <a:gd name="T31" fmla="*/ 2147483647 h 144"/>
              <a:gd name="T32" fmla="*/ 2147483647 w 246"/>
              <a:gd name="T33" fmla="*/ 2147483647 h 144"/>
              <a:gd name="T34" fmla="*/ 2147483647 w 246"/>
              <a:gd name="T35" fmla="*/ 2147483647 h 144"/>
              <a:gd name="T36" fmla="*/ 2147483647 w 246"/>
              <a:gd name="T37" fmla="*/ 2147483647 h 144"/>
              <a:gd name="T38" fmla="*/ 2147483647 w 246"/>
              <a:gd name="T39" fmla="*/ 2147483647 h 144"/>
              <a:gd name="T40" fmla="*/ 2147483647 w 246"/>
              <a:gd name="T41" fmla="*/ 2147483647 h 144"/>
              <a:gd name="T42" fmla="*/ 2147483647 w 246"/>
              <a:gd name="T43" fmla="*/ 2147483647 h 144"/>
              <a:gd name="T44" fmla="*/ 2147483647 w 246"/>
              <a:gd name="T45" fmla="*/ 2147483647 h 144"/>
              <a:gd name="T46" fmla="*/ 2147483647 w 246"/>
              <a:gd name="T47" fmla="*/ 2147483647 h 144"/>
              <a:gd name="T48" fmla="*/ 2147483647 w 246"/>
              <a:gd name="T49" fmla="*/ 2147483647 h 144"/>
              <a:gd name="T50" fmla="*/ 2147483647 w 246"/>
              <a:gd name="T51" fmla="*/ 2147483647 h 144"/>
              <a:gd name="T52" fmla="*/ 2147483647 w 246"/>
              <a:gd name="T53" fmla="*/ 2147483647 h 144"/>
              <a:gd name="T54" fmla="*/ 2147483647 w 246"/>
              <a:gd name="T55" fmla="*/ 2147483647 h 144"/>
              <a:gd name="T56" fmla="*/ 2147483647 w 246"/>
              <a:gd name="T57" fmla="*/ 2147483647 h 144"/>
              <a:gd name="T58" fmla="*/ 2147483647 w 246"/>
              <a:gd name="T59" fmla="*/ 2147483647 h 144"/>
              <a:gd name="T60" fmla="*/ 2147483647 w 246"/>
              <a:gd name="T61" fmla="*/ 2147483647 h 144"/>
              <a:gd name="T62" fmla="*/ 2147483647 w 246"/>
              <a:gd name="T63" fmla="*/ 2147483647 h 144"/>
              <a:gd name="T64" fmla="*/ 2147483647 w 246"/>
              <a:gd name="T65" fmla="*/ 2147483647 h 144"/>
              <a:gd name="T66" fmla="*/ 2147483647 w 246"/>
              <a:gd name="T67" fmla="*/ 2147483647 h 144"/>
              <a:gd name="T68" fmla="*/ 2147483647 w 246"/>
              <a:gd name="T69" fmla="*/ 2147483647 h 144"/>
              <a:gd name="T70" fmla="*/ 2147483647 w 246"/>
              <a:gd name="T71" fmla="*/ 2147483647 h 144"/>
              <a:gd name="T72" fmla="*/ 2147483647 w 246"/>
              <a:gd name="T73" fmla="*/ 2147483647 h 144"/>
              <a:gd name="T74" fmla="*/ 2147483647 w 246"/>
              <a:gd name="T75" fmla="*/ 2147483647 h 144"/>
              <a:gd name="T76" fmla="*/ 2147483647 w 246"/>
              <a:gd name="T77" fmla="*/ 2147483647 h 144"/>
              <a:gd name="T78" fmla="*/ 2147483647 w 246"/>
              <a:gd name="T79" fmla="*/ 2147483647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close/>
                <a:moveTo>
                  <a:pt x="213" y="130"/>
                </a:moveTo>
                <a:lnTo>
                  <a:pt x="213" y="80"/>
                </a:lnTo>
                <a:lnTo>
                  <a:pt x="142" y="80"/>
                </a:lnTo>
                <a:lnTo>
                  <a:pt x="142" y="130"/>
                </a:lnTo>
                <a:lnTo>
                  <a:pt x="152" y="130"/>
                </a:lnTo>
                <a:lnTo>
                  <a:pt x="152" y="85"/>
                </a:lnTo>
                <a:lnTo>
                  <a:pt x="180" y="85"/>
                </a:lnTo>
                <a:lnTo>
                  <a:pt x="180" y="130"/>
                </a:lnTo>
                <a:lnTo>
                  <a:pt x="213" y="130"/>
                </a:lnTo>
                <a:close/>
                <a:moveTo>
                  <a:pt x="123" y="130"/>
                </a:moveTo>
                <a:lnTo>
                  <a:pt x="123" y="80"/>
                </a:lnTo>
                <a:lnTo>
                  <a:pt x="118" y="80"/>
                </a:lnTo>
                <a:lnTo>
                  <a:pt x="71" y="14"/>
                </a:lnTo>
                <a:lnTo>
                  <a:pt x="26" y="69"/>
                </a:lnTo>
                <a:lnTo>
                  <a:pt x="29" y="69"/>
                </a:lnTo>
                <a:lnTo>
                  <a:pt x="38" y="69"/>
                </a:lnTo>
                <a:lnTo>
                  <a:pt x="38" y="130"/>
                </a:lnTo>
                <a:lnTo>
                  <a:pt x="123" y="130"/>
                </a:lnTo>
                <a:close/>
                <a:moveTo>
                  <a:pt x="62" y="78"/>
                </a:moveTo>
                <a:lnTo>
                  <a:pt x="62" y="114"/>
                </a:lnTo>
                <a:lnTo>
                  <a:pt x="85" y="114"/>
                </a:lnTo>
                <a:lnTo>
                  <a:pt x="85" y="78"/>
                </a:lnTo>
                <a:lnTo>
                  <a:pt x="62" y="7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1" name="Freeform 100"/>
          <p:cNvSpPr>
            <a:spLocks noEditPoints="1" noChangeArrowheads="1"/>
          </p:cNvSpPr>
          <p:nvPr/>
        </p:nvSpPr>
        <p:spPr bwMode="auto">
          <a:xfrm>
            <a:off x="5383213" y="157163"/>
            <a:ext cx="363537" cy="220662"/>
          </a:xfrm>
          <a:custGeom>
            <a:avLst/>
            <a:gdLst>
              <a:gd name="T0" fmla="*/ 2147483647 w 97"/>
              <a:gd name="T1" fmla="*/ 2147483647 h 79"/>
              <a:gd name="T2" fmla="*/ 2147483647 w 97"/>
              <a:gd name="T3" fmla="*/ 2147483647 h 79"/>
              <a:gd name="T4" fmla="*/ 2147483647 w 97"/>
              <a:gd name="T5" fmla="*/ 2147483647 h 79"/>
              <a:gd name="T6" fmla="*/ 2147483647 w 97"/>
              <a:gd name="T7" fmla="*/ 2147483647 h 79"/>
              <a:gd name="T8" fmla="*/ 2147483647 w 97"/>
              <a:gd name="T9" fmla="*/ 0 h 79"/>
              <a:gd name="T10" fmla="*/ 2147483647 w 97"/>
              <a:gd name="T11" fmla="*/ 2147483647 h 79"/>
              <a:gd name="T12" fmla="*/ 2147483647 w 97"/>
              <a:gd name="T13" fmla="*/ 2147483647 h 79"/>
              <a:gd name="T14" fmla="*/ 2147483647 w 97"/>
              <a:gd name="T15" fmla="*/ 2147483647 h 79"/>
              <a:gd name="T16" fmla="*/ 2147483647 w 97"/>
              <a:gd name="T17" fmla="*/ 2147483647 h 79"/>
              <a:gd name="T18" fmla="*/ 2147483647 w 97"/>
              <a:gd name="T19" fmla="*/ 2147483647 h 79"/>
              <a:gd name="T20" fmla="*/ 0 w 97"/>
              <a:gd name="T21" fmla="*/ 2147483647 h 79"/>
              <a:gd name="T22" fmla="*/ 2147483647 w 97"/>
              <a:gd name="T23" fmla="*/ 2147483647 h 79"/>
              <a:gd name="T24" fmla="*/ 2147483647 w 97"/>
              <a:gd name="T25" fmla="*/ 2147483647 h 79"/>
              <a:gd name="T26" fmla="*/ 2147483647 w 97"/>
              <a:gd name="T27" fmla="*/ 2147483647 h 79"/>
              <a:gd name="T28" fmla="*/ 2147483647 w 97"/>
              <a:gd name="T29" fmla="*/ 0 h 79"/>
              <a:gd name="T30" fmla="*/ 2147483647 w 97"/>
              <a:gd name="T31" fmla="*/ 2147483647 h 79"/>
              <a:gd name="T32" fmla="*/ 2147483647 w 97"/>
              <a:gd name="T33" fmla="*/ 2147483647 h 79"/>
              <a:gd name="T34" fmla="*/ 2147483647 w 97"/>
              <a:gd name="T35" fmla="*/ 2147483647 h 79"/>
              <a:gd name="T36" fmla="*/ 2147483647 w 97"/>
              <a:gd name="T37" fmla="*/ 2147483647 h 79"/>
              <a:gd name="T38" fmla="*/ 2147483647 w 97"/>
              <a:gd name="T39" fmla="*/ 2147483647 h 79"/>
              <a:gd name="T40" fmla="*/ 2147483647 w 97"/>
              <a:gd name="T41" fmla="*/ 2147483647 h 79"/>
              <a:gd name="T42" fmla="*/ 2147483647 w 97"/>
              <a:gd name="T43" fmla="*/ 2147483647 h 79"/>
              <a:gd name="T44" fmla="*/ 2147483647 w 97"/>
              <a:gd name="T45" fmla="*/ 2147483647 h 79"/>
              <a:gd name="T46" fmla="*/ 2147483647 w 97"/>
              <a:gd name="T47" fmla="*/ 2147483647 h 79"/>
              <a:gd name="T48" fmla="*/ 2147483647 w 97"/>
              <a:gd name="T49" fmla="*/ 2147483647 h 79"/>
              <a:gd name="T50" fmla="*/ 2147483647 w 97"/>
              <a:gd name="T51" fmla="*/ 2147483647 h 79"/>
              <a:gd name="T52" fmla="*/ 2147483647 w 97"/>
              <a:gd name="T53" fmla="*/ 2147483647 h 79"/>
              <a:gd name="T54" fmla="*/ 2147483647 w 97"/>
              <a:gd name="T55" fmla="*/ 2147483647 h 79"/>
              <a:gd name="T56" fmla="*/ 2147483647 w 97"/>
              <a:gd name="T57" fmla="*/ 2147483647 h 79"/>
              <a:gd name="T58" fmla="*/ 2147483647 w 97"/>
              <a:gd name="T59" fmla="*/ 2147483647 h 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7"/>
              <a:gd name="T91" fmla="*/ 0 h 79"/>
              <a:gd name="T92" fmla="*/ 97 w 97"/>
              <a:gd name="T93" fmla="*/ 79 h 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2" name="Freeform 101"/>
          <p:cNvSpPr>
            <a:spLocks noEditPoints="1" noChangeArrowheads="1"/>
          </p:cNvSpPr>
          <p:nvPr/>
        </p:nvSpPr>
        <p:spPr bwMode="auto">
          <a:xfrm>
            <a:off x="7500938" y="125413"/>
            <a:ext cx="311150" cy="266700"/>
          </a:xfrm>
          <a:custGeom>
            <a:avLst/>
            <a:gdLst>
              <a:gd name="T0" fmla="*/ 2147483647 w 83"/>
              <a:gd name="T1" fmla="*/ 2147483647 h 95"/>
              <a:gd name="T2" fmla="*/ 2147483647 w 83"/>
              <a:gd name="T3" fmla="*/ 2147483647 h 95"/>
              <a:gd name="T4" fmla="*/ 2147483647 w 83"/>
              <a:gd name="T5" fmla="*/ 2147483647 h 95"/>
              <a:gd name="T6" fmla="*/ 2147483647 w 83"/>
              <a:gd name="T7" fmla="*/ 2147483647 h 95"/>
              <a:gd name="T8" fmla="*/ 2147483647 w 83"/>
              <a:gd name="T9" fmla="*/ 2147483647 h 95"/>
              <a:gd name="T10" fmla="*/ 2147483647 w 83"/>
              <a:gd name="T11" fmla="*/ 2147483647 h 95"/>
              <a:gd name="T12" fmla="*/ 2147483647 w 83"/>
              <a:gd name="T13" fmla="*/ 2147483647 h 95"/>
              <a:gd name="T14" fmla="*/ 2147483647 w 83"/>
              <a:gd name="T15" fmla="*/ 2147483647 h 95"/>
              <a:gd name="T16" fmla="*/ 2147483647 w 83"/>
              <a:gd name="T17" fmla="*/ 2147483647 h 95"/>
              <a:gd name="T18" fmla="*/ 2147483647 w 83"/>
              <a:gd name="T19" fmla="*/ 2147483647 h 95"/>
              <a:gd name="T20" fmla="*/ 2147483647 w 83"/>
              <a:gd name="T21" fmla="*/ 2147483647 h 95"/>
              <a:gd name="T22" fmla="*/ 2147483647 w 83"/>
              <a:gd name="T23" fmla="*/ 2147483647 h 95"/>
              <a:gd name="T24" fmla="*/ 2147483647 w 83"/>
              <a:gd name="T25" fmla="*/ 2147483647 h 95"/>
              <a:gd name="T26" fmla="*/ 2147483647 w 83"/>
              <a:gd name="T27" fmla="*/ 2147483647 h 95"/>
              <a:gd name="T28" fmla="*/ 2147483647 w 83"/>
              <a:gd name="T29" fmla="*/ 2147483647 h 95"/>
              <a:gd name="T30" fmla="*/ 2147483647 w 83"/>
              <a:gd name="T31" fmla="*/ 2147483647 h 95"/>
              <a:gd name="T32" fmla="*/ 2147483647 w 83"/>
              <a:gd name="T33" fmla="*/ 2147483647 h 95"/>
              <a:gd name="T34" fmla="*/ 2147483647 w 83"/>
              <a:gd name="T35" fmla="*/ 2147483647 h 95"/>
              <a:gd name="T36" fmla="*/ 2147483647 w 83"/>
              <a:gd name="T37" fmla="*/ 2147483647 h 95"/>
              <a:gd name="T38" fmla="*/ 2147483647 w 83"/>
              <a:gd name="T39" fmla="*/ 2147483647 h 95"/>
              <a:gd name="T40" fmla="*/ 2147483647 w 83"/>
              <a:gd name="T41" fmla="*/ 2147483647 h 95"/>
              <a:gd name="T42" fmla="*/ 2147483647 w 83"/>
              <a:gd name="T43" fmla="*/ 2147483647 h 95"/>
              <a:gd name="T44" fmla="*/ 2147483647 w 83"/>
              <a:gd name="T45" fmla="*/ 2147483647 h 95"/>
              <a:gd name="T46" fmla="*/ 2147483647 w 83"/>
              <a:gd name="T47" fmla="*/ 2147483647 h 95"/>
              <a:gd name="T48" fmla="*/ 2147483647 w 83"/>
              <a:gd name="T49" fmla="*/ 2147483647 h 95"/>
              <a:gd name="T50" fmla="*/ 2147483647 w 83"/>
              <a:gd name="T51" fmla="*/ 2147483647 h 95"/>
              <a:gd name="T52" fmla="*/ 2147483647 w 83"/>
              <a:gd name="T53" fmla="*/ 2147483647 h 95"/>
              <a:gd name="T54" fmla="*/ 2147483647 w 83"/>
              <a:gd name="T55" fmla="*/ 2147483647 h 95"/>
              <a:gd name="T56" fmla="*/ 2147483647 w 83"/>
              <a:gd name="T57" fmla="*/ 2147483647 h 95"/>
              <a:gd name="T58" fmla="*/ 2147483647 w 83"/>
              <a:gd name="T59" fmla="*/ 2147483647 h 95"/>
              <a:gd name="T60" fmla="*/ 2147483647 w 83"/>
              <a:gd name="T61" fmla="*/ 2147483647 h 95"/>
              <a:gd name="T62" fmla="*/ 2147483647 w 83"/>
              <a:gd name="T63" fmla="*/ 2147483647 h 95"/>
              <a:gd name="T64" fmla="*/ 2147483647 w 83"/>
              <a:gd name="T65" fmla="*/ 2147483647 h 95"/>
              <a:gd name="T66" fmla="*/ 2147483647 w 83"/>
              <a:gd name="T67" fmla="*/ 2147483647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3" name="Freeform 102"/>
          <p:cNvSpPr>
            <a:spLocks noEditPoints="1" noChangeArrowheads="1"/>
          </p:cNvSpPr>
          <p:nvPr/>
        </p:nvSpPr>
        <p:spPr bwMode="auto">
          <a:xfrm>
            <a:off x="8142288" y="123825"/>
            <a:ext cx="390525" cy="300038"/>
          </a:xfrm>
          <a:custGeom>
            <a:avLst/>
            <a:gdLst>
              <a:gd name="T0" fmla="*/ 2147483647 w 104"/>
              <a:gd name="T1" fmla="*/ 2147483647 h 107"/>
              <a:gd name="T2" fmla="*/ 2147483647 w 104"/>
              <a:gd name="T3" fmla="*/ 2147483647 h 107"/>
              <a:gd name="T4" fmla="*/ 2147483647 w 104"/>
              <a:gd name="T5" fmla="*/ 2147483647 h 107"/>
              <a:gd name="T6" fmla="*/ 2147483647 w 104"/>
              <a:gd name="T7" fmla="*/ 2147483647 h 107"/>
              <a:gd name="T8" fmla="*/ 2147483647 w 104"/>
              <a:gd name="T9" fmla="*/ 2147483647 h 107"/>
              <a:gd name="T10" fmla="*/ 2147483647 w 104"/>
              <a:gd name="T11" fmla="*/ 2147483647 h 107"/>
              <a:gd name="T12" fmla="*/ 2147483647 w 104"/>
              <a:gd name="T13" fmla="*/ 2147483647 h 107"/>
              <a:gd name="T14" fmla="*/ 2147483647 w 104"/>
              <a:gd name="T15" fmla="*/ 2147483647 h 107"/>
              <a:gd name="T16" fmla="*/ 2147483647 w 104"/>
              <a:gd name="T17" fmla="*/ 0 h 107"/>
              <a:gd name="T18" fmla="*/ 2147483647 w 104"/>
              <a:gd name="T19" fmla="*/ 2147483647 h 107"/>
              <a:gd name="T20" fmla="*/ 2147483647 w 104"/>
              <a:gd name="T21" fmla="*/ 2147483647 h 107"/>
              <a:gd name="T22" fmla="*/ 2147483647 w 104"/>
              <a:gd name="T23" fmla="*/ 2147483647 h 107"/>
              <a:gd name="T24" fmla="*/ 2147483647 w 104"/>
              <a:gd name="T25" fmla="*/ 2147483647 h 107"/>
              <a:gd name="T26" fmla="*/ 2147483647 w 104"/>
              <a:gd name="T27" fmla="*/ 2147483647 h 107"/>
              <a:gd name="T28" fmla="*/ 2147483647 w 104"/>
              <a:gd name="T29" fmla="*/ 2147483647 h 107"/>
              <a:gd name="T30" fmla="*/ 2147483647 w 104"/>
              <a:gd name="T31" fmla="*/ 2147483647 h 107"/>
              <a:gd name="T32" fmla="*/ 2147483647 w 104"/>
              <a:gd name="T33" fmla="*/ 2147483647 h 107"/>
              <a:gd name="T34" fmla="*/ 2147483647 w 104"/>
              <a:gd name="T35" fmla="*/ 2147483647 h 107"/>
              <a:gd name="T36" fmla="*/ 2147483647 w 104"/>
              <a:gd name="T37" fmla="*/ 2147483647 h 107"/>
              <a:gd name="T38" fmla="*/ 2147483647 w 104"/>
              <a:gd name="T39" fmla="*/ 2147483647 h 107"/>
              <a:gd name="T40" fmla="*/ 2147483647 w 104"/>
              <a:gd name="T41" fmla="*/ 2147483647 h 107"/>
              <a:gd name="T42" fmla="*/ 2147483647 w 104"/>
              <a:gd name="T43" fmla="*/ 2147483647 h 107"/>
              <a:gd name="T44" fmla="*/ 2147483647 w 104"/>
              <a:gd name="T45" fmla="*/ 2147483647 h 107"/>
              <a:gd name="T46" fmla="*/ 2147483647 w 104"/>
              <a:gd name="T47" fmla="*/ 2147483647 h 107"/>
              <a:gd name="T48" fmla="*/ 2147483647 w 104"/>
              <a:gd name="T49" fmla="*/ 2147483647 h 107"/>
              <a:gd name="T50" fmla="*/ 2147483647 w 104"/>
              <a:gd name="T51" fmla="*/ 2147483647 h 107"/>
              <a:gd name="T52" fmla="*/ 2147483647 w 104"/>
              <a:gd name="T53" fmla="*/ 2147483647 h 107"/>
              <a:gd name="T54" fmla="*/ 2147483647 w 104"/>
              <a:gd name="T55" fmla="*/ 2147483647 h 107"/>
              <a:gd name="T56" fmla="*/ 2147483647 w 104"/>
              <a:gd name="T57" fmla="*/ 2147483647 h 107"/>
              <a:gd name="T58" fmla="*/ 2147483647 w 104"/>
              <a:gd name="T59" fmla="*/ 2147483647 h 107"/>
              <a:gd name="T60" fmla="*/ 2147483647 w 104"/>
              <a:gd name="T61" fmla="*/ 2147483647 h 107"/>
              <a:gd name="T62" fmla="*/ 2147483647 w 104"/>
              <a:gd name="T63" fmla="*/ 2147483647 h 107"/>
              <a:gd name="T64" fmla="*/ 2147483647 w 104"/>
              <a:gd name="T65" fmla="*/ 2147483647 h 107"/>
              <a:gd name="T66" fmla="*/ 2147483647 w 104"/>
              <a:gd name="T67" fmla="*/ 2147483647 h 107"/>
              <a:gd name="T68" fmla="*/ 2147483647 w 104"/>
              <a:gd name="T69" fmla="*/ 2147483647 h 107"/>
              <a:gd name="T70" fmla="*/ 2147483647 w 104"/>
              <a:gd name="T71" fmla="*/ 2147483647 h 107"/>
              <a:gd name="T72" fmla="*/ 2147483647 w 104"/>
              <a:gd name="T73" fmla="*/ 2147483647 h 107"/>
              <a:gd name="T74" fmla="*/ 2147483647 w 104"/>
              <a:gd name="T75" fmla="*/ 2147483647 h 107"/>
              <a:gd name="T76" fmla="*/ 2147483647 w 104"/>
              <a:gd name="T77" fmla="*/ 2147483647 h 107"/>
              <a:gd name="T78" fmla="*/ 2147483647 w 104"/>
              <a:gd name="T79" fmla="*/ 2147483647 h 107"/>
              <a:gd name="T80" fmla="*/ 2147483647 w 104"/>
              <a:gd name="T81" fmla="*/ 2147483647 h 107"/>
              <a:gd name="T82" fmla="*/ 2147483647 w 104"/>
              <a:gd name="T83" fmla="*/ 2147483647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4" name="Freeform 103"/>
          <p:cNvSpPr>
            <a:spLocks noEditPoints="1" noChangeArrowheads="1"/>
          </p:cNvSpPr>
          <p:nvPr/>
        </p:nvSpPr>
        <p:spPr bwMode="auto">
          <a:xfrm>
            <a:off x="2592388" y="142875"/>
            <a:ext cx="346075" cy="247650"/>
          </a:xfrm>
          <a:custGeom>
            <a:avLst/>
            <a:gdLst>
              <a:gd name="T0" fmla="*/ 2147483647 w 218"/>
              <a:gd name="T1" fmla="*/ 2147483647 h 208"/>
              <a:gd name="T2" fmla="*/ 2147483647 w 218"/>
              <a:gd name="T3" fmla="*/ 2147483647 h 208"/>
              <a:gd name="T4" fmla="*/ 2147483647 w 218"/>
              <a:gd name="T5" fmla="*/ 2147483647 h 208"/>
              <a:gd name="T6" fmla="*/ 2147483647 w 218"/>
              <a:gd name="T7" fmla="*/ 2147483647 h 208"/>
              <a:gd name="T8" fmla="*/ 2147483647 w 218"/>
              <a:gd name="T9" fmla="*/ 2147483647 h 208"/>
              <a:gd name="T10" fmla="*/ 2147483647 w 218"/>
              <a:gd name="T11" fmla="*/ 2147483647 h 208"/>
              <a:gd name="T12" fmla="*/ 2147483647 w 218"/>
              <a:gd name="T13" fmla="*/ 2147483647 h 208"/>
              <a:gd name="T14" fmla="*/ 2147483647 w 218"/>
              <a:gd name="T15" fmla="*/ 2147483647 h 208"/>
              <a:gd name="T16" fmla="*/ 2147483647 w 218"/>
              <a:gd name="T17" fmla="*/ 2147483647 h 208"/>
              <a:gd name="T18" fmla="*/ 2147483647 w 218"/>
              <a:gd name="T19" fmla="*/ 2147483647 h 208"/>
              <a:gd name="T20" fmla="*/ 2147483647 w 218"/>
              <a:gd name="T21" fmla="*/ 2147483647 h 208"/>
              <a:gd name="T22" fmla="*/ 2147483647 w 218"/>
              <a:gd name="T23" fmla="*/ 2147483647 h 208"/>
              <a:gd name="T24" fmla="*/ 2147483647 w 218"/>
              <a:gd name="T25" fmla="*/ 2147483647 h 208"/>
              <a:gd name="T26" fmla="*/ 2147483647 w 218"/>
              <a:gd name="T27" fmla="*/ 2147483647 h 208"/>
              <a:gd name="T28" fmla="*/ 2147483647 w 218"/>
              <a:gd name="T29" fmla="*/ 2147483647 h 208"/>
              <a:gd name="T30" fmla="*/ 2147483647 w 218"/>
              <a:gd name="T31" fmla="*/ 2147483647 h 208"/>
              <a:gd name="T32" fmla="*/ 2147483647 w 218"/>
              <a:gd name="T33" fmla="*/ 2147483647 h 208"/>
              <a:gd name="T34" fmla="*/ 2147483647 w 218"/>
              <a:gd name="T35" fmla="*/ 2147483647 h 208"/>
              <a:gd name="T36" fmla="*/ 2147483647 w 218"/>
              <a:gd name="T37" fmla="*/ 2147483647 h 208"/>
              <a:gd name="T38" fmla="*/ 2147483647 w 218"/>
              <a:gd name="T39" fmla="*/ 2147483647 h 208"/>
              <a:gd name="T40" fmla="*/ 2147483647 w 218"/>
              <a:gd name="T41" fmla="*/ 2147483647 h 208"/>
              <a:gd name="T42" fmla="*/ 2147483647 w 218"/>
              <a:gd name="T43" fmla="*/ 2147483647 h 208"/>
              <a:gd name="T44" fmla="*/ 2147483647 w 218"/>
              <a:gd name="T45" fmla="*/ 2147483647 h 208"/>
              <a:gd name="T46" fmla="*/ 2147483647 w 218"/>
              <a:gd name="T47" fmla="*/ 2147483647 h 208"/>
              <a:gd name="T48" fmla="*/ 2147483647 w 218"/>
              <a:gd name="T49" fmla="*/ 2147483647 h 208"/>
              <a:gd name="T50" fmla="*/ 2147483647 w 218"/>
              <a:gd name="T51" fmla="*/ 2147483647 h 208"/>
              <a:gd name="T52" fmla="*/ 2147483647 w 218"/>
              <a:gd name="T53" fmla="*/ 2147483647 h 208"/>
              <a:gd name="T54" fmla="*/ 2147483647 w 218"/>
              <a:gd name="T55" fmla="*/ 2147483647 h 208"/>
              <a:gd name="T56" fmla="*/ 2147483647 w 218"/>
              <a:gd name="T57" fmla="*/ 2147483647 h 208"/>
              <a:gd name="T58" fmla="*/ 0 w 218"/>
              <a:gd name="T59" fmla="*/ 2147483647 h 208"/>
              <a:gd name="T60" fmla="*/ 2147483647 w 218"/>
              <a:gd name="T61" fmla="*/ 2147483647 h 208"/>
              <a:gd name="T62" fmla="*/ 2147483647 w 218"/>
              <a:gd name="T63" fmla="*/ 2147483647 h 208"/>
              <a:gd name="T64" fmla="*/ 2147483647 w 218"/>
              <a:gd name="T65" fmla="*/ 2147483647 h 208"/>
              <a:gd name="T66" fmla="*/ 2147483647 w 218"/>
              <a:gd name="T67" fmla="*/ 2147483647 h 208"/>
              <a:gd name="T68" fmla="*/ 2147483647 w 218"/>
              <a:gd name="T69" fmla="*/ 2147483647 h 208"/>
              <a:gd name="T70" fmla="*/ 2147483647 w 218"/>
              <a:gd name="T71" fmla="*/ 2147483647 h 208"/>
              <a:gd name="T72" fmla="*/ 2147483647 w 218"/>
              <a:gd name="T73" fmla="*/ 0 h 208"/>
              <a:gd name="T74" fmla="*/ 2147483647 w 218"/>
              <a:gd name="T75" fmla="*/ 2147483647 h 208"/>
              <a:gd name="T76" fmla="*/ 2147483647 w 218"/>
              <a:gd name="T77" fmla="*/ 2147483647 h 208"/>
              <a:gd name="T78" fmla="*/ 2147483647 w 218"/>
              <a:gd name="T79" fmla="*/ 2147483647 h 208"/>
              <a:gd name="T80" fmla="*/ 2147483647 w 218"/>
              <a:gd name="T81" fmla="*/ 2147483647 h 208"/>
              <a:gd name="T82" fmla="*/ 2147483647 w 218"/>
              <a:gd name="T83" fmla="*/ 2147483647 h 208"/>
              <a:gd name="T84" fmla="*/ 2147483647 w 218"/>
              <a:gd name="T85" fmla="*/ 2147483647 h 208"/>
              <a:gd name="T86" fmla="*/ 2147483647 w 218"/>
              <a:gd name="T87" fmla="*/ 2147483647 h 208"/>
              <a:gd name="T88" fmla="*/ 2147483647 w 218"/>
              <a:gd name="T89" fmla="*/ 2147483647 h 208"/>
              <a:gd name="T90" fmla="*/ 2147483647 w 218"/>
              <a:gd name="T91" fmla="*/ 2147483647 h 20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8"/>
              <a:gd name="T140" fmla="*/ 218 w 218"/>
              <a:gd name="T141" fmla="*/ 208 h 20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8">
                <a:moveTo>
                  <a:pt x="88" y="43"/>
                </a:moveTo>
                <a:lnTo>
                  <a:pt x="36" y="43"/>
                </a:lnTo>
                <a:lnTo>
                  <a:pt x="26" y="57"/>
                </a:lnTo>
                <a:lnTo>
                  <a:pt x="36" y="71"/>
                </a:lnTo>
                <a:lnTo>
                  <a:pt x="88" y="71"/>
                </a:lnTo>
                <a:lnTo>
                  <a:pt x="88" y="43"/>
                </a:lnTo>
                <a:close/>
                <a:moveTo>
                  <a:pt x="125" y="71"/>
                </a:moveTo>
                <a:lnTo>
                  <a:pt x="187" y="71"/>
                </a:lnTo>
                <a:lnTo>
                  <a:pt x="194" y="71"/>
                </a:lnTo>
                <a:lnTo>
                  <a:pt x="196" y="76"/>
                </a:lnTo>
                <a:lnTo>
                  <a:pt x="213" y="102"/>
                </a:lnTo>
                <a:lnTo>
                  <a:pt x="218" y="109"/>
                </a:lnTo>
                <a:lnTo>
                  <a:pt x="213" y="113"/>
                </a:lnTo>
                <a:lnTo>
                  <a:pt x="196" y="139"/>
                </a:lnTo>
                <a:lnTo>
                  <a:pt x="194" y="147"/>
                </a:lnTo>
                <a:lnTo>
                  <a:pt x="187" y="147"/>
                </a:lnTo>
                <a:lnTo>
                  <a:pt x="125" y="147"/>
                </a:lnTo>
                <a:lnTo>
                  <a:pt x="125" y="180"/>
                </a:lnTo>
                <a:lnTo>
                  <a:pt x="180" y="180"/>
                </a:lnTo>
                <a:lnTo>
                  <a:pt x="180" y="208"/>
                </a:lnTo>
                <a:lnTo>
                  <a:pt x="40" y="208"/>
                </a:lnTo>
                <a:lnTo>
                  <a:pt x="40" y="180"/>
                </a:lnTo>
                <a:lnTo>
                  <a:pt x="90" y="180"/>
                </a:lnTo>
                <a:lnTo>
                  <a:pt x="90" y="95"/>
                </a:lnTo>
                <a:lnTo>
                  <a:pt x="29" y="95"/>
                </a:lnTo>
                <a:lnTo>
                  <a:pt x="22" y="95"/>
                </a:lnTo>
                <a:lnTo>
                  <a:pt x="19" y="87"/>
                </a:lnTo>
                <a:lnTo>
                  <a:pt x="3" y="61"/>
                </a:lnTo>
                <a:lnTo>
                  <a:pt x="0" y="57"/>
                </a:lnTo>
                <a:lnTo>
                  <a:pt x="3" y="50"/>
                </a:lnTo>
                <a:lnTo>
                  <a:pt x="19" y="24"/>
                </a:lnTo>
                <a:lnTo>
                  <a:pt x="22" y="19"/>
                </a:lnTo>
                <a:lnTo>
                  <a:pt x="29" y="19"/>
                </a:lnTo>
                <a:lnTo>
                  <a:pt x="90" y="19"/>
                </a:lnTo>
                <a:lnTo>
                  <a:pt x="90" y="14"/>
                </a:lnTo>
                <a:lnTo>
                  <a:pt x="109" y="0"/>
                </a:lnTo>
                <a:lnTo>
                  <a:pt x="125" y="14"/>
                </a:lnTo>
                <a:lnTo>
                  <a:pt x="125" y="71"/>
                </a:lnTo>
                <a:close/>
                <a:moveTo>
                  <a:pt x="182" y="92"/>
                </a:moveTo>
                <a:lnTo>
                  <a:pt x="128" y="92"/>
                </a:lnTo>
                <a:lnTo>
                  <a:pt x="128" y="123"/>
                </a:lnTo>
                <a:lnTo>
                  <a:pt x="182" y="123"/>
                </a:lnTo>
                <a:lnTo>
                  <a:pt x="192" y="109"/>
                </a:lnTo>
                <a:lnTo>
                  <a:pt x="182" y="9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5" name="Freeform 104"/>
          <p:cNvSpPr>
            <a:spLocks noEditPoints="1" noChangeArrowheads="1"/>
          </p:cNvSpPr>
          <p:nvPr/>
        </p:nvSpPr>
        <p:spPr bwMode="auto">
          <a:xfrm>
            <a:off x="1898650" y="165100"/>
            <a:ext cx="307975" cy="225425"/>
          </a:xfrm>
          <a:custGeom>
            <a:avLst/>
            <a:gdLst>
              <a:gd name="T0" fmla="*/ 2147483647 w 82"/>
              <a:gd name="T1" fmla="*/ 2147483647 h 80"/>
              <a:gd name="T2" fmla="*/ 2147483647 w 82"/>
              <a:gd name="T3" fmla="*/ 2147483647 h 80"/>
              <a:gd name="T4" fmla="*/ 2147483647 w 82"/>
              <a:gd name="T5" fmla="*/ 2147483647 h 80"/>
              <a:gd name="T6" fmla="*/ 2147483647 w 82"/>
              <a:gd name="T7" fmla="*/ 2147483647 h 80"/>
              <a:gd name="T8" fmla="*/ 2147483647 w 82"/>
              <a:gd name="T9" fmla="*/ 2147483647 h 80"/>
              <a:gd name="T10" fmla="*/ 2147483647 w 82"/>
              <a:gd name="T11" fmla="*/ 2147483647 h 80"/>
              <a:gd name="T12" fmla="*/ 2147483647 w 82"/>
              <a:gd name="T13" fmla="*/ 2147483647 h 80"/>
              <a:gd name="T14" fmla="*/ 2147483647 w 82"/>
              <a:gd name="T15" fmla="*/ 2147483647 h 80"/>
              <a:gd name="T16" fmla="*/ 2147483647 w 82"/>
              <a:gd name="T17" fmla="*/ 2147483647 h 80"/>
              <a:gd name="T18" fmla="*/ 2147483647 w 82"/>
              <a:gd name="T19" fmla="*/ 2147483647 h 80"/>
              <a:gd name="T20" fmla="*/ 2147483647 w 82"/>
              <a:gd name="T21" fmla="*/ 2147483647 h 80"/>
              <a:gd name="T22" fmla="*/ 2147483647 w 82"/>
              <a:gd name="T23" fmla="*/ 2147483647 h 80"/>
              <a:gd name="T24" fmla="*/ 2147483647 w 82"/>
              <a:gd name="T25" fmla="*/ 2147483647 h 80"/>
              <a:gd name="T26" fmla="*/ 2147483647 w 82"/>
              <a:gd name="T27" fmla="*/ 2147483647 h 80"/>
              <a:gd name="T28" fmla="*/ 2147483647 w 82"/>
              <a:gd name="T29" fmla="*/ 2147483647 h 80"/>
              <a:gd name="T30" fmla="*/ 2147483647 w 82"/>
              <a:gd name="T31" fmla="*/ 2147483647 h 80"/>
              <a:gd name="T32" fmla="*/ 2147483647 w 82"/>
              <a:gd name="T33" fmla="*/ 2147483647 h 80"/>
              <a:gd name="T34" fmla="*/ 0 w 82"/>
              <a:gd name="T35" fmla="*/ 2147483647 h 80"/>
              <a:gd name="T36" fmla="*/ 2147483647 w 82"/>
              <a:gd name="T37" fmla="*/ 2147483647 h 80"/>
              <a:gd name="T38" fmla="*/ 2147483647 w 82"/>
              <a:gd name="T39" fmla="*/ 2147483647 h 80"/>
              <a:gd name="T40" fmla="*/ 2147483647 w 82"/>
              <a:gd name="T41" fmla="*/ 2147483647 h 80"/>
              <a:gd name="T42" fmla="*/ 2147483647 w 82"/>
              <a:gd name="T43" fmla="*/ 2147483647 h 80"/>
              <a:gd name="T44" fmla="*/ 2147483647 w 82"/>
              <a:gd name="T45" fmla="*/ 2147483647 h 80"/>
              <a:gd name="T46" fmla="*/ 2147483647 w 82"/>
              <a:gd name="T47" fmla="*/ 2147483647 h 80"/>
              <a:gd name="T48" fmla="*/ 2147483647 w 82"/>
              <a:gd name="T49" fmla="*/ 2147483647 h 80"/>
              <a:gd name="T50" fmla="*/ 2147483647 w 82"/>
              <a:gd name="T51" fmla="*/ 2147483647 h 80"/>
              <a:gd name="T52" fmla="*/ 2147483647 w 82"/>
              <a:gd name="T53" fmla="*/ 2147483647 h 80"/>
              <a:gd name="T54" fmla="*/ 2147483647 w 82"/>
              <a:gd name="T55" fmla="*/ 0 h 80"/>
              <a:gd name="T56" fmla="*/ 2147483647 w 82"/>
              <a:gd name="T57" fmla="*/ 2147483647 h 80"/>
              <a:gd name="T58" fmla="*/ 2147483647 w 82"/>
              <a:gd name="T59" fmla="*/ 2147483647 h 80"/>
              <a:gd name="T60" fmla="*/ 2147483647 w 82"/>
              <a:gd name="T61" fmla="*/ 2147483647 h 80"/>
              <a:gd name="T62" fmla="*/ 2147483647 w 82"/>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2"/>
              <a:gd name="T97" fmla="*/ 0 h 80"/>
              <a:gd name="T98" fmla="*/ 82 w 82"/>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6" name="Freeform 105"/>
          <p:cNvSpPr>
            <a:spLocks noEditPoints="1" noChangeArrowheads="1"/>
          </p:cNvSpPr>
          <p:nvPr/>
        </p:nvSpPr>
        <p:spPr bwMode="auto">
          <a:xfrm>
            <a:off x="6113463" y="133350"/>
            <a:ext cx="288925" cy="263525"/>
          </a:xfrm>
          <a:custGeom>
            <a:avLst/>
            <a:gdLst>
              <a:gd name="T0" fmla="*/ 0 w 77"/>
              <a:gd name="T1" fmla="*/ 2147483647 h 93"/>
              <a:gd name="T2" fmla="*/ 2147483647 w 77"/>
              <a:gd name="T3" fmla="*/ 2147483647 h 93"/>
              <a:gd name="T4" fmla="*/ 2147483647 w 77"/>
              <a:gd name="T5" fmla="*/ 2147483647 h 93"/>
              <a:gd name="T6" fmla="*/ 2147483647 w 77"/>
              <a:gd name="T7" fmla="*/ 2147483647 h 93"/>
              <a:gd name="T8" fmla="*/ 2147483647 w 77"/>
              <a:gd name="T9" fmla="*/ 2147483647 h 93"/>
              <a:gd name="T10" fmla="*/ 2147483647 w 77"/>
              <a:gd name="T11" fmla="*/ 2147483647 h 93"/>
              <a:gd name="T12" fmla="*/ 2147483647 w 77"/>
              <a:gd name="T13" fmla="*/ 2147483647 h 93"/>
              <a:gd name="T14" fmla="*/ 2147483647 w 77"/>
              <a:gd name="T15" fmla="*/ 2147483647 h 93"/>
              <a:gd name="T16" fmla="*/ 2147483647 w 77"/>
              <a:gd name="T17" fmla="*/ 2147483647 h 93"/>
              <a:gd name="T18" fmla="*/ 2147483647 w 77"/>
              <a:gd name="T19" fmla="*/ 2147483647 h 93"/>
              <a:gd name="T20" fmla="*/ 2147483647 w 77"/>
              <a:gd name="T21" fmla="*/ 2147483647 h 93"/>
              <a:gd name="T22" fmla="*/ 2147483647 w 77"/>
              <a:gd name="T23" fmla="*/ 2147483647 h 93"/>
              <a:gd name="T24" fmla="*/ 2147483647 w 77"/>
              <a:gd name="T25" fmla="*/ 2147483647 h 93"/>
              <a:gd name="T26" fmla="*/ 2147483647 w 77"/>
              <a:gd name="T27" fmla="*/ 2147483647 h 93"/>
              <a:gd name="T28" fmla="*/ 2147483647 w 77"/>
              <a:gd name="T29" fmla="*/ 2147483647 h 93"/>
              <a:gd name="T30" fmla="*/ 2147483647 w 77"/>
              <a:gd name="T31" fmla="*/ 2147483647 h 93"/>
              <a:gd name="T32" fmla="*/ 2147483647 w 77"/>
              <a:gd name="T33" fmla="*/ 2147483647 h 93"/>
              <a:gd name="T34" fmla="*/ 2147483647 w 77"/>
              <a:gd name="T35" fmla="*/ 2147483647 h 93"/>
              <a:gd name="T36" fmla="*/ 2147483647 w 77"/>
              <a:gd name="T37" fmla="*/ 2147483647 h 93"/>
              <a:gd name="T38" fmla="*/ 2147483647 w 77"/>
              <a:gd name="T39" fmla="*/ 2147483647 h 93"/>
              <a:gd name="T40" fmla="*/ 2147483647 w 77"/>
              <a:gd name="T41" fmla="*/ 2147483647 h 93"/>
              <a:gd name="T42" fmla="*/ 2147483647 w 77"/>
              <a:gd name="T43" fmla="*/ 2147483647 h 93"/>
              <a:gd name="T44" fmla="*/ 2147483647 w 77"/>
              <a:gd name="T45" fmla="*/ 2147483647 h 93"/>
              <a:gd name="T46" fmla="*/ 2147483647 w 77"/>
              <a:gd name="T47" fmla="*/ 2147483647 h 93"/>
              <a:gd name="T48" fmla="*/ 2147483647 w 77"/>
              <a:gd name="T49" fmla="*/ 2147483647 h 93"/>
              <a:gd name="T50" fmla="*/ 2147483647 w 77"/>
              <a:gd name="T51" fmla="*/ 2147483647 h 93"/>
              <a:gd name="T52" fmla="*/ 2147483647 w 77"/>
              <a:gd name="T53" fmla="*/ 2147483647 h 93"/>
              <a:gd name="T54" fmla="*/ 2147483647 w 77"/>
              <a:gd name="T55" fmla="*/ 2147483647 h 93"/>
              <a:gd name="T56" fmla="*/ 2147483647 w 77"/>
              <a:gd name="T57" fmla="*/ 2147483647 h 93"/>
              <a:gd name="T58" fmla="*/ 2147483647 w 77"/>
              <a:gd name="T59" fmla="*/ 2147483647 h 93"/>
              <a:gd name="T60" fmla="*/ 2147483647 w 77"/>
              <a:gd name="T61" fmla="*/ 2147483647 h 93"/>
              <a:gd name="T62" fmla="*/ 2147483647 w 77"/>
              <a:gd name="T63" fmla="*/ 2147483647 h 93"/>
              <a:gd name="T64" fmla="*/ 2147483647 w 77"/>
              <a:gd name="T65" fmla="*/ 2147483647 h 93"/>
              <a:gd name="T66" fmla="*/ 2147483647 w 77"/>
              <a:gd name="T67" fmla="*/ 2147483647 h 93"/>
              <a:gd name="T68" fmla="*/ 2147483647 w 77"/>
              <a:gd name="T69" fmla="*/ 2147483647 h 93"/>
              <a:gd name="T70" fmla="*/ 2147483647 w 77"/>
              <a:gd name="T71" fmla="*/ 2147483647 h 93"/>
              <a:gd name="T72" fmla="*/ 2147483647 w 77"/>
              <a:gd name="T73" fmla="*/ 0 h 93"/>
              <a:gd name="T74" fmla="*/ 2147483647 w 77"/>
              <a:gd name="T75" fmla="*/ 2147483647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7" name="Freeform 106"/>
          <p:cNvSpPr>
            <a:spLocks noChangeArrowheads="1"/>
          </p:cNvSpPr>
          <p:nvPr/>
        </p:nvSpPr>
        <p:spPr bwMode="auto">
          <a:xfrm>
            <a:off x="6818313" y="123825"/>
            <a:ext cx="233362" cy="319088"/>
          </a:xfrm>
          <a:custGeom>
            <a:avLst/>
            <a:gdLst>
              <a:gd name="T0" fmla="*/ 2147483647 w 147"/>
              <a:gd name="T1" fmla="*/ 0 h 269"/>
              <a:gd name="T2" fmla="*/ 2147483647 w 147"/>
              <a:gd name="T3" fmla="*/ 0 h 269"/>
              <a:gd name="T4" fmla="*/ 2147483647 w 147"/>
              <a:gd name="T5" fmla="*/ 2147483647 h 269"/>
              <a:gd name="T6" fmla="*/ 2147483647 w 147"/>
              <a:gd name="T7" fmla="*/ 2147483647 h 269"/>
              <a:gd name="T8" fmla="*/ 2147483647 w 147"/>
              <a:gd name="T9" fmla="*/ 2147483647 h 269"/>
              <a:gd name="T10" fmla="*/ 2147483647 w 147"/>
              <a:gd name="T11" fmla="*/ 2147483647 h 269"/>
              <a:gd name="T12" fmla="*/ 2147483647 w 147"/>
              <a:gd name="T13" fmla="*/ 2147483647 h 269"/>
              <a:gd name="T14" fmla="*/ 2147483647 w 147"/>
              <a:gd name="T15" fmla="*/ 2147483647 h 269"/>
              <a:gd name="T16" fmla="*/ 2147483647 w 147"/>
              <a:gd name="T17" fmla="*/ 2147483647 h 269"/>
              <a:gd name="T18" fmla="*/ 0 w 147"/>
              <a:gd name="T19" fmla="*/ 2147483647 h 269"/>
              <a:gd name="T20" fmla="*/ 2147483647 w 147"/>
              <a:gd name="T21" fmla="*/ 2147483647 h 269"/>
              <a:gd name="T22" fmla="*/ 2147483647 w 147"/>
              <a:gd name="T23" fmla="*/ 2147483647 h 269"/>
              <a:gd name="T24" fmla="*/ 2147483647 w 147"/>
              <a:gd name="T25" fmla="*/ 2147483647 h 269"/>
              <a:gd name="T26" fmla="*/ 2147483647 w 147"/>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69"/>
              <a:gd name="T44" fmla="*/ 147 w 147"/>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69">
                <a:moveTo>
                  <a:pt x="62" y="0"/>
                </a:moveTo>
                <a:lnTo>
                  <a:pt x="133" y="0"/>
                </a:lnTo>
                <a:lnTo>
                  <a:pt x="133" y="44"/>
                </a:lnTo>
                <a:lnTo>
                  <a:pt x="118" y="44"/>
                </a:lnTo>
                <a:lnTo>
                  <a:pt x="147" y="222"/>
                </a:lnTo>
                <a:lnTo>
                  <a:pt x="99" y="269"/>
                </a:lnTo>
                <a:lnTo>
                  <a:pt x="45" y="224"/>
                </a:lnTo>
                <a:lnTo>
                  <a:pt x="62" y="127"/>
                </a:lnTo>
                <a:lnTo>
                  <a:pt x="12" y="170"/>
                </a:lnTo>
                <a:lnTo>
                  <a:pt x="0" y="153"/>
                </a:lnTo>
                <a:lnTo>
                  <a:pt x="71" y="77"/>
                </a:lnTo>
                <a:lnTo>
                  <a:pt x="76" y="44"/>
                </a:lnTo>
                <a:lnTo>
                  <a:pt x="62" y="44"/>
                </a:lnTo>
                <a:lnTo>
                  <a:pt x="6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608" name="矩形 103"/>
          <p:cNvSpPr>
            <a:spLocks noChangeArrowheads="1"/>
          </p:cNvSpPr>
          <p:nvPr/>
        </p:nvSpPr>
        <p:spPr bwMode="auto">
          <a:xfrm>
            <a:off x="247650" y="-25400"/>
            <a:ext cx="1314450" cy="5168900"/>
          </a:xfrm>
          <a:prstGeom prst="rect">
            <a:avLst/>
          </a:prstGeom>
          <a:solidFill>
            <a:srgbClr val="3F315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6600" b="1">
                <a:solidFill>
                  <a:schemeClr val="bg1"/>
                </a:solidFill>
                <a:latin typeface="时尚中黑简体" pitchFamily="2" charset="-122"/>
                <a:ea typeface="时尚中黑简体" pitchFamily="2" charset="-122"/>
                <a:sym typeface="时尚中黑简体" pitchFamily="2" charset="-122"/>
              </a:rPr>
              <a:t>赠送素材</a:t>
            </a:r>
            <a:r>
              <a:rPr lang="en-US" altLang="zh-CN" sz="6600" b="1">
                <a:solidFill>
                  <a:schemeClr val="bg1"/>
                </a:solidFill>
                <a:latin typeface="时尚中黑简体" pitchFamily="2" charset="-122"/>
                <a:ea typeface="时尚中黑简体" pitchFamily="2" charset="-122"/>
                <a:sym typeface="时尚中黑简体" pitchFamily="2" charset="-122"/>
              </a:rPr>
              <a:t>2</a:t>
            </a:r>
          </a:p>
        </p:txBody>
      </p:sp>
    </p:spTree>
  </p:cSld>
  <p:clrMapOvr>
    <a:masterClrMapping/>
  </p:clrMapOvr>
  <p:transition spd="slow" advTm="4000">
    <p:cover dir="l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8D44C651-E627-4B13-AE9C-A9C7B8340137}" type="slidenum">
              <a:rPr lang="zh-CN" altLang="en-US" smtClean="0">
                <a:solidFill>
                  <a:srgbClr val="898989"/>
                </a:solidFill>
              </a:rPr>
              <a:pPr eaLnBrk="1" hangingPunct="1"/>
              <a:t>3</a:t>
            </a:fld>
            <a:endParaRPr lang="zh-CN" altLang="en-US" sz="1800" smtClean="0"/>
          </a:p>
        </p:txBody>
      </p:sp>
      <p:sp>
        <p:nvSpPr>
          <p:cNvPr id="4099"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4100"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4101" name="Group 4"/>
          <p:cNvGrpSpPr>
            <a:grpSpLocks/>
          </p:cNvGrpSpPr>
          <p:nvPr/>
        </p:nvGrpSpPr>
        <p:grpSpPr bwMode="auto">
          <a:xfrm>
            <a:off x="-85725" y="144463"/>
            <a:ext cx="3387725" cy="506412"/>
            <a:chOff x="0" y="0"/>
            <a:chExt cx="3390042" cy="506308"/>
          </a:xfrm>
        </p:grpSpPr>
        <p:sp>
          <p:nvSpPr>
            <p:cNvPr id="4139"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4140"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6151" name="Freeform 12"/>
          <p:cNvSpPr>
            <a:spLocks noEditPoints="1" noChangeArrowheads="1"/>
          </p:cNvSpPr>
          <p:nvPr/>
        </p:nvSpPr>
        <p:spPr bwMode="auto">
          <a:xfrm>
            <a:off x="3254375" y="1838325"/>
            <a:ext cx="563563" cy="44450"/>
          </a:xfrm>
          <a:custGeom>
            <a:avLst/>
            <a:gdLst>
              <a:gd name="T0" fmla="*/ 2147483647 w 459"/>
              <a:gd name="T1" fmla="*/ 2147483647 h 37"/>
              <a:gd name="T2" fmla="*/ 2147483647 w 459"/>
              <a:gd name="T3" fmla="*/ 2147483647 h 37"/>
              <a:gd name="T4" fmla="*/ 2147483647 w 459"/>
              <a:gd name="T5" fmla="*/ 0 h 37"/>
              <a:gd name="T6" fmla="*/ 2147483647 w 459"/>
              <a:gd name="T7" fmla="*/ 0 h 37"/>
              <a:gd name="T8" fmla="*/ 2147483647 w 459"/>
              <a:gd name="T9" fmla="*/ 2147483647 h 37"/>
              <a:gd name="T10" fmla="*/ 2147483647 w 459"/>
              <a:gd name="T11" fmla="*/ 2147483647 h 37"/>
              <a:gd name="T12" fmla="*/ 2147483647 w 459"/>
              <a:gd name="T13" fmla="*/ 2147483647 h 37"/>
              <a:gd name="T14" fmla="*/ 2147483647 w 459"/>
              <a:gd name="T15" fmla="*/ 0 h 37"/>
              <a:gd name="T16" fmla="*/ 2147483647 w 459"/>
              <a:gd name="T17" fmla="*/ 0 h 37"/>
              <a:gd name="T18" fmla="*/ 2147483647 w 459"/>
              <a:gd name="T19" fmla="*/ 2147483647 h 37"/>
              <a:gd name="T20" fmla="*/ 2147483647 w 459"/>
              <a:gd name="T21" fmla="*/ 2147483647 h 37"/>
              <a:gd name="T22" fmla="*/ 2147483647 w 459"/>
              <a:gd name="T23" fmla="*/ 2147483647 h 37"/>
              <a:gd name="T24" fmla="*/ 2147483647 w 459"/>
              <a:gd name="T25" fmla="*/ 0 h 37"/>
              <a:gd name="T26" fmla="*/ 2147483647 w 459"/>
              <a:gd name="T27" fmla="*/ 0 h 37"/>
              <a:gd name="T28" fmla="*/ 2147483647 w 459"/>
              <a:gd name="T29" fmla="*/ 2147483647 h 37"/>
              <a:gd name="T30" fmla="*/ 2147483647 w 459"/>
              <a:gd name="T31" fmla="*/ 2147483647 h 37"/>
              <a:gd name="T32" fmla="*/ 2147483647 w 459"/>
              <a:gd name="T33" fmla="*/ 2147483647 h 37"/>
              <a:gd name="T34" fmla="*/ 2147483647 w 459"/>
              <a:gd name="T35" fmla="*/ 0 h 37"/>
              <a:gd name="T36" fmla="*/ 2147483647 w 459"/>
              <a:gd name="T37" fmla="*/ 0 h 37"/>
              <a:gd name="T38" fmla="*/ 2147483647 w 459"/>
              <a:gd name="T39" fmla="*/ 2147483647 h 37"/>
              <a:gd name="T40" fmla="*/ 0 w 459"/>
              <a:gd name="T41" fmla="*/ 2147483647 h 37"/>
              <a:gd name="T42" fmla="*/ 2147483647 w 459"/>
              <a:gd name="T43" fmla="*/ 2147483647 h 37"/>
              <a:gd name="T44" fmla="*/ 2147483647 w 459"/>
              <a:gd name="T45" fmla="*/ 0 h 37"/>
              <a:gd name="T46" fmla="*/ 0 w 459"/>
              <a:gd name="T47" fmla="*/ 0 h 37"/>
              <a:gd name="T48" fmla="*/ 0 w 459"/>
              <a:gd name="T49" fmla="*/ 2147483647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59"/>
              <a:gd name="T76" fmla="*/ 0 h 37"/>
              <a:gd name="T77" fmla="*/ 459 w 459"/>
              <a:gd name="T78" fmla="*/ 37 h 3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59" h="37">
                <a:moveTo>
                  <a:pt x="406" y="37"/>
                </a:moveTo>
                <a:lnTo>
                  <a:pt x="459" y="37"/>
                </a:lnTo>
                <a:lnTo>
                  <a:pt x="459" y="0"/>
                </a:lnTo>
                <a:lnTo>
                  <a:pt x="406" y="0"/>
                </a:lnTo>
                <a:lnTo>
                  <a:pt x="406" y="37"/>
                </a:lnTo>
                <a:close/>
                <a:moveTo>
                  <a:pt x="307" y="37"/>
                </a:moveTo>
                <a:lnTo>
                  <a:pt x="357" y="37"/>
                </a:lnTo>
                <a:lnTo>
                  <a:pt x="357" y="0"/>
                </a:lnTo>
                <a:lnTo>
                  <a:pt x="307" y="0"/>
                </a:lnTo>
                <a:lnTo>
                  <a:pt x="307" y="37"/>
                </a:lnTo>
                <a:close/>
                <a:moveTo>
                  <a:pt x="205" y="37"/>
                </a:moveTo>
                <a:lnTo>
                  <a:pt x="254" y="37"/>
                </a:lnTo>
                <a:lnTo>
                  <a:pt x="254" y="0"/>
                </a:lnTo>
                <a:lnTo>
                  <a:pt x="205" y="0"/>
                </a:lnTo>
                <a:lnTo>
                  <a:pt x="205" y="37"/>
                </a:lnTo>
                <a:close/>
                <a:moveTo>
                  <a:pt x="102" y="37"/>
                </a:moveTo>
                <a:lnTo>
                  <a:pt x="152" y="37"/>
                </a:lnTo>
                <a:lnTo>
                  <a:pt x="152" y="0"/>
                </a:lnTo>
                <a:lnTo>
                  <a:pt x="102" y="0"/>
                </a:lnTo>
                <a:lnTo>
                  <a:pt x="102" y="37"/>
                </a:lnTo>
                <a:close/>
                <a:moveTo>
                  <a:pt x="0" y="37"/>
                </a:moveTo>
                <a:lnTo>
                  <a:pt x="53" y="37"/>
                </a:lnTo>
                <a:lnTo>
                  <a:pt x="53" y="0"/>
                </a:lnTo>
                <a:lnTo>
                  <a:pt x="0" y="0"/>
                </a:lnTo>
                <a:lnTo>
                  <a:pt x="0" y="3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2" name="Freeform 17"/>
          <p:cNvSpPr>
            <a:spLocks noEditPoints="1" noChangeArrowheads="1"/>
          </p:cNvSpPr>
          <p:nvPr/>
        </p:nvSpPr>
        <p:spPr bwMode="auto">
          <a:xfrm>
            <a:off x="5535613" y="1838325"/>
            <a:ext cx="561975" cy="44450"/>
          </a:xfrm>
          <a:custGeom>
            <a:avLst/>
            <a:gdLst>
              <a:gd name="T0" fmla="*/ 2147483647 w 459"/>
              <a:gd name="T1" fmla="*/ 2147483647 h 37"/>
              <a:gd name="T2" fmla="*/ 2147483647 w 459"/>
              <a:gd name="T3" fmla="*/ 2147483647 h 37"/>
              <a:gd name="T4" fmla="*/ 2147483647 w 459"/>
              <a:gd name="T5" fmla="*/ 0 h 37"/>
              <a:gd name="T6" fmla="*/ 2147483647 w 459"/>
              <a:gd name="T7" fmla="*/ 0 h 37"/>
              <a:gd name="T8" fmla="*/ 2147483647 w 459"/>
              <a:gd name="T9" fmla="*/ 2147483647 h 37"/>
              <a:gd name="T10" fmla="*/ 2147483647 w 459"/>
              <a:gd name="T11" fmla="*/ 2147483647 h 37"/>
              <a:gd name="T12" fmla="*/ 2147483647 w 459"/>
              <a:gd name="T13" fmla="*/ 2147483647 h 37"/>
              <a:gd name="T14" fmla="*/ 2147483647 w 459"/>
              <a:gd name="T15" fmla="*/ 0 h 37"/>
              <a:gd name="T16" fmla="*/ 2147483647 w 459"/>
              <a:gd name="T17" fmla="*/ 0 h 37"/>
              <a:gd name="T18" fmla="*/ 2147483647 w 459"/>
              <a:gd name="T19" fmla="*/ 2147483647 h 37"/>
              <a:gd name="T20" fmla="*/ 2147483647 w 459"/>
              <a:gd name="T21" fmla="*/ 2147483647 h 37"/>
              <a:gd name="T22" fmla="*/ 2147483647 w 459"/>
              <a:gd name="T23" fmla="*/ 2147483647 h 37"/>
              <a:gd name="T24" fmla="*/ 2147483647 w 459"/>
              <a:gd name="T25" fmla="*/ 0 h 37"/>
              <a:gd name="T26" fmla="*/ 2147483647 w 459"/>
              <a:gd name="T27" fmla="*/ 0 h 37"/>
              <a:gd name="T28" fmla="*/ 2147483647 w 459"/>
              <a:gd name="T29" fmla="*/ 2147483647 h 37"/>
              <a:gd name="T30" fmla="*/ 2147483647 w 459"/>
              <a:gd name="T31" fmla="*/ 2147483647 h 37"/>
              <a:gd name="T32" fmla="*/ 2147483647 w 459"/>
              <a:gd name="T33" fmla="*/ 2147483647 h 37"/>
              <a:gd name="T34" fmla="*/ 2147483647 w 459"/>
              <a:gd name="T35" fmla="*/ 0 h 37"/>
              <a:gd name="T36" fmla="*/ 2147483647 w 459"/>
              <a:gd name="T37" fmla="*/ 0 h 37"/>
              <a:gd name="T38" fmla="*/ 2147483647 w 459"/>
              <a:gd name="T39" fmla="*/ 2147483647 h 37"/>
              <a:gd name="T40" fmla="*/ 0 w 459"/>
              <a:gd name="T41" fmla="*/ 2147483647 h 37"/>
              <a:gd name="T42" fmla="*/ 2147483647 w 459"/>
              <a:gd name="T43" fmla="*/ 2147483647 h 37"/>
              <a:gd name="T44" fmla="*/ 2147483647 w 459"/>
              <a:gd name="T45" fmla="*/ 0 h 37"/>
              <a:gd name="T46" fmla="*/ 0 w 459"/>
              <a:gd name="T47" fmla="*/ 0 h 37"/>
              <a:gd name="T48" fmla="*/ 0 w 459"/>
              <a:gd name="T49" fmla="*/ 2147483647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59"/>
              <a:gd name="T76" fmla="*/ 0 h 37"/>
              <a:gd name="T77" fmla="*/ 459 w 459"/>
              <a:gd name="T78" fmla="*/ 37 h 3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59" h="37">
                <a:moveTo>
                  <a:pt x="407" y="37"/>
                </a:moveTo>
                <a:lnTo>
                  <a:pt x="459" y="37"/>
                </a:lnTo>
                <a:lnTo>
                  <a:pt x="459" y="0"/>
                </a:lnTo>
                <a:lnTo>
                  <a:pt x="407" y="0"/>
                </a:lnTo>
                <a:lnTo>
                  <a:pt x="407" y="37"/>
                </a:lnTo>
                <a:close/>
                <a:moveTo>
                  <a:pt x="307" y="37"/>
                </a:moveTo>
                <a:lnTo>
                  <a:pt x="357" y="37"/>
                </a:lnTo>
                <a:lnTo>
                  <a:pt x="357" y="0"/>
                </a:lnTo>
                <a:lnTo>
                  <a:pt x="307" y="0"/>
                </a:lnTo>
                <a:lnTo>
                  <a:pt x="307" y="37"/>
                </a:lnTo>
                <a:close/>
                <a:moveTo>
                  <a:pt x="205" y="37"/>
                </a:moveTo>
                <a:lnTo>
                  <a:pt x="255" y="37"/>
                </a:lnTo>
                <a:lnTo>
                  <a:pt x="255" y="0"/>
                </a:lnTo>
                <a:lnTo>
                  <a:pt x="205" y="0"/>
                </a:lnTo>
                <a:lnTo>
                  <a:pt x="205" y="37"/>
                </a:lnTo>
                <a:close/>
                <a:moveTo>
                  <a:pt x="103" y="37"/>
                </a:moveTo>
                <a:lnTo>
                  <a:pt x="152" y="37"/>
                </a:lnTo>
                <a:lnTo>
                  <a:pt x="152" y="0"/>
                </a:lnTo>
                <a:lnTo>
                  <a:pt x="103" y="0"/>
                </a:lnTo>
                <a:lnTo>
                  <a:pt x="103" y="37"/>
                </a:lnTo>
                <a:close/>
                <a:moveTo>
                  <a:pt x="0" y="37"/>
                </a:moveTo>
                <a:lnTo>
                  <a:pt x="53" y="37"/>
                </a:lnTo>
                <a:lnTo>
                  <a:pt x="53" y="0"/>
                </a:lnTo>
                <a:lnTo>
                  <a:pt x="0" y="0"/>
                </a:lnTo>
                <a:lnTo>
                  <a:pt x="0" y="3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3" name="Rectangle 20"/>
          <p:cNvSpPr>
            <a:spLocks noChangeArrowheads="1"/>
          </p:cNvSpPr>
          <p:nvPr/>
        </p:nvSpPr>
        <p:spPr bwMode="auto">
          <a:xfrm>
            <a:off x="1833563" y="2741613"/>
            <a:ext cx="12636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2,416</a:t>
            </a:r>
            <a:endParaRPr lang="zh-CN" altLang="en-US"/>
          </a:p>
        </p:txBody>
      </p:sp>
      <p:grpSp>
        <p:nvGrpSpPr>
          <p:cNvPr id="6154" name="Group 10"/>
          <p:cNvGrpSpPr>
            <a:grpSpLocks/>
          </p:cNvGrpSpPr>
          <p:nvPr/>
        </p:nvGrpSpPr>
        <p:grpSpPr bwMode="auto">
          <a:xfrm>
            <a:off x="1901825" y="4119563"/>
            <a:ext cx="871538" cy="612775"/>
            <a:chOff x="0" y="0"/>
            <a:chExt cx="872030" cy="612212"/>
          </a:xfrm>
        </p:grpSpPr>
        <p:sp>
          <p:nvSpPr>
            <p:cNvPr id="4137" name="Rectangle 25"/>
            <p:cNvSpPr>
              <a:spLocks noChangeArrowheads="1"/>
            </p:cNvSpPr>
            <p:nvPr/>
          </p:nvSpPr>
          <p:spPr bwMode="auto">
            <a:xfrm>
              <a:off x="0" y="0"/>
              <a:ext cx="7352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58</a:t>
              </a:r>
              <a:endParaRPr lang="zh-CN" altLang="en-US"/>
            </a:p>
          </p:txBody>
        </p:sp>
        <p:sp>
          <p:nvSpPr>
            <p:cNvPr id="4138" name="Rectangle 26"/>
            <p:cNvSpPr>
              <a:spLocks noChangeArrowheads="1"/>
            </p:cNvSpPr>
            <p:nvPr/>
          </p:nvSpPr>
          <p:spPr bwMode="auto">
            <a:xfrm>
              <a:off x="692494" y="27437"/>
              <a:ext cx="1795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a:t>
              </a:r>
              <a:endParaRPr lang="zh-CN" altLang="en-US"/>
            </a:p>
          </p:txBody>
        </p:sp>
      </p:grpSp>
      <p:grpSp>
        <p:nvGrpSpPr>
          <p:cNvPr id="6157" name="Group 13"/>
          <p:cNvGrpSpPr>
            <a:grpSpLocks/>
          </p:cNvGrpSpPr>
          <p:nvPr/>
        </p:nvGrpSpPr>
        <p:grpSpPr bwMode="auto">
          <a:xfrm>
            <a:off x="1522413" y="1095375"/>
            <a:ext cx="1668462" cy="1525588"/>
            <a:chOff x="0" y="0"/>
            <a:chExt cx="1667456" cy="1525721"/>
          </a:xfrm>
        </p:grpSpPr>
        <p:sp>
          <p:nvSpPr>
            <p:cNvPr id="4131" name="Freeform 27"/>
            <p:cNvSpPr>
              <a:spLocks noChangeArrowheads="1"/>
            </p:cNvSpPr>
            <p:nvPr/>
          </p:nvSpPr>
          <p:spPr bwMode="auto">
            <a:xfrm>
              <a:off x="0" y="0"/>
              <a:ext cx="888247" cy="1380926"/>
            </a:xfrm>
            <a:custGeom>
              <a:avLst/>
              <a:gdLst>
                <a:gd name="T0" fmla="*/ 2147483647 w 234"/>
                <a:gd name="T1" fmla="*/ 2147483647 h 372"/>
                <a:gd name="T2" fmla="*/ 2147483647 w 234"/>
                <a:gd name="T3" fmla="*/ 2147483647 h 372"/>
                <a:gd name="T4" fmla="*/ 2147483647 w 234"/>
                <a:gd name="T5" fmla="*/ 2147483647 h 372"/>
                <a:gd name="T6" fmla="*/ 2147483647 w 234"/>
                <a:gd name="T7" fmla="*/ 0 h 372"/>
                <a:gd name="T8" fmla="*/ 2147483647 w 234"/>
                <a:gd name="T9" fmla="*/ 2147483647 h 372"/>
                <a:gd name="T10" fmla="*/ 0 60000 65536"/>
                <a:gd name="T11" fmla="*/ 0 60000 65536"/>
                <a:gd name="T12" fmla="*/ 0 60000 65536"/>
                <a:gd name="T13" fmla="*/ 0 60000 65536"/>
                <a:gd name="T14" fmla="*/ 0 60000 65536"/>
                <a:gd name="T15" fmla="*/ 0 w 234"/>
                <a:gd name="T16" fmla="*/ 0 h 372"/>
                <a:gd name="T17" fmla="*/ 234 w 234"/>
                <a:gd name="T18" fmla="*/ 372 h 372"/>
              </a:gdLst>
              <a:ahLst/>
              <a:cxnLst>
                <a:cxn ang="T10">
                  <a:pos x="T0" y="T1"/>
                </a:cxn>
                <a:cxn ang="T11">
                  <a:pos x="T2" y="T3"/>
                </a:cxn>
                <a:cxn ang="T12">
                  <a:pos x="T4" y="T5"/>
                </a:cxn>
                <a:cxn ang="T13">
                  <a:pos x="T6" y="T7"/>
                </a:cxn>
                <a:cxn ang="T14">
                  <a:pos x="T8" y="T9"/>
                </a:cxn>
              </a:cxnLst>
              <a:rect l="T15" t="T16" r="T17" b="T18"/>
              <a:pathLst>
                <a:path w="234" h="372">
                  <a:moveTo>
                    <a:pt x="234" y="206"/>
                  </a:moveTo>
                  <a:cubicBezTo>
                    <a:pt x="113" y="372"/>
                    <a:pt x="113" y="372"/>
                    <a:pt x="113" y="372"/>
                  </a:cubicBezTo>
                  <a:cubicBezTo>
                    <a:pt x="21" y="305"/>
                    <a:pt x="0" y="177"/>
                    <a:pt x="67" y="85"/>
                  </a:cubicBezTo>
                  <a:cubicBezTo>
                    <a:pt x="107" y="30"/>
                    <a:pt x="165" y="0"/>
                    <a:pt x="234" y="0"/>
                  </a:cubicBezTo>
                  <a:lnTo>
                    <a:pt x="234" y="2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2" name="Freeform 28"/>
            <p:cNvSpPr>
              <a:spLocks noChangeArrowheads="1"/>
            </p:cNvSpPr>
            <p:nvPr/>
          </p:nvSpPr>
          <p:spPr bwMode="auto">
            <a:xfrm>
              <a:off x="428809" y="0"/>
              <a:ext cx="1238647" cy="1525721"/>
            </a:xfrm>
            <a:custGeom>
              <a:avLst/>
              <a:gdLst>
                <a:gd name="T0" fmla="*/ 2147483647 w 326"/>
                <a:gd name="T1" fmla="*/ 2147483647 h 411"/>
                <a:gd name="T2" fmla="*/ 2147483647 w 326"/>
                <a:gd name="T3" fmla="*/ 0 h 411"/>
                <a:gd name="T4" fmla="*/ 2147483647 w 326"/>
                <a:gd name="T5" fmla="*/ 2147483647 h 411"/>
                <a:gd name="T6" fmla="*/ 2147483647 w 326"/>
                <a:gd name="T7" fmla="*/ 2147483647 h 411"/>
                <a:gd name="T8" fmla="*/ 0 w 326"/>
                <a:gd name="T9" fmla="*/ 2147483647 h 411"/>
                <a:gd name="T10" fmla="*/ 2147483647 w 326"/>
                <a:gd name="T11" fmla="*/ 2147483647 h 411"/>
                <a:gd name="T12" fmla="*/ 0 60000 65536"/>
                <a:gd name="T13" fmla="*/ 0 60000 65536"/>
                <a:gd name="T14" fmla="*/ 0 60000 65536"/>
                <a:gd name="T15" fmla="*/ 0 60000 65536"/>
                <a:gd name="T16" fmla="*/ 0 60000 65536"/>
                <a:gd name="T17" fmla="*/ 0 60000 65536"/>
                <a:gd name="T18" fmla="*/ 0 w 326"/>
                <a:gd name="T19" fmla="*/ 0 h 411"/>
                <a:gd name="T20" fmla="*/ 326 w 326"/>
                <a:gd name="T21" fmla="*/ 411 h 411"/>
              </a:gdLst>
              <a:ahLst/>
              <a:cxnLst>
                <a:cxn ang="T12">
                  <a:pos x="T0" y="T1"/>
                </a:cxn>
                <a:cxn ang="T13">
                  <a:pos x="T2" y="T3"/>
                </a:cxn>
                <a:cxn ang="T14">
                  <a:pos x="T4" y="T5"/>
                </a:cxn>
                <a:cxn ang="T15">
                  <a:pos x="T6" y="T7"/>
                </a:cxn>
                <a:cxn ang="T16">
                  <a:pos x="T8" y="T9"/>
                </a:cxn>
                <a:cxn ang="T17">
                  <a:pos x="T10" y="T11"/>
                </a:cxn>
              </a:cxnLst>
              <a:rect l="T18" t="T19" r="T20" b="T21"/>
              <a:pathLst>
                <a:path w="326" h="411">
                  <a:moveTo>
                    <a:pt x="121" y="206"/>
                  </a:moveTo>
                  <a:cubicBezTo>
                    <a:pt x="121" y="0"/>
                    <a:pt x="121" y="0"/>
                    <a:pt x="121" y="0"/>
                  </a:cubicBezTo>
                  <a:cubicBezTo>
                    <a:pt x="234" y="0"/>
                    <a:pt x="326" y="92"/>
                    <a:pt x="326" y="206"/>
                  </a:cubicBezTo>
                  <a:cubicBezTo>
                    <a:pt x="326" y="319"/>
                    <a:pt x="234" y="411"/>
                    <a:pt x="121" y="411"/>
                  </a:cubicBezTo>
                  <a:cubicBezTo>
                    <a:pt x="75" y="411"/>
                    <a:pt x="36" y="399"/>
                    <a:pt x="0" y="372"/>
                  </a:cubicBezTo>
                  <a:lnTo>
                    <a:pt x="121" y="20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3" name="Oval 29"/>
            <p:cNvSpPr>
              <a:spLocks noChangeArrowheads="1"/>
            </p:cNvSpPr>
            <p:nvPr/>
          </p:nvSpPr>
          <p:spPr bwMode="auto">
            <a:xfrm>
              <a:off x="425133" y="319504"/>
              <a:ext cx="911526" cy="890303"/>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4134" name="Freeform 30"/>
            <p:cNvSpPr>
              <a:spLocks noChangeArrowheads="1"/>
            </p:cNvSpPr>
            <p:nvPr/>
          </p:nvSpPr>
          <p:spPr bwMode="auto">
            <a:xfrm>
              <a:off x="653014" y="612682"/>
              <a:ext cx="455763" cy="300358"/>
            </a:xfrm>
            <a:custGeom>
              <a:avLst/>
              <a:gdLst>
                <a:gd name="T0" fmla="*/ 0 w 120"/>
                <a:gd name="T1" fmla="*/ 2147483647 h 81"/>
                <a:gd name="T2" fmla="*/ 2147483647 w 120"/>
                <a:gd name="T3" fmla="*/ 0 h 81"/>
                <a:gd name="T4" fmla="*/ 2147483647 w 120"/>
                <a:gd name="T5" fmla="*/ 2147483647 h 81"/>
                <a:gd name="T6" fmla="*/ 2147483647 w 120"/>
                <a:gd name="T7" fmla="*/ 2147483647 h 81"/>
                <a:gd name="T8" fmla="*/ 0 w 120"/>
                <a:gd name="T9" fmla="*/ 2147483647 h 81"/>
                <a:gd name="T10" fmla="*/ 0 60000 65536"/>
                <a:gd name="T11" fmla="*/ 0 60000 65536"/>
                <a:gd name="T12" fmla="*/ 0 60000 65536"/>
                <a:gd name="T13" fmla="*/ 0 60000 65536"/>
                <a:gd name="T14" fmla="*/ 0 60000 65536"/>
                <a:gd name="T15" fmla="*/ 0 w 120"/>
                <a:gd name="T16" fmla="*/ 0 h 81"/>
                <a:gd name="T17" fmla="*/ 120 w 120"/>
                <a:gd name="T18" fmla="*/ 81 h 81"/>
              </a:gdLst>
              <a:ahLst/>
              <a:cxnLst>
                <a:cxn ang="T10">
                  <a:pos x="T0" y="T1"/>
                </a:cxn>
                <a:cxn ang="T11">
                  <a:pos x="T2" y="T3"/>
                </a:cxn>
                <a:cxn ang="T12">
                  <a:pos x="T4" y="T5"/>
                </a:cxn>
                <a:cxn ang="T13">
                  <a:pos x="T6" y="T7"/>
                </a:cxn>
                <a:cxn ang="T14">
                  <a:pos x="T8" y="T9"/>
                </a:cxn>
              </a:cxnLst>
              <a:rect l="T15" t="T16" r="T17" b="T18"/>
              <a:pathLst>
                <a:path w="120" h="81">
                  <a:moveTo>
                    <a:pt x="0" y="40"/>
                  </a:moveTo>
                  <a:cubicBezTo>
                    <a:pt x="0" y="40"/>
                    <a:pt x="25" y="0"/>
                    <a:pt x="59" y="0"/>
                  </a:cubicBezTo>
                  <a:cubicBezTo>
                    <a:pt x="93" y="0"/>
                    <a:pt x="120" y="40"/>
                    <a:pt x="120" y="40"/>
                  </a:cubicBezTo>
                  <a:cubicBezTo>
                    <a:pt x="120" y="40"/>
                    <a:pt x="93" y="81"/>
                    <a:pt x="59" y="81"/>
                  </a:cubicBezTo>
                  <a:cubicBezTo>
                    <a:pt x="26" y="81"/>
                    <a:pt x="0" y="40"/>
                    <a:pt x="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5" name="Oval 31"/>
            <p:cNvSpPr>
              <a:spLocks noChangeArrowheads="1"/>
            </p:cNvSpPr>
            <p:nvPr/>
          </p:nvSpPr>
          <p:spPr bwMode="auto">
            <a:xfrm>
              <a:off x="804936" y="690464"/>
              <a:ext cx="148246" cy="14479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2800">
                <a:solidFill>
                  <a:srgbClr val="000000"/>
                </a:solidFill>
                <a:latin typeface="Calibri" pitchFamily="34" charset="0"/>
                <a:sym typeface="宋体" pitchFamily="2" charset="-122"/>
              </a:endParaRPr>
            </a:p>
          </p:txBody>
        </p:sp>
        <p:sp>
          <p:nvSpPr>
            <p:cNvPr id="4136" name="Oval 32"/>
            <p:cNvSpPr>
              <a:spLocks noChangeArrowheads="1"/>
            </p:cNvSpPr>
            <p:nvPr/>
          </p:nvSpPr>
          <p:spPr bwMode="auto">
            <a:xfrm>
              <a:off x="842915" y="727559"/>
              <a:ext cx="75960" cy="7419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sz="1600">
                <a:solidFill>
                  <a:srgbClr val="000000"/>
                </a:solidFill>
                <a:latin typeface="Calibri" pitchFamily="34" charset="0"/>
                <a:sym typeface="宋体" pitchFamily="2" charset="-122"/>
              </a:endParaRPr>
            </a:p>
          </p:txBody>
        </p:sp>
      </p:grpSp>
      <p:sp>
        <p:nvSpPr>
          <p:cNvPr id="6164" name="Rectangle 33"/>
          <p:cNvSpPr>
            <a:spLocks noChangeArrowheads="1"/>
          </p:cNvSpPr>
          <p:nvPr/>
        </p:nvSpPr>
        <p:spPr bwMode="auto">
          <a:xfrm>
            <a:off x="4268788" y="2741613"/>
            <a:ext cx="9144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194</a:t>
            </a:r>
            <a:endParaRPr lang="zh-CN" altLang="en-US"/>
          </a:p>
        </p:txBody>
      </p:sp>
      <p:grpSp>
        <p:nvGrpSpPr>
          <p:cNvPr id="6165" name="Group 21"/>
          <p:cNvGrpSpPr>
            <a:grpSpLocks/>
          </p:cNvGrpSpPr>
          <p:nvPr/>
        </p:nvGrpSpPr>
        <p:grpSpPr bwMode="auto">
          <a:xfrm>
            <a:off x="4181475" y="4119563"/>
            <a:ext cx="871538" cy="612775"/>
            <a:chOff x="0" y="0"/>
            <a:chExt cx="872029" cy="612213"/>
          </a:xfrm>
        </p:grpSpPr>
        <p:sp>
          <p:nvSpPr>
            <p:cNvPr id="4129" name="Rectangle 39"/>
            <p:cNvSpPr>
              <a:spLocks noChangeArrowheads="1"/>
            </p:cNvSpPr>
            <p:nvPr/>
          </p:nvSpPr>
          <p:spPr bwMode="auto">
            <a:xfrm>
              <a:off x="0" y="0"/>
              <a:ext cx="7352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74</a:t>
              </a:r>
              <a:endParaRPr lang="zh-CN" altLang="en-US"/>
            </a:p>
          </p:txBody>
        </p:sp>
        <p:sp>
          <p:nvSpPr>
            <p:cNvPr id="4130" name="Rectangle 40"/>
            <p:cNvSpPr>
              <a:spLocks noChangeArrowheads="1"/>
            </p:cNvSpPr>
            <p:nvPr/>
          </p:nvSpPr>
          <p:spPr bwMode="auto">
            <a:xfrm>
              <a:off x="692493" y="27438"/>
              <a:ext cx="1795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a:t>
              </a:r>
              <a:endParaRPr lang="zh-CN" altLang="en-US"/>
            </a:p>
          </p:txBody>
        </p:sp>
      </p:grpSp>
      <p:grpSp>
        <p:nvGrpSpPr>
          <p:cNvPr id="6168" name="Group 24"/>
          <p:cNvGrpSpPr>
            <a:grpSpLocks/>
          </p:cNvGrpSpPr>
          <p:nvPr/>
        </p:nvGrpSpPr>
        <p:grpSpPr bwMode="auto">
          <a:xfrm>
            <a:off x="3833813" y="1095375"/>
            <a:ext cx="1617662" cy="1525588"/>
            <a:chOff x="0" y="0"/>
            <a:chExt cx="1618448" cy="1525721"/>
          </a:xfrm>
        </p:grpSpPr>
        <p:sp>
          <p:nvSpPr>
            <p:cNvPr id="4124" name="Freeform 41"/>
            <p:cNvSpPr>
              <a:spLocks noChangeArrowheads="1"/>
            </p:cNvSpPr>
            <p:nvPr/>
          </p:nvSpPr>
          <p:spPr bwMode="auto">
            <a:xfrm>
              <a:off x="0" y="0"/>
              <a:ext cx="835565" cy="868764"/>
            </a:xfrm>
            <a:custGeom>
              <a:avLst/>
              <a:gdLst>
                <a:gd name="T0" fmla="*/ 2147483647 w 220"/>
                <a:gd name="T1" fmla="*/ 2147483647 h 234"/>
                <a:gd name="T2" fmla="*/ 2147483647 w 220"/>
                <a:gd name="T3" fmla="*/ 2147483647 h 234"/>
                <a:gd name="T4" fmla="*/ 2147483647 w 220"/>
                <a:gd name="T5" fmla="*/ 2147483647 h 234"/>
                <a:gd name="T6" fmla="*/ 2147483647 w 220"/>
                <a:gd name="T7" fmla="*/ 0 h 234"/>
                <a:gd name="T8" fmla="*/ 2147483647 w 220"/>
                <a:gd name="T9" fmla="*/ 2147483647 h 234"/>
                <a:gd name="T10" fmla="*/ 0 60000 65536"/>
                <a:gd name="T11" fmla="*/ 0 60000 65536"/>
                <a:gd name="T12" fmla="*/ 0 60000 65536"/>
                <a:gd name="T13" fmla="*/ 0 60000 65536"/>
                <a:gd name="T14" fmla="*/ 0 60000 65536"/>
                <a:gd name="T15" fmla="*/ 0 w 220"/>
                <a:gd name="T16" fmla="*/ 0 h 234"/>
                <a:gd name="T17" fmla="*/ 220 w 220"/>
                <a:gd name="T18" fmla="*/ 234 h 234"/>
              </a:gdLst>
              <a:ahLst/>
              <a:cxnLst>
                <a:cxn ang="T10">
                  <a:pos x="T0" y="T1"/>
                </a:cxn>
                <a:cxn ang="T11">
                  <a:pos x="T2" y="T3"/>
                </a:cxn>
                <a:cxn ang="T12">
                  <a:pos x="T4" y="T5"/>
                </a:cxn>
                <a:cxn ang="T13">
                  <a:pos x="T6" y="T7"/>
                </a:cxn>
                <a:cxn ang="T14">
                  <a:pos x="T8" y="T9"/>
                </a:cxn>
              </a:cxnLst>
              <a:rect l="T15" t="T16" r="T17" b="T18"/>
              <a:pathLst>
                <a:path w="220" h="234">
                  <a:moveTo>
                    <a:pt x="220" y="206"/>
                  </a:moveTo>
                  <a:cubicBezTo>
                    <a:pt x="16" y="234"/>
                    <a:pt x="16" y="234"/>
                    <a:pt x="16" y="234"/>
                  </a:cubicBezTo>
                  <a:cubicBezTo>
                    <a:pt x="0" y="122"/>
                    <a:pt x="79" y="18"/>
                    <a:pt x="191" y="2"/>
                  </a:cubicBezTo>
                  <a:cubicBezTo>
                    <a:pt x="200" y="1"/>
                    <a:pt x="211" y="0"/>
                    <a:pt x="220" y="0"/>
                  </a:cubicBezTo>
                  <a:lnTo>
                    <a:pt x="220" y="2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5" name="Freeform 42"/>
            <p:cNvSpPr>
              <a:spLocks noChangeArrowheads="1"/>
            </p:cNvSpPr>
            <p:nvPr/>
          </p:nvSpPr>
          <p:spPr bwMode="auto">
            <a:xfrm>
              <a:off x="60034" y="0"/>
              <a:ext cx="1558414" cy="1525721"/>
            </a:xfrm>
            <a:custGeom>
              <a:avLst/>
              <a:gdLst>
                <a:gd name="T0" fmla="*/ 2147483647 w 410"/>
                <a:gd name="T1" fmla="*/ 2147483647 h 411"/>
                <a:gd name="T2" fmla="*/ 2147483647 w 410"/>
                <a:gd name="T3" fmla="*/ 0 h 411"/>
                <a:gd name="T4" fmla="*/ 2147483647 w 410"/>
                <a:gd name="T5" fmla="*/ 2147483647 h 411"/>
                <a:gd name="T6" fmla="*/ 2147483647 w 410"/>
                <a:gd name="T7" fmla="*/ 2147483647 h 411"/>
                <a:gd name="T8" fmla="*/ 0 w 410"/>
                <a:gd name="T9" fmla="*/ 2147483647 h 411"/>
                <a:gd name="T10" fmla="*/ 2147483647 w 410"/>
                <a:gd name="T11" fmla="*/ 2147483647 h 411"/>
                <a:gd name="T12" fmla="*/ 0 60000 65536"/>
                <a:gd name="T13" fmla="*/ 0 60000 65536"/>
                <a:gd name="T14" fmla="*/ 0 60000 65536"/>
                <a:gd name="T15" fmla="*/ 0 60000 65536"/>
                <a:gd name="T16" fmla="*/ 0 60000 65536"/>
                <a:gd name="T17" fmla="*/ 0 60000 65536"/>
                <a:gd name="T18" fmla="*/ 0 w 410"/>
                <a:gd name="T19" fmla="*/ 0 h 411"/>
                <a:gd name="T20" fmla="*/ 410 w 410"/>
                <a:gd name="T21" fmla="*/ 411 h 411"/>
              </a:gdLst>
              <a:ahLst/>
              <a:cxnLst>
                <a:cxn ang="T12">
                  <a:pos x="T0" y="T1"/>
                </a:cxn>
                <a:cxn ang="T13">
                  <a:pos x="T2" y="T3"/>
                </a:cxn>
                <a:cxn ang="T14">
                  <a:pos x="T4" y="T5"/>
                </a:cxn>
                <a:cxn ang="T15">
                  <a:pos x="T6" y="T7"/>
                </a:cxn>
                <a:cxn ang="T16">
                  <a:pos x="T8" y="T9"/>
                </a:cxn>
                <a:cxn ang="T17">
                  <a:pos x="T10" y="T11"/>
                </a:cxn>
              </a:cxnLst>
              <a:rect l="T18" t="T19" r="T20" b="T21"/>
              <a:pathLst>
                <a:path w="410" h="411">
                  <a:moveTo>
                    <a:pt x="204" y="206"/>
                  </a:moveTo>
                  <a:cubicBezTo>
                    <a:pt x="204" y="0"/>
                    <a:pt x="204" y="0"/>
                    <a:pt x="204" y="0"/>
                  </a:cubicBezTo>
                  <a:cubicBezTo>
                    <a:pt x="318" y="0"/>
                    <a:pt x="410" y="92"/>
                    <a:pt x="410" y="206"/>
                  </a:cubicBezTo>
                  <a:cubicBezTo>
                    <a:pt x="410" y="319"/>
                    <a:pt x="318" y="411"/>
                    <a:pt x="204" y="411"/>
                  </a:cubicBezTo>
                  <a:cubicBezTo>
                    <a:pt x="99" y="411"/>
                    <a:pt x="15" y="338"/>
                    <a:pt x="0" y="234"/>
                  </a:cubicBezTo>
                  <a:lnTo>
                    <a:pt x="204" y="20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6" name="Oval 43"/>
            <p:cNvSpPr>
              <a:spLocks noChangeArrowheads="1"/>
            </p:cNvSpPr>
            <p:nvPr/>
          </p:nvSpPr>
          <p:spPr bwMode="auto">
            <a:xfrm>
              <a:off x="372451" y="319504"/>
              <a:ext cx="911526" cy="890303"/>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4127" name="Freeform 44"/>
            <p:cNvSpPr>
              <a:spLocks noChangeArrowheads="1"/>
            </p:cNvSpPr>
            <p:nvPr/>
          </p:nvSpPr>
          <p:spPr bwMode="auto">
            <a:xfrm>
              <a:off x="748578" y="512163"/>
              <a:ext cx="341822" cy="412842"/>
            </a:xfrm>
            <a:custGeom>
              <a:avLst/>
              <a:gdLst>
                <a:gd name="T0" fmla="*/ 2147483647 w 90"/>
                <a:gd name="T1" fmla="*/ 2147483647 h 111"/>
                <a:gd name="T2" fmla="*/ 2147483647 w 90"/>
                <a:gd name="T3" fmla="*/ 2147483647 h 111"/>
                <a:gd name="T4" fmla="*/ 2147483647 w 90"/>
                <a:gd name="T5" fmla="*/ 2147483647 h 111"/>
                <a:gd name="T6" fmla="*/ 2147483647 w 90"/>
                <a:gd name="T7" fmla="*/ 2147483647 h 111"/>
                <a:gd name="T8" fmla="*/ 2147483647 w 90"/>
                <a:gd name="T9" fmla="*/ 2147483647 h 111"/>
                <a:gd name="T10" fmla="*/ 2147483647 w 90"/>
                <a:gd name="T11" fmla="*/ 2147483647 h 111"/>
                <a:gd name="T12" fmla="*/ 2147483647 w 90"/>
                <a:gd name="T13" fmla="*/ 2147483647 h 111"/>
                <a:gd name="T14" fmla="*/ 2147483647 w 90"/>
                <a:gd name="T15" fmla="*/ 2147483647 h 111"/>
                <a:gd name="T16" fmla="*/ 0 w 90"/>
                <a:gd name="T17" fmla="*/ 2147483647 h 111"/>
                <a:gd name="T18" fmla="*/ 0 w 90"/>
                <a:gd name="T19" fmla="*/ 2147483647 h 111"/>
                <a:gd name="T20" fmla="*/ 2147483647 w 90"/>
                <a:gd name="T21" fmla="*/ 2147483647 h 111"/>
                <a:gd name="T22" fmla="*/ 2147483647 w 90"/>
                <a:gd name="T23" fmla="*/ 2147483647 h 111"/>
                <a:gd name="T24" fmla="*/ 2147483647 w 90"/>
                <a:gd name="T25" fmla="*/ 2147483647 h 111"/>
                <a:gd name="T26" fmla="*/ 2147483647 w 90"/>
                <a:gd name="T27" fmla="*/ 2147483647 h 111"/>
                <a:gd name="T28" fmla="*/ 2147483647 w 90"/>
                <a:gd name="T29" fmla="*/ 2147483647 h 111"/>
                <a:gd name="T30" fmla="*/ 2147483647 w 90"/>
                <a:gd name="T31" fmla="*/ 2147483647 h 111"/>
                <a:gd name="T32" fmla="*/ 2147483647 w 90"/>
                <a:gd name="T33" fmla="*/ 2147483647 h 111"/>
                <a:gd name="T34" fmla="*/ 2147483647 w 90"/>
                <a:gd name="T35" fmla="*/ 2147483647 h 111"/>
                <a:gd name="T36" fmla="*/ 2147483647 w 90"/>
                <a:gd name="T37" fmla="*/ 2147483647 h 111"/>
                <a:gd name="T38" fmla="*/ 2147483647 w 90"/>
                <a:gd name="T39" fmla="*/ 2147483647 h 111"/>
                <a:gd name="T40" fmla="*/ 2147483647 w 90"/>
                <a:gd name="T41" fmla="*/ 2147483647 h 111"/>
                <a:gd name="T42" fmla="*/ 2147483647 w 90"/>
                <a:gd name="T43" fmla="*/ 2147483647 h 111"/>
                <a:gd name="T44" fmla="*/ 2147483647 w 90"/>
                <a:gd name="T45" fmla="*/ 2147483647 h 11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0"/>
                <a:gd name="T70" fmla="*/ 0 h 111"/>
                <a:gd name="T71" fmla="*/ 90 w 90"/>
                <a:gd name="T72" fmla="*/ 111 h 11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0" h="111">
                  <a:moveTo>
                    <a:pt x="90" y="54"/>
                  </a:moveTo>
                  <a:cubicBezTo>
                    <a:pt x="90" y="48"/>
                    <a:pt x="83" y="48"/>
                    <a:pt x="82" y="48"/>
                  </a:cubicBezTo>
                  <a:cubicBezTo>
                    <a:pt x="80" y="48"/>
                    <a:pt x="40" y="48"/>
                    <a:pt x="40" y="48"/>
                  </a:cubicBezTo>
                  <a:cubicBezTo>
                    <a:pt x="40" y="48"/>
                    <a:pt x="44" y="28"/>
                    <a:pt x="45" y="22"/>
                  </a:cubicBezTo>
                  <a:cubicBezTo>
                    <a:pt x="45" y="16"/>
                    <a:pt x="39" y="3"/>
                    <a:pt x="37" y="2"/>
                  </a:cubicBezTo>
                  <a:cubicBezTo>
                    <a:pt x="36" y="1"/>
                    <a:pt x="30" y="0"/>
                    <a:pt x="27" y="3"/>
                  </a:cubicBezTo>
                  <a:cubicBezTo>
                    <a:pt x="27" y="8"/>
                    <a:pt x="28" y="22"/>
                    <a:pt x="28" y="22"/>
                  </a:cubicBezTo>
                  <a:cubicBezTo>
                    <a:pt x="28" y="22"/>
                    <a:pt x="18" y="39"/>
                    <a:pt x="12" y="48"/>
                  </a:cubicBezTo>
                  <a:cubicBezTo>
                    <a:pt x="7" y="57"/>
                    <a:pt x="0" y="61"/>
                    <a:pt x="0" y="61"/>
                  </a:cubicBezTo>
                  <a:cubicBezTo>
                    <a:pt x="0" y="107"/>
                    <a:pt x="0" y="107"/>
                    <a:pt x="0" y="107"/>
                  </a:cubicBezTo>
                  <a:cubicBezTo>
                    <a:pt x="0" y="107"/>
                    <a:pt x="2" y="107"/>
                    <a:pt x="4" y="107"/>
                  </a:cubicBezTo>
                  <a:cubicBezTo>
                    <a:pt x="5" y="107"/>
                    <a:pt x="10" y="111"/>
                    <a:pt x="13" y="111"/>
                  </a:cubicBezTo>
                  <a:cubicBezTo>
                    <a:pt x="17" y="111"/>
                    <a:pt x="59" y="111"/>
                    <a:pt x="65" y="111"/>
                  </a:cubicBezTo>
                  <a:cubicBezTo>
                    <a:pt x="69" y="111"/>
                    <a:pt x="77" y="108"/>
                    <a:pt x="77" y="101"/>
                  </a:cubicBezTo>
                  <a:cubicBezTo>
                    <a:pt x="77" y="98"/>
                    <a:pt x="75" y="97"/>
                    <a:pt x="74" y="96"/>
                  </a:cubicBezTo>
                  <a:cubicBezTo>
                    <a:pt x="74" y="96"/>
                    <a:pt x="74" y="95"/>
                    <a:pt x="74" y="95"/>
                  </a:cubicBezTo>
                  <a:cubicBezTo>
                    <a:pt x="74" y="95"/>
                    <a:pt x="81" y="92"/>
                    <a:pt x="81" y="86"/>
                  </a:cubicBezTo>
                  <a:cubicBezTo>
                    <a:pt x="81" y="82"/>
                    <a:pt x="78" y="81"/>
                    <a:pt x="78" y="81"/>
                  </a:cubicBezTo>
                  <a:cubicBezTo>
                    <a:pt x="78" y="79"/>
                    <a:pt x="78" y="79"/>
                    <a:pt x="78" y="79"/>
                  </a:cubicBezTo>
                  <a:cubicBezTo>
                    <a:pt x="78" y="79"/>
                    <a:pt x="85" y="76"/>
                    <a:pt x="85" y="70"/>
                  </a:cubicBezTo>
                  <a:cubicBezTo>
                    <a:pt x="85" y="66"/>
                    <a:pt x="82" y="65"/>
                    <a:pt x="82" y="65"/>
                  </a:cubicBezTo>
                  <a:cubicBezTo>
                    <a:pt x="83" y="63"/>
                    <a:pt x="83" y="63"/>
                    <a:pt x="83" y="63"/>
                  </a:cubicBezTo>
                  <a:cubicBezTo>
                    <a:pt x="83" y="63"/>
                    <a:pt x="90" y="60"/>
                    <a:pt x="90" y="5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8" name="Freeform 45"/>
            <p:cNvSpPr>
              <a:spLocks noChangeArrowheads="1"/>
            </p:cNvSpPr>
            <p:nvPr/>
          </p:nvSpPr>
          <p:spPr bwMode="auto">
            <a:xfrm>
              <a:off x="604008" y="723969"/>
              <a:ext cx="144570" cy="218987"/>
            </a:xfrm>
            <a:custGeom>
              <a:avLst/>
              <a:gdLst>
                <a:gd name="T0" fmla="*/ 2147483647 w 38"/>
                <a:gd name="T1" fmla="*/ 0 h 59"/>
                <a:gd name="T2" fmla="*/ 2147483647 w 38"/>
                <a:gd name="T3" fmla="*/ 0 h 59"/>
                <a:gd name="T4" fmla="*/ 0 w 38"/>
                <a:gd name="T5" fmla="*/ 2147483647 h 59"/>
                <a:gd name="T6" fmla="*/ 2147483647 w 38"/>
                <a:gd name="T7" fmla="*/ 2147483647 h 59"/>
                <a:gd name="T8" fmla="*/ 2147483647 w 38"/>
                <a:gd name="T9" fmla="*/ 2147483647 h 59"/>
                <a:gd name="T10" fmla="*/ 2147483647 w 38"/>
                <a:gd name="T11" fmla="*/ 2147483647 h 59"/>
                <a:gd name="T12" fmla="*/ 2147483647 w 38"/>
                <a:gd name="T13" fmla="*/ 2147483647 h 59"/>
                <a:gd name="T14" fmla="*/ 2147483647 w 38"/>
                <a:gd name="T15" fmla="*/ 2147483647 h 59"/>
                <a:gd name="T16" fmla="*/ 2147483647 w 38"/>
                <a:gd name="T17" fmla="*/ 0 h 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59"/>
                <a:gd name="T29" fmla="*/ 38 w 38"/>
                <a:gd name="T30" fmla="*/ 59 h 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59">
                  <a:moveTo>
                    <a:pt x="31" y="0"/>
                  </a:moveTo>
                  <a:cubicBezTo>
                    <a:pt x="6" y="0"/>
                    <a:pt x="6" y="0"/>
                    <a:pt x="6" y="0"/>
                  </a:cubicBezTo>
                  <a:cubicBezTo>
                    <a:pt x="3" y="0"/>
                    <a:pt x="0" y="3"/>
                    <a:pt x="0" y="7"/>
                  </a:cubicBezTo>
                  <a:cubicBezTo>
                    <a:pt x="4" y="52"/>
                    <a:pt x="4" y="52"/>
                    <a:pt x="4" y="52"/>
                  </a:cubicBezTo>
                  <a:cubicBezTo>
                    <a:pt x="4" y="56"/>
                    <a:pt x="7" y="59"/>
                    <a:pt x="11" y="59"/>
                  </a:cubicBezTo>
                  <a:cubicBezTo>
                    <a:pt x="31" y="59"/>
                    <a:pt x="31" y="59"/>
                    <a:pt x="31" y="59"/>
                  </a:cubicBezTo>
                  <a:cubicBezTo>
                    <a:pt x="35" y="59"/>
                    <a:pt x="38" y="56"/>
                    <a:pt x="38" y="52"/>
                  </a:cubicBezTo>
                  <a:cubicBezTo>
                    <a:pt x="38" y="7"/>
                    <a:pt x="38" y="7"/>
                    <a:pt x="38" y="7"/>
                  </a:cubicBezTo>
                  <a:cubicBezTo>
                    <a:pt x="38" y="3"/>
                    <a:pt x="35" y="0"/>
                    <a:pt x="31" y="0"/>
                  </a:cubicBez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174" name="Rectangle 46"/>
          <p:cNvSpPr>
            <a:spLocks noChangeArrowheads="1"/>
          </p:cNvSpPr>
          <p:nvPr/>
        </p:nvSpPr>
        <p:spPr bwMode="auto">
          <a:xfrm>
            <a:off x="6396038" y="2741613"/>
            <a:ext cx="12620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1,038</a:t>
            </a:r>
            <a:endParaRPr lang="zh-CN" altLang="en-US"/>
          </a:p>
        </p:txBody>
      </p:sp>
      <p:grpSp>
        <p:nvGrpSpPr>
          <p:cNvPr id="6175" name="Group 31"/>
          <p:cNvGrpSpPr>
            <a:grpSpLocks/>
          </p:cNvGrpSpPr>
          <p:nvPr/>
        </p:nvGrpSpPr>
        <p:grpSpPr bwMode="auto">
          <a:xfrm>
            <a:off x="6462713" y="4119563"/>
            <a:ext cx="871537" cy="612775"/>
            <a:chOff x="0" y="0"/>
            <a:chExt cx="870805" cy="612213"/>
          </a:xfrm>
        </p:grpSpPr>
        <p:sp>
          <p:nvSpPr>
            <p:cNvPr id="4122" name="Rectangle 50"/>
            <p:cNvSpPr>
              <a:spLocks noChangeArrowheads="1"/>
            </p:cNvSpPr>
            <p:nvPr/>
          </p:nvSpPr>
          <p:spPr bwMode="auto">
            <a:xfrm>
              <a:off x="0" y="0"/>
              <a:ext cx="73525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39</a:t>
              </a:r>
              <a:endParaRPr lang="zh-CN" altLang="en-US"/>
            </a:p>
          </p:txBody>
        </p:sp>
        <p:sp>
          <p:nvSpPr>
            <p:cNvPr id="4123" name="Rectangle 51"/>
            <p:cNvSpPr>
              <a:spLocks noChangeArrowheads="1"/>
            </p:cNvSpPr>
            <p:nvPr/>
          </p:nvSpPr>
          <p:spPr bwMode="auto">
            <a:xfrm>
              <a:off x="691269" y="27438"/>
              <a:ext cx="1795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3200" b="1">
                  <a:solidFill>
                    <a:srgbClr val="262626"/>
                  </a:solidFill>
                  <a:latin typeface="时尚中黑简体" pitchFamily="2" charset="-122"/>
                  <a:ea typeface="时尚中黑简体" pitchFamily="2" charset="-122"/>
                  <a:sym typeface="时尚中黑简体" pitchFamily="2" charset="-122"/>
                </a:rPr>
                <a:t>%</a:t>
              </a:r>
              <a:endParaRPr lang="zh-CN" altLang="en-US"/>
            </a:p>
          </p:txBody>
        </p:sp>
      </p:grpSp>
      <p:grpSp>
        <p:nvGrpSpPr>
          <p:cNvPr id="6178" name="Group 34"/>
          <p:cNvGrpSpPr>
            <a:grpSpLocks/>
          </p:cNvGrpSpPr>
          <p:nvPr/>
        </p:nvGrpSpPr>
        <p:grpSpPr bwMode="auto">
          <a:xfrm>
            <a:off x="6072188" y="1095375"/>
            <a:ext cx="1658937" cy="1622425"/>
            <a:chOff x="0" y="0"/>
            <a:chExt cx="1660104" cy="1622648"/>
          </a:xfrm>
        </p:grpSpPr>
        <p:sp>
          <p:nvSpPr>
            <p:cNvPr id="4116" name="Freeform 52"/>
            <p:cNvSpPr>
              <a:spLocks noChangeArrowheads="1"/>
            </p:cNvSpPr>
            <p:nvPr/>
          </p:nvSpPr>
          <p:spPr bwMode="auto">
            <a:xfrm>
              <a:off x="0" y="0"/>
              <a:ext cx="1486129" cy="1622648"/>
            </a:xfrm>
            <a:custGeom>
              <a:avLst/>
              <a:gdLst>
                <a:gd name="T0" fmla="*/ 2147483647 w 391"/>
                <a:gd name="T1" fmla="*/ 2147483647 h 437"/>
                <a:gd name="T2" fmla="*/ 2147483647 w 391"/>
                <a:gd name="T3" fmla="*/ 2147483647 h 437"/>
                <a:gd name="T4" fmla="*/ 2147483647 w 391"/>
                <a:gd name="T5" fmla="*/ 2147483647 h 437"/>
                <a:gd name="T6" fmla="*/ 2147483647 w 391"/>
                <a:gd name="T7" fmla="*/ 2147483647 h 437"/>
                <a:gd name="T8" fmla="*/ 2147483647 w 391"/>
                <a:gd name="T9" fmla="*/ 0 h 437"/>
                <a:gd name="T10" fmla="*/ 2147483647 w 391"/>
                <a:gd name="T11" fmla="*/ 2147483647 h 437"/>
                <a:gd name="T12" fmla="*/ 0 60000 65536"/>
                <a:gd name="T13" fmla="*/ 0 60000 65536"/>
                <a:gd name="T14" fmla="*/ 0 60000 65536"/>
                <a:gd name="T15" fmla="*/ 0 60000 65536"/>
                <a:gd name="T16" fmla="*/ 0 60000 65536"/>
                <a:gd name="T17" fmla="*/ 0 60000 65536"/>
                <a:gd name="T18" fmla="*/ 0 w 391"/>
                <a:gd name="T19" fmla="*/ 0 h 437"/>
                <a:gd name="T20" fmla="*/ 391 w 391"/>
                <a:gd name="T21" fmla="*/ 437 h 437"/>
              </a:gdLst>
              <a:ahLst/>
              <a:cxnLst>
                <a:cxn ang="T12">
                  <a:pos x="T0" y="T1"/>
                </a:cxn>
                <a:cxn ang="T13">
                  <a:pos x="T2" y="T3"/>
                </a:cxn>
                <a:cxn ang="T14">
                  <a:pos x="T4" y="T5"/>
                </a:cxn>
                <a:cxn ang="T15">
                  <a:pos x="T6" y="T7"/>
                </a:cxn>
                <a:cxn ang="T16">
                  <a:pos x="T8" y="T9"/>
                </a:cxn>
                <a:cxn ang="T17">
                  <a:pos x="T10" y="T11"/>
                </a:cxn>
              </a:cxnLst>
              <a:rect l="T18" t="T19" r="T20" b="T21"/>
              <a:pathLst>
                <a:path w="391" h="437">
                  <a:moveTo>
                    <a:pt x="231" y="206"/>
                  </a:moveTo>
                  <a:cubicBezTo>
                    <a:pt x="391" y="335"/>
                    <a:pt x="391" y="335"/>
                    <a:pt x="391" y="335"/>
                  </a:cubicBezTo>
                  <a:cubicBezTo>
                    <a:pt x="319" y="424"/>
                    <a:pt x="190" y="437"/>
                    <a:pt x="101" y="366"/>
                  </a:cubicBezTo>
                  <a:cubicBezTo>
                    <a:pt x="13" y="294"/>
                    <a:pt x="0" y="164"/>
                    <a:pt x="71" y="76"/>
                  </a:cubicBezTo>
                  <a:cubicBezTo>
                    <a:pt x="111" y="27"/>
                    <a:pt x="167" y="0"/>
                    <a:pt x="231" y="0"/>
                  </a:cubicBezTo>
                  <a:lnTo>
                    <a:pt x="231" y="20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17" name="Freeform 53"/>
            <p:cNvSpPr>
              <a:spLocks noChangeArrowheads="1"/>
            </p:cNvSpPr>
            <p:nvPr/>
          </p:nvSpPr>
          <p:spPr bwMode="auto">
            <a:xfrm>
              <a:off x="877221" y="0"/>
              <a:ext cx="782883" cy="1243313"/>
            </a:xfrm>
            <a:custGeom>
              <a:avLst/>
              <a:gdLst>
                <a:gd name="T0" fmla="*/ 0 w 206"/>
                <a:gd name="T1" fmla="*/ 2147483647 h 335"/>
                <a:gd name="T2" fmla="*/ 0 w 206"/>
                <a:gd name="T3" fmla="*/ 0 h 335"/>
                <a:gd name="T4" fmla="*/ 2147483647 w 206"/>
                <a:gd name="T5" fmla="*/ 2147483647 h 335"/>
                <a:gd name="T6" fmla="*/ 2147483647 w 206"/>
                <a:gd name="T7" fmla="*/ 2147483647 h 335"/>
                <a:gd name="T8" fmla="*/ 0 w 206"/>
                <a:gd name="T9" fmla="*/ 2147483647 h 335"/>
                <a:gd name="T10" fmla="*/ 0 60000 65536"/>
                <a:gd name="T11" fmla="*/ 0 60000 65536"/>
                <a:gd name="T12" fmla="*/ 0 60000 65536"/>
                <a:gd name="T13" fmla="*/ 0 60000 65536"/>
                <a:gd name="T14" fmla="*/ 0 60000 65536"/>
                <a:gd name="T15" fmla="*/ 0 w 206"/>
                <a:gd name="T16" fmla="*/ 0 h 335"/>
                <a:gd name="T17" fmla="*/ 206 w 206"/>
                <a:gd name="T18" fmla="*/ 335 h 335"/>
              </a:gdLst>
              <a:ahLst/>
              <a:cxnLst>
                <a:cxn ang="T10">
                  <a:pos x="T0" y="T1"/>
                </a:cxn>
                <a:cxn ang="T11">
                  <a:pos x="T2" y="T3"/>
                </a:cxn>
                <a:cxn ang="T12">
                  <a:pos x="T4" y="T5"/>
                </a:cxn>
                <a:cxn ang="T13">
                  <a:pos x="T6" y="T7"/>
                </a:cxn>
                <a:cxn ang="T14">
                  <a:pos x="T8" y="T9"/>
                </a:cxn>
              </a:cxnLst>
              <a:rect l="T15" t="T16" r="T17" b="T18"/>
              <a:pathLst>
                <a:path w="206" h="335">
                  <a:moveTo>
                    <a:pt x="0" y="206"/>
                  </a:moveTo>
                  <a:cubicBezTo>
                    <a:pt x="0" y="0"/>
                    <a:pt x="0" y="0"/>
                    <a:pt x="0" y="0"/>
                  </a:cubicBezTo>
                  <a:cubicBezTo>
                    <a:pt x="114" y="0"/>
                    <a:pt x="206" y="92"/>
                    <a:pt x="206" y="206"/>
                  </a:cubicBezTo>
                  <a:cubicBezTo>
                    <a:pt x="206" y="256"/>
                    <a:pt x="191" y="296"/>
                    <a:pt x="160" y="335"/>
                  </a:cubicBezTo>
                  <a:lnTo>
                    <a:pt x="0" y="206"/>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18" name="Oval 54"/>
            <p:cNvSpPr>
              <a:spLocks noChangeArrowheads="1"/>
            </p:cNvSpPr>
            <p:nvPr/>
          </p:nvSpPr>
          <p:spPr bwMode="auto">
            <a:xfrm>
              <a:off x="414107" y="319504"/>
              <a:ext cx="911526" cy="890303"/>
            </a:xfrm>
            <a:prstGeom prst="ellipse">
              <a:avLst/>
            </a:prstGeom>
            <a:solidFill>
              <a:srgbClr val="4BACC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zh-CN">
                <a:solidFill>
                  <a:srgbClr val="000000"/>
                </a:solidFill>
                <a:latin typeface="Calibri" pitchFamily="34" charset="0"/>
                <a:sym typeface="宋体" pitchFamily="2" charset="-122"/>
              </a:endParaRPr>
            </a:p>
          </p:txBody>
        </p:sp>
        <p:sp>
          <p:nvSpPr>
            <p:cNvPr id="4119" name="Freeform 55"/>
            <p:cNvSpPr>
              <a:spLocks noChangeArrowheads="1"/>
            </p:cNvSpPr>
            <p:nvPr/>
          </p:nvSpPr>
          <p:spPr bwMode="auto">
            <a:xfrm>
              <a:off x="709902" y="836222"/>
              <a:ext cx="470465" cy="160351"/>
            </a:xfrm>
            <a:custGeom>
              <a:avLst/>
              <a:gdLst>
                <a:gd name="T0" fmla="*/ 2147483647 w 124"/>
                <a:gd name="T1" fmla="*/ 2147483647 h 43"/>
                <a:gd name="T2" fmla="*/ 2147483647 w 124"/>
                <a:gd name="T3" fmla="*/ 2147483647 h 43"/>
                <a:gd name="T4" fmla="*/ 2147483647 w 124"/>
                <a:gd name="T5" fmla="*/ 2147483647 h 43"/>
                <a:gd name="T6" fmla="*/ 2147483647 w 124"/>
                <a:gd name="T7" fmla="*/ 2147483647 h 43"/>
                <a:gd name="T8" fmla="*/ 2147483647 w 124"/>
                <a:gd name="T9" fmla="*/ 0 h 43"/>
                <a:gd name="T10" fmla="*/ 2147483647 w 124"/>
                <a:gd name="T11" fmla="*/ 0 h 43"/>
                <a:gd name="T12" fmla="*/ 2147483647 w 124"/>
                <a:gd name="T13" fmla="*/ 2147483647 h 43"/>
                <a:gd name="T14" fmla="*/ 2147483647 w 124"/>
                <a:gd name="T15" fmla="*/ 0 h 43"/>
                <a:gd name="T16" fmla="*/ 2147483647 w 124"/>
                <a:gd name="T17" fmla="*/ 2147483647 h 43"/>
                <a:gd name="T18" fmla="*/ 2147483647 w 124"/>
                <a:gd name="T19" fmla="*/ 2147483647 h 43"/>
                <a:gd name="T20" fmla="*/ 0 w 124"/>
                <a:gd name="T21" fmla="*/ 2147483647 h 43"/>
                <a:gd name="T22" fmla="*/ 0 w 124"/>
                <a:gd name="T23" fmla="*/ 2147483647 h 43"/>
                <a:gd name="T24" fmla="*/ 0 w 124"/>
                <a:gd name="T25" fmla="*/ 2147483647 h 43"/>
                <a:gd name="T26" fmla="*/ 0 w 124"/>
                <a:gd name="T27" fmla="*/ 2147483647 h 43"/>
                <a:gd name="T28" fmla="*/ 2147483647 w 124"/>
                <a:gd name="T29" fmla="*/ 2147483647 h 43"/>
                <a:gd name="T30" fmla="*/ 2147483647 w 124"/>
                <a:gd name="T31" fmla="*/ 2147483647 h 43"/>
                <a:gd name="T32" fmla="*/ 2147483647 w 124"/>
                <a:gd name="T33" fmla="*/ 2147483647 h 43"/>
                <a:gd name="T34" fmla="*/ 2147483647 w 124"/>
                <a:gd name="T35" fmla="*/ 2147483647 h 43"/>
                <a:gd name="T36" fmla="*/ 2147483647 w 124"/>
                <a:gd name="T37" fmla="*/ 2147483647 h 43"/>
                <a:gd name="T38" fmla="*/ 2147483647 w 124"/>
                <a:gd name="T39" fmla="*/ 2147483647 h 43"/>
                <a:gd name="T40" fmla="*/ 2147483647 w 124"/>
                <a:gd name="T41" fmla="*/ 2147483647 h 43"/>
                <a:gd name="T42" fmla="*/ 2147483647 w 124"/>
                <a:gd name="T43" fmla="*/ 2147483647 h 43"/>
                <a:gd name="T44" fmla="*/ 2147483647 w 124"/>
                <a:gd name="T45" fmla="*/ 2147483647 h 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4"/>
                <a:gd name="T70" fmla="*/ 0 h 43"/>
                <a:gd name="T71" fmla="*/ 124 w 124"/>
                <a:gd name="T72" fmla="*/ 43 h 4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4" h="43">
                  <a:moveTo>
                    <a:pt x="118" y="23"/>
                  </a:moveTo>
                  <a:cubicBezTo>
                    <a:pt x="118" y="23"/>
                    <a:pt x="118" y="23"/>
                    <a:pt x="118" y="23"/>
                  </a:cubicBezTo>
                  <a:cubicBezTo>
                    <a:pt x="81" y="6"/>
                    <a:pt x="81" y="6"/>
                    <a:pt x="81" y="6"/>
                  </a:cubicBezTo>
                  <a:cubicBezTo>
                    <a:pt x="81" y="6"/>
                    <a:pt x="81" y="6"/>
                    <a:pt x="81" y="6"/>
                  </a:cubicBezTo>
                  <a:cubicBezTo>
                    <a:pt x="81" y="3"/>
                    <a:pt x="78" y="0"/>
                    <a:pt x="75" y="0"/>
                  </a:cubicBezTo>
                  <a:cubicBezTo>
                    <a:pt x="75" y="0"/>
                    <a:pt x="75" y="0"/>
                    <a:pt x="75" y="0"/>
                  </a:cubicBezTo>
                  <a:cubicBezTo>
                    <a:pt x="62" y="12"/>
                    <a:pt x="62" y="12"/>
                    <a:pt x="62" y="12"/>
                  </a:cubicBezTo>
                  <a:cubicBezTo>
                    <a:pt x="50" y="0"/>
                    <a:pt x="50" y="0"/>
                    <a:pt x="50" y="0"/>
                  </a:cubicBezTo>
                  <a:cubicBezTo>
                    <a:pt x="46" y="0"/>
                    <a:pt x="43" y="2"/>
                    <a:pt x="43" y="6"/>
                  </a:cubicBezTo>
                  <a:cubicBezTo>
                    <a:pt x="6" y="23"/>
                    <a:pt x="6" y="23"/>
                    <a:pt x="6" y="23"/>
                  </a:cubicBezTo>
                  <a:cubicBezTo>
                    <a:pt x="2" y="25"/>
                    <a:pt x="0" y="28"/>
                    <a:pt x="0" y="33"/>
                  </a:cubicBezTo>
                  <a:cubicBezTo>
                    <a:pt x="0" y="33"/>
                    <a:pt x="0" y="33"/>
                    <a:pt x="0" y="33"/>
                  </a:cubicBezTo>
                  <a:cubicBezTo>
                    <a:pt x="0" y="33"/>
                    <a:pt x="0" y="33"/>
                    <a:pt x="0" y="33"/>
                  </a:cubicBezTo>
                  <a:cubicBezTo>
                    <a:pt x="0" y="37"/>
                    <a:pt x="0" y="37"/>
                    <a:pt x="0" y="37"/>
                  </a:cubicBezTo>
                  <a:cubicBezTo>
                    <a:pt x="0" y="40"/>
                    <a:pt x="3" y="43"/>
                    <a:pt x="6" y="43"/>
                  </a:cubicBezTo>
                  <a:cubicBezTo>
                    <a:pt x="10" y="43"/>
                    <a:pt x="10" y="43"/>
                    <a:pt x="10" y="43"/>
                  </a:cubicBezTo>
                  <a:cubicBezTo>
                    <a:pt x="114" y="43"/>
                    <a:pt x="114" y="43"/>
                    <a:pt x="114" y="43"/>
                  </a:cubicBezTo>
                  <a:cubicBezTo>
                    <a:pt x="118" y="43"/>
                    <a:pt x="118" y="43"/>
                    <a:pt x="118" y="43"/>
                  </a:cubicBezTo>
                  <a:cubicBezTo>
                    <a:pt x="121" y="43"/>
                    <a:pt x="124" y="40"/>
                    <a:pt x="124" y="37"/>
                  </a:cubicBezTo>
                  <a:cubicBezTo>
                    <a:pt x="124" y="33"/>
                    <a:pt x="124" y="33"/>
                    <a:pt x="124" y="33"/>
                  </a:cubicBezTo>
                  <a:cubicBezTo>
                    <a:pt x="124" y="33"/>
                    <a:pt x="124" y="33"/>
                    <a:pt x="124" y="33"/>
                  </a:cubicBezTo>
                  <a:cubicBezTo>
                    <a:pt x="124" y="33"/>
                    <a:pt x="124" y="33"/>
                    <a:pt x="124" y="33"/>
                  </a:cubicBezTo>
                  <a:cubicBezTo>
                    <a:pt x="124" y="28"/>
                    <a:pt x="122" y="25"/>
                    <a:pt x="118" y="23"/>
                  </a:cubicBez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0" name="Freeform 56"/>
            <p:cNvSpPr>
              <a:spLocks noChangeArrowheads="1"/>
            </p:cNvSpPr>
            <p:nvPr/>
          </p:nvSpPr>
          <p:spPr bwMode="auto">
            <a:xfrm>
              <a:off x="686624" y="622024"/>
              <a:ext cx="171524" cy="177104"/>
            </a:xfrm>
            <a:custGeom>
              <a:avLst/>
              <a:gdLst>
                <a:gd name="T0" fmla="*/ 0 w 140"/>
                <a:gd name="T1" fmla="*/ 2147483647 h 148"/>
                <a:gd name="T2" fmla="*/ 2147483647 w 140"/>
                <a:gd name="T3" fmla="*/ 2147483647 h 148"/>
                <a:gd name="T4" fmla="*/ 2147483647 w 140"/>
                <a:gd name="T5" fmla="*/ 0 h 148"/>
                <a:gd name="T6" fmla="*/ 2147483647 w 140"/>
                <a:gd name="T7" fmla="*/ 0 h 148"/>
                <a:gd name="T8" fmla="*/ 2147483647 w 140"/>
                <a:gd name="T9" fmla="*/ 2147483647 h 148"/>
                <a:gd name="T10" fmla="*/ 2147483647 w 140"/>
                <a:gd name="T11" fmla="*/ 2147483647 h 148"/>
                <a:gd name="T12" fmla="*/ 2147483647 w 140"/>
                <a:gd name="T13" fmla="*/ 2147483647 h 148"/>
                <a:gd name="T14" fmla="*/ 2147483647 w 140"/>
                <a:gd name="T15" fmla="*/ 2147483647 h 148"/>
                <a:gd name="T16" fmla="*/ 2147483647 w 140"/>
                <a:gd name="T17" fmla="*/ 2147483647 h 148"/>
                <a:gd name="T18" fmla="*/ 2147483647 w 140"/>
                <a:gd name="T19" fmla="*/ 2147483647 h 148"/>
                <a:gd name="T20" fmla="*/ 2147483647 w 140"/>
                <a:gd name="T21" fmla="*/ 2147483647 h 148"/>
                <a:gd name="T22" fmla="*/ 0 w 140"/>
                <a:gd name="T23" fmla="*/ 2147483647 h 148"/>
                <a:gd name="T24" fmla="*/ 0 w 140"/>
                <a:gd name="T25" fmla="*/ 2147483647 h 1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0"/>
                <a:gd name="T40" fmla="*/ 0 h 148"/>
                <a:gd name="T41" fmla="*/ 140 w 140"/>
                <a:gd name="T42" fmla="*/ 148 h 1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0" h="148">
                  <a:moveTo>
                    <a:pt x="0" y="55"/>
                  </a:moveTo>
                  <a:lnTo>
                    <a:pt x="50" y="55"/>
                  </a:lnTo>
                  <a:lnTo>
                    <a:pt x="50" y="0"/>
                  </a:lnTo>
                  <a:lnTo>
                    <a:pt x="90" y="0"/>
                  </a:lnTo>
                  <a:lnTo>
                    <a:pt x="90" y="55"/>
                  </a:lnTo>
                  <a:lnTo>
                    <a:pt x="140" y="55"/>
                  </a:lnTo>
                  <a:lnTo>
                    <a:pt x="140" y="93"/>
                  </a:lnTo>
                  <a:lnTo>
                    <a:pt x="90" y="93"/>
                  </a:lnTo>
                  <a:lnTo>
                    <a:pt x="90" y="148"/>
                  </a:lnTo>
                  <a:lnTo>
                    <a:pt x="50" y="148"/>
                  </a:lnTo>
                  <a:lnTo>
                    <a:pt x="50" y="93"/>
                  </a:lnTo>
                  <a:lnTo>
                    <a:pt x="0" y="93"/>
                  </a:lnTo>
                  <a:lnTo>
                    <a:pt x="0" y="55"/>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1" name="Freeform 57"/>
            <p:cNvSpPr>
              <a:spLocks noChangeArrowheads="1"/>
            </p:cNvSpPr>
            <p:nvPr/>
          </p:nvSpPr>
          <p:spPr bwMode="auto">
            <a:xfrm>
              <a:off x="849571" y="599287"/>
              <a:ext cx="191126" cy="282407"/>
            </a:xfrm>
            <a:custGeom>
              <a:avLst/>
              <a:gdLst>
                <a:gd name="T0" fmla="*/ 2147483647 w 50"/>
                <a:gd name="T1" fmla="*/ 2147483647 h 76"/>
                <a:gd name="T2" fmla="*/ 2147483647 w 50"/>
                <a:gd name="T3" fmla="*/ 2147483647 h 76"/>
                <a:gd name="T4" fmla="*/ 2147483647 w 50"/>
                <a:gd name="T5" fmla="*/ 2147483647 h 76"/>
                <a:gd name="T6" fmla="*/ 2147483647 w 50"/>
                <a:gd name="T7" fmla="*/ 2147483647 h 76"/>
                <a:gd name="T8" fmla="*/ 2147483647 w 50"/>
                <a:gd name="T9" fmla="*/ 2147483647 h 76"/>
                <a:gd name="T10" fmla="*/ 2147483647 w 50"/>
                <a:gd name="T11" fmla="*/ 2147483647 h 76"/>
                <a:gd name="T12" fmla="*/ 2147483647 w 50"/>
                <a:gd name="T13" fmla="*/ 2147483647 h 76"/>
                <a:gd name="T14" fmla="*/ 2147483647 w 50"/>
                <a:gd name="T15" fmla="*/ 2147483647 h 76"/>
                <a:gd name="T16" fmla="*/ 2147483647 w 50"/>
                <a:gd name="T17" fmla="*/ 0 h 76"/>
                <a:gd name="T18" fmla="*/ 0 w 50"/>
                <a:gd name="T19" fmla="*/ 2147483647 h 76"/>
                <a:gd name="T20" fmla="*/ 2147483647 w 50"/>
                <a:gd name="T21" fmla="*/ 2147483647 h 76"/>
                <a:gd name="T22" fmla="*/ 0 w 50"/>
                <a:gd name="T23" fmla="*/ 2147483647 h 76"/>
                <a:gd name="T24" fmla="*/ 2147483647 w 50"/>
                <a:gd name="T25" fmla="*/ 2147483647 h 76"/>
                <a:gd name="T26" fmla="*/ 2147483647 w 50"/>
                <a:gd name="T27" fmla="*/ 2147483647 h 76"/>
                <a:gd name="T28" fmla="*/ 2147483647 w 50"/>
                <a:gd name="T29" fmla="*/ 2147483647 h 76"/>
                <a:gd name="T30" fmla="*/ 2147483647 w 50"/>
                <a:gd name="T31" fmla="*/ 2147483647 h 76"/>
                <a:gd name="T32" fmla="*/ 2147483647 w 50"/>
                <a:gd name="T33" fmla="*/ 2147483647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0"/>
                <a:gd name="T52" fmla="*/ 0 h 76"/>
                <a:gd name="T53" fmla="*/ 50 w 50"/>
                <a:gd name="T54" fmla="*/ 76 h 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0" h="76">
                  <a:moveTo>
                    <a:pt x="38" y="64"/>
                  </a:moveTo>
                  <a:cubicBezTo>
                    <a:pt x="38" y="64"/>
                    <a:pt x="38" y="64"/>
                    <a:pt x="38" y="64"/>
                  </a:cubicBezTo>
                  <a:cubicBezTo>
                    <a:pt x="37" y="64"/>
                    <a:pt x="37" y="64"/>
                    <a:pt x="37" y="64"/>
                  </a:cubicBezTo>
                  <a:cubicBezTo>
                    <a:pt x="37" y="62"/>
                    <a:pt x="37" y="62"/>
                    <a:pt x="37" y="62"/>
                  </a:cubicBezTo>
                  <a:cubicBezTo>
                    <a:pt x="41" y="58"/>
                    <a:pt x="45" y="52"/>
                    <a:pt x="46" y="45"/>
                  </a:cubicBezTo>
                  <a:cubicBezTo>
                    <a:pt x="48" y="44"/>
                    <a:pt x="50" y="41"/>
                    <a:pt x="50" y="37"/>
                  </a:cubicBezTo>
                  <a:cubicBezTo>
                    <a:pt x="50" y="36"/>
                    <a:pt x="49" y="34"/>
                    <a:pt x="49" y="32"/>
                  </a:cubicBezTo>
                  <a:cubicBezTo>
                    <a:pt x="49" y="30"/>
                    <a:pt x="50" y="27"/>
                    <a:pt x="50" y="25"/>
                  </a:cubicBezTo>
                  <a:cubicBezTo>
                    <a:pt x="50" y="11"/>
                    <a:pt x="39" y="0"/>
                    <a:pt x="25" y="0"/>
                  </a:cubicBezTo>
                  <a:cubicBezTo>
                    <a:pt x="11" y="0"/>
                    <a:pt x="0" y="11"/>
                    <a:pt x="0" y="25"/>
                  </a:cubicBezTo>
                  <a:cubicBezTo>
                    <a:pt x="0" y="27"/>
                    <a:pt x="1" y="30"/>
                    <a:pt x="1" y="32"/>
                  </a:cubicBezTo>
                  <a:cubicBezTo>
                    <a:pt x="1" y="34"/>
                    <a:pt x="0" y="36"/>
                    <a:pt x="0" y="37"/>
                  </a:cubicBezTo>
                  <a:cubicBezTo>
                    <a:pt x="0" y="41"/>
                    <a:pt x="2" y="44"/>
                    <a:pt x="4" y="45"/>
                  </a:cubicBezTo>
                  <a:cubicBezTo>
                    <a:pt x="5" y="52"/>
                    <a:pt x="9" y="58"/>
                    <a:pt x="13" y="62"/>
                  </a:cubicBezTo>
                  <a:cubicBezTo>
                    <a:pt x="13" y="64"/>
                    <a:pt x="13" y="64"/>
                    <a:pt x="13" y="64"/>
                  </a:cubicBezTo>
                  <a:cubicBezTo>
                    <a:pt x="25" y="76"/>
                    <a:pt x="25" y="76"/>
                    <a:pt x="25" y="76"/>
                  </a:cubicBezTo>
                  <a:lnTo>
                    <a:pt x="38" y="6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185" name="矩形 95"/>
          <p:cNvSpPr>
            <a:spLocks noChangeArrowheads="1"/>
          </p:cNvSpPr>
          <p:nvPr/>
        </p:nvSpPr>
        <p:spPr bwMode="auto">
          <a:xfrm>
            <a:off x="1725613" y="3290888"/>
            <a:ext cx="1460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单击此处</a:t>
            </a:r>
            <a:endParaRPr lang="en-US" sz="2400" b="1">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添加标题</a:t>
            </a:r>
            <a:endParaRPr lang="zh-CN" altLang="en-US"/>
          </a:p>
        </p:txBody>
      </p:sp>
      <p:sp>
        <p:nvSpPr>
          <p:cNvPr id="6186" name="矩形 96"/>
          <p:cNvSpPr>
            <a:spLocks noChangeArrowheads="1"/>
          </p:cNvSpPr>
          <p:nvPr/>
        </p:nvSpPr>
        <p:spPr bwMode="auto">
          <a:xfrm>
            <a:off x="3995738" y="3290888"/>
            <a:ext cx="1460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单击此处</a:t>
            </a:r>
            <a:endParaRPr lang="en-US" sz="2400" b="1">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添加标题</a:t>
            </a:r>
            <a:endParaRPr lang="zh-CN" altLang="en-US"/>
          </a:p>
        </p:txBody>
      </p:sp>
      <p:sp>
        <p:nvSpPr>
          <p:cNvPr id="6187" name="矩形 97"/>
          <p:cNvSpPr>
            <a:spLocks noChangeArrowheads="1"/>
          </p:cNvSpPr>
          <p:nvPr/>
        </p:nvSpPr>
        <p:spPr bwMode="auto">
          <a:xfrm>
            <a:off x="6286500" y="3290888"/>
            <a:ext cx="14605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单击此处</a:t>
            </a:r>
            <a:endParaRPr lang="en-US" sz="2400" b="1">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2400" b="1">
                <a:solidFill>
                  <a:schemeClr val="bg1"/>
                </a:solidFill>
                <a:latin typeface="时尚中黑简体" pitchFamily="2" charset="-122"/>
                <a:ea typeface="时尚中黑简体" pitchFamily="2" charset="-122"/>
                <a:sym typeface="时尚中黑简体" pitchFamily="2" charset="-122"/>
              </a:rPr>
              <a:t>添加标题</a:t>
            </a:r>
            <a:endParaRPr lang="zh-CN" altLang="en-US"/>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157"/>
                                        </p:tgtEl>
                                        <p:attrNameLst>
                                          <p:attrName>style.visibility</p:attrName>
                                        </p:attrNameLst>
                                      </p:cBhvr>
                                      <p:to>
                                        <p:strVal val="visible"/>
                                      </p:to>
                                    </p:set>
                                    <p:anim calcmode="lin" valueType="num">
                                      <p:cBhvr>
                                        <p:cTn id="7" dur="200" fill="hold"/>
                                        <p:tgtEl>
                                          <p:spTgt spid="6157"/>
                                        </p:tgtEl>
                                        <p:attrNameLst>
                                          <p:attrName>ppt_w</p:attrName>
                                        </p:attrNameLst>
                                      </p:cBhvr>
                                      <p:tavLst>
                                        <p:tav tm="0">
                                          <p:val>
                                            <p:fltVal val="0"/>
                                          </p:val>
                                        </p:tav>
                                        <p:tav tm="100000">
                                          <p:val>
                                            <p:strVal val="#ppt_w"/>
                                          </p:val>
                                        </p:tav>
                                      </p:tavLst>
                                    </p:anim>
                                    <p:anim calcmode="lin" valueType="num">
                                      <p:cBhvr>
                                        <p:cTn id="8" dur="200" fill="hold"/>
                                        <p:tgtEl>
                                          <p:spTgt spid="6157"/>
                                        </p:tgtEl>
                                        <p:attrNameLst>
                                          <p:attrName>ppt_h</p:attrName>
                                        </p:attrNameLst>
                                      </p:cBhvr>
                                      <p:tavLst>
                                        <p:tav tm="0">
                                          <p:val>
                                            <p:fltVal val="0"/>
                                          </p:val>
                                        </p:tav>
                                        <p:tav tm="100000">
                                          <p:val>
                                            <p:strVal val="#ppt_h"/>
                                          </p:val>
                                        </p:tav>
                                      </p:tavLst>
                                    </p:anim>
                                    <p:anim calcmode="lin" valueType="num">
                                      <p:cBhvr>
                                        <p:cTn id="9" dur="200" fill="hold"/>
                                        <p:tgtEl>
                                          <p:spTgt spid="6157"/>
                                        </p:tgtEl>
                                        <p:attrNameLst>
                                          <p:attrName>style.rotation</p:attrName>
                                        </p:attrNameLst>
                                      </p:cBhvr>
                                      <p:tavLst>
                                        <p:tav tm="0">
                                          <p:val>
                                            <p:fltVal val="360"/>
                                          </p:val>
                                        </p:tav>
                                        <p:tav tm="100000">
                                          <p:val>
                                            <p:fltVal val="0"/>
                                          </p:val>
                                        </p:tav>
                                      </p:tavLst>
                                    </p:anim>
                                    <p:animEffect>
                                      <p:cBhvr>
                                        <p:cTn id="10" dur="200"/>
                                        <p:tgtEl>
                                          <p:spTgt spid="6157"/>
                                        </p:tgtEl>
                                      </p:cBhvr>
                                    </p:animEffect>
                                  </p:childTnLst>
                                </p:cTn>
                              </p:par>
                            </p:childTnLst>
                          </p:cTn>
                        </p:par>
                        <p:par>
                          <p:cTn id="11" fill="hold" nodeType="afterGroup">
                            <p:stCondLst>
                              <p:cond delay="200"/>
                            </p:stCondLst>
                            <p:childTnLst>
                              <p:par>
                                <p:cTn id="12" presetID="12" presetClass="entr" presetSubtype="1" fill="hold" grpId="0" nodeType="afterEffect">
                                  <p:stCondLst>
                                    <p:cond delay="0"/>
                                  </p:stCondLst>
                                  <p:childTnLst>
                                    <p:set>
                                      <p:cBhvr>
                                        <p:cTn id="13" dur="1" fill="hold">
                                          <p:stCondLst>
                                            <p:cond delay="0"/>
                                          </p:stCondLst>
                                        </p:cTn>
                                        <p:tgtEl>
                                          <p:spTgt spid="6153"/>
                                        </p:tgtEl>
                                        <p:attrNameLst>
                                          <p:attrName>style.visibility</p:attrName>
                                        </p:attrNameLst>
                                      </p:cBhvr>
                                      <p:to>
                                        <p:strVal val="visible"/>
                                      </p:to>
                                    </p:set>
                                    <p:anim calcmode="lin" valueType="num">
                                      <p:cBhvr>
                                        <p:cTn id="14" dur="200"/>
                                        <p:tgtEl>
                                          <p:spTgt spid="6153"/>
                                        </p:tgtEl>
                                        <p:attrNameLst>
                                          <p:attrName>ppt_y</p:attrName>
                                        </p:attrNameLst>
                                      </p:cBhvr>
                                      <p:tavLst>
                                        <p:tav tm="0">
                                          <p:val>
                                            <p:strVal val="#ppt_y-#ppt_h*1.125000"/>
                                          </p:val>
                                        </p:tav>
                                        <p:tav tm="100000">
                                          <p:val>
                                            <p:strVal val="#ppt_y"/>
                                          </p:val>
                                        </p:tav>
                                      </p:tavLst>
                                    </p:anim>
                                    <p:animEffect>
                                      <p:cBhvr>
                                        <p:cTn id="15" dur="200"/>
                                        <p:tgtEl>
                                          <p:spTgt spid="6153"/>
                                        </p:tgtEl>
                                      </p:cBhvr>
                                    </p:animEffect>
                                  </p:childTnLst>
                                </p:cTn>
                              </p:par>
                            </p:childTnLst>
                          </p:cTn>
                        </p:par>
                        <p:par>
                          <p:cTn id="16" fill="hold" nodeType="afterGroup">
                            <p:stCondLst>
                              <p:cond delay="400"/>
                            </p:stCondLst>
                            <p:childTnLst>
                              <p:par>
                                <p:cTn id="17" presetID="12" presetClass="entr" presetSubtype="1" fill="hold" grpId="0" nodeType="afterEffect">
                                  <p:stCondLst>
                                    <p:cond delay="0"/>
                                  </p:stCondLst>
                                  <p:childTnLst>
                                    <p:set>
                                      <p:cBhvr>
                                        <p:cTn id="18" dur="1" fill="hold">
                                          <p:stCondLst>
                                            <p:cond delay="0"/>
                                          </p:stCondLst>
                                        </p:cTn>
                                        <p:tgtEl>
                                          <p:spTgt spid="6185"/>
                                        </p:tgtEl>
                                        <p:attrNameLst>
                                          <p:attrName>style.visibility</p:attrName>
                                        </p:attrNameLst>
                                      </p:cBhvr>
                                      <p:to>
                                        <p:strVal val="visible"/>
                                      </p:to>
                                    </p:set>
                                    <p:anim calcmode="lin" valueType="num">
                                      <p:cBhvr>
                                        <p:cTn id="19" dur="200"/>
                                        <p:tgtEl>
                                          <p:spTgt spid="6185"/>
                                        </p:tgtEl>
                                        <p:attrNameLst>
                                          <p:attrName>ppt_y</p:attrName>
                                        </p:attrNameLst>
                                      </p:cBhvr>
                                      <p:tavLst>
                                        <p:tav tm="0">
                                          <p:val>
                                            <p:strVal val="#ppt_y-#ppt_h*1.125000"/>
                                          </p:val>
                                        </p:tav>
                                        <p:tav tm="100000">
                                          <p:val>
                                            <p:strVal val="#ppt_y"/>
                                          </p:val>
                                        </p:tav>
                                      </p:tavLst>
                                    </p:anim>
                                    <p:animEffect>
                                      <p:cBhvr>
                                        <p:cTn id="20" dur="200"/>
                                        <p:tgtEl>
                                          <p:spTgt spid="6185"/>
                                        </p:tgtEl>
                                      </p:cBhvr>
                                    </p:animEffect>
                                  </p:childTnLst>
                                </p:cTn>
                              </p:par>
                            </p:childTnLst>
                          </p:cTn>
                        </p:par>
                        <p:par>
                          <p:cTn id="21" fill="hold" nodeType="afterGroup">
                            <p:stCondLst>
                              <p:cond delay="600"/>
                            </p:stCondLst>
                            <p:childTnLst>
                              <p:par>
                                <p:cTn id="22" presetID="12" presetClass="entr" presetSubtype="1" fill="hold" nodeType="afterEffect">
                                  <p:stCondLst>
                                    <p:cond delay="0"/>
                                  </p:stCondLst>
                                  <p:childTnLst>
                                    <p:set>
                                      <p:cBhvr>
                                        <p:cTn id="23" dur="1" fill="hold">
                                          <p:stCondLst>
                                            <p:cond delay="0"/>
                                          </p:stCondLst>
                                        </p:cTn>
                                        <p:tgtEl>
                                          <p:spTgt spid="6154"/>
                                        </p:tgtEl>
                                        <p:attrNameLst>
                                          <p:attrName>style.visibility</p:attrName>
                                        </p:attrNameLst>
                                      </p:cBhvr>
                                      <p:to>
                                        <p:strVal val="visible"/>
                                      </p:to>
                                    </p:set>
                                    <p:anim calcmode="lin" valueType="num">
                                      <p:cBhvr>
                                        <p:cTn id="24" dur="200"/>
                                        <p:tgtEl>
                                          <p:spTgt spid="6154"/>
                                        </p:tgtEl>
                                        <p:attrNameLst>
                                          <p:attrName>ppt_y</p:attrName>
                                        </p:attrNameLst>
                                      </p:cBhvr>
                                      <p:tavLst>
                                        <p:tav tm="0">
                                          <p:val>
                                            <p:strVal val="#ppt_y-#ppt_h*1.125000"/>
                                          </p:val>
                                        </p:tav>
                                        <p:tav tm="100000">
                                          <p:val>
                                            <p:strVal val="#ppt_y"/>
                                          </p:val>
                                        </p:tav>
                                      </p:tavLst>
                                    </p:anim>
                                    <p:animEffect>
                                      <p:cBhvr>
                                        <p:cTn id="25" dur="200"/>
                                        <p:tgtEl>
                                          <p:spTgt spid="6154"/>
                                        </p:tgtEl>
                                      </p:cBhvr>
                                    </p:animEffect>
                                  </p:childTnLst>
                                </p:cTn>
                              </p:par>
                            </p:childTnLst>
                          </p:cTn>
                        </p:par>
                        <p:par>
                          <p:cTn id="26" fill="hold" nodeType="afterGroup">
                            <p:stCondLst>
                              <p:cond delay="800"/>
                            </p:stCondLst>
                            <p:childTnLst>
                              <p:par>
                                <p:cTn id="27" presetID="22" presetClass="entr" presetSubtype="8" fill="hold" grpId="0" nodeType="afterEffect">
                                  <p:stCondLst>
                                    <p:cond delay="0"/>
                                  </p:stCondLst>
                                  <p:childTnLst>
                                    <p:set>
                                      <p:cBhvr>
                                        <p:cTn id="28" dur="1" fill="hold">
                                          <p:stCondLst>
                                            <p:cond delay="0"/>
                                          </p:stCondLst>
                                        </p:cTn>
                                        <p:tgtEl>
                                          <p:spTgt spid="6151"/>
                                        </p:tgtEl>
                                        <p:attrNameLst>
                                          <p:attrName>style.visibility</p:attrName>
                                        </p:attrNameLst>
                                      </p:cBhvr>
                                      <p:to>
                                        <p:strVal val="visible"/>
                                      </p:to>
                                    </p:set>
                                    <p:animEffect>
                                      <p:cBhvr>
                                        <p:cTn id="29" dur="200"/>
                                        <p:tgtEl>
                                          <p:spTgt spid="6151"/>
                                        </p:tgtEl>
                                      </p:cBhvr>
                                    </p:animEffect>
                                  </p:childTnLst>
                                </p:cTn>
                              </p:par>
                            </p:childTnLst>
                          </p:cTn>
                        </p:par>
                        <p:par>
                          <p:cTn id="30" fill="hold" nodeType="afterGroup">
                            <p:stCondLst>
                              <p:cond delay="1000"/>
                            </p:stCondLst>
                            <p:childTnLst>
                              <p:par>
                                <p:cTn id="31" presetID="49" presetClass="entr" presetSubtype="0" decel="100000" fill="hold" nodeType="afterEffect">
                                  <p:stCondLst>
                                    <p:cond delay="0"/>
                                  </p:stCondLst>
                                  <p:childTnLst>
                                    <p:set>
                                      <p:cBhvr>
                                        <p:cTn id="32" dur="1" fill="hold">
                                          <p:stCondLst>
                                            <p:cond delay="0"/>
                                          </p:stCondLst>
                                        </p:cTn>
                                        <p:tgtEl>
                                          <p:spTgt spid="6168"/>
                                        </p:tgtEl>
                                        <p:attrNameLst>
                                          <p:attrName>style.visibility</p:attrName>
                                        </p:attrNameLst>
                                      </p:cBhvr>
                                      <p:to>
                                        <p:strVal val="visible"/>
                                      </p:to>
                                    </p:set>
                                    <p:anim calcmode="lin" valueType="num">
                                      <p:cBhvr>
                                        <p:cTn id="33" dur="200" fill="hold"/>
                                        <p:tgtEl>
                                          <p:spTgt spid="6168"/>
                                        </p:tgtEl>
                                        <p:attrNameLst>
                                          <p:attrName>ppt_w</p:attrName>
                                        </p:attrNameLst>
                                      </p:cBhvr>
                                      <p:tavLst>
                                        <p:tav tm="0">
                                          <p:val>
                                            <p:fltVal val="0"/>
                                          </p:val>
                                        </p:tav>
                                        <p:tav tm="100000">
                                          <p:val>
                                            <p:strVal val="#ppt_w"/>
                                          </p:val>
                                        </p:tav>
                                      </p:tavLst>
                                    </p:anim>
                                    <p:anim calcmode="lin" valueType="num">
                                      <p:cBhvr>
                                        <p:cTn id="34" dur="200" fill="hold"/>
                                        <p:tgtEl>
                                          <p:spTgt spid="6168"/>
                                        </p:tgtEl>
                                        <p:attrNameLst>
                                          <p:attrName>ppt_h</p:attrName>
                                        </p:attrNameLst>
                                      </p:cBhvr>
                                      <p:tavLst>
                                        <p:tav tm="0">
                                          <p:val>
                                            <p:fltVal val="0"/>
                                          </p:val>
                                        </p:tav>
                                        <p:tav tm="100000">
                                          <p:val>
                                            <p:strVal val="#ppt_h"/>
                                          </p:val>
                                        </p:tav>
                                      </p:tavLst>
                                    </p:anim>
                                    <p:anim calcmode="lin" valueType="num">
                                      <p:cBhvr>
                                        <p:cTn id="35" dur="200" fill="hold"/>
                                        <p:tgtEl>
                                          <p:spTgt spid="6168"/>
                                        </p:tgtEl>
                                        <p:attrNameLst>
                                          <p:attrName>style.rotation</p:attrName>
                                        </p:attrNameLst>
                                      </p:cBhvr>
                                      <p:tavLst>
                                        <p:tav tm="0">
                                          <p:val>
                                            <p:fltVal val="360"/>
                                          </p:val>
                                        </p:tav>
                                        <p:tav tm="100000">
                                          <p:val>
                                            <p:fltVal val="0"/>
                                          </p:val>
                                        </p:tav>
                                      </p:tavLst>
                                    </p:anim>
                                    <p:animEffect>
                                      <p:cBhvr>
                                        <p:cTn id="36" dur="200"/>
                                        <p:tgtEl>
                                          <p:spTgt spid="6168"/>
                                        </p:tgtEl>
                                      </p:cBhvr>
                                    </p:animEffect>
                                  </p:childTnLst>
                                </p:cTn>
                              </p:par>
                            </p:childTnLst>
                          </p:cTn>
                        </p:par>
                        <p:par>
                          <p:cTn id="37" fill="hold" nodeType="afterGroup">
                            <p:stCondLst>
                              <p:cond delay="1200"/>
                            </p:stCondLst>
                            <p:childTnLst>
                              <p:par>
                                <p:cTn id="38" presetID="12" presetClass="entr" presetSubtype="1" fill="hold" grpId="0" nodeType="afterEffect">
                                  <p:stCondLst>
                                    <p:cond delay="0"/>
                                  </p:stCondLst>
                                  <p:childTnLst>
                                    <p:set>
                                      <p:cBhvr>
                                        <p:cTn id="39" dur="1" fill="hold">
                                          <p:stCondLst>
                                            <p:cond delay="0"/>
                                          </p:stCondLst>
                                        </p:cTn>
                                        <p:tgtEl>
                                          <p:spTgt spid="6164"/>
                                        </p:tgtEl>
                                        <p:attrNameLst>
                                          <p:attrName>style.visibility</p:attrName>
                                        </p:attrNameLst>
                                      </p:cBhvr>
                                      <p:to>
                                        <p:strVal val="visible"/>
                                      </p:to>
                                    </p:set>
                                    <p:anim calcmode="lin" valueType="num">
                                      <p:cBhvr>
                                        <p:cTn id="40" dur="200"/>
                                        <p:tgtEl>
                                          <p:spTgt spid="6164"/>
                                        </p:tgtEl>
                                        <p:attrNameLst>
                                          <p:attrName>ppt_y</p:attrName>
                                        </p:attrNameLst>
                                      </p:cBhvr>
                                      <p:tavLst>
                                        <p:tav tm="0">
                                          <p:val>
                                            <p:strVal val="#ppt_y-#ppt_h*1.125000"/>
                                          </p:val>
                                        </p:tav>
                                        <p:tav tm="100000">
                                          <p:val>
                                            <p:strVal val="#ppt_y"/>
                                          </p:val>
                                        </p:tav>
                                      </p:tavLst>
                                    </p:anim>
                                    <p:animEffect>
                                      <p:cBhvr>
                                        <p:cTn id="41" dur="200"/>
                                        <p:tgtEl>
                                          <p:spTgt spid="6164"/>
                                        </p:tgtEl>
                                      </p:cBhvr>
                                    </p:animEffect>
                                  </p:childTnLst>
                                </p:cTn>
                              </p:par>
                            </p:childTnLst>
                          </p:cTn>
                        </p:par>
                        <p:par>
                          <p:cTn id="42" fill="hold" nodeType="afterGroup">
                            <p:stCondLst>
                              <p:cond delay="1400"/>
                            </p:stCondLst>
                            <p:childTnLst>
                              <p:par>
                                <p:cTn id="43" presetID="12" presetClass="entr" presetSubtype="1" fill="hold" grpId="0" nodeType="afterEffect">
                                  <p:stCondLst>
                                    <p:cond delay="0"/>
                                  </p:stCondLst>
                                  <p:childTnLst>
                                    <p:set>
                                      <p:cBhvr>
                                        <p:cTn id="44" dur="1" fill="hold">
                                          <p:stCondLst>
                                            <p:cond delay="0"/>
                                          </p:stCondLst>
                                        </p:cTn>
                                        <p:tgtEl>
                                          <p:spTgt spid="6186"/>
                                        </p:tgtEl>
                                        <p:attrNameLst>
                                          <p:attrName>style.visibility</p:attrName>
                                        </p:attrNameLst>
                                      </p:cBhvr>
                                      <p:to>
                                        <p:strVal val="visible"/>
                                      </p:to>
                                    </p:set>
                                    <p:anim calcmode="lin" valueType="num">
                                      <p:cBhvr>
                                        <p:cTn id="45" dur="200"/>
                                        <p:tgtEl>
                                          <p:spTgt spid="6186"/>
                                        </p:tgtEl>
                                        <p:attrNameLst>
                                          <p:attrName>ppt_y</p:attrName>
                                        </p:attrNameLst>
                                      </p:cBhvr>
                                      <p:tavLst>
                                        <p:tav tm="0">
                                          <p:val>
                                            <p:strVal val="#ppt_y-#ppt_h*1.125000"/>
                                          </p:val>
                                        </p:tav>
                                        <p:tav tm="100000">
                                          <p:val>
                                            <p:strVal val="#ppt_y"/>
                                          </p:val>
                                        </p:tav>
                                      </p:tavLst>
                                    </p:anim>
                                    <p:animEffect>
                                      <p:cBhvr>
                                        <p:cTn id="46" dur="200"/>
                                        <p:tgtEl>
                                          <p:spTgt spid="6186"/>
                                        </p:tgtEl>
                                      </p:cBhvr>
                                    </p:animEffect>
                                  </p:childTnLst>
                                </p:cTn>
                              </p:par>
                            </p:childTnLst>
                          </p:cTn>
                        </p:par>
                        <p:par>
                          <p:cTn id="47" fill="hold" nodeType="afterGroup">
                            <p:stCondLst>
                              <p:cond delay="1600"/>
                            </p:stCondLst>
                            <p:childTnLst>
                              <p:par>
                                <p:cTn id="48" presetID="12" presetClass="entr" presetSubtype="1" fill="hold" nodeType="afterEffect">
                                  <p:stCondLst>
                                    <p:cond delay="0"/>
                                  </p:stCondLst>
                                  <p:childTnLst>
                                    <p:set>
                                      <p:cBhvr>
                                        <p:cTn id="49" dur="1" fill="hold">
                                          <p:stCondLst>
                                            <p:cond delay="0"/>
                                          </p:stCondLst>
                                        </p:cTn>
                                        <p:tgtEl>
                                          <p:spTgt spid="6165"/>
                                        </p:tgtEl>
                                        <p:attrNameLst>
                                          <p:attrName>style.visibility</p:attrName>
                                        </p:attrNameLst>
                                      </p:cBhvr>
                                      <p:to>
                                        <p:strVal val="visible"/>
                                      </p:to>
                                    </p:set>
                                    <p:anim calcmode="lin" valueType="num">
                                      <p:cBhvr>
                                        <p:cTn id="50" dur="200"/>
                                        <p:tgtEl>
                                          <p:spTgt spid="6165"/>
                                        </p:tgtEl>
                                        <p:attrNameLst>
                                          <p:attrName>ppt_y</p:attrName>
                                        </p:attrNameLst>
                                      </p:cBhvr>
                                      <p:tavLst>
                                        <p:tav tm="0">
                                          <p:val>
                                            <p:strVal val="#ppt_y-#ppt_h*1.125000"/>
                                          </p:val>
                                        </p:tav>
                                        <p:tav tm="100000">
                                          <p:val>
                                            <p:strVal val="#ppt_y"/>
                                          </p:val>
                                        </p:tav>
                                      </p:tavLst>
                                    </p:anim>
                                    <p:animEffect>
                                      <p:cBhvr>
                                        <p:cTn id="51" dur="200"/>
                                        <p:tgtEl>
                                          <p:spTgt spid="6165"/>
                                        </p:tgtEl>
                                      </p:cBhvr>
                                    </p:animEffect>
                                  </p:childTnLst>
                                </p:cTn>
                              </p:par>
                            </p:childTnLst>
                          </p:cTn>
                        </p:par>
                        <p:par>
                          <p:cTn id="52" fill="hold" nodeType="afterGroup">
                            <p:stCondLst>
                              <p:cond delay="1800"/>
                            </p:stCondLst>
                            <p:childTnLst>
                              <p:par>
                                <p:cTn id="53" presetID="22" presetClass="entr" presetSubtype="8" fill="hold" grpId="0" nodeType="afterEffect">
                                  <p:stCondLst>
                                    <p:cond delay="0"/>
                                  </p:stCondLst>
                                  <p:childTnLst>
                                    <p:set>
                                      <p:cBhvr>
                                        <p:cTn id="54" dur="1" fill="hold">
                                          <p:stCondLst>
                                            <p:cond delay="0"/>
                                          </p:stCondLst>
                                        </p:cTn>
                                        <p:tgtEl>
                                          <p:spTgt spid="6152"/>
                                        </p:tgtEl>
                                        <p:attrNameLst>
                                          <p:attrName>style.visibility</p:attrName>
                                        </p:attrNameLst>
                                      </p:cBhvr>
                                      <p:to>
                                        <p:strVal val="visible"/>
                                      </p:to>
                                    </p:set>
                                    <p:animEffect>
                                      <p:cBhvr>
                                        <p:cTn id="55" dur="200"/>
                                        <p:tgtEl>
                                          <p:spTgt spid="6152"/>
                                        </p:tgtEl>
                                      </p:cBhvr>
                                    </p:animEffect>
                                  </p:childTnLst>
                                </p:cTn>
                              </p:par>
                            </p:childTnLst>
                          </p:cTn>
                        </p:par>
                        <p:par>
                          <p:cTn id="56" fill="hold" nodeType="afterGroup">
                            <p:stCondLst>
                              <p:cond delay="2000"/>
                            </p:stCondLst>
                            <p:childTnLst>
                              <p:par>
                                <p:cTn id="57" presetID="49" presetClass="entr" presetSubtype="0" decel="100000" fill="hold" nodeType="afterEffect">
                                  <p:stCondLst>
                                    <p:cond delay="0"/>
                                  </p:stCondLst>
                                  <p:childTnLst>
                                    <p:set>
                                      <p:cBhvr>
                                        <p:cTn id="58" dur="1" fill="hold">
                                          <p:stCondLst>
                                            <p:cond delay="0"/>
                                          </p:stCondLst>
                                        </p:cTn>
                                        <p:tgtEl>
                                          <p:spTgt spid="6178"/>
                                        </p:tgtEl>
                                        <p:attrNameLst>
                                          <p:attrName>style.visibility</p:attrName>
                                        </p:attrNameLst>
                                      </p:cBhvr>
                                      <p:to>
                                        <p:strVal val="visible"/>
                                      </p:to>
                                    </p:set>
                                    <p:anim calcmode="lin" valueType="num">
                                      <p:cBhvr>
                                        <p:cTn id="59" dur="200" fill="hold"/>
                                        <p:tgtEl>
                                          <p:spTgt spid="6178"/>
                                        </p:tgtEl>
                                        <p:attrNameLst>
                                          <p:attrName>ppt_w</p:attrName>
                                        </p:attrNameLst>
                                      </p:cBhvr>
                                      <p:tavLst>
                                        <p:tav tm="0">
                                          <p:val>
                                            <p:fltVal val="0"/>
                                          </p:val>
                                        </p:tav>
                                        <p:tav tm="100000">
                                          <p:val>
                                            <p:strVal val="#ppt_w"/>
                                          </p:val>
                                        </p:tav>
                                      </p:tavLst>
                                    </p:anim>
                                    <p:anim calcmode="lin" valueType="num">
                                      <p:cBhvr>
                                        <p:cTn id="60" dur="200" fill="hold"/>
                                        <p:tgtEl>
                                          <p:spTgt spid="6178"/>
                                        </p:tgtEl>
                                        <p:attrNameLst>
                                          <p:attrName>ppt_h</p:attrName>
                                        </p:attrNameLst>
                                      </p:cBhvr>
                                      <p:tavLst>
                                        <p:tav tm="0">
                                          <p:val>
                                            <p:fltVal val="0"/>
                                          </p:val>
                                        </p:tav>
                                        <p:tav tm="100000">
                                          <p:val>
                                            <p:strVal val="#ppt_h"/>
                                          </p:val>
                                        </p:tav>
                                      </p:tavLst>
                                    </p:anim>
                                    <p:anim calcmode="lin" valueType="num">
                                      <p:cBhvr>
                                        <p:cTn id="61" dur="200" fill="hold"/>
                                        <p:tgtEl>
                                          <p:spTgt spid="6178"/>
                                        </p:tgtEl>
                                        <p:attrNameLst>
                                          <p:attrName>style.rotation</p:attrName>
                                        </p:attrNameLst>
                                      </p:cBhvr>
                                      <p:tavLst>
                                        <p:tav tm="0">
                                          <p:val>
                                            <p:fltVal val="360"/>
                                          </p:val>
                                        </p:tav>
                                        <p:tav tm="100000">
                                          <p:val>
                                            <p:fltVal val="0"/>
                                          </p:val>
                                        </p:tav>
                                      </p:tavLst>
                                    </p:anim>
                                    <p:animEffect>
                                      <p:cBhvr>
                                        <p:cTn id="62" dur="200"/>
                                        <p:tgtEl>
                                          <p:spTgt spid="6178"/>
                                        </p:tgtEl>
                                      </p:cBhvr>
                                    </p:animEffect>
                                  </p:childTnLst>
                                </p:cTn>
                              </p:par>
                            </p:childTnLst>
                          </p:cTn>
                        </p:par>
                        <p:par>
                          <p:cTn id="63" fill="hold" nodeType="afterGroup">
                            <p:stCondLst>
                              <p:cond delay="2200"/>
                            </p:stCondLst>
                            <p:childTnLst>
                              <p:par>
                                <p:cTn id="64" presetID="12" presetClass="entr" presetSubtype="1" fill="hold" grpId="0" nodeType="afterEffect">
                                  <p:stCondLst>
                                    <p:cond delay="0"/>
                                  </p:stCondLst>
                                  <p:childTnLst>
                                    <p:set>
                                      <p:cBhvr>
                                        <p:cTn id="65" dur="1" fill="hold">
                                          <p:stCondLst>
                                            <p:cond delay="0"/>
                                          </p:stCondLst>
                                        </p:cTn>
                                        <p:tgtEl>
                                          <p:spTgt spid="6174"/>
                                        </p:tgtEl>
                                        <p:attrNameLst>
                                          <p:attrName>style.visibility</p:attrName>
                                        </p:attrNameLst>
                                      </p:cBhvr>
                                      <p:to>
                                        <p:strVal val="visible"/>
                                      </p:to>
                                    </p:set>
                                    <p:anim calcmode="lin" valueType="num">
                                      <p:cBhvr>
                                        <p:cTn id="66" dur="200"/>
                                        <p:tgtEl>
                                          <p:spTgt spid="6174"/>
                                        </p:tgtEl>
                                        <p:attrNameLst>
                                          <p:attrName>ppt_y</p:attrName>
                                        </p:attrNameLst>
                                      </p:cBhvr>
                                      <p:tavLst>
                                        <p:tav tm="0">
                                          <p:val>
                                            <p:strVal val="#ppt_y-#ppt_h*1.125000"/>
                                          </p:val>
                                        </p:tav>
                                        <p:tav tm="100000">
                                          <p:val>
                                            <p:strVal val="#ppt_y"/>
                                          </p:val>
                                        </p:tav>
                                      </p:tavLst>
                                    </p:anim>
                                    <p:animEffect>
                                      <p:cBhvr>
                                        <p:cTn id="67" dur="200"/>
                                        <p:tgtEl>
                                          <p:spTgt spid="6174"/>
                                        </p:tgtEl>
                                      </p:cBhvr>
                                    </p:animEffect>
                                  </p:childTnLst>
                                </p:cTn>
                              </p:par>
                            </p:childTnLst>
                          </p:cTn>
                        </p:par>
                        <p:par>
                          <p:cTn id="68" fill="hold" nodeType="afterGroup">
                            <p:stCondLst>
                              <p:cond delay="2400"/>
                            </p:stCondLst>
                            <p:childTnLst>
                              <p:par>
                                <p:cTn id="69" presetID="12" presetClass="entr" presetSubtype="1" fill="hold" grpId="0" nodeType="afterEffect">
                                  <p:stCondLst>
                                    <p:cond delay="0"/>
                                  </p:stCondLst>
                                  <p:childTnLst>
                                    <p:set>
                                      <p:cBhvr>
                                        <p:cTn id="70" dur="1" fill="hold">
                                          <p:stCondLst>
                                            <p:cond delay="0"/>
                                          </p:stCondLst>
                                        </p:cTn>
                                        <p:tgtEl>
                                          <p:spTgt spid="6187"/>
                                        </p:tgtEl>
                                        <p:attrNameLst>
                                          <p:attrName>style.visibility</p:attrName>
                                        </p:attrNameLst>
                                      </p:cBhvr>
                                      <p:to>
                                        <p:strVal val="visible"/>
                                      </p:to>
                                    </p:set>
                                    <p:anim calcmode="lin" valueType="num">
                                      <p:cBhvr>
                                        <p:cTn id="71" dur="200"/>
                                        <p:tgtEl>
                                          <p:spTgt spid="6187"/>
                                        </p:tgtEl>
                                        <p:attrNameLst>
                                          <p:attrName>ppt_y</p:attrName>
                                        </p:attrNameLst>
                                      </p:cBhvr>
                                      <p:tavLst>
                                        <p:tav tm="0">
                                          <p:val>
                                            <p:strVal val="#ppt_y-#ppt_h*1.125000"/>
                                          </p:val>
                                        </p:tav>
                                        <p:tav tm="100000">
                                          <p:val>
                                            <p:strVal val="#ppt_y"/>
                                          </p:val>
                                        </p:tav>
                                      </p:tavLst>
                                    </p:anim>
                                    <p:animEffect>
                                      <p:cBhvr>
                                        <p:cTn id="72" dur="200"/>
                                        <p:tgtEl>
                                          <p:spTgt spid="6187"/>
                                        </p:tgtEl>
                                      </p:cBhvr>
                                    </p:animEffect>
                                  </p:childTnLst>
                                </p:cTn>
                              </p:par>
                            </p:childTnLst>
                          </p:cTn>
                        </p:par>
                        <p:par>
                          <p:cTn id="73" fill="hold" nodeType="afterGroup">
                            <p:stCondLst>
                              <p:cond delay="2600"/>
                            </p:stCondLst>
                            <p:childTnLst>
                              <p:par>
                                <p:cTn id="74" presetID="12" presetClass="entr" presetSubtype="1" fill="hold" nodeType="afterEffect">
                                  <p:stCondLst>
                                    <p:cond delay="0"/>
                                  </p:stCondLst>
                                  <p:childTnLst>
                                    <p:set>
                                      <p:cBhvr>
                                        <p:cTn id="75" dur="1" fill="hold">
                                          <p:stCondLst>
                                            <p:cond delay="0"/>
                                          </p:stCondLst>
                                        </p:cTn>
                                        <p:tgtEl>
                                          <p:spTgt spid="6175"/>
                                        </p:tgtEl>
                                        <p:attrNameLst>
                                          <p:attrName>style.visibility</p:attrName>
                                        </p:attrNameLst>
                                      </p:cBhvr>
                                      <p:to>
                                        <p:strVal val="visible"/>
                                      </p:to>
                                    </p:set>
                                    <p:anim calcmode="lin" valueType="num">
                                      <p:cBhvr>
                                        <p:cTn id="76" dur="200"/>
                                        <p:tgtEl>
                                          <p:spTgt spid="6175"/>
                                        </p:tgtEl>
                                        <p:attrNameLst>
                                          <p:attrName>ppt_y</p:attrName>
                                        </p:attrNameLst>
                                      </p:cBhvr>
                                      <p:tavLst>
                                        <p:tav tm="0">
                                          <p:val>
                                            <p:strVal val="#ppt_y-#ppt_h*1.125000"/>
                                          </p:val>
                                        </p:tav>
                                        <p:tav tm="100000">
                                          <p:val>
                                            <p:strVal val="#ppt_y"/>
                                          </p:val>
                                        </p:tav>
                                      </p:tavLst>
                                    </p:anim>
                                    <p:animEffect>
                                      <p:cBhvr>
                                        <p:cTn id="77" dur="200"/>
                                        <p:tgtEl>
                                          <p:spTgt spid="6175"/>
                                        </p:tgtEl>
                                      </p:cBhvr>
                                    </p:animEffect>
                                  </p:childTnLst>
                                </p:cTn>
                              </p:par>
                            </p:childTnLst>
                          </p:cTn>
                        </p:par>
                        <p:par>
                          <p:cTn id="78" fill="hold" nodeType="afterGroup">
                            <p:stCondLst>
                              <p:cond delay="2800"/>
                            </p:stCondLst>
                            <p:childTnLst>
                              <p:par>
                                <p:cTn id="79" presetID="10" presetClass="exit" presetSubtype="0" fill="hold" nodeType="afterEffect">
                                  <p:stCondLst>
                                    <p:cond delay="0"/>
                                  </p:stCondLst>
                                  <p:childTnLst>
                                    <p:anim calcmode="lin" valueType="num">
                                      <p:cBhvr>
                                        <p:cTn id="80" dur="500"/>
                                        <p:tgtEl>
                                          <p:spTgt spid="6157"/>
                                        </p:tgtEl>
                                        <p:attrNameLst>
                                          <p:attrName>ppt_w</p:attrName>
                                        </p:attrNameLst>
                                      </p:cBhvr>
                                      <p:tavLst>
                                        <p:tav tm="0">
                                          <p:val>
                                            <p:strVal val="ppt_w"/>
                                          </p:val>
                                        </p:tav>
                                        <p:tav tm="100000">
                                          <p:val>
                                            <p:fltVal val="0"/>
                                          </p:val>
                                        </p:tav>
                                      </p:tavLst>
                                    </p:anim>
                                    <p:anim calcmode="lin" valueType="num">
                                      <p:cBhvr>
                                        <p:cTn id="81" dur="500"/>
                                        <p:tgtEl>
                                          <p:spTgt spid="6157"/>
                                        </p:tgtEl>
                                        <p:attrNameLst>
                                          <p:attrName>ppt_h</p:attrName>
                                        </p:attrNameLst>
                                      </p:cBhvr>
                                      <p:tavLst>
                                        <p:tav tm="0">
                                          <p:val>
                                            <p:strVal val="ppt_h"/>
                                          </p:val>
                                        </p:tav>
                                        <p:tav tm="100000">
                                          <p:val>
                                            <p:fltVal val="0"/>
                                          </p:val>
                                        </p:tav>
                                      </p:tavLst>
                                    </p:anim>
                                    <p:animEffect>
                                      <p:cBhvr>
                                        <p:cTn id="82" dur="500"/>
                                        <p:tgtEl>
                                          <p:spTgt spid="6157"/>
                                        </p:tgtEl>
                                      </p:cBhvr>
                                    </p:animEffect>
                                    <p:anim calcmode="lin" valueType="num">
                                      <p:cBhvr>
                                        <p:cTn id="83" dur="500"/>
                                        <p:tgtEl>
                                          <p:spTgt spid="6157"/>
                                        </p:tgtEl>
                                        <p:attrNameLst>
                                          <p:attrName>ppt_x</p:attrName>
                                        </p:attrNameLst>
                                      </p:cBhvr>
                                      <p:tavLst>
                                        <p:tav tm="0">
                                          <p:val>
                                            <p:strVal val="ppt_x"/>
                                          </p:val>
                                        </p:tav>
                                        <p:tav tm="100000">
                                          <p:val>
                                            <p:fltVal val="0.5"/>
                                          </p:val>
                                        </p:tav>
                                      </p:tavLst>
                                    </p:anim>
                                    <p:anim calcmode="lin" valueType="num">
                                      <p:cBhvr>
                                        <p:cTn id="84" dur="500"/>
                                        <p:tgtEl>
                                          <p:spTgt spid="6157"/>
                                        </p:tgtEl>
                                        <p:attrNameLst>
                                          <p:attrName>ppt_y</p:attrName>
                                        </p:attrNameLst>
                                      </p:cBhvr>
                                      <p:tavLst>
                                        <p:tav tm="0">
                                          <p:val>
                                            <p:strVal val="ppt_y"/>
                                          </p:val>
                                        </p:tav>
                                        <p:tav tm="100000">
                                          <p:val>
                                            <p:fltVal val="0.5"/>
                                          </p:val>
                                        </p:tav>
                                      </p:tavLst>
                                    </p:anim>
                                    <p:set>
                                      <p:cBhvr>
                                        <p:cTn id="85" dur="1" fill="hold">
                                          <p:stCondLst>
                                            <p:cond delay="499"/>
                                          </p:stCondLst>
                                        </p:cTn>
                                        <p:tgtEl>
                                          <p:spTgt spid="6157"/>
                                        </p:tgtEl>
                                        <p:attrNameLst>
                                          <p:attrName>style.visibility</p:attrName>
                                        </p:attrNameLst>
                                      </p:cBhvr>
                                      <p:to>
                                        <p:strVal val="hidden"/>
                                      </p:to>
                                    </p:set>
                                  </p:childTnLst>
                                </p:cTn>
                              </p:par>
                              <p:par>
                                <p:cTn id="86" presetID="10" presetClass="exit" presetSubtype="0" fill="hold" grpId="1" nodeType="withEffect">
                                  <p:stCondLst>
                                    <p:cond delay="0"/>
                                  </p:stCondLst>
                                  <p:childTnLst>
                                    <p:anim calcmode="lin" valueType="num">
                                      <p:cBhvr>
                                        <p:cTn id="87" dur="500"/>
                                        <p:tgtEl>
                                          <p:spTgt spid="6153"/>
                                        </p:tgtEl>
                                        <p:attrNameLst>
                                          <p:attrName>ppt_w</p:attrName>
                                        </p:attrNameLst>
                                      </p:cBhvr>
                                      <p:tavLst>
                                        <p:tav tm="0">
                                          <p:val>
                                            <p:strVal val="ppt_w"/>
                                          </p:val>
                                        </p:tav>
                                        <p:tav tm="100000">
                                          <p:val>
                                            <p:fltVal val="0"/>
                                          </p:val>
                                        </p:tav>
                                      </p:tavLst>
                                    </p:anim>
                                    <p:anim calcmode="lin" valueType="num">
                                      <p:cBhvr>
                                        <p:cTn id="88" dur="500"/>
                                        <p:tgtEl>
                                          <p:spTgt spid="6153"/>
                                        </p:tgtEl>
                                        <p:attrNameLst>
                                          <p:attrName>ppt_h</p:attrName>
                                        </p:attrNameLst>
                                      </p:cBhvr>
                                      <p:tavLst>
                                        <p:tav tm="0">
                                          <p:val>
                                            <p:strVal val="ppt_h"/>
                                          </p:val>
                                        </p:tav>
                                        <p:tav tm="100000">
                                          <p:val>
                                            <p:fltVal val="0"/>
                                          </p:val>
                                        </p:tav>
                                      </p:tavLst>
                                    </p:anim>
                                    <p:animEffect>
                                      <p:cBhvr>
                                        <p:cTn id="89" dur="500"/>
                                        <p:tgtEl>
                                          <p:spTgt spid="6153"/>
                                        </p:tgtEl>
                                      </p:cBhvr>
                                    </p:animEffect>
                                    <p:anim calcmode="lin" valueType="num">
                                      <p:cBhvr>
                                        <p:cTn id="90" dur="500"/>
                                        <p:tgtEl>
                                          <p:spTgt spid="6153"/>
                                        </p:tgtEl>
                                        <p:attrNameLst>
                                          <p:attrName>ppt_x</p:attrName>
                                        </p:attrNameLst>
                                      </p:cBhvr>
                                      <p:tavLst>
                                        <p:tav tm="0">
                                          <p:val>
                                            <p:strVal val="ppt_x"/>
                                          </p:val>
                                        </p:tav>
                                        <p:tav tm="100000">
                                          <p:val>
                                            <p:fltVal val="0.5"/>
                                          </p:val>
                                        </p:tav>
                                      </p:tavLst>
                                    </p:anim>
                                    <p:anim calcmode="lin" valueType="num">
                                      <p:cBhvr>
                                        <p:cTn id="91" dur="500"/>
                                        <p:tgtEl>
                                          <p:spTgt spid="6153"/>
                                        </p:tgtEl>
                                        <p:attrNameLst>
                                          <p:attrName>ppt_y</p:attrName>
                                        </p:attrNameLst>
                                      </p:cBhvr>
                                      <p:tavLst>
                                        <p:tav tm="0">
                                          <p:val>
                                            <p:strVal val="ppt_y"/>
                                          </p:val>
                                        </p:tav>
                                        <p:tav tm="100000">
                                          <p:val>
                                            <p:fltVal val="0.5"/>
                                          </p:val>
                                        </p:tav>
                                      </p:tavLst>
                                    </p:anim>
                                    <p:set>
                                      <p:cBhvr>
                                        <p:cTn id="92" dur="1" fill="hold">
                                          <p:stCondLst>
                                            <p:cond delay="499"/>
                                          </p:stCondLst>
                                        </p:cTn>
                                        <p:tgtEl>
                                          <p:spTgt spid="6153"/>
                                        </p:tgtEl>
                                        <p:attrNameLst>
                                          <p:attrName>style.visibility</p:attrName>
                                        </p:attrNameLst>
                                      </p:cBhvr>
                                      <p:to>
                                        <p:strVal val="hidden"/>
                                      </p:to>
                                    </p:set>
                                  </p:childTnLst>
                                </p:cTn>
                              </p:par>
                              <p:par>
                                <p:cTn id="93" presetID="10" presetClass="exit" presetSubtype="0" fill="hold" grpId="1" nodeType="withEffect">
                                  <p:stCondLst>
                                    <p:cond delay="0"/>
                                  </p:stCondLst>
                                  <p:childTnLst>
                                    <p:anim calcmode="lin" valueType="num">
                                      <p:cBhvr>
                                        <p:cTn id="94" dur="500"/>
                                        <p:tgtEl>
                                          <p:spTgt spid="6185"/>
                                        </p:tgtEl>
                                        <p:attrNameLst>
                                          <p:attrName>ppt_w</p:attrName>
                                        </p:attrNameLst>
                                      </p:cBhvr>
                                      <p:tavLst>
                                        <p:tav tm="0">
                                          <p:val>
                                            <p:strVal val="ppt_w"/>
                                          </p:val>
                                        </p:tav>
                                        <p:tav tm="100000">
                                          <p:val>
                                            <p:fltVal val="0"/>
                                          </p:val>
                                        </p:tav>
                                      </p:tavLst>
                                    </p:anim>
                                    <p:anim calcmode="lin" valueType="num">
                                      <p:cBhvr>
                                        <p:cTn id="95" dur="500"/>
                                        <p:tgtEl>
                                          <p:spTgt spid="6185"/>
                                        </p:tgtEl>
                                        <p:attrNameLst>
                                          <p:attrName>ppt_h</p:attrName>
                                        </p:attrNameLst>
                                      </p:cBhvr>
                                      <p:tavLst>
                                        <p:tav tm="0">
                                          <p:val>
                                            <p:strVal val="ppt_h"/>
                                          </p:val>
                                        </p:tav>
                                        <p:tav tm="100000">
                                          <p:val>
                                            <p:fltVal val="0"/>
                                          </p:val>
                                        </p:tav>
                                      </p:tavLst>
                                    </p:anim>
                                    <p:animEffect>
                                      <p:cBhvr>
                                        <p:cTn id="96" dur="500"/>
                                        <p:tgtEl>
                                          <p:spTgt spid="6185"/>
                                        </p:tgtEl>
                                      </p:cBhvr>
                                    </p:animEffect>
                                    <p:anim calcmode="lin" valueType="num">
                                      <p:cBhvr>
                                        <p:cTn id="97" dur="500"/>
                                        <p:tgtEl>
                                          <p:spTgt spid="6185"/>
                                        </p:tgtEl>
                                        <p:attrNameLst>
                                          <p:attrName>ppt_x</p:attrName>
                                        </p:attrNameLst>
                                      </p:cBhvr>
                                      <p:tavLst>
                                        <p:tav tm="0">
                                          <p:val>
                                            <p:strVal val="ppt_x"/>
                                          </p:val>
                                        </p:tav>
                                        <p:tav tm="100000">
                                          <p:val>
                                            <p:fltVal val="0.5"/>
                                          </p:val>
                                        </p:tav>
                                      </p:tavLst>
                                    </p:anim>
                                    <p:anim calcmode="lin" valueType="num">
                                      <p:cBhvr>
                                        <p:cTn id="98" dur="500"/>
                                        <p:tgtEl>
                                          <p:spTgt spid="6185"/>
                                        </p:tgtEl>
                                        <p:attrNameLst>
                                          <p:attrName>ppt_y</p:attrName>
                                        </p:attrNameLst>
                                      </p:cBhvr>
                                      <p:tavLst>
                                        <p:tav tm="0">
                                          <p:val>
                                            <p:strVal val="ppt_y"/>
                                          </p:val>
                                        </p:tav>
                                        <p:tav tm="100000">
                                          <p:val>
                                            <p:fltVal val="0.5"/>
                                          </p:val>
                                        </p:tav>
                                      </p:tavLst>
                                    </p:anim>
                                    <p:set>
                                      <p:cBhvr>
                                        <p:cTn id="99" dur="1" fill="hold">
                                          <p:stCondLst>
                                            <p:cond delay="499"/>
                                          </p:stCondLst>
                                        </p:cTn>
                                        <p:tgtEl>
                                          <p:spTgt spid="6185"/>
                                        </p:tgtEl>
                                        <p:attrNameLst>
                                          <p:attrName>style.visibility</p:attrName>
                                        </p:attrNameLst>
                                      </p:cBhvr>
                                      <p:to>
                                        <p:strVal val="hidden"/>
                                      </p:to>
                                    </p:set>
                                  </p:childTnLst>
                                </p:cTn>
                              </p:par>
                              <p:par>
                                <p:cTn id="100" presetID="10" presetClass="exit" presetSubtype="0" fill="hold" nodeType="withEffect">
                                  <p:stCondLst>
                                    <p:cond delay="0"/>
                                  </p:stCondLst>
                                  <p:childTnLst>
                                    <p:anim calcmode="lin" valueType="num">
                                      <p:cBhvr>
                                        <p:cTn id="101" dur="500"/>
                                        <p:tgtEl>
                                          <p:spTgt spid="6154"/>
                                        </p:tgtEl>
                                        <p:attrNameLst>
                                          <p:attrName>ppt_w</p:attrName>
                                        </p:attrNameLst>
                                      </p:cBhvr>
                                      <p:tavLst>
                                        <p:tav tm="0">
                                          <p:val>
                                            <p:strVal val="ppt_w"/>
                                          </p:val>
                                        </p:tav>
                                        <p:tav tm="100000">
                                          <p:val>
                                            <p:fltVal val="0"/>
                                          </p:val>
                                        </p:tav>
                                      </p:tavLst>
                                    </p:anim>
                                    <p:anim calcmode="lin" valueType="num">
                                      <p:cBhvr>
                                        <p:cTn id="102" dur="500"/>
                                        <p:tgtEl>
                                          <p:spTgt spid="6154"/>
                                        </p:tgtEl>
                                        <p:attrNameLst>
                                          <p:attrName>ppt_h</p:attrName>
                                        </p:attrNameLst>
                                      </p:cBhvr>
                                      <p:tavLst>
                                        <p:tav tm="0">
                                          <p:val>
                                            <p:strVal val="ppt_h"/>
                                          </p:val>
                                        </p:tav>
                                        <p:tav tm="100000">
                                          <p:val>
                                            <p:fltVal val="0"/>
                                          </p:val>
                                        </p:tav>
                                      </p:tavLst>
                                    </p:anim>
                                    <p:animEffect>
                                      <p:cBhvr>
                                        <p:cTn id="103" dur="500"/>
                                        <p:tgtEl>
                                          <p:spTgt spid="6154"/>
                                        </p:tgtEl>
                                      </p:cBhvr>
                                    </p:animEffect>
                                    <p:anim calcmode="lin" valueType="num">
                                      <p:cBhvr>
                                        <p:cTn id="104" dur="500"/>
                                        <p:tgtEl>
                                          <p:spTgt spid="6154"/>
                                        </p:tgtEl>
                                        <p:attrNameLst>
                                          <p:attrName>ppt_x</p:attrName>
                                        </p:attrNameLst>
                                      </p:cBhvr>
                                      <p:tavLst>
                                        <p:tav tm="0">
                                          <p:val>
                                            <p:strVal val="ppt_x"/>
                                          </p:val>
                                        </p:tav>
                                        <p:tav tm="100000">
                                          <p:val>
                                            <p:fltVal val="0.5"/>
                                          </p:val>
                                        </p:tav>
                                      </p:tavLst>
                                    </p:anim>
                                    <p:anim calcmode="lin" valueType="num">
                                      <p:cBhvr>
                                        <p:cTn id="105" dur="500"/>
                                        <p:tgtEl>
                                          <p:spTgt spid="6154"/>
                                        </p:tgtEl>
                                        <p:attrNameLst>
                                          <p:attrName>ppt_y</p:attrName>
                                        </p:attrNameLst>
                                      </p:cBhvr>
                                      <p:tavLst>
                                        <p:tav tm="0">
                                          <p:val>
                                            <p:strVal val="ppt_y"/>
                                          </p:val>
                                        </p:tav>
                                        <p:tav tm="100000">
                                          <p:val>
                                            <p:fltVal val="0.5"/>
                                          </p:val>
                                        </p:tav>
                                      </p:tavLst>
                                    </p:anim>
                                    <p:set>
                                      <p:cBhvr>
                                        <p:cTn id="106" dur="1" fill="hold">
                                          <p:stCondLst>
                                            <p:cond delay="499"/>
                                          </p:stCondLst>
                                        </p:cTn>
                                        <p:tgtEl>
                                          <p:spTgt spid="6154"/>
                                        </p:tgtEl>
                                        <p:attrNameLst>
                                          <p:attrName>style.visibility</p:attrName>
                                        </p:attrNameLst>
                                      </p:cBhvr>
                                      <p:to>
                                        <p:strVal val="hidden"/>
                                      </p:to>
                                    </p:set>
                                  </p:childTnLst>
                                </p:cTn>
                              </p:par>
                              <p:par>
                                <p:cTn id="107" presetID="10" presetClass="exit" presetSubtype="0" fill="hold" grpId="1" nodeType="withEffect">
                                  <p:stCondLst>
                                    <p:cond delay="0"/>
                                  </p:stCondLst>
                                  <p:childTnLst>
                                    <p:anim calcmode="lin" valueType="num">
                                      <p:cBhvr>
                                        <p:cTn id="108" dur="500"/>
                                        <p:tgtEl>
                                          <p:spTgt spid="6151"/>
                                        </p:tgtEl>
                                        <p:attrNameLst>
                                          <p:attrName>ppt_w</p:attrName>
                                        </p:attrNameLst>
                                      </p:cBhvr>
                                      <p:tavLst>
                                        <p:tav tm="0">
                                          <p:val>
                                            <p:strVal val="ppt_w"/>
                                          </p:val>
                                        </p:tav>
                                        <p:tav tm="100000">
                                          <p:val>
                                            <p:fltVal val="0"/>
                                          </p:val>
                                        </p:tav>
                                      </p:tavLst>
                                    </p:anim>
                                    <p:anim calcmode="lin" valueType="num">
                                      <p:cBhvr>
                                        <p:cTn id="109" dur="500"/>
                                        <p:tgtEl>
                                          <p:spTgt spid="6151"/>
                                        </p:tgtEl>
                                        <p:attrNameLst>
                                          <p:attrName>ppt_h</p:attrName>
                                        </p:attrNameLst>
                                      </p:cBhvr>
                                      <p:tavLst>
                                        <p:tav tm="0">
                                          <p:val>
                                            <p:strVal val="ppt_h"/>
                                          </p:val>
                                        </p:tav>
                                        <p:tav tm="100000">
                                          <p:val>
                                            <p:fltVal val="0"/>
                                          </p:val>
                                        </p:tav>
                                      </p:tavLst>
                                    </p:anim>
                                    <p:animEffect>
                                      <p:cBhvr>
                                        <p:cTn id="110" dur="500"/>
                                        <p:tgtEl>
                                          <p:spTgt spid="6151"/>
                                        </p:tgtEl>
                                      </p:cBhvr>
                                    </p:animEffect>
                                    <p:anim calcmode="lin" valueType="num">
                                      <p:cBhvr>
                                        <p:cTn id="111" dur="500"/>
                                        <p:tgtEl>
                                          <p:spTgt spid="6151"/>
                                        </p:tgtEl>
                                        <p:attrNameLst>
                                          <p:attrName>ppt_x</p:attrName>
                                        </p:attrNameLst>
                                      </p:cBhvr>
                                      <p:tavLst>
                                        <p:tav tm="0">
                                          <p:val>
                                            <p:strVal val="ppt_x"/>
                                          </p:val>
                                        </p:tav>
                                        <p:tav tm="100000">
                                          <p:val>
                                            <p:fltVal val="0.5"/>
                                          </p:val>
                                        </p:tav>
                                      </p:tavLst>
                                    </p:anim>
                                    <p:anim calcmode="lin" valueType="num">
                                      <p:cBhvr>
                                        <p:cTn id="112" dur="500"/>
                                        <p:tgtEl>
                                          <p:spTgt spid="6151"/>
                                        </p:tgtEl>
                                        <p:attrNameLst>
                                          <p:attrName>ppt_y</p:attrName>
                                        </p:attrNameLst>
                                      </p:cBhvr>
                                      <p:tavLst>
                                        <p:tav tm="0">
                                          <p:val>
                                            <p:strVal val="ppt_y"/>
                                          </p:val>
                                        </p:tav>
                                        <p:tav tm="100000">
                                          <p:val>
                                            <p:fltVal val="0.5"/>
                                          </p:val>
                                        </p:tav>
                                      </p:tavLst>
                                    </p:anim>
                                    <p:set>
                                      <p:cBhvr>
                                        <p:cTn id="113" dur="1" fill="hold">
                                          <p:stCondLst>
                                            <p:cond delay="499"/>
                                          </p:stCondLst>
                                        </p:cTn>
                                        <p:tgtEl>
                                          <p:spTgt spid="6151"/>
                                        </p:tgtEl>
                                        <p:attrNameLst>
                                          <p:attrName>style.visibility</p:attrName>
                                        </p:attrNameLst>
                                      </p:cBhvr>
                                      <p:to>
                                        <p:strVal val="hidden"/>
                                      </p:to>
                                    </p:set>
                                  </p:childTnLst>
                                </p:cTn>
                              </p:par>
                              <p:par>
                                <p:cTn id="114" presetID="10" presetClass="exit" presetSubtype="0" fill="hold" nodeType="withEffect">
                                  <p:stCondLst>
                                    <p:cond delay="0"/>
                                  </p:stCondLst>
                                  <p:childTnLst>
                                    <p:anim calcmode="lin" valueType="num">
                                      <p:cBhvr>
                                        <p:cTn id="115" dur="500"/>
                                        <p:tgtEl>
                                          <p:spTgt spid="6168"/>
                                        </p:tgtEl>
                                        <p:attrNameLst>
                                          <p:attrName>ppt_w</p:attrName>
                                        </p:attrNameLst>
                                      </p:cBhvr>
                                      <p:tavLst>
                                        <p:tav tm="0">
                                          <p:val>
                                            <p:strVal val="ppt_w"/>
                                          </p:val>
                                        </p:tav>
                                        <p:tav tm="100000">
                                          <p:val>
                                            <p:fltVal val="0"/>
                                          </p:val>
                                        </p:tav>
                                      </p:tavLst>
                                    </p:anim>
                                    <p:anim calcmode="lin" valueType="num">
                                      <p:cBhvr>
                                        <p:cTn id="116" dur="500"/>
                                        <p:tgtEl>
                                          <p:spTgt spid="6168"/>
                                        </p:tgtEl>
                                        <p:attrNameLst>
                                          <p:attrName>ppt_h</p:attrName>
                                        </p:attrNameLst>
                                      </p:cBhvr>
                                      <p:tavLst>
                                        <p:tav tm="0">
                                          <p:val>
                                            <p:strVal val="ppt_h"/>
                                          </p:val>
                                        </p:tav>
                                        <p:tav tm="100000">
                                          <p:val>
                                            <p:fltVal val="0"/>
                                          </p:val>
                                        </p:tav>
                                      </p:tavLst>
                                    </p:anim>
                                    <p:animEffect>
                                      <p:cBhvr>
                                        <p:cTn id="117" dur="500"/>
                                        <p:tgtEl>
                                          <p:spTgt spid="6168"/>
                                        </p:tgtEl>
                                      </p:cBhvr>
                                    </p:animEffect>
                                    <p:anim calcmode="lin" valueType="num">
                                      <p:cBhvr>
                                        <p:cTn id="118" dur="500"/>
                                        <p:tgtEl>
                                          <p:spTgt spid="6168"/>
                                        </p:tgtEl>
                                        <p:attrNameLst>
                                          <p:attrName>ppt_x</p:attrName>
                                        </p:attrNameLst>
                                      </p:cBhvr>
                                      <p:tavLst>
                                        <p:tav tm="0">
                                          <p:val>
                                            <p:strVal val="ppt_x"/>
                                          </p:val>
                                        </p:tav>
                                        <p:tav tm="100000">
                                          <p:val>
                                            <p:fltVal val="0.5"/>
                                          </p:val>
                                        </p:tav>
                                      </p:tavLst>
                                    </p:anim>
                                    <p:anim calcmode="lin" valueType="num">
                                      <p:cBhvr>
                                        <p:cTn id="119" dur="500"/>
                                        <p:tgtEl>
                                          <p:spTgt spid="6168"/>
                                        </p:tgtEl>
                                        <p:attrNameLst>
                                          <p:attrName>ppt_y</p:attrName>
                                        </p:attrNameLst>
                                      </p:cBhvr>
                                      <p:tavLst>
                                        <p:tav tm="0">
                                          <p:val>
                                            <p:strVal val="ppt_y"/>
                                          </p:val>
                                        </p:tav>
                                        <p:tav tm="100000">
                                          <p:val>
                                            <p:fltVal val="0.5"/>
                                          </p:val>
                                        </p:tav>
                                      </p:tavLst>
                                    </p:anim>
                                    <p:set>
                                      <p:cBhvr>
                                        <p:cTn id="120" dur="1" fill="hold">
                                          <p:stCondLst>
                                            <p:cond delay="499"/>
                                          </p:stCondLst>
                                        </p:cTn>
                                        <p:tgtEl>
                                          <p:spTgt spid="6168"/>
                                        </p:tgtEl>
                                        <p:attrNameLst>
                                          <p:attrName>style.visibility</p:attrName>
                                        </p:attrNameLst>
                                      </p:cBhvr>
                                      <p:to>
                                        <p:strVal val="hidden"/>
                                      </p:to>
                                    </p:set>
                                  </p:childTnLst>
                                </p:cTn>
                              </p:par>
                              <p:par>
                                <p:cTn id="121" presetID="10" presetClass="exit" presetSubtype="0" fill="hold" grpId="1" nodeType="withEffect">
                                  <p:stCondLst>
                                    <p:cond delay="0"/>
                                  </p:stCondLst>
                                  <p:childTnLst>
                                    <p:anim calcmode="lin" valueType="num">
                                      <p:cBhvr>
                                        <p:cTn id="122" dur="500"/>
                                        <p:tgtEl>
                                          <p:spTgt spid="6164"/>
                                        </p:tgtEl>
                                        <p:attrNameLst>
                                          <p:attrName>ppt_w</p:attrName>
                                        </p:attrNameLst>
                                      </p:cBhvr>
                                      <p:tavLst>
                                        <p:tav tm="0">
                                          <p:val>
                                            <p:strVal val="ppt_w"/>
                                          </p:val>
                                        </p:tav>
                                        <p:tav tm="100000">
                                          <p:val>
                                            <p:fltVal val="0"/>
                                          </p:val>
                                        </p:tav>
                                      </p:tavLst>
                                    </p:anim>
                                    <p:anim calcmode="lin" valueType="num">
                                      <p:cBhvr>
                                        <p:cTn id="123" dur="500"/>
                                        <p:tgtEl>
                                          <p:spTgt spid="6164"/>
                                        </p:tgtEl>
                                        <p:attrNameLst>
                                          <p:attrName>ppt_h</p:attrName>
                                        </p:attrNameLst>
                                      </p:cBhvr>
                                      <p:tavLst>
                                        <p:tav tm="0">
                                          <p:val>
                                            <p:strVal val="ppt_h"/>
                                          </p:val>
                                        </p:tav>
                                        <p:tav tm="100000">
                                          <p:val>
                                            <p:fltVal val="0"/>
                                          </p:val>
                                        </p:tav>
                                      </p:tavLst>
                                    </p:anim>
                                    <p:animEffect>
                                      <p:cBhvr>
                                        <p:cTn id="124" dur="500"/>
                                        <p:tgtEl>
                                          <p:spTgt spid="6164"/>
                                        </p:tgtEl>
                                      </p:cBhvr>
                                    </p:animEffect>
                                    <p:anim calcmode="lin" valueType="num">
                                      <p:cBhvr>
                                        <p:cTn id="125" dur="500"/>
                                        <p:tgtEl>
                                          <p:spTgt spid="6164"/>
                                        </p:tgtEl>
                                        <p:attrNameLst>
                                          <p:attrName>ppt_x</p:attrName>
                                        </p:attrNameLst>
                                      </p:cBhvr>
                                      <p:tavLst>
                                        <p:tav tm="0">
                                          <p:val>
                                            <p:strVal val="ppt_x"/>
                                          </p:val>
                                        </p:tav>
                                        <p:tav tm="100000">
                                          <p:val>
                                            <p:fltVal val="0.5"/>
                                          </p:val>
                                        </p:tav>
                                      </p:tavLst>
                                    </p:anim>
                                    <p:anim calcmode="lin" valueType="num">
                                      <p:cBhvr>
                                        <p:cTn id="126" dur="500"/>
                                        <p:tgtEl>
                                          <p:spTgt spid="6164"/>
                                        </p:tgtEl>
                                        <p:attrNameLst>
                                          <p:attrName>ppt_y</p:attrName>
                                        </p:attrNameLst>
                                      </p:cBhvr>
                                      <p:tavLst>
                                        <p:tav tm="0">
                                          <p:val>
                                            <p:strVal val="ppt_y"/>
                                          </p:val>
                                        </p:tav>
                                        <p:tav tm="100000">
                                          <p:val>
                                            <p:fltVal val="0.5"/>
                                          </p:val>
                                        </p:tav>
                                      </p:tavLst>
                                    </p:anim>
                                    <p:set>
                                      <p:cBhvr>
                                        <p:cTn id="127" dur="1" fill="hold">
                                          <p:stCondLst>
                                            <p:cond delay="499"/>
                                          </p:stCondLst>
                                        </p:cTn>
                                        <p:tgtEl>
                                          <p:spTgt spid="6164"/>
                                        </p:tgtEl>
                                        <p:attrNameLst>
                                          <p:attrName>style.visibility</p:attrName>
                                        </p:attrNameLst>
                                      </p:cBhvr>
                                      <p:to>
                                        <p:strVal val="hidden"/>
                                      </p:to>
                                    </p:set>
                                  </p:childTnLst>
                                </p:cTn>
                              </p:par>
                              <p:par>
                                <p:cTn id="128" presetID="10" presetClass="exit" presetSubtype="0" fill="hold" grpId="1" nodeType="withEffect">
                                  <p:stCondLst>
                                    <p:cond delay="0"/>
                                  </p:stCondLst>
                                  <p:childTnLst>
                                    <p:anim calcmode="lin" valueType="num">
                                      <p:cBhvr>
                                        <p:cTn id="129" dur="500"/>
                                        <p:tgtEl>
                                          <p:spTgt spid="6186"/>
                                        </p:tgtEl>
                                        <p:attrNameLst>
                                          <p:attrName>ppt_w</p:attrName>
                                        </p:attrNameLst>
                                      </p:cBhvr>
                                      <p:tavLst>
                                        <p:tav tm="0">
                                          <p:val>
                                            <p:strVal val="ppt_w"/>
                                          </p:val>
                                        </p:tav>
                                        <p:tav tm="100000">
                                          <p:val>
                                            <p:fltVal val="0"/>
                                          </p:val>
                                        </p:tav>
                                      </p:tavLst>
                                    </p:anim>
                                    <p:anim calcmode="lin" valueType="num">
                                      <p:cBhvr>
                                        <p:cTn id="130" dur="500"/>
                                        <p:tgtEl>
                                          <p:spTgt spid="6186"/>
                                        </p:tgtEl>
                                        <p:attrNameLst>
                                          <p:attrName>ppt_h</p:attrName>
                                        </p:attrNameLst>
                                      </p:cBhvr>
                                      <p:tavLst>
                                        <p:tav tm="0">
                                          <p:val>
                                            <p:strVal val="ppt_h"/>
                                          </p:val>
                                        </p:tav>
                                        <p:tav tm="100000">
                                          <p:val>
                                            <p:fltVal val="0"/>
                                          </p:val>
                                        </p:tav>
                                      </p:tavLst>
                                    </p:anim>
                                    <p:animEffect>
                                      <p:cBhvr>
                                        <p:cTn id="131" dur="500"/>
                                        <p:tgtEl>
                                          <p:spTgt spid="6186"/>
                                        </p:tgtEl>
                                      </p:cBhvr>
                                    </p:animEffect>
                                    <p:anim calcmode="lin" valueType="num">
                                      <p:cBhvr>
                                        <p:cTn id="132" dur="500"/>
                                        <p:tgtEl>
                                          <p:spTgt spid="6186"/>
                                        </p:tgtEl>
                                        <p:attrNameLst>
                                          <p:attrName>ppt_x</p:attrName>
                                        </p:attrNameLst>
                                      </p:cBhvr>
                                      <p:tavLst>
                                        <p:tav tm="0">
                                          <p:val>
                                            <p:strVal val="ppt_x"/>
                                          </p:val>
                                        </p:tav>
                                        <p:tav tm="100000">
                                          <p:val>
                                            <p:fltVal val="0.5"/>
                                          </p:val>
                                        </p:tav>
                                      </p:tavLst>
                                    </p:anim>
                                    <p:anim calcmode="lin" valueType="num">
                                      <p:cBhvr>
                                        <p:cTn id="133" dur="500"/>
                                        <p:tgtEl>
                                          <p:spTgt spid="6186"/>
                                        </p:tgtEl>
                                        <p:attrNameLst>
                                          <p:attrName>ppt_y</p:attrName>
                                        </p:attrNameLst>
                                      </p:cBhvr>
                                      <p:tavLst>
                                        <p:tav tm="0">
                                          <p:val>
                                            <p:strVal val="ppt_y"/>
                                          </p:val>
                                        </p:tav>
                                        <p:tav tm="100000">
                                          <p:val>
                                            <p:fltVal val="0.5"/>
                                          </p:val>
                                        </p:tav>
                                      </p:tavLst>
                                    </p:anim>
                                    <p:set>
                                      <p:cBhvr>
                                        <p:cTn id="134" dur="1" fill="hold">
                                          <p:stCondLst>
                                            <p:cond delay="499"/>
                                          </p:stCondLst>
                                        </p:cTn>
                                        <p:tgtEl>
                                          <p:spTgt spid="6186"/>
                                        </p:tgtEl>
                                        <p:attrNameLst>
                                          <p:attrName>style.visibility</p:attrName>
                                        </p:attrNameLst>
                                      </p:cBhvr>
                                      <p:to>
                                        <p:strVal val="hidden"/>
                                      </p:to>
                                    </p:set>
                                  </p:childTnLst>
                                </p:cTn>
                              </p:par>
                              <p:par>
                                <p:cTn id="135" presetID="10" presetClass="exit" presetSubtype="0" fill="hold" nodeType="withEffect">
                                  <p:stCondLst>
                                    <p:cond delay="0"/>
                                  </p:stCondLst>
                                  <p:childTnLst>
                                    <p:anim calcmode="lin" valueType="num">
                                      <p:cBhvr>
                                        <p:cTn id="136" dur="500"/>
                                        <p:tgtEl>
                                          <p:spTgt spid="6165"/>
                                        </p:tgtEl>
                                        <p:attrNameLst>
                                          <p:attrName>ppt_w</p:attrName>
                                        </p:attrNameLst>
                                      </p:cBhvr>
                                      <p:tavLst>
                                        <p:tav tm="0">
                                          <p:val>
                                            <p:strVal val="ppt_w"/>
                                          </p:val>
                                        </p:tav>
                                        <p:tav tm="100000">
                                          <p:val>
                                            <p:fltVal val="0"/>
                                          </p:val>
                                        </p:tav>
                                      </p:tavLst>
                                    </p:anim>
                                    <p:anim calcmode="lin" valueType="num">
                                      <p:cBhvr>
                                        <p:cTn id="137" dur="500"/>
                                        <p:tgtEl>
                                          <p:spTgt spid="6165"/>
                                        </p:tgtEl>
                                        <p:attrNameLst>
                                          <p:attrName>ppt_h</p:attrName>
                                        </p:attrNameLst>
                                      </p:cBhvr>
                                      <p:tavLst>
                                        <p:tav tm="0">
                                          <p:val>
                                            <p:strVal val="ppt_h"/>
                                          </p:val>
                                        </p:tav>
                                        <p:tav tm="100000">
                                          <p:val>
                                            <p:fltVal val="0"/>
                                          </p:val>
                                        </p:tav>
                                      </p:tavLst>
                                    </p:anim>
                                    <p:animEffect>
                                      <p:cBhvr>
                                        <p:cTn id="138" dur="500"/>
                                        <p:tgtEl>
                                          <p:spTgt spid="6165"/>
                                        </p:tgtEl>
                                      </p:cBhvr>
                                    </p:animEffect>
                                    <p:anim calcmode="lin" valueType="num">
                                      <p:cBhvr>
                                        <p:cTn id="139" dur="500"/>
                                        <p:tgtEl>
                                          <p:spTgt spid="6165"/>
                                        </p:tgtEl>
                                        <p:attrNameLst>
                                          <p:attrName>ppt_x</p:attrName>
                                        </p:attrNameLst>
                                      </p:cBhvr>
                                      <p:tavLst>
                                        <p:tav tm="0">
                                          <p:val>
                                            <p:strVal val="ppt_x"/>
                                          </p:val>
                                        </p:tav>
                                        <p:tav tm="100000">
                                          <p:val>
                                            <p:fltVal val="0.5"/>
                                          </p:val>
                                        </p:tav>
                                      </p:tavLst>
                                    </p:anim>
                                    <p:anim calcmode="lin" valueType="num">
                                      <p:cBhvr>
                                        <p:cTn id="140" dur="500"/>
                                        <p:tgtEl>
                                          <p:spTgt spid="6165"/>
                                        </p:tgtEl>
                                        <p:attrNameLst>
                                          <p:attrName>ppt_y</p:attrName>
                                        </p:attrNameLst>
                                      </p:cBhvr>
                                      <p:tavLst>
                                        <p:tav tm="0">
                                          <p:val>
                                            <p:strVal val="ppt_y"/>
                                          </p:val>
                                        </p:tav>
                                        <p:tav tm="100000">
                                          <p:val>
                                            <p:fltVal val="0.5"/>
                                          </p:val>
                                        </p:tav>
                                      </p:tavLst>
                                    </p:anim>
                                    <p:set>
                                      <p:cBhvr>
                                        <p:cTn id="141" dur="1" fill="hold">
                                          <p:stCondLst>
                                            <p:cond delay="499"/>
                                          </p:stCondLst>
                                        </p:cTn>
                                        <p:tgtEl>
                                          <p:spTgt spid="6165"/>
                                        </p:tgtEl>
                                        <p:attrNameLst>
                                          <p:attrName>style.visibility</p:attrName>
                                        </p:attrNameLst>
                                      </p:cBhvr>
                                      <p:to>
                                        <p:strVal val="hidden"/>
                                      </p:to>
                                    </p:set>
                                  </p:childTnLst>
                                </p:cTn>
                              </p:par>
                              <p:par>
                                <p:cTn id="142" presetID="10" presetClass="exit" presetSubtype="0" fill="hold" grpId="1" nodeType="withEffect">
                                  <p:stCondLst>
                                    <p:cond delay="0"/>
                                  </p:stCondLst>
                                  <p:childTnLst>
                                    <p:anim calcmode="lin" valueType="num">
                                      <p:cBhvr>
                                        <p:cTn id="143" dur="500"/>
                                        <p:tgtEl>
                                          <p:spTgt spid="6152"/>
                                        </p:tgtEl>
                                        <p:attrNameLst>
                                          <p:attrName>ppt_w</p:attrName>
                                        </p:attrNameLst>
                                      </p:cBhvr>
                                      <p:tavLst>
                                        <p:tav tm="0">
                                          <p:val>
                                            <p:strVal val="ppt_w"/>
                                          </p:val>
                                        </p:tav>
                                        <p:tav tm="100000">
                                          <p:val>
                                            <p:fltVal val="0"/>
                                          </p:val>
                                        </p:tav>
                                      </p:tavLst>
                                    </p:anim>
                                    <p:anim calcmode="lin" valueType="num">
                                      <p:cBhvr>
                                        <p:cTn id="144" dur="500"/>
                                        <p:tgtEl>
                                          <p:spTgt spid="6152"/>
                                        </p:tgtEl>
                                        <p:attrNameLst>
                                          <p:attrName>ppt_h</p:attrName>
                                        </p:attrNameLst>
                                      </p:cBhvr>
                                      <p:tavLst>
                                        <p:tav tm="0">
                                          <p:val>
                                            <p:strVal val="ppt_h"/>
                                          </p:val>
                                        </p:tav>
                                        <p:tav tm="100000">
                                          <p:val>
                                            <p:fltVal val="0"/>
                                          </p:val>
                                        </p:tav>
                                      </p:tavLst>
                                    </p:anim>
                                    <p:animEffect>
                                      <p:cBhvr>
                                        <p:cTn id="145" dur="500"/>
                                        <p:tgtEl>
                                          <p:spTgt spid="6152"/>
                                        </p:tgtEl>
                                      </p:cBhvr>
                                    </p:animEffect>
                                    <p:anim calcmode="lin" valueType="num">
                                      <p:cBhvr>
                                        <p:cTn id="146" dur="500"/>
                                        <p:tgtEl>
                                          <p:spTgt spid="6152"/>
                                        </p:tgtEl>
                                        <p:attrNameLst>
                                          <p:attrName>ppt_x</p:attrName>
                                        </p:attrNameLst>
                                      </p:cBhvr>
                                      <p:tavLst>
                                        <p:tav tm="0">
                                          <p:val>
                                            <p:strVal val="ppt_x"/>
                                          </p:val>
                                        </p:tav>
                                        <p:tav tm="100000">
                                          <p:val>
                                            <p:fltVal val="0.5"/>
                                          </p:val>
                                        </p:tav>
                                      </p:tavLst>
                                    </p:anim>
                                    <p:anim calcmode="lin" valueType="num">
                                      <p:cBhvr>
                                        <p:cTn id="147" dur="500"/>
                                        <p:tgtEl>
                                          <p:spTgt spid="6152"/>
                                        </p:tgtEl>
                                        <p:attrNameLst>
                                          <p:attrName>ppt_y</p:attrName>
                                        </p:attrNameLst>
                                      </p:cBhvr>
                                      <p:tavLst>
                                        <p:tav tm="0">
                                          <p:val>
                                            <p:strVal val="ppt_y"/>
                                          </p:val>
                                        </p:tav>
                                        <p:tav tm="100000">
                                          <p:val>
                                            <p:fltVal val="0.5"/>
                                          </p:val>
                                        </p:tav>
                                      </p:tavLst>
                                    </p:anim>
                                    <p:set>
                                      <p:cBhvr>
                                        <p:cTn id="148" dur="1" fill="hold">
                                          <p:stCondLst>
                                            <p:cond delay="499"/>
                                          </p:stCondLst>
                                        </p:cTn>
                                        <p:tgtEl>
                                          <p:spTgt spid="6152"/>
                                        </p:tgtEl>
                                        <p:attrNameLst>
                                          <p:attrName>style.visibility</p:attrName>
                                        </p:attrNameLst>
                                      </p:cBhvr>
                                      <p:to>
                                        <p:strVal val="hidden"/>
                                      </p:to>
                                    </p:set>
                                  </p:childTnLst>
                                </p:cTn>
                              </p:par>
                              <p:par>
                                <p:cTn id="149" presetID="10" presetClass="exit" presetSubtype="0" fill="hold" nodeType="withEffect">
                                  <p:stCondLst>
                                    <p:cond delay="0"/>
                                  </p:stCondLst>
                                  <p:childTnLst>
                                    <p:anim calcmode="lin" valueType="num">
                                      <p:cBhvr>
                                        <p:cTn id="150" dur="500"/>
                                        <p:tgtEl>
                                          <p:spTgt spid="6178"/>
                                        </p:tgtEl>
                                        <p:attrNameLst>
                                          <p:attrName>ppt_w</p:attrName>
                                        </p:attrNameLst>
                                      </p:cBhvr>
                                      <p:tavLst>
                                        <p:tav tm="0">
                                          <p:val>
                                            <p:strVal val="ppt_w"/>
                                          </p:val>
                                        </p:tav>
                                        <p:tav tm="100000">
                                          <p:val>
                                            <p:fltVal val="0"/>
                                          </p:val>
                                        </p:tav>
                                      </p:tavLst>
                                    </p:anim>
                                    <p:anim calcmode="lin" valueType="num">
                                      <p:cBhvr>
                                        <p:cTn id="151" dur="500"/>
                                        <p:tgtEl>
                                          <p:spTgt spid="6178"/>
                                        </p:tgtEl>
                                        <p:attrNameLst>
                                          <p:attrName>ppt_h</p:attrName>
                                        </p:attrNameLst>
                                      </p:cBhvr>
                                      <p:tavLst>
                                        <p:tav tm="0">
                                          <p:val>
                                            <p:strVal val="ppt_h"/>
                                          </p:val>
                                        </p:tav>
                                        <p:tav tm="100000">
                                          <p:val>
                                            <p:fltVal val="0"/>
                                          </p:val>
                                        </p:tav>
                                      </p:tavLst>
                                    </p:anim>
                                    <p:animEffect>
                                      <p:cBhvr>
                                        <p:cTn id="152" dur="500"/>
                                        <p:tgtEl>
                                          <p:spTgt spid="6178"/>
                                        </p:tgtEl>
                                      </p:cBhvr>
                                    </p:animEffect>
                                    <p:anim calcmode="lin" valueType="num">
                                      <p:cBhvr>
                                        <p:cTn id="153" dur="500"/>
                                        <p:tgtEl>
                                          <p:spTgt spid="6178"/>
                                        </p:tgtEl>
                                        <p:attrNameLst>
                                          <p:attrName>ppt_x</p:attrName>
                                        </p:attrNameLst>
                                      </p:cBhvr>
                                      <p:tavLst>
                                        <p:tav tm="0">
                                          <p:val>
                                            <p:strVal val="ppt_x"/>
                                          </p:val>
                                        </p:tav>
                                        <p:tav tm="100000">
                                          <p:val>
                                            <p:fltVal val="0.5"/>
                                          </p:val>
                                        </p:tav>
                                      </p:tavLst>
                                    </p:anim>
                                    <p:anim calcmode="lin" valueType="num">
                                      <p:cBhvr>
                                        <p:cTn id="154" dur="500"/>
                                        <p:tgtEl>
                                          <p:spTgt spid="6178"/>
                                        </p:tgtEl>
                                        <p:attrNameLst>
                                          <p:attrName>ppt_y</p:attrName>
                                        </p:attrNameLst>
                                      </p:cBhvr>
                                      <p:tavLst>
                                        <p:tav tm="0">
                                          <p:val>
                                            <p:strVal val="ppt_y"/>
                                          </p:val>
                                        </p:tav>
                                        <p:tav tm="100000">
                                          <p:val>
                                            <p:fltVal val="0.5"/>
                                          </p:val>
                                        </p:tav>
                                      </p:tavLst>
                                    </p:anim>
                                    <p:set>
                                      <p:cBhvr>
                                        <p:cTn id="155" dur="1" fill="hold">
                                          <p:stCondLst>
                                            <p:cond delay="499"/>
                                          </p:stCondLst>
                                        </p:cTn>
                                        <p:tgtEl>
                                          <p:spTgt spid="6178"/>
                                        </p:tgtEl>
                                        <p:attrNameLst>
                                          <p:attrName>style.visibility</p:attrName>
                                        </p:attrNameLst>
                                      </p:cBhvr>
                                      <p:to>
                                        <p:strVal val="hidden"/>
                                      </p:to>
                                    </p:set>
                                  </p:childTnLst>
                                </p:cTn>
                              </p:par>
                              <p:par>
                                <p:cTn id="156" presetID="10" presetClass="exit" presetSubtype="0" fill="hold" grpId="1" nodeType="withEffect">
                                  <p:stCondLst>
                                    <p:cond delay="0"/>
                                  </p:stCondLst>
                                  <p:childTnLst>
                                    <p:anim calcmode="lin" valueType="num">
                                      <p:cBhvr>
                                        <p:cTn id="157" dur="500"/>
                                        <p:tgtEl>
                                          <p:spTgt spid="6174"/>
                                        </p:tgtEl>
                                        <p:attrNameLst>
                                          <p:attrName>ppt_w</p:attrName>
                                        </p:attrNameLst>
                                      </p:cBhvr>
                                      <p:tavLst>
                                        <p:tav tm="0">
                                          <p:val>
                                            <p:strVal val="ppt_w"/>
                                          </p:val>
                                        </p:tav>
                                        <p:tav tm="100000">
                                          <p:val>
                                            <p:fltVal val="0"/>
                                          </p:val>
                                        </p:tav>
                                      </p:tavLst>
                                    </p:anim>
                                    <p:anim calcmode="lin" valueType="num">
                                      <p:cBhvr>
                                        <p:cTn id="158" dur="500"/>
                                        <p:tgtEl>
                                          <p:spTgt spid="6174"/>
                                        </p:tgtEl>
                                        <p:attrNameLst>
                                          <p:attrName>ppt_h</p:attrName>
                                        </p:attrNameLst>
                                      </p:cBhvr>
                                      <p:tavLst>
                                        <p:tav tm="0">
                                          <p:val>
                                            <p:strVal val="ppt_h"/>
                                          </p:val>
                                        </p:tav>
                                        <p:tav tm="100000">
                                          <p:val>
                                            <p:fltVal val="0"/>
                                          </p:val>
                                        </p:tav>
                                      </p:tavLst>
                                    </p:anim>
                                    <p:animEffect>
                                      <p:cBhvr>
                                        <p:cTn id="159" dur="500"/>
                                        <p:tgtEl>
                                          <p:spTgt spid="6174"/>
                                        </p:tgtEl>
                                      </p:cBhvr>
                                    </p:animEffect>
                                    <p:anim calcmode="lin" valueType="num">
                                      <p:cBhvr>
                                        <p:cTn id="160" dur="500"/>
                                        <p:tgtEl>
                                          <p:spTgt spid="6174"/>
                                        </p:tgtEl>
                                        <p:attrNameLst>
                                          <p:attrName>ppt_x</p:attrName>
                                        </p:attrNameLst>
                                      </p:cBhvr>
                                      <p:tavLst>
                                        <p:tav tm="0">
                                          <p:val>
                                            <p:strVal val="ppt_x"/>
                                          </p:val>
                                        </p:tav>
                                        <p:tav tm="100000">
                                          <p:val>
                                            <p:fltVal val="0.5"/>
                                          </p:val>
                                        </p:tav>
                                      </p:tavLst>
                                    </p:anim>
                                    <p:anim calcmode="lin" valueType="num">
                                      <p:cBhvr>
                                        <p:cTn id="161" dur="500"/>
                                        <p:tgtEl>
                                          <p:spTgt spid="6174"/>
                                        </p:tgtEl>
                                        <p:attrNameLst>
                                          <p:attrName>ppt_y</p:attrName>
                                        </p:attrNameLst>
                                      </p:cBhvr>
                                      <p:tavLst>
                                        <p:tav tm="0">
                                          <p:val>
                                            <p:strVal val="ppt_y"/>
                                          </p:val>
                                        </p:tav>
                                        <p:tav tm="100000">
                                          <p:val>
                                            <p:fltVal val="0.5"/>
                                          </p:val>
                                        </p:tav>
                                      </p:tavLst>
                                    </p:anim>
                                    <p:set>
                                      <p:cBhvr>
                                        <p:cTn id="162" dur="1" fill="hold">
                                          <p:stCondLst>
                                            <p:cond delay="499"/>
                                          </p:stCondLst>
                                        </p:cTn>
                                        <p:tgtEl>
                                          <p:spTgt spid="6174"/>
                                        </p:tgtEl>
                                        <p:attrNameLst>
                                          <p:attrName>style.visibility</p:attrName>
                                        </p:attrNameLst>
                                      </p:cBhvr>
                                      <p:to>
                                        <p:strVal val="hidden"/>
                                      </p:to>
                                    </p:set>
                                  </p:childTnLst>
                                </p:cTn>
                              </p:par>
                              <p:par>
                                <p:cTn id="163" presetID="10" presetClass="exit" presetSubtype="0" fill="hold" grpId="1" nodeType="withEffect">
                                  <p:stCondLst>
                                    <p:cond delay="0"/>
                                  </p:stCondLst>
                                  <p:childTnLst>
                                    <p:anim calcmode="lin" valueType="num">
                                      <p:cBhvr>
                                        <p:cTn id="164" dur="500"/>
                                        <p:tgtEl>
                                          <p:spTgt spid="6187"/>
                                        </p:tgtEl>
                                        <p:attrNameLst>
                                          <p:attrName>ppt_w</p:attrName>
                                        </p:attrNameLst>
                                      </p:cBhvr>
                                      <p:tavLst>
                                        <p:tav tm="0">
                                          <p:val>
                                            <p:strVal val="ppt_w"/>
                                          </p:val>
                                        </p:tav>
                                        <p:tav tm="100000">
                                          <p:val>
                                            <p:fltVal val="0"/>
                                          </p:val>
                                        </p:tav>
                                      </p:tavLst>
                                    </p:anim>
                                    <p:anim calcmode="lin" valueType="num">
                                      <p:cBhvr>
                                        <p:cTn id="165" dur="500"/>
                                        <p:tgtEl>
                                          <p:spTgt spid="6187"/>
                                        </p:tgtEl>
                                        <p:attrNameLst>
                                          <p:attrName>ppt_h</p:attrName>
                                        </p:attrNameLst>
                                      </p:cBhvr>
                                      <p:tavLst>
                                        <p:tav tm="0">
                                          <p:val>
                                            <p:strVal val="ppt_h"/>
                                          </p:val>
                                        </p:tav>
                                        <p:tav tm="100000">
                                          <p:val>
                                            <p:fltVal val="0"/>
                                          </p:val>
                                        </p:tav>
                                      </p:tavLst>
                                    </p:anim>
                                    <p:animEffect>
                                      <p:cBhvr>
                                        <p:cTn id="166" dur="500"/>
                                        <p:tgtEl>
                                          <p:spTgt spid="6187"/>
                                        </p:tgtEl>
                                      </p:cBhvr>
                                    </p:animEffect>
                                    <p:anim calcmode="lin" valueType="num">
                                      <p:cBhvr>
                                        <p:cTn id="167" dur="500"/>
                                        <p:tgtEl>
                                          <p:spTgt spid="6187"/>
                                        </p:tgtEl>
                                        <p:attrNameLst>
                                          <p:attrName>ppt_x</p:attrName>
                                        </p:attrNameLst>
                                      </p:cBhvr>
                                      <p:tavLst>
                                        <p:tav tm="0">
                                          <p:val>
                                            <p:strVal val="ppt_x"/>
                                          </p:val>
                                        </p:tav>
                                        <p:tav tm="100000">
                                          <p:val>
                                            <p:fltVal val="0.5"/>
                                          </p:val>
                                        </p:tav>
                                      </p:tavLst>
                                    </p:anim>
                                    <p:anim calcmode="lin" valueType="num">
                                      <p:cBhvr>
                                        <p:cTn id="168" dur="500"/>
                                        <p:tgtEl>
                                          <p:spTgt spid="6187"/>
                                        </p:tgtEl>
                                        <p:attrNameLst>
                                          <p:attrName>ppt_y</p:attrName>
                                        </p:attrNameLst>
                                      </p:cBhvr>
                                      <p:tavLst>
                                        <p:tav tm="0">
                                          <p:val>
                                            <p:strVal val="ppt_y"/>
                                          </p:val>
                                        </p:tav>
                                        <p:tav tm="100000">
                                          <p:val>
                                            <p:fltVal val="0.5"/>
                                          </p:val>
                                        </p:tav>
                                      </p:tavLst>
                                    </p:anim>
                                    <p:set>
                                      <p:cBhvr>
                                        <p:cTn id="169" dur="1" fill="hold">
                                          <p:stCondLst>
                                            <p:cond delay="499"/>
                                          </p:stCondLst>
                                        </p:cTn>
                                        <p:tgtEl>
                                          <p:spTgt spid="6187"/>
                                        </p:tgtEl>
                                        <p:attrNameLst>
                                          <p:attrName>style.visibility</p:attrName>
                                        </p:attrNameLst>
                                      </p:cBhvr>
                                      <p:to>
                                        <p:strVal val="hidden"/>
                                      </p:to>
                                    </p:set>
                                  </p:childTnLst>
                                </p:cTn>
                              </p:par>
                              <p:par>
                                <p:cTn id="170" presetID="10" presetClass="exit" presetSubtype="0" fill="hold" nodeType="withEffect">
                                  <p:stCondLst>
                                    <p:cond delay="0"/>
                                  </p:stCondLst>
                                  <p:childTnLst>
                                    <p:anim calcmode="lin" valueType="num">
                                      <p:cBhvr>
                                        <p:cTn id="171" dur="500"/>
                                        <p:tgtEl>
                                          <p:spTgt spid="6175"/>
                                        </p:tgtEl>
                                        <p:attrNameLst>
                                          <p:attrName>ppt_w</p:attrName>
                                        </p:attrNameLst>
                                      </p:cBhvr>
                                      <p:tavLst>
                                        <p:tav tm="0">
                                          <p:val>
                                            <p:strVal val="ppt_w"/>
                                          </p:val>
                                        </p:tav>
                                        <p:tav tm="100000">
                                          <p:val>
                                            <p:fltVal val="0"/>
                                          </p:val>
                                        </p:tav>
                                      </p:tavLst>
                                    </p:anim>
                                    <p:anim calcmode="lin" valueType="num">
                                      <p:cBhvr>
                                        <p:cTn id="172" dur="500"/>
                                        <p:tgtEl>
                                          <p:spTgt spid="6175"/>
                                        </p:tgtEl>
                                        <p:attrNameLst>
                                          <p:attrName>ppt_h</p:attrName>
                                        </p:attrNameLst>
                                      </p:cBhvr>
                                      <p:tavLst>
                                        <p:tav tm="0">
                                          <p:val>
                                            <p:strVal val="ppt_h"/>
                                          </p:val>
                                        </p:tav>
                                        <p:tav tm="100000">
                                          <p:val>
                                            <p:fltVal val="0"/>
                                          </p:val>
                                        </p:tav>
                                      </p:tavLst>
                                    </p:anim>
                                    <p:animEffect>
                                      <p:cBhvr>
                                        <p:cTn id="173" dur="500"/>
                                        <p:tgtEl>
                                          <p:spTgt spid="6175"/>
                                        </p:tgtEl>
                                      </p:cBhvr>
                                    </p:animEffect>
                                    <p:anim calcmode="lin" valueType="num">
                                      <p:cBhvr>
                                        <p:cTn id="174" dur="500"/>
                                        <p:tgtEl>
                                          <p:spTgt spid="6175"/>
                                        </p:tgtEl>
                                        <p:attrNameLst>
                                          <p:attrName>ppt_x</p:attrName>
                                        </p:attrNameLst>
                                      </p:cBhvr>
                                      <p:tavLst>
                                        <p:tav tm="0">
                                          <p:val>
                                            <p:strVal val="ppt_x"/>
                                          </p:val>
                                        </p:tav>
                                        <p:tav tm="100000">
                                          <p:val>
                                            <p:fltVal val="0.5"/>
                                          </p:val>
                                        </p:tav>
                                      </p:tavLst>
                                    </p:anim>
                                    <p:anim calcmode="lin" valueType="num">
                                      <p:cBhvr>
                                        <p:cTn id="175" dur="500"/>
                                        <p:tgtEl>
                                          <p:spTgt spid="6175"/>
                                        </p:tgtEl>
                                        <p:attrNameLst>
                                          <p:attrName>ppt_y</p:attrName>
                                        </p:attrNameLst>
                                      </p:cBhvr>
                                      <p:tavLst>
                                        <p:tav tm="0">
                                          <p:val>
                                            <p:strVal val="ppt_y"/>
                                          </p:val>
                                        </p:tav>
                                        <p:tav tm="100000">
                                          <p:val>
                                            <p:fltVal val="0.5"/>
                                          </p:val>
                                        </p:tav>
                                      </p:tavLst>
                                    </p:anim>
                                    <p:set>
                                      <p:cBhvr>
                                        <p:cTn id="176" dur="1" fill="hold">
                                          <p:stCondLst>
                                            <p:cond delay="499"/>
                                          </p:stCondLst>
                                        </p:cTn>
                                        <p:tgtEl>
                                          <p:spTgt spid="617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nimBg="1"/>
      <p:bldP spid="6151" grpId="1" animBg="1"/>
      <p:bldP spid="6152" grpId="0" animBg="1"/>
      <p:bldP spid="6152" grpId="1" animBg="1"/>
      <p:bldP spid="6153" grpId="0" bldLvl="0" autoUpdateAnimBg="0"/>
      <p:bldP spid="6153" grpId="1" bldLvl="0" autoUpdateAnimBg="0"/>
      <p:bldP spid="6164" grpId="0" bldLvl="0" autoUpdateAnimBg="0"/>
      <p:bldP spid="6164" grpId="1" bldLvl="0" autoUpdateAnimBg="0"/>
      <p:bldP spid="6174" grpId="0" bldLvl="0" autoUpdateAnimBg="0"/>
      <p:bldP spid="6174" grpId="1" bldLvl="0" autoUpdateAnimBg="0"/>
      <p:bldP spid="6185" grpId="0" bldLvl="0" autoUpdateAnimBg="0"/>
      <p:bldP spid="6185" grpId="1" bldLvl="0" autoUpdateAnimBg="0"/>
      <p:bldP spid="6186" grpId="0" bldLvl="0" autoUpdateAnimBg="0"/>
      <p:bldP spid="6186" grpId="1" bldLvl="0" autoUpdateAnimBg="0"/>
      <p:bldP spid="6187" grpId="0" bldLvl="0" autoUpdateAnimBg="0"/>
      <p:bldP spid="6187" grpId="1"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A378A0B6-3FD0-4B83-A1FA-8861B9106CF6}" type="slidenum">
              <a:rPr lang="zh-CN" altLang="en-US" smtClean="0">
                <a:solidFill>
                  <a:srgbClr val="898989"/>
                </a:solidFill>
              </a:rPr>
              <a:pPr eaLnBrk="1" hangingPunct="1"/>
              <a:t>4</a:t>
            </a:fld>
            <a:endParaRPr lang="zh-CN" altLang="en-US" sz="1800" smtClean="0"/>
          </a:p>
        </p:txBody>
      </p:sp>
      <p:sp>
        <p:nvSpPr>
          <p:cNvPr id="5123"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5124"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5125" name="Group 4"/>
          <p:cNvGrpSpPr>
            <a:grpSpLocks/>
          </p:cNvGrpSpPr>
          <p:nvPr/>
        </p:nvGrpSpPr>
        <p:grpSpPr bwMode="auto">
          <a:xfrm>
            <a:off x="-85725" y="144463"/>
            <a:ext cx="3387725" cy="506412"/>
            <a:chOff x="0" y="0"/>
            <a:chExt cx="3390042" cy="506308"/>
          </a:xfrm>
        </p:grpSpPr>
        <p:sp>
          <p:nvSpPr>
            <p:cNvPr id="5150"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5151"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grpSp>
      <p:grpSp>
        <p:nvGrpSpPr>
          <p:cNvPr id="7175" name="Group 7"/>
          <p:cNvGrpSpPr>
            <a:grpSpLocks/>
          </p:cNvGrpSpPr>
          <p:nvPr/>
        </p:nvGrpSpPr>
        <p:grpSpPr bwMode="auto">
          <a:xfrm>
            <a:off x="1417638" y="3651250"/>
            <a:ext cx="863600" cy="1006475"/>
            <a:chOff x="0" y="0"/>
            <a:chExt cx="863474" cy="1006229"/>
          </a:xfrm>
        </p:grpSpPr>
        <p:sp>
          <p:nvSpPr>
            <p:cNvPr id="5148" name="AutoShape 13"/>
            <p:cNvSpPr>
              <a:spLocks noChangeArrowheads="1"/>
            </p:cNvSpPr>
            <p:nvPr/>
          </p:nvSpPr>
          <p:spPr bwMode="auto">
            <a:xfrm>
              <a:off x="0" y="0"/>
              <a:ext cx="863474" cy="1006229"/>
            </a:xfrm>
            <a:prstGeom prst="cube">
              <a:avLst>
                <a:gd name="adj" fmla="val 17056"/>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sz="2800">
                <a:solidFill>
                  <a:srgbClr val="000000"/>
                </a:solidFill>
                <a:latin typeface="时尚中黑简体" pitchFamily="2" charset="-122"/>
                <a:ea typeface="时尚中黑简体" pitchFamily="2" charset="-122"/>
                <a:sym typeface="时尚中黑简体" pitchFamily="2" charset="-122"/>
              </a:endParaRPr>
            </a:p>
          </p:txBody>
        </p:sp>
        <p:sp>
          <p:nvSpPr>
            <p:cNvPr id="5149" name="Text Box 16"/>
            <p:cNvSpPr>
              <a:spLocks noChangeArrowheads="1"/>
            </p:cNvSpPr>
            <p:nvPr/>
          </p:nvSpPr>
          <p:spPr bwMode="auto">
            <a:xfrm>
              <a:off x="4361" y="330069"/>
              <a:ext cx="7304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Font typeface="Arial" pitchFamily="34" charset="0"/>
                <a:buNone/>
              </a:pPr>
              <a:r>
                <a:rPr lang="en-US" altLang="zh-CN" sz="2800" b="1">
                  <a:latin typeface="时尚中黑简体" pitchFamily="2" charset="-122"/>
                  <a:ea typeface="时尚中黑简体" pitchFamily="2" charset="-122"/>
                  <a:sym typeface="时尚中黑简体" pitchFamily="2" charset="-122"/>
                </a:rPr>
                <a:t>03</a:t>
              </a:r>
              <a:endParaRPr lang="zh-CN" altLang="en-US"/>
            </a:p>
          </p:txBody>
        </p:sp>
      </p:grpSp>
      <p:grpSp>
        <p:nvGrpSpPr>
          <p:cNvPr id="7178" name="Group 10"/>
          <p:cNvGrpSpPr>
            <a:grpSpLocks/>
          </p:cNvGrpSpPr>
          <p:nvPr/>
        </p:nvGrpSpPr>
        <p:grpSpPr bwMode="auto">
          <a:xfrm>
            <a:off x="1417638" y="2427288"/>
            <a:ext cx="863600" cy="1006475"/>
            <a:chOff x="0" y="0"/>
            <a:chExt cx="863474" cy="1006231"/>
          </a:xfrm>
        </p:grpSpPr>
        <p:sp>
          <p:nvSpPr>
            <p:cNvPr id="5146" name="AutoShape 18"/>
            <p:cNvSpPr>
              <a:spLocks noChangeArrowheads="1"/>
            </p:cNvSpPr>
            <p:nvPr/>
          </p:nvSpPr>
          <p:spPr bwMode="auto">
            <a:xfrm>
              <a:off x="0" y="0"/>
              <a:ext cx="863474" cy="1006231"/>
            </a:xfrm>
            <a:prstGeom prst="cube">
              <a:avLst>
                <a:gd name="adj" fmla="val 17056"/>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sz="2800">
                <a:solidFill>
                  <a:srgbClr val="000000"/>
                </a:solidFill>
                <a:latin typeface="时尚中黑简体" pitchFamily="2" charset="-122"/>
                <a:ea typeface="时尚中黑简体" pitchFamily="2" charset="-122"/>
                <a:sym typeface="时尚中黑简体" pitchFamily="2" charset="-122"/>
              </a:endParaRPr>
            </a:p>
          </p:txBody>
        </p:sp>
        <p:sp>
          <p:nvSpPr>
            <p:cNvPr id="5147" name="Text Box 21"/>
            <p:cNvSpPr>
              <a:spLocks noChangeArrowheads="1"/>
            </p:cNvSpPr>
            <p:nvPr/>
          </p:nvSpPr>
          <p:spPr bwMode="auto">
            <a:xfrm>
              <a:off x="4361" y="299728"/>
              <a:ext cx="7304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Font typeface="Arial" pitchFamily="34" charset="0"/>
                <a:buNone/>
              </a:pPr>
              <a:r>
                <a:rPr lang="en-US" altLang="zh-CN" sz="2800" b="1">
                  <a:latin typeface="时尚中黑简体" pitchFamily="2" charset="-122"/>
                  <a:ea typeface="时尚中黑简体" pitchFamily="2" charset="-122"/>
                  <a:sym typeface="时尚中黑简体" pitchFamily="2" charset="-122"/>
                </a:rPr>
                <a:t>02</a:t>
              </a:r>
              <a:endParaRPr lang="zh-CN" altLang="en-US"/>
            </a:p>
          </p:txBody>
        </p:sp>
      </p:grpSp>
      <p:grpSp>
        <p:nvGrpSpPr>
          <p:cNvPr id="7181" name="Group 13"/>
          <p:cNvGrpSpPr>
            <a:grpSpLocks/>
          </p:cNvGrpSpPr>
          <p:nvPr/>
        </p:nvGrpSpPr>
        <p:grpSpPr bwMode="auto">
          <a:xfrm>
            <a:off x="1417638" y="1130300"/>
            <a:ext cx="863600" cy="1006475"/>
            <a:chOff x="0" y="0"/>
            <a:chExt cx="863474" cy="1006229"/>
          </a:xfrm>
        </p:grpSpPr>
        <p:sp>
          <p:nvSpPr>
            <p:cNvPr id="5144" name="AutoShape 23"/>
            <p:cNvSpPr>
              <a:spLocks noChangeArrowheads="1"/>
            </p:cNvSpPr>
            <p:nvPr/>
          </p:nvSpPr>
          <p:spPr bwMode="auto">
            <a:xfrm>
              <a:off x="0" y="0"/>
              <a:ext cx="863474" cy="1006229"/>
            </a:xfrm>
            <a:prstGeom prst="cube">
              <a:avLst>
                <a:gd name="adj" fmla="val 17056"/>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sz="2800">
                <a:solidFill>
                  <a:srgbClr val="000000"/>
                </a:solidFill>
                <a:latin typeface="时尚中黑简体" pitchFamily="2" charset="-122"/>
                <a:ea typeface="时尚中黑简体" pitchFamily="2" charset="-122"/>
                <a:sym typeface="时尚中黑简体" pitchFamily="2" charset="-122"/>
              </a:endParaRPr>
            </a:p>
          </p:txBody>
        </p:sp>
        <p:sp>
          <p:nvSpPr>
            <p:cNvPr id="5145" name="Text Box 26"/>
            <p:cNvSpPr>
              <a:spLocks noChangeArrowheads="1"/>
            </p:cNvSpPr>
            <p:nvPr/>
          </p:nvSpPr>
          <p:spPr bwMode="auto">
            <a:xfrm>
              <a:off x="4361" y="299728"/>
              <a:ext cx="7304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buFont typeface="Arial" pitchFamily="34" charset="0"/>
                <a:buNone/>
              </a:pPr>
              <a:r>
                <a:rPr lang="en-US" altLang="zh-CN" sz="2800" b="1">
                  <a:latin typeface="时尚中黑简体" pitchFamily="2" charset="-122"/>
                  <a:ea typeface="时尚中黑简体" pitchFamily="2" charset="-122"/>
                  <a:sym typeface="时尚中黑简体" pitchFamily="2" charset="-122"/>
                </a:rPr>
                <a:t>01</a:t>
              </a:r>
              <a:endParaRPr lang="zh-CN" altLang="en-US"/>
            </a:p>
          </p:txBody>
        </p:sp>
      </p:grpSp>
      <p:grpSp>
        <p:nvGrpSpPr>
          <p:cNvPr id="7184" name="Group 16"/>
          <p:cNvGrpSpPr>
            <a:grpSpLocks/>
          </p:cNvGrpSpPr>
          <p:nvPr/>
        </p:nvGrpSpPr>
        <p:grpSpPr bwMode="auto">
          <a:xfrm>
            <a:off x="2198688" y="1274763"/>
            <a:ext cx="5834062" cy="663575"/>
            <a:chOff x="0" y="0"/>
            <a:chExt cx="5834993" cy="663684"/>
          </a:xfrm>
        </p:grpSpPr>
        <p:sp>
          <p:nvSpPr>
            <p:cNvPr id="5141" name="AutoShape 24"/>
            <p:cNvSpPr>
              <a:spLocks noChangeArrowheads="1"/>
            </p:cNvSpPr>
            <p:nvPr/>
          </p:nvSpPr>
          <p:spPr bwMode="auto">
            <a:xfrm>
              <a:off x="0" y="0"/>
              <a:ext cx="5834993" cy="663684"/>
            </a:xfrm>
            <a:prstGeom prst="cube">
              <a:avLst>
                <a:gd name="adj" fmla="val 12944"/>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5142" name="Line 27"/>
            <p:cNvSpPr>
              <a:spLocks noChangeShapeType="1"/>
            </p:cNvSpPr>
            <p:nvPr/>
          </p:nvSpPr>
          <p:spPr bwMode="auto">
            <a:xfrm>
              <a:off x="4234349" y="385364"/>
              <a:ext cx="1436943" cy="1"/>
            </a:xfrm>
            <a:prstGeom prst="line">
              <a:avLst/>
            </a:prstGeom>
            <a:noFill/>
            <a:ln w="38100" cap="rnd">
              <a:solidFill>
                <a:srgbClr val="F8F8F8"/>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43" name="TextBox 146"/>
            <p:cNvSpPr>
              <a:spLocks noChangeArrowheads="1"/>
            </p:cNvSpPr>
            <p:nvPr/>
          </p:nvSpPr>
          <p:spPr bwMode="auto">
            <a:xfrm>
              <a:off x="353455" y="117235"/>
              <a:ext cx="3581138" cy="52322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800" b="1">
                  <a:solidFill>
                    <a:schemeClr val="bg1"/>
                  </a:solidFill>
                  <a:latin typeface="时尚中黑简体" pitchFamily="2" charset="-122"/>
                  <a:ea typeface="时尚中黑简体" pitchFamily="2" charset="-122"/>
                  <a:sym typeface="时尚中黑简体" pitchFamily="2" charset="-122"/>
                </a:rPr>
                <a:t>单击此处添加标题</a:t>
              </a:r>
              <a:endParaRPr lang="en-US" sz="2800" b="1">
                <a:solidFill>
                  <a:schemeClr val="bg1"/>
                </a:solidFill>
                <a:latin typeface="时尚中黑简体" pitchFamily="2" charset="-122"/>
                <a:ea typeface="时尚中黑简体" pitchFamily="2" charset="-122"/>
                <a:sym typeface="时尚中黑简体" pitchFamily="2" charset="-122"/>
              </a:endParaRPr>
            </a:p>
          </p:txBody>
        </p:sp>
      </p:grpSp>
      <p:grpSp>
        <p:nvGrpSpPr>
          <p:cNvPr id="7188" name="Group 20"/>
          <p:cNvGrpSpPr>
            <a:grpSpLocks/>
          </p:cNvGrpSpPr>
          <p:nvPr/>
        </p:nvGrpSpPr>
        <p:grpSpPr bwMode="auto">
          <a:xfrm>
            <a:off x="2198688" y="2573338"/>
            <a:ext cx="5834062" cy="663575"/>
            <a:chOff x="0" y="0"/>
            <a:chExt cx="5834993" cy="663683"/>
          </a:xfrm>
        </p:grpSpPr>
        <p:sp>
          <p:nvSpPr>
            <p:cNvPr id="5138" name="AutoShape 19"/>
            <p:cNvSpPr>
              <a:spLocks noChangeArrowheads="1"/>
            </p:cNvSpPr>
            <p:nvPr/>
          </p:nvSpPr>
          <p:spPr bwMode="auto">
            <a:xfrm>
              <a:off x="0" y="0"/>
              <a:ext cx="5834993" cy="663683"/>
            </a:xfrm>
            <a:prstGeom prst="cube">
              <a:avLst>
                <a:gd name="adj" fmla="val 12944"/>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5139" name="Line 22"/>
            <p:cNvSpPr>
              <a:spLocks noChangeShapeType="1"/>
            </p:cNvSpPr>
            <p:nvPr/>
          </p:nvSpPr>
          <p:spPr bwMode="auto">
            <a:xfrm>
              <a:off x="4234349" y="385364"/>
              <a:ext cx="1436943" cy="1"/>
            </a:xfrm>
            <a:prstGeom prst="line">
              <a:avLst/>
            </a:prstGeom>
            <a:noFill/>
            <a:ln w="38100" cap="rnd">
              <a:solidFill>
                <a:srgbClr val="F8F8F8"/>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40" name="TextBox 146"/>
            <p:cNvSpPr>
              <a:spLocks noChangeArrowheads="1"/>
            </p:cNvSpPr>
            <p:nvPr/>
          </p:nvSpPr>
          <p:spPr bwMode="auto">
            <a:xfrm>
              <a:off x="353455" y="75811"/>
              <a:ext cx="3581138" cy="52322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800" b="1">
                  <a:solidFill>
                    <a:schemeClr val="bg1"/>
                  </a:solidFill>
                  <a:latin typeface="时尚中黑简体" pitchFamily="2" charset="-122"/>
                  <a:ea typeface="时尚中黑简体" pitchFamily="2" charset="-122"/>
                  <a:sym typeface="时尚中黑简体" pitchFamily="2" charset="-122"/>
                </a:rPr>
                <a:t>单击此处添加标题</a:t>
              </a:r>
              <a:endParaRPr lang="en-US" sz="2800" b="1">
                <a:solidFill>
                  <a:schemeClr val="bg1"/>
                </a:solidFill>
                <a:latin typeface="时尚中黑简体" pitchFamily="2" charset="-122"/>
                <a:ea typeface="时尚中黑简体" pitchFamily="2" charset="-122"/>
                <a:sym typeface="时尚中黑简体" pitchFamily="2" charset="-122"/>
              </a:endParaRPr>
            </a:p>
          </p:txBody>
        </p:sp>
      </p:grpSp>
      <p:grpSp>
        <p:nvGrpSpPr>
          <p:cNvPr id="7192" name="Group 24"/>
          <p:cNvGrpSpPr>
            <a:grpSpLocks/>
          </p:cNvGrpSpPr>
          <p:nvPr/>
        </p:nvGrpSpPr>
        <p:grpSpPr bwMode="auto">
          <a:xfrm>
            <a:off x="2198688" y="3827463"/>
            <a:ext cx="5834062" cy="663575"/>
            <a:chOff x="0" y="0"/>
            <a:chExt cx="5834993" cy="663684"/>
          </a:xfrm>
        </p:grpSpPr>
        <p:sp>
          <p:nvSpPr>
            <p:cNvPr id="5135" name="AutoShape 14"/>
            <p:cNvSpPr>
              <a:spLocks noChangeArrowheads="1"/>
            </p:cNvSpPr>
            <p:nvPr/>
          </p:nvSpPr>
          <p:spPr bwMode="auto">
            <a:xfrm>
              <a:off x="0" y="0"/>
              <a:ext cx="5834993" cy="663684"/>
            </a:xfrm>
            <a:prstGeom prst="cube">
              <a:avLst>
                <a:gd name="adj" fmla="val 12944"/>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5136" name="Line 17"/>
            <p:cNvSpPr>
              <a:spLocks noChangeShapeType="1"/>
            </p:cNvSpPr>
            <p:nvPr/>
          </p:nvSpPr>
          <p:spPr bwMode="auto">
            <a:xfrm>
              <a:off x="4234349" y="390381"/>
              <a:ext cx="1436943" cy="1"/>
            </a:xfrm>
            <a:prstGeom prst="line">
              <a:avLst/>
            </a:prstGeom>
            <a:noFill/>
            <a:ln w="38100" cap="rnd">
              <a:solidFill>
                <a:srgbClr val="F8F8F8"/>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37" name="TextBox 146"/>
            <p:cNvSpPr>
              <a:spLocks noChangeArrowheads="1"/>
            </p:cNvSpPr>
            <p:nvPr/>
          </p:nvSpPr>
          <p:spPr bwMode="auto">
            <a:xfrm>
              <a:off x="353455" y="68505"/>
              <a:ext cx="3581138" cy="52322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800" b="1">
                  <a:solidFill>
                    <a:schemeClr val="bg1"/>
                  </a:solidFill>
                  <a:latin typeface="时尚中黑简体" pitchFamily="2" charset="-122"/>
                  <a:ea typeface="时尚中黑简体" pitchFamily="2" charset="-122"/>
                  <a:sym typeface="时尚中黑简体" pitchFamily="2" charset="-122"/>
                </a:rPr>
                <a:t>单击此处添加标题</a:t>
              </a:r>
              <a:endParaRPr lang="en-US" sz="2800" b="1">
                <a:solidFill>
                  <a:schemeClr val="bg1"/>
                </a:solidFill>
                <a:latin typeface="时尚中黑简体" pitchFamily="2" charset="-122"/>
                <a:ea typeface="时尚中黑简体" pitchFamily="2" charset="-122"/>
                <a:sym typeface="时尚中黑简体" pitchFamily="2" charset="-122"/>
              </a:endParaRPr>
            </a:p>
          </p:txBody>
        </p:sp>
      </p:grpSp>
      <p:sp>
        <p:nvSpPr>
          <p:cNvPr id="7196" name="AutoShape 30"/>
          <p:cNvSpPr>
            <a:spLocks noChangeArrowheads="1"/>
          </p:cNvSpPr>
          <p:nvPr/>
        </p:nvSpPr>
        <p:spPr bwMode="auto">
          <a:xfrm>
            <a:off x="7977188" y="3989388"/>
            <a:ext cx="334962" cy="388937"/>
          </a:xfrm>
          <a:prstGeom prst="cube">
            <a:avLst>
              <a:gd name="adj" fmla="val 17056"/>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7197" name="AutoShape 31"/>
          <p:cNvSpPr>
            <a:spLocks noChangeArrowheads="1"/>
          </p:cNvSpPr>
          <p:nvPr/>
        </p:nvSpPr>
        <p:spPr bwMode="auto">
          <a:xfrm>
            <a:off x="7977188" y="2733675"/>
            <a:ext cx="334962" cy="390525"/>
          </a:xfrm>
          <a:prstGeom prst="cube">
            <a:avLst>
              <a:gd name="adj" fmla="val 17056"/>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
        <p:nvSpPr>
          <p:cNvPr id="7198" name="AutoShape 32"/>
          <p:cNvSpPr>
            <a:spLocks noChangeArrowheads="1"/>
          </p:cNvSpPr>
          <p:nvPr/>
        </p:nvSpPr>
        <p:spPr bwMode="auto">
          <a:xfrm>
            <a:off x="7977188" y="1436688"/>
            <a:ext cx="334962" cy="388937"/>
          </a:xfrm>
          <a:prstGeom prst="cube">
            <a:avLst>
              <a:gd name="adj" fmla="val 17056"/>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 typeface="Arial" pitchFamily="34" charset="0"/>
              <a:buNone/>
            </a:pPr>
            <a:endParaRPr lang="zh-CN" altLang="zh-CN">
              <a:solidFill>
                <a:srgbClr val="000000"/>
              </a:solidFill>
              <a:latin typeface="时尚中黑简体" pitchFamily="2" charset="-122"/>
              <a:ea typeface="时尚中黑简体" pitchFamily="2" charset="-122"/>
              <a:sym typeface="时尚中黑简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7181"/>
                                        </p:tgtEl>
                                        <p:attrNameLst>
                                          <p:attrName>style.visibility</p:attrName>
                                        </p:attrNameLst>
                                      </p:cBhvr>
                                      <p:to>
                                        <p:strVal val="visible"/>
                                      </p:to>
                                    </p:set>
                                    <p:anim calcmode="lin" valueType="num">
                                      <p:cBhvr>
                                        <p:cTn id="7" dur="500" fill="hold"/>
                                        <p:tgtEl>
                                          <p:spTgt spid="7181"/>
                                        </p:tgtEl>
                                        <p:attrNameLst>
                                          <p:attrName>ppt_x</p:attrName>
                                        </p:attrNameLst>
                                      </p:cBhvr>
                                      <p:tavLst>
                                        <p:tav tm="0">
                                          <p:val>
                                            <p:strVal val="0-#ppt_w/2"/>
                                          </p:val>
                                        </p:tav>
                                        <p:tav tm="100000">
                                          <p:val>
                                            <p:strVal val="#ppt_x"/>
                                          </p:val>
                                        </p:tav>
                                      </p:tavLst>
                                    </p:anim>
                                    <p:anim calcmode="lin" valueType="num">
                                      <p:cBhvr>
                                        <p:cTn id="8" dur="500" fill="hold"/>
                                        <p:tgtEl>
                                          <p:spTgt spid="718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184"/>
                                        </p:tgtEl>
                                        <p:attrNameLst>
                                          <p:attrName>style.visibility</p:attrName>
                                        </p:attrNameLst>
                                      </p:cBhvr>
                                      <p:to>
                                        <p:strVal val="visible"/>
                                      </p:to>
                                    </p:set>
                                    <p:anim calcmode="lin" valueType="num">
                                      <p:cBhvr>
                                        <p:cTn id="11" dur="500" fill="hold"/>
                                        <p:tgtEl>
                                          <p:spTgt spid="7184"/>
                                        </p:tgtEl>
                                        <p:attrNameLst>
                                          <p:attrName>ppt_x</p:attrName>
                                        </p:attrNameLst>
                                      </p:cBhvr>
                                      <p:tavLst>
                                        <p:tav tm="0">
                                          <p:val>
                                            <p:strVal val="1+#ppt_w/2"/>
                                          </p:val>
                                        </p:tav>
                                        <p:tav tm="100000">
                                          <p:val>
                                            <p:strVal val="#ppt_x"/>
                                          </p:val>
                                        </p:tav>
                                      </p:tavLst>
                                    </p:anim>
                                    <p:anim calcmode="lin" valueType="num">
                                      <p:cBhvr>
                                        <p:cTn id="12" dur="500" fill="hold"/>
                                        <p:tgtEl>
                                          <p:spTgt spid="718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7198"/>
                                        </p:tgtEl>
                                        <p:attrNameLst>
                                          <p:attrName>style.visibility</p:attrName>
                                        </p:attrNameLst>
                                      </p:cBhvr>
                                      <p:to>
                                        <p:strVal val="visible"/>
                                      </p:to>
                                    </p:set>
                                    <p:anim calcmode="lin" valueType="num">
                                      <p:cBhvr>
                                        <p:cTn id="16" dur="500" fill="hold"/>
                                        <p:tgtEl>
                                          <p:spTgt spid="7198"/>
                                        </p:tgtEl>
                                        <p:attrNameLst>
                                          <p:attrName>ppt_x</p:attrName>
                                        </p:attrNameLst>
                                      </p:cBhvr>
                                      <p:tavLst>
                                        <p:tav tm="0">
                                          <p:val>
                                            <p:strVal val="1+#ppt_w/2"/>
                                          </p:val>
                                        </p:tav>
                                        <p:tav tm="100000">
                                          <p:val>
                                            <p:strVal val="#ppt_x"/>
                                          </p:val>
                                        </p:tav>
                                      </p:tavLst>
                                    </p:anim>
                                    <p:anim calcmode="lin" valueType="num">
                                      <p:cBhvr>
                                        <p:cTn id="17" dur="500" fill="hold"/>
                                        <p:tgtEl>
                                          <p:spTgt spid="7198"/>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000"/>
                            </p:stCondLst>
                            <p:childTnLst>
                              <p:par>
                                <p:cTn id="19" presetID="2" presetClass="entr" presetSubtype="8" fill="hold" nodeType="afterEffect">
                                  <p:stCondLst>
                                    <p:cond delay="0"/>
                                  </p:stCondLst>
                                  <p:childTnLst>
                                    <p:set>
                                      <p:cBhvr>
                                        <p:cTn id="20" dur="1" fill="hold">
                                          <p:stCondLst>
                                            <p:cond delay="0"/>
                                          </p:stCondLst>
                                        </p:cTn>
                                        <p:tgtEl>
                                          <p:spTgt spid="7178"/>
                                        </p:tgtEl>
                                        <p:attrNameLst>
                                          <p:attrName>style.visibility</p:attrName>
                                        </p:attrNameLst>
                                      </p:cBhvr>
                                      <p:to>
                                        <p:strVal val="visible"/>
                                      </p:to>
                                    </p:set>
                                    <p:anim calcmode="lin" valueType="num">
                                      <p:cBhvr>
                                        <p:cTn id="21" dur="500" fill="hold"/>
                                        <p:tgtEl>
                                          <p:spTgt spid="7178"/>
                                        </p:tgtEl>
                                        <p:attrNameLst>
                                          <p:attrName>ppt_x</p:attrName>
                                        </p:attrNameLst>
                                      </p:cBhvr>
                                      <p:tavLst>
                                        <p:tav tm="0">
                                          <p:val>
                                            <p:strVal val="0-#ppt_w/2"/>
                                          </p:val>
                                        </p:tav>
                                        <p:tav tm="100000">
                                          <p:val>
                                            <p:strVal val="#ppt_x"/>
                                          </p:val>
                                        </p:tav>
                                      </p:tavLst>
                                    </p:anim>
                                    <p:anim calcmode="lin" valueType="num">
                                      <p:cBhvr>
                                        <p:cTn id="22" dur="500" fill="hold"/>
                                        <p:tgtEl>
                                          <p:spTgt spid="7178"/>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7188"/>
                                        </p:tgtEl>
                                        <p:attrNameLst>
                                          <p:attrName>style.visibility</p:attrName>
                                        </p:attrNameLst>
                                      </p:cBhvr>
                                      <p:to>
                                        <p:strVal val="visible"/>
                                      </p:to>
                                    </p:set>
                                    <p:anim calcmode="lin" valueType="num">
                                      <p:cBhvr>
                                        <p:cTn id="25" dur="500" fill="hold"/>
                                        <p:tgtEl>
                                          <p:spTgt spid="7188"/>
                                        </p:tgtEl>
                                        <p:attrNameLst>
                                          <p:attrName>ppt_x</p:attrName>
                                        </p:attrNameLst>
                                      </p:cBhvr>
                                      <p:tavLst>
                                        <p:tav tm="0">
                                          <p:val>
                                            <p:strVal val="1+#ppt_w/2"/>
                                          </p:val>
                                        </p:tav>
                                        <p:tav tm="100000">
                                          <p:val>
                                            <p:strVal val="#ppt_x"/>
                                          </p:val>
                                        </p:tav>
                                      </p:tavLst>
                                    </p:anim>
                                    <p:anim calcmode="lin" valueType="num">
                                      <p:cBhvr>
                                        <p:cTn id="26" dur="500" fill="hold"/>
                                        <p:tgtEl>
                                          <p:spTgt spid="7188"/>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7197"/>
                                        </p:tgtEl>
                                        <p:attrNameLst>
                                          <p:attrName>style.visibility</p:attrName>
                                        </p:attrNameLst>
                                      </p:cBhvr>
                                      <p:to>
                                        <p:strVal val="visible"/>
                                      </p:to>
                                    </p:set>
                                    <p:anim calcmode="lin" valueType="num">
                                      <p:cBhvr>
                                        <p:cTn id="30" dur="500" fill="hold"/>
                                        <p:tgtEl>
                                          <p:spTgt spid="7197"/>
                                        </p:tgtEl>
                                        <p:attrNameLst>
                                          <p:attrName>ppt_x</p:attrName>
                                        </p:attrNameLst>
                                      </p:cBhvr>
                                      <p:tavLst>
                                        <p:tav tm="0">
                                          <p:val>
                                            <p:strVal val="1+#ppt_w/2"/>
                                          </p:val>
                                        </p:tav>
                                        <p:tav tm="100000">
                                          <p:val>
                                            <p:strVal val="#ppt_x"/>
                                          </p:val>
                                        </p:tav>
                                      </p:tavLst>
                                    </p:anim>
                                    <p:anim calcmode="lin" valueType="num">
                                      <p:cBhvr>
                                        <p:cTn id="31" dur="500" fill="hold"/>
                                        <p:tgtEl>
                                          <p:spTgt spid="7197"/>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000"/>
                            </p:stCondLst>
                            <p:childTnLst>
                              <p:par>
                                <p:cTn id="33" presetID="2" presetClass="entr" presetSubtype="8" fill="hold" nodeType="afterEffect">
                                  <p:stCondLst>
                                    <p:cond delay="0"/>
                                  </p:stCondLst>
                                  <p:childTnLst>
                                    <p:set>
                                      <p:cBhvr>
                                        <p:cTn id="34" dur="1" fill="hold">
                                          <p:stCondLst>
                                            <p:cond delay="0"/>
                                          </p:stCondLst>
                                        </p:cTn>
                                        <p:tgtEl>
                                          <p:spTgt spid="7175"/>
                                        </p:tgtEl>
                                        <p:attrNameLst>
                                          <p:attrName>style.visibility</p:attrName>
                                        </p:attrNameLst>
                                      </p:cBhvr>
                                      <p:to>
                                        <p:strVal val="visible"/>
                                      </p:to>
                                    </p:set>
                                    <p:anim calcmode="lin" valueType="num">
                                      <p:cBhvr>
                                        <p:cTn id="35" dur="500" fill="hold"/>
                                        <p:tgtEl>
                                          <p:spTgt spid="7175"/>
                                        </p:tgtEl>
                                        <p:attrNameLst>
                                          <p:attrName>ppt_x</p:attrName>
                                        </p:attrNameLst>
                                      </p:cBhvr>
                                      <p:tavLst>
                                        <p:tav tm="0">
                                          <p:val>
                                            <p:strVal val="0-#ppt_w/2"/>
                                          </p:val>
                                        </p:tav>
                                        <p:tav tm="100000">
                                          <p:val>
                                            <p:strVal val="#ppt_x"/>
                                          </p:val>
                                        </p:tav>
                                      </p:tavLst>
                                    </p:anim>
                                    <p:anim calcmode="lin" valueType="num">
                                      <p:cBhvr>
                                        <p:cTn id="36" dur="500" fill="hold"/>
                                        <p:tgtEl>
                                          <p:spTgt spid="7175"/>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192"/>
                                        </p:tgtEl>
                                        <p:attrNameLst>
                                          <p:attrName>style.visibility</p:attrName>
                                        </p:attrNameLst>
                                      </p:cBhvr>
                                      <p:to>
                                        <p:strVal val="visible"/>
                                      </p:to>
                                    </p:set>
                                    <p:anim calcmode="lin" valueType="num">
                                      <p:cBhvr>
                                        <p:cTn id="39" dur="500" fill="hold"/>
                                        <p:tgtEl>
                                          <p:spTgt spid="7192"/>
                                        </p:tgtEl>
                                        <p:attrNameLst>
                                          <p:attrName>ppt_x</p:attrName>
                                        </p:attrNameLst>
                                      </p:cBhvr>
                                      <p:tavLst>
                                        <p:tav tm="0">
                                          <p:val>
                                            <p:strVal val="1+#ppt_w/2"/>
                                          </p:val>
                                        </p:tav>
                                        <p:tav tm="100000">
                                          <p:val>
                                            <p:strVal val="#ppt_x"/>
                                          </p:val>
                                        </p:tav>
                                      </p:tavLst>
                                    </p:anim>
                                    <p:anim calcmode="lin" valueType="num">
                                      <p:cBhvr>
                                        <p:cTn id="40" dur="500" fill="hold"/>
                                        <p:tgtEl>
                                          <p:spTgt spid="7192"/>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500"/>
                            </p:stCondLst>
                            <p:childTnLst>
                              <p:par>
                                <p:cTn id="42" presetID="2" presetClass="entr" presetSubtype="2" fill="hold" grpId="0" nodeType="afterEffect">
                                  <p:stCondLst>
                                    <p:cond delay="0"/>
                                  </p:stCondLst>
                                  <p:childTnLst>
                                    <p:set>
                                      <p:cBhvr>
                                        <p:cTn id="43" dur="1" fill="hold">
                                          <p:stCondLst>
                                            <p:cond delay="0"/>
                                          </p:stCondLst>
                                        </p:cTn>
                                        <p:tgtEl>
                                          <p:spTgt spid="7196"/>
                                        </p:tgtEl>
                                        <p:attrNameLst>
                                          <p:attrName>style.visibility</p:attrName>
                                        </p:attrNameLst>
                                      </p:cBhvr>
                                      <p:to>
                                        <p:strVal val="visible"/>
                                      </p:to>
                                    </p:set>
                                    <p:anim calcmode="lin" valueType="num">
                                      <p:cBhvr>
                                        <p:cTn id="44" dur="500" fill="hold"/>
                                        <p:tgtEl>
                                          <p:spTgt spid="7196"/>
                                        </p:tgtEl>
                                        <p:attrNameLst>
                                          <p:attrName>ppt_x</p:attrName>
                                        </p:attrNameLst>
                                      </p:cBhvr>
                                      <p:tavLst>
                                        <p:tav tm="0">
                                          <p:val>
                                            <p:strVal val="1+#ppt_w/2"/>
                                          </p:val>
                                        </p:tav>
                                        <p:tav tm="100000">
                                          <p:val>
                                            <p:strVal val="#ppt_x"/>
                                          </p:val>
                                        </p:tav>
                                      </p:tavLst>
                                    </p:anim>
                                    <p:anim calcmode="lin" valueType="num">
                                      <p:cBhvr>
                                        <p:cTn id="45" dur="500" fill="hold"/>
                                        <p:tgtEl>
                                          <p:spTgt spid="7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96" grpId="0" bldLvl="0" animBg="1" autoUpdateAnimBg="0"/>
      <p:bldP spid="7197" grpId="0" bldLvl="0" animBg="1" autoUpdateAnimBg="0"/>
      <p:bldP spid="7198"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3D4BD8C-0523-4921-9B94-126B936089E9}" type="slidenum">
              <a:rPr lang="zh-CN" altLang="en-US" smtClean="0">
                <a:solidFill>
                  <a:srgbClr val="898989"/>
                </a:solidFill>
              </a:rPr>
              <a:pPr eaLnBrk="1" hangingPunct="1"/>
              <a:t>5</a:t>
            </a:fld>
            <a:endParaRPr lang="zh-CN" altLang="en-US" sz="1800" smtClean="0"/>
          </a:p>
        </p:txBody>
      </p:sp>
      <p:sp>
        <p:nvSpPr>
          <p:cNvPr id="6147"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6148"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6149" name="Group 4"/>
          <p:cNvGrpSpPr>
            <a:grpSpLocks/>
          </p:cNvGrpSpPr>
          <p:nvPr/>
        </p:nvGrpSpPr>
        <p:grpSpPr bwMode="auto">
          <a:xfrm>
            <a:off x="-85725" y="144463"/>
            <a:ext cx="3387725" cy="506412"/>
            <a:chOff x="0" y="0"/>
            <a:chExt cx="3390042" cy="506308"/>
          </a:xfrm>
        </p:grpSpPr>
        <p:sp>
          <p:nvSpPr>
            <p:cNvPr id="6190"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6191"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8199" name="Group 7"/>
          <p:cNvGrpSpPr>
            <a:grpSpLocks/>
          </p:cNvGrpSpPr>
          <p:nvPr/>
        </p:nvGrpSpPr>
        <p:grpSpPr bwMode="auto">
          <a:xfrm flipH="1">
            <a:off x="876300" y="1357313"/>
            <a:ext cx="2184400" cy="463550"/>
            <a:chOff x="0" y="0"/>
            <a:chExt cx="2183514" cy="463550"/>
          </a:xfrm>
        </p:grpSpPr>
        <p:sp>
          <p:nvSpPr>
            <p:cNvPr id="6188" name="TextBox 7"/>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sp>
          <p:nvSpPr>
            <p:cNvPr id="6189"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grpSp>
      <p:sp>
        <p:nvSpPr>
          <p:cNvPr id="8202" name="TextBox 11"/>
          <p:cNvSpPr>
            <a:spLocks noChangeArrowheads="1"/>
          </p:cNvSpPr>
          <p:nvPr/>
        </p:nvSpPr>
        <p:spPr bwMode="auto">
          <a:xfrm flipH="1">
            <a:off x="898525" y="939800"/>
            <a:ext cx="1457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b="1">
                <a:solidFill>
                  <a:srgbClr val="262626"/>
                </a:solidFill>
                <a:latin typeface="时尚中黑简体" pitchFamily="2" charset="-122"/>
                <a:ea typeface="时尚中黑简体" pitchFamily="2" charset="-122"/>
                <a:sym typeface="时尚中黑简体" pitchFamily="2" charset="-122"/>
              </a:rPr>
              <a:t>点击添加文本    </a:t>
            </a:r>
            <a:endParaRPr lang="en-US" sz="1600" b="1">
              <a:solidFill>
                <a:srgbClr val="262626"/>
              </a:solidFill>
              <a:latin typeface="时尚中黑简体" pitchFamily="2" charset="-122"/>
              <a:ea typeface="时尚中黑简体" pitchFamily="2" charset="-122"/>
              <a:sym typeface="时尚中黑简体" pitchFamily="2" charset="-122"/>
            </a:endParaRPr>
          </a:p>
        </p:txBody>
      </p:sp>
      <p:grpSp>
        <p:nvGrpSpPr>
          <p:cNvPr id="8203" name="Group 11"/>
          <p:cNvGrpSpPr>
            <a:grpSpLocks/>
          </p:cNvGrpSpPr>
          <p:nvPr/>
        </p:nvGrpSpPr>
        <p:grpSpPr bwMode="auto">
          <a:xfrm flipH="1">
            <a:off x="6070600" y="2076450"/>
            <a:ext cx="2184400" cy="463550"/>
            <a:chOff x="0" y="0"/>
            <a:chExt cx="2183514" cy="463550"/>
          </a:xfrm>
        </p:grpSpPr>
        <p:sp>
          <p:nvSpPr>
            <p:cNvPr id="6186"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sp>
          <p:nvSpPr>
            <p:cNvPr id="6187"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grpSp>
      <p:sp>
        <p:nvSpPr>
          <p:cNvPr id="8206" name="TextBox 11"/>
          <p:cNvSpPr>
            <a:spLocks noChangeArrowheads="1"/>
          </p:cNvSpPr>
          <p:nvPr/>
        </p:nvSpPr>
        <p:spPr bwMode="auto">
          <a:xfrm flipH="1">
            <a:off x="6092825" y="1660525"/>
            <a:ext cx="1457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b="1">
                <a:solidFill>
                  <a:srgbClr val="262626"/>
                </a:solidFill>
                <a:latin typeface="时尚中黑简体" pitchFamily="2" charset="-122"/>
                <a:ea typeface="时尚中黑简体" pitchFamily="2" charset="-122"/>
                <a:sym typeface="时尚中黑简体" pitchFamily="2" charset="-122"/>
              </a:rPr>
              <a:t>点击添加文本    </a:t>
            </a:r>
            <a:endParaRPr lang="en-US" sz="1600" b="1">
              <a:solidFill>
                <a:srgbClr val="262626"/>
              </a:solidFill>
              <a:latin typeface="时尚中黑简体" pitchFamily="2" charset="-122"/>
              <a:ea typeface="时尚中黑简体" pitchFamily="2" charset="-122"/>
              <a:sym typeface="时尚中黑简体" pitchFamily="2" charset="-122"/>
            </a:endParaRPr>
          </a:p>
        </p:txBody>
      </p:sp>
      <p:grpSp>
        <p:nvGrpSpPr>
          <p:cNvPr id="8207" name="Group 15"/>
          <p:cNvGrpSpPr>
            <a:grpSpLocks/>
          </p:cNvGrpSpPr>
          <p:nvPr/>
        </p:nvGrpSpPr>
        <p:grpSpPr bwMode="auto">
          <a:xfrm flipH="1">
            <a:off x="6197600" y="3821113"/>
            <a:ext cx="2184400" cy="463550"/>
            <a:chOff x="0" y="0"/>
            <a:chExt cx="2183514" cy="463550"/>
          </a:xfrm>
        </p:grpSpPr>
        <p:sp>
          <p:nvSpPr>
            <p:cNvPr id="6184"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sp>
          <p:nvSpPr>
            <p:cNvPr id="6185"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grpSp>
      <p:sp>
        <p:nvSpPr>
          <p:cNvPr id="8210" name="TextBox 11"/>
          <p:cNvSpPr>
            <a:spLocks noChangeArrowheads="1"/>
          </p:cNvSpPr>
          <p:nvPr/>
        </p:nvSpPr>
        <p:spPr bwMode="auto">
          <a:xfrm flipH="1">
            <a:off x="6219825" y="3403600"/>
            <a:ext cx="14557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b="1">
                <a:solidFill>
                  <a:srgbClr val="262626"/>
                </a:solidFill>
                <a:latin typeface="时尚中黑简体" pitchFamily="2" charset="-122"/>
                <a:ea typeface="时尚中黑简体" pitchFamily="2" charset="-122"/>
                <a:sym typeface="时尚中黑简体" pitchFamily="2" charset="-122"/>
              </a:rPr>
              <a:t>点击添加文本    </a:t>
            </a:r>
            <a:endParaRPr lang="en-US" sz="1600" b="1">
              <a:solidFill>
                <a:srgbClr val="262626"/>
              </a:solidFill>
              <a:latin typeface="时尚中黑简体" pitchFamily="2" charset="-122"/>
              <a:ea typeface="时尚中黑简体" pitchFamily="2" charset="-122"/>
              <a:sym typeface="时尚中黑简体" pitchFamily="2" charset="-122"/>
            </a:endParaRPr>
          </a:p>
        </p:txBody>
      </p:sp>
      <p:grpSp>
        <p:nvGrpSpPr>
          <p:cNvPr id="8211" name="Group 19"/>
          <p:cNvGrpSpPr>
            <a:grpSpLocks/>
          </p:cNvGrpSpPr>
          <p:nvPr/>
        </p:nvGrpSpPr>
        <p:grpSpPr bwMode="auto">
          <a:xfrm flipH="1">
            <a:off x="850900" y="3068638"/>
            <a:ext cx="2184400" cy="463550"/>
            <a:chOff x="0" y="0"/>
            <a:chExt cx="2183514" cy="463550"/>
          </a:xfrm>
        </p:grpSpPr>
        <p:sp>
          <p:nvSpPr>
            <p:cNvPr id="6182" name="TextBox 11"/>
            <p:cNvSpPr>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sp>
          <p:nvSpPr>
            <p:cNvPr id="6183" name="TextBox 11"/>
            <p:cNvSpPr>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    </a:t>
              </a:r>
              <a:endParaRPr lang="en-US" sz="12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200">
                  <a:solidFill>
                    <a:schemeClr val="bg1"/>
                  </a:solidFill>
                  <a:latin typeface="时尚中黑简体" pitchFamily="2" charset="-122"/>
                  <a:ea typeface="时尚中黑简体" pitchFamily="2" charset="-122"/>
                  <a:sym typeface="时尚中黑简体" pitchFamily="2" charset="-122"/>
                </a:rPr>
                <a:t>点击添加文本</a:t>
              </a:r>
              <a:endParaRPr lang="en-US" sz="1200">
                <a:solidFill>
                  <a:schemeClr val="bg1"/>
                </a:solidFill>
                <a:latin typeface="时尚中黑简体" pitchFamily="2" charset="-122"/>
                <a:ea typeface="时尚中黑简体" pitchFamily="2" charset="-122"/>
                <a:sym typeface="时尚中黑简体" pitchFamily="2" charset="-122"/>
              </a:endParaRPr>
            </a:p>
          </p:txBody>
        </p:sp>
      </p:grpSp>
      <p:sp>
        <p:nvSpPr>
          <p:cNvPr id="8214" name="TextBox 11"/>
          <p:cNvSpPr>
            <a:spLocks noChangeArrowheads="1"/>
          </p:cNvSpPr>
          <p:nvPr/>
        </p:nvSpPr>
        <p:spPr bwMode="auto">
          <a:xfrm flipH="1">
            <a:off x="873125" y="2651125"/>
            <a:ext cx="14557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b="1">
                <a:solidFill>
                  <a:srgbClr val="262626"/>
                </a:solidFill>
                <a:latin typeface="时尚中黑简体" pitchFamily="2" charset="-122"/>
                <a:ea typeface="时尚中黑简体" pitchFamily="2" charset="-122"/>
                <a:sym typeface="时尚中黑简体" pitchFamily="2" charset="-122"/>
              </a:rPr>
              <a:t>点击添加文本    </a:t>
            </a:r>
            <a:endParaRPr lang="en-US" sz="1600" b="1">
              <a:solidFill>
                <a:srgbClr val="262626"/>
              </a:solidFill>
              <a:latin typeface="时尚中黑简体" pitchFamily="2" charset="-122"/>
              <a:ea typeface="时尚中黑简体" pitchFamily="2" charset="-122"/>
              <a:sym typeface="时尚中黑简体" pitchFamily="2" charset="-122"/>
            </a:endParaRPr>
          </a:p>
        </p:txBody>
      </p:sp>
      <p:sp>
        <p:nvSpPr>
          <p:cNvPr id="8215" name="直接连接符 22"/>
          <p:cNvSpPr>
            <a:spLocks noChangeShapeType="1"/>
          </p:cNvSpPr>
          <p:nvPr/>
        </p:nvSpPr>
        <p:spPr bwMode="auto">
          <a:xfrm flipH="1">
            <a:off x="898525" y="1820863"/>
            <a:ext cx="324643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6" name="直接连接符 23"/>
          <p:cNvSpPr>
            <a:spLocks noChangeShapeType="1"/>
          </p:cNvSpPr>
          <p:nvPr/>
        </p:nvSpPr>
        <p:spPr bwMode="auto">
          <a:xfrm flipH="1">
            <a:off x="5800725" y="2540000"/>
            <a:ext cx="254793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7" name="直接连接符 24"/>
          <p:cNvSpPr>
            <a:spLocks noChangeShapeType="1"/>
          </p:cNvSpPr>
          <p:nvPr/>
        </p:nvSpPr>
        <p:spPr bwMode="auto">
          <a:xfrm flipH="1" flipV="1">
            <a:off x="5080000" y="4284663"/>
            <a:ext cx="3263900" cy="635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218" name="直接连接符 25"/>
          <p:cNvSpPr>
            <a:spLocks noChangeShapeType="1"/>
          </p:cNvSpPr>
          <p:nvPr/>
        </p:nvSpPr>
        <p:spPr bwMode="auto">
          <a:xfrm flipH="1">
            <a:off x="898525" y="3532188"/>
            <a:ext cx="2593975"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8219" name="Group 27"/>
          <p:cNvGrpSpPr>
            <a:grpSpLocks/>
          </p:cNvGrpSpPr>
          <p:nvPr/>
        </p:nvGrpSpPr>
        <p:grpSpPr bwMode="auto">
          <a:xfrm>
            <a:off x="3863975" y="1577975"/>
            <a:ext cx="1479550" cy="1362075"/>
            <a:chOff x="0" y="0"/>
            <a:chExt cx="1478435" cy="1363058"/>
          </a:xfrm>
        </p:grpSpPr>
        <p:grpSp>
          <p:nvGrpSpPr>
            <p:cNvPr id="6178" name="Group 28"/>
            <p:cNvGrpSpPr>
              <a:grpSpLocks/>
            </p:cNvGrpSpPr>
            <p:nvPr/>
          </p:nvGrpSpPr>
          <p:grpSpPr bwMode="auto">
            <a:xfrm>
              <a:off x="0" y="0"/>
              <a:ext cx="1478435" cy="1363058"/>
              <a:chOff x="0" y="0"/>
              <a:chExt cx="1478435" cy="1363058"/>
            </a:xfrm>
          </p:grpSpPr>
          <p:sp>
            <p:nvSpPr>
              <p:cNvPr id="6180" name="心形 7"/>
              <p:cNvSpPr>
                <a:spLocks noChangeArrowheads="1"/>
              </p:cNvSpPr>
              <p:nvPr/>
            </p:nvSpPr>
            <p:spPr bwMode="auto">
              <a:xfrm>
                <a:off x="0" y="0"/>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81" name="心形 7"/>
              <p:cNvSpPr>
                <a:spLocks noChangeArrowheads="1"/>
              </p:cNvSpPr>
              <p:nvPr/>
            </p:nvSpPr>
            <p:spPr bwMode="auto">
              <a:xfrm flipH="1">
                <a:off x="736314" y="2"/>
                <a:ext cx="742121" cy="1363056"/>
              </a:xfrm>
              <a:custGeom>
                <a:avLst/>
                <a:gdLst>
                  <a:gd name="T0" fmla="*/ 741448 w 742121"/>
                  <a:gd name="T1" fmla="*/ 327941 h 1363056"/>
                  <a:gd name="T2" fmla="*/ 741448 w 742121"/>
                  <a:gd name="T3" fmla="*/ 1363056 h 1363056"/>
                  <a:gd name="T4" fmla="*/ 741448 w 742121"/>
                  <a:gd name="T5" fmla="*/ 327941 h 1363056"/>
                  <a:gd name="T6" fmla="*/ 0 60000 65536"/>
                  <a:gd name="T7" fmla="*/ 0 60000 65536"/>
                  <a:gd name="T8" fmla="*/ 0 60000 65536"/>
                  <a:gd name="T9" fmla="*/ 0 w 742121"/>
                  <a:gd name="T10" fmla="*/ 0 h 1363056"/>
                  <a:gd name="T11" fmla="*/ 742121 w 742121"/>
                  <a:gd name="T12" fmla="*/ 1363056 h 1363056"/>
                </a:gdLst>
                <a:ahLst/>
                <a:cxnLst>
                  <a:cxn ang="T6">
                    <a:pos x="T0" y="T1"/>
                  </a:cxn>
                  <a:cxn ang="T7">
                    <a:pos x="T2" y="T3"/>
                  </a:cxn>
                  <a:cxn ang="T8">
                    <a:pos x="T4" y="T5"/>
                  </a:cxn>
                </a:cxnLst>
                <a:rect l="T9" t="T10" r="T11" b="T12"/>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6179" name="TextBox 28"/>
            <p:cNvSpPr>
              <a:spLocks noChangeArrowheads="1"/>
            </p:cNvSpPr>
            <p:nvPr/>
          </p:nvSpPr>
          <p:spPr bwMode="auto">
            <a:xfrm>
              <a:off x="371230" y="314330"/>
              <a:ext cx="6480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b="1">
                  <a:solidFill>
                    <a:schemeClr val="bg1"/>
                  </a:solidFill>
                  <a:latin typeface="时尚中黑简体" pitchFamily="2" charset="-122"/>
                  <a:ea typeface="时尚中黑简体" pitchFamily="2" charset="-122"/>
                  <a:sym typeface="时尚中黑简体" pitchFamily="2" charset="-122"/>
                </a:rPr>
                <a:t>S</a:t>
              </a:r>
              <a:endParaRPr lang="zh-CN" altLang="en-US" sz="6000" b="1">
                <a:solidFill>
                  <a:schemeClr val="bg1"/>
                </a:solidFill>
                <a:latin typeface="时尚中黑简体" pitchFamily="2" charset="-122"/>
                <a:ea typeface="时尚中黑简体" pitchFamily="2" charset="-122"/>
                <a:sym typeface="时尚中黑简体" pitchFamily="2" charset="-122"/>
              </a:endParaRPr>
            </a:p>
          </p:txBody>
        </p:sp>
      </p:grpSp>
      <p:grpSp>
        <p:nvGrpSpPr>
          <p:cNvPr id="8224" name="Group 32"/>
          <p:cNvGrpSpPr>
            <a:grpSpLocks/>
          </p:cNvGrpSpPr>
          <p:nvPr/>
        </p:nvGrpSpPr>
        <p:grpSpPr bwMode="auto">
          <a:xfrm>
            <a:off x="4740275" y="1982788"/>
            <a:ext cx="1008063" cy="2100262"/>
            <a:chOff x="0" y="0"/>
            <a:chExt cx="1008112" cy="2100342"/>
          </a:xfrm>
        </p:grpSpPr>
        <p:grpSp>
          <p:nvGrpSpPr>
            <p:cNvPr id="6174" name="Group 33"/>
            <p:cNvGrpSpPr>
              <a:grpSpLocks/>
            </p:cNvGrpSpPr>
            <p:nvPr/>
          </p:nvGrpSpPr>
          <p:grpSpPr bwMode="auto">
            <a:xfrm>
              <a:off x="232494" y="0"/>
              <a:ext cx="746824" cy="2100342"/>
              <a:chOff x="0" y="0"/>
              <a:chExt cx="746824" cy="2100342"/>
            </a:xfrm>
          </p:grpSpPr>
          <p:sp>
            <p:nvSpPr>
              <p:cNvPr id="6176" name="心形 8"/>
              <p:cNvSpPr>
                <a:spLocks noChangeArrowheads="1"/>
              </p:cNvSpPr>
              <p:nvPr/>
            </p:nvSpPr>
            <p:spPr bwMode="auto">
              <a:xfrm>
                <a:off x="0" y="0"/>
                <a:ext cx="746824" cy="1363056"/>
              </a:xfrm>
              <a:custGeom>
                <a:avLst/>
                <a:gdLst>
                  <a:gd name="T0" fmla="*/ 741448 w 746824"/>
                  <a:gd name="T1" fmla="*/ 327941 h 1363056"/>
                  <a:gd name="T2" fmla="*/ 741448 w 746824"/>
                  <a:gd name="T3" fmla="*/ 1363056 h 1363056"/>
                  <a:gd name="T4" fmla="*/ 741448 w 746824"/>
                  <a:gd name="T5" fmla="*/ 327941 h 1363056"/>
                  <a:gd name="T6" fmla="*/ 0 60000 65536"/>
                  <a:gd name="T7" fmla="*/ 0 60000 65536"/>
                  <a:gd name="T8" fmla="*/ 0 60000 65536"/>
                  <a:gd name="T9" fmla="*/ 0 w 746824"/>
                  <a:gd name="T10" fmla="*/ 0 h 1363056"/>
                  <a:gd name="T11" fmla="*/ 746824 w 746824"/>
                  <a:gd name="T12" fmla="*/ 1363056 h 1363056"/>
                </a:gdLst>
                <a:ahLst/>
                <a:cxnLst>
                  <a:cxn ang="T6">
                    <a:pos x="T0" y="T1"/>
                  </a:cxn>
                  <a:cxn ang="T7">
                    <a:pos x="T2" y="T3"/>
                  </a:cxn>
                  <a:cxn ang="T8">
                    <a:pos x="T4" y="T5"/>
                  </a:cxn>
                </a:cxnLst>
                <a:rect l="T9" t="T10" r="T11" b="T12"/>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77" name="心形 8"/>
              <p:cNvSpPr>
                <a:spLocks noChangeArrowheads="1"/>
              </p:cNvSpPr>
              <p:nvPr/>
            </p:nvSpPr>
            <p:spPr bwMode="auto">
              <a:xfrm flipH="1">
                <a:off x="4975" y="737286"/>
                <a:ext cx="741849" cy="1363056"/>
              </a:xfrm>
              <a:custGeom>
                <a:avLst/>
                <a:gdLst>
                  <a:gd name="T0" fmla="*/ 741448 w 741849"/>
                  <a:gd name="T1" fmla="*/ 327941 h 1363056"/>
                  <a:gd name="T2" fmla="*/ 741448 w 741849"/>
                  <a:gd name="T3" fmla="*/ 1363056 h 1363056"/>
                  <a:gd name="T4" fmla="*/ 741448 w 741849"/>
                  <a:gd name="T5" fmla="*/ 327941 h 1363056"/>
                  <a:gd name="T6" fmla="*/ 0 60000 65536"/>
                  <a:gd name="T7" fmla="*/ 0 60000 65536"/>
                  <a:gd name="T8" fmla="*/ 0 60000 65536"/>
                  <a:gd name="T9" fmla="*/ 0 w 741849"/>
                  <a:gd name="T10" fmla="*/ 0 h 1363056"/>
                  <a:gd name="T11" fmla="*/ 741849 w 741849"/>
                  <a:gd name="T12" fmla="*/ 1363056 h 1363056"/>
                </a:gdLst>
                <a:ahLst/>
                <a:cxnLst>
                  <a:cxn ang="T6">
                    <a:pos x="T0" y="T1"/>
                  </a:cxn>
                  <a:cxn ang="T7">
                    <a:pos x="T2" y="T3"/>
                  </a:cxn>
                  <a:cxn ang="T8">
                    <a:pos x="T4" y="T5"/>
                  </a:cxn>
                </a:cxnLst>
                <a:rect l="T9" t="T10" r="T11" b="T12"/>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6175" name="TextBox 33"/>
            <p:cNvSpPr>
              <a:spLocks noChangeArrowheads="1"/>
            </p:cNvSpPr>
            <p:nvPr/>
          </p:nvSpPr>
          <p:spPr bwMode="auto">
            <a:xfrm>
              <a:off x="0" y="700666"/>
              <a:ext cx="10081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4800" b="1">
                  <a:solidFill>
                    <a:srgbClr val="262626"/>
                  </a:solidFill>
                  <a:latin typeface="时尚中黑简体" pitchFamily="2" charset="-122"/>
                  <a:ea typeface="时尚中黑简体" pitchFamily="2" charset="-122"/>
                  <a:sym typeface="时尚中黑简体" pitchFamily="2" charset="-122"/>
                </a:rPr>
                <a:t>W</a:t>
              </a:r>
              <a:endParaRPr lang="zh-CN" altLang="en-US" sz="4800" b="1">
                <a:solidFill>
                  <a:srgbClr val="262626"/>
                </a:solidFill>
                <a:latin typeface="时尚中黑简体" pitchFamily="2" charset="-122"/>
                <a:ea typeface="时尚中黑简体" pitchFamily="2" charset="-122"/>
                <a:sym typeface="时尚中黑简体" pitchFamily="2" charset="-122"/>
              </a:endParaRPr>
            </a:p>
          </p:txBody>
        </p:sp>
      </p:grpSp>
      <p:grpSp>
        <p:nvGrpSpPr>
          <p:cNvPr id="8229" name="Group 37"/>
          <p:cNvGrpSpPr>
            <a:grpSpLocks/>
          </p:cNvGrpSpPr>
          <p:nvPr/>
        </p:nvGrpSpPr>
        <p:grpSpPr bwMode="auto">
          <a:xfrm>
            <a:off x="3846513" y="3140075"/>
            <a:ext cx="1481137" cy="1374775"/>
            <a:chOff x="0" y="0"/>
            <a:chExt cx="1481449" cy="1375703"/>
          </a:xfrm>
        </p:grpSpPr>
        <p:grpSp>
          <p:nvGrpSpPr>
            <p:cNvPr id="6170" name="Group 38"/>
            <p:cNvGrpSpPr>
              <a:grpSpLocks/>
            </p:cNvGrpSpPr>
            <p:nvPr/>
          </p:nvGrpSpPr>
          <p:grpSpPr bwMode="auto">
            <a:xfrm>
              <a:off x="0" y="11020"/>
              <a:ext cx="1481449" cy="1364683"/>
              <a:chOff x="0" y="0"/>
              <a:chExt cx="1481449" cy="1364683"/>
            </a:xfrm>
          </p:grpSpPr>
          <p:sp>
            <p:nvSpPr>
              <p:cNvPr id="6172" name="心形 10"/>
              <p:cNvSpPr>
                <a:spLocks noChangeArrowheads="1"/>
              </p:cNvSpPr>
              <p:nvPr/>
            </p:nvSpPr>
            <p:spPr bwMode="auto">
              <a:xfrm>
                <a:off x="740001" y="0"/>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73" name="心形 10"/>
              <p:cNvSpPr>
                <a:spLocks noChangeArrowheads="1"/>
              </p:cNvSpPr>
              <p:nvPr/>
            </p:nvSpPr>
            <p:spPr bwMode="auto">
              <a:xfrm flipH="1">
                <a:off x="0" y="1627"/>
                <a:ext cx="741448" cy="1363056"/>
              </a:xfrm>
              <a:custGeom>
                <a:avLst/>
                <a:gdLst>
                  <a:gd name="T0" fmla="*/ 741448 w 741448"/>
                  <a:gd name="T1" fmla="*/ 327941 h 1363056"/>
                  <a:gd name="T2" fmla="*/ 741448 w 741448"/>
                  <a:gd name="T3" fmla="*/ 1363056 h 1363056"/>
                  <a:gd name="T4" fmla="*/ 741448 w 741448"/>
                  <a:gd name="T5" fmla="*/ 327941 h 1363056"/>
                  <a:gd name="T6" fmla="*/ 0 60000 65536"/>
                  <a:gd name="T7" fmla="*/ 0 60000 65536"/>
                  <a:gd name="T8" fmla="*/ 0 60000 65536"/>
                  <a:gd name="T9" fmla="*/ 0 w 741448"/>
                  <a:gd name="T10" fmla="*/ 0 h 1363056"/>
                  <a:gd name="T11" fmla="*/ 741448 w 741448"/>
                  <a:gd name="T12" fmla="*/ 1363056 h 1363056"/>
                </a:gdLst>
                <a:ahLst/>
                <a:cxnLst>
                  <a:cxn ang="T6">
                    <a:pos x="T0" y="T1"/>
                  </a:cxn>
                  <a:cxn ang="T7">
                    <a:pos x="T2" y="T3"/>
                  </a:cxn>
                  <a:cxn ang="T8">
                    <a:pos x="T4" y="T5"/>
                  </a:cxn>
                </a:cxnLst>
                <a:rect l="T9" t="T10" r="T11" b="T12"/>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6171" name="TextBox 40"/>
            <p:cNvSpPr>
              <a:spLocks noChangeArrowheads="1"/>
            </p:cNvSpPr>
            <p:nvPr/>
          </p:nvSpPr>
          <p:spPr bwMode="auto">
            <a:xfrm>
              <a:off x="399106" y="0"/>
              <a:ext cx="72008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6000" b="1">
                  <a:solidFill>
                    <a:schemeClr val="bg1"/>
                  </a:solidFill>
                  <a:latin typeface="时尚中黑简体" pitchFamily="2" charset="-122"/>
                  <a:ea typeface="时尚中黑简体" pitchFamily="2" charset="-122"/>
                  <a:sym typeface="时尚中黑简体" pitchFamily="2" charset="-122"/>
                </a:rPr>
                <a:t>O</a:t>
              </a:r>
              <a:endParaRPr lang="zh-CN" altLang="en-US" sz="6000" b="1">
                <a:solidFill>
                  <a:schemeClr val="bg1"/>
                </a:solidFill>
                <a:latin typeface="时尚中黑简体" pitchFamily="2" charset="-122"/>
                <a:ea typeface="时尚中黑简体" pitchFamily="2" charset="-122"/>
                <a:sym typeface="时尚中黑简体" pitchFamily="2" charset="-122"/>
              </a:endParaRPr>
            </a:p>
          </p:txBody>
        </p:sp>
      </p:grpSp>
      <p:grpSp>
        <p:nvGrpSpPr>
          <p:cNvPr id="8234" name="Group 42"/>
          <p:cNvGrpSpPr>
            <a:grpSpLocks/>
          </p:cNvGrpSpPr>
          <p:nvPr/>
        </p:nvGrpSpPr>
        <p:grpSpPr bwMode="auto">
          <a:xfrm>
            <a:off x="3492500" y="1981200"/>
            <a:ext cx="815975" cy="2105025"/>
            <a:chOff x="0" y="0"/>
            <a:chExt cx="815368" cy="2105445"/>
          </a:xfrm>
        </p:grpSpPr>
        <p:grpSp>
          <p:nvGrpSpPr>
            <p:cNvPr id="6166" name="Group 43"/>
            <p:cNvGrpSpPr>
              <a:grpSpLocks/>
            </p:cNvGrpSpPr>
            <p:nvPr/>
          </p:nvGrpSpPr>
          <p:grpSpPr bwMode="auto">
            <a:xfrm>
              <a:off x="0" y="0"/>
              <a:ext cx="742098" cy="2105445"/>
              <a:chOff x="0" y="0"/>
              <a:chExt cx="742098" cy="2105445"/>
            </a:xfrm>
          </p:grpSpPr>
          <p:sp>
            <p:nvSpPr>
              <p:cNvPr id="6168" name="心形 17"/>
              <p:cNvSpPr>
                <a:spLocks noChangeArrowheads="1"/>
              </p:cNvSpPr>
              <p:nvPr/>
            </p:nvSpPr>
            <p:spPr bwMode="auto">
              <a:xfrm flipH="1">
                <a:off x="0" y="0"/>
                <a:ext cx="741787" cy="1363056"/>
              </a:xfrm>
              <a:custGeom>
                <a:avLst/>
                <a:gdLst>
                  <a:gd name="T0" fmla="*/ 741448 w 741787"/>
                  <a:gd name="T1" fmla="*/ 327941 h 1363056"/>
                  <a:gd name="T2" fmla="*/ 741448 w 741787"/>
                  <a:gd name="T3" fmla="*/ 1363056 h 1363056"/>
                  <a:gd name="T4" fmla="*/ 741448 w 741787"/>
                  <a:gd name="T5" fmla="*/ 327941 h 1363056"/>
                  <a:gd name="T6" fmla="*/ 0 60000 65536"/>
                  <a:gd name="T7" fmla="*/ 0 60000 65536"/>
                  <a:gd name="T8" fmla="*/ 0 60000 65536"/>
                  <a:gd name="T9" fmla="*/ 0 w 741787"/>
                  <a:gd name="T10" fmla="*/ 0 h 1363056"/>
                  <a:gd name="T11" fmla="*/ 741787 w 741787"/>
                  <a:gd name="T12" fmla="*/ 1363056 h 1363056"/>
                </a:gdLst>
                <a:ahLst/>
                <a:cxnLst>
                  <a:cxn ang="T6">
                    <a:pos x="T0" y="T1"/>
                  </a:cxn>
                  <a:cxn ang="T7">
                    <a:pos x="T2" y="T3"/>
                  </a:cxn>
                  <a:cxn ang="T8">
                    <a:pos x="T4" y="T5"/>
                  </a:cxn>
                </a:cxnLst>
                <a:rect l="T9" t="T10" r="T11" b="T12"/>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169" name="心形 17"/>
              <p:cNvSpPr>
                <a:spLocks noChangeArrowheads="1"/>
              </p:cNvSpPr>
              <p:nvPr/>
            </p:nvSpPr>
            <p:spPr bwMode="auto">
              <a:xfrm>
                <a:off x="311" y="742389"/>
                <a:ext cx="741787" cy="1363056"/>
              </a:xfrm>
              <a:custGeom>
                <a:avLst/>
                <a:gdLst>
                  <a:gd name="T0" fmla="*/ 741448 w 741787"/>
                  <a:gd name="T1" fmla="*/ 327941 h 1363056"/>
                  <a:gd name="T2" fmla="*/ 741448 w 741787"/>
                  <a:gd name="T3" fmla="*/ 1363056 h 1363056"/>
                  <a:gd name="T4" fmla="*/ 741448 w 741787"/>
                  <a:gd name="T5" fmla="*/ 327941 h 1363056"/>
                  <a:gd name="T6" fmla="*/ 0 60000 65536"/>
                  <a:gd name="T7" fmla="*/ 0 60000 65536"/>
                  <a:gd name="T8" fmla="*/ 0 60000 65536"/>
                  <a:gd name="T9" fmla="*/ 0 w 741787"/>
                  <a:gd name="T10" fmla="*/ 0 h 1363056"/>
                  <a:gd name="T11" fmla="*/ 741787 w 741787"/>
                  <a:gd name="T12" fmla="*/ 1363056 h 1363056"/>
                </a:gdLst>
                <a:ahLst/>
                <a:cxnLst>
                  <a:cxn ang="T6">
                    <a:pos x="T0" y="T1"/>
                  </a:cxn>
                  <a:cxn ang="T7">
                    <a:pos x="T2" y="T3"/>
                  </a:cxn>
                  <a:cxn ang="T8">
                    <a:pos x="T4" y="T5"/>
                  </a:cxn>
                </a:cxnLst>
                <a:rect l="T9" t="T10" r="T11" b="T12"/>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6167" name="TextBox 46"/>
            <p:cNvSpPr>
              <a:spLocks noChangeArrowheads="1"/>
            </p:cNvSpPr>
            <p:nvPr/>
          </p:nvSpPr>
          <p:spPr bwMode="auto">
            <a:xfrm>
              <a:off x="311312" y="644147"/>
              <a:ext cx="5040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5400" b="1">
                  <a:solidFill>
                    <a:srgbClr val="262626"/>
                  </a:solidFill>
                  <a:latin typeface="时尚中黑简体" pitchFamily="2" charset="-122"/>
                  <a:ea typeface="时尚中黑简体" pitchFamily="2" charset="-122"/>
                  <a:sym typeface="时尚中黑简体" pitchFamily="2" charset="-122"/>
                </a:rPr>
                <a:t>T</a:t>
              </a:r>
              <a:endParaRPr lang="zh-CN" altLang="en-US" sz="5400" b="1">
                <a:solidFill>
                  <a:srgbClr val="262626"/>
                </a:solidFill>
                <a:latin typeface="时尚中黑简体" pitchFamily="2" charset="-122"/>
                <a:ea typeface="时尚中黑简体" pitchFamily="2" charset="-122"/>
                <a:sym typeface="时尚中黑简体" pitchFamily="2" charset="-122"/>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219"/>
                                        </p:tgtEl>
                                        <p:attrNameLst>
                                          <p:attrName>style.visibility</p:attrName>
                                        </p:attrNameLst>
                                      </p:cBhvr>
                                      <p:to>
                                        <p:strVal val="visible"/>
                                      </p:to>
                                    </p:set>
                                    <p:anim calcmode="lin" valueType="num">
                                      <p:cBhvr>
                                        <p:cTn id="7" dur="500" fill="hold"/>
                                        <p:tgtEl>
                                          <p:spTgt spid="8219"/>
                                        </p:tgtEl>
                                        <p:attrNameLst>
                                          <p:attrName>ppt_w</p:attrName>
                                        </p:attrNameLst>
                                      </p:cBhvr>
                                      <p:tavLst>
                                        <p:tav tm="0">
                                          <p:val>
                                            <p:fltVal val="0"/>
                                          </p:val>
                                        </p:tav>
                                        <p:tav tm="100000">
                                          <p:val>
                                            <p:strVal val="#ppt_w"/>
                                          </p:val>
                                        </p:tav>
                                      </p:tavLst>
                                    </p:anim>
                                    <p:anim calcmode="lin" valueType="num">
                                      <p:cBhvr>
                                        <p:cTn id="8" dur="500" fill="hold"/>
                                        <p:tgtEl>
                                          <p:spTgt spid="8219"/>
                                        </p:tgtEl>
                                        <p:attrNameLst>
                                          <p:attrName>ppt_h</p:attrName>
                                        </p:attrNameLst>
                                      </p:cBhvr>
                                      <p:tavLst>
                                        <p:tav tm="0">
                                          <p:val>
                                            <p:fltVal val="0"/>
                                          </p:val>
                                        </p:tav>
                                        <p:tav tm="100000">
                                          <p:val>
                                            <p:strVal val="#ppt_h"/>
                                          </p:val>
                                        </p:tav>
                                      </p:tavLst>
                                    </p:anim>
                                    <p:anim calcmode="lin" valueType="num">
                                      <p:cBhvr>
                                        <p:cTn id="9" dur="500" fill="hold"/>
                                        <p:tgtEl>
                                          <p:spTgt spid="8219"/>
                                        </p:tgtEl>
                                        <p:attrNameLst>
                                          <p:attrName>style.rotation</p:attrName>
                                        </p:attrNameLst>
                                      </p:cBhvr>
                                      <p:tavLst>
                                        <p:tav tm="0">
                                          <p:val>
                                            <p:fltVal val="360"/>
                                          </p:val>
                                        </p:tav>
                                        <p:tav tm="100000">
                                          <p:val>
                                            <p:fltVal val="0"/>
                                          </p:val>
                                        </p:tav>
                                      </p:tavLst>
                                    </p:anim>
                                    <p:animEffect>
                                      <p:cBhvr>
                                        <p:cTn id="10" dur="500"/>
                                        <p:tgtEl>
                                          <p:spTgt spid="8219"/>
                                        </p:tgtEl>
                                      </p:cBhvr>
                                    </p:animEffect>
                                  </p:childTnLst>
                                </p:cTn>
                              </p:par>
                            </p:childTnLst>
                          </p:cTn>
                        </p:par>
                        <p:par>
                          <p:cTn id="11" fill="hold" nodeType="afterGroup">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8224"/>
                                        </p:tgtEl>
                                        <p:attrNameLst>
                                          <p:attrName>style.visibility</p:attrName>
                                        </p:attrNameLst>
                                      </p:cBhvr>
                                      <p:to>
                                        <p:strVal val="visible"/>
                                      </p:to>
                                    </p:set>
                                    <p:anim calcmode="lin" valueType="num">
                                      <p:cBhvr>
                                        <p:cTn id="14" dur="500" fill="hold"/>
                                        <p:tgtEl>
                                          <p:spTgt spid="8224"/>
                                        </p:tgtEl>
                                        <p:attrNameLst>
                                          <p:attrName>ppt_w</p:attrName>
                                        </p:attrNameLst>
                                      </p:cBhvr>
                                      <p:tavLst>
                                        <p:tav tm="0">
                                          <p:val>
                                            <p:fltVal val="0"/>
                                          </p:val>
                                        </p:tav>
                                        <p:tav tm="100000">
                                          <p:val>
                                            <p:strVal val="#ppt_w"/>
                                          </p:val>
                                        </p:tav>
                                      </p:tavLst>
                                    </p:anim>
                                    <p:anim calcmode="lin" valueType="num">
                                      <p:cBhvr>
                                        <p:cTn id="15" dur="500" fill="hold"/>
                                        <p:tgtEl>
                                          <p:spTgt spid="8224"/>
                                        </p:tgtEl>
                                        <p:attrNameLst>
                                          <p:attrName>ppt_h</p:attrName>
                                        </p:attrNameLst>
                                      </p:cBhvr>
                                      <p:tavLst>
                                        <p:tav tm="0">
                                          <p:val>
                                            <p:fltVal val="0"/>
                                          </p:val>
                                        </p:tav>
                                        <p:tav tm="100000">
                                          <p:val>
                                            <p:strVal val="#ppt_h"/>
                                          </p:val>
                                        </p:tav>
                                      </p:tavLst>
                                    </p:anim>
                                    <p:anim calcmode="lin" valueType="num">
                                      <p:cBhvr>
                                        <p:cTn id="16" dur="500" fill="hold"/>
                                        <p:tgtEl>
                                          <p:spTgt spid="8224"/>
                                        </p:tgtEl>
                                        <p:attrNameLst>
                                          <p:attrName>style.rotation</p:attrName>
                                        </p:attrNameLst>
                                      </p:cBhvr>
                                      <p:tavLst>
                                        <p:tav tm="0">
                                          <p:val>
                                            <p:fltVal val="360"/>
                                          </p:val>
                                        </p:tav>
                                        <p:tav tm="100000">
                                          <p:val>
                                            <p:fltVal val="0"/>
                                          </p:val>
                                        </p:tav>
                                      </p:tavLst>
                                    </p:anim>
                                    <p:animEffect>
                                      <p:cBhvr>
                                        <p:cTn id="17" dur="500"/>
                                        <p:tgtEl>
                                          <p:spTgt spid="8224"/>
                                        </p:tgtEl>
                                      </p:cBhvr>
                                    </p:animEffect>
                                  </p:childTnLst>
                                </p:cTn>
                              </p:par>
                            </p:childTnLst>
                          </p:cTn>
                        </p:par>
                        <p:par>
                          <p:cTn id="18" fill="hold" nodeType="afterGroup">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8229"/>
                                        </p:tgtEl>
                                        <p:attrNameLst>
                                          <p:attrName>style.visibility</p:attrName>
                                        </p:attrNameLst>
                                      </p:cBhvr>
                                      <p:to>
                                        <p:strVal val="visible"/>
                                      </p:to>
                                    </p:set>
                                    <p:anim calcmode="lin" valueType="num">
                                      <p:cBhvr>
                                        <p:cTn id="21" dur="500" fill="hold"/>
                                        <p:tgtEl>
                                          <p:spTgt spid="8229"/>
                                        </p:tgtEl>
                                        <p:attrNameLst>
                                          <p:attrName>ppt_w</p:attrName>
                                        </p:attrNameLst>
                                      </p:cBhvr>
                                      <p:tavLst>
                                        <p:tav tm="0">
                                          <p:val>
                                            <p:fltVal val="0"/>
                                          </p:val>
                                        </p:tav>
                                        <p:tav tm="100000">
                                          <p:val>
                                            <p:strVal val="#ppt_w"/>
                                          </p:val>
                                        </p:tav>
                                      </p:tavLst>
                                    </p:anim>
                                    <p:anim calcmode="lin" valueType="num">
                                      <p:cBhvr>
                                        <p:cTn id="22" dur="500" fill="hold"/>
                                        <p:tgtEl>
                                          <p:spTgt spid="8229"/>
                                        </p:tgtEl>
                                        <p:attrNameLst>
                                          <p:attrName>ppt_h</p:attrName>
                                        </p:attrNameLst>
                                      </p:cBhvr>
                                      <p:tavLst>
                                        <p:tav tm="0">
                                          <p:val>
                                            <p:fltVal val="0"/>
                                          </p:val>
                                        </p:tav>
                                        <p:tav tm="100000">
                                          <p:val>
                                            <p:strVal val="#ppt_h"/>
                                          </p:val>
                                        </p:tav>
                                      </p:tavLst>
                                    </p:anim>
                                    <p:anim calcmode="lin" valueType="num">
                                      <p:cBhvr>
                                        <p:cTn id="23" dur="500" fill="hold"/>
                                        <p:tgtEl>
                                          <p:spTgt spid="8229"/>
                                        </p:tgtEl>
                                        <p:attrNameLst>
                                          <p:attrName>style.rotation</p:attrName>
                                        </p:attrNameLst>
                                      </p:cBhvr>
                                      <p:tavLst>
                                        <p:tav tm="0">
                                          <p:val>
                                            <p:fltVal val="360"/>
                                          </p:val>
                                        </p:tav>
                                        <p:tav tm="100000">
                                          <p:val>
                                            <p:fltVal val="0"/>
                                          </p:val>
                                        </p:tav>
                                      </p:tavLst>
                                    </p:anim>
                                    <p:animEffect>
                                      <p:cBhvr>
                                        <p:cTn id="24" dur="500"/>
                                        <p:tgtEl>
                                          <p:spTgt spid="8229"/>
                                        </p:tgtEl>
                                      </p:cBhvr>
                                    </p:animEffect>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8234"/>
                                        </p:tgtEl>
                                        <p:attrNameLst>
                                          <p:attrName>style.visibility</p:attrName>
                                        </p:attrNameLst>
                                      </p:cBhvr>
                                      <p:to>
                                        <p:strVal val="visible"/>
                                      </p:to>
                                    </p:set>
                                    <p:anim calcmode="lin" valueType="num">
                                      <p:cBhvr>
                                        <p:cTn id="28" dur="500" fill="hold"/>
                                        <p:tgtEl>
                                          <p:spTgt spid="8234"/>
                                        </p:tgtEl>
                                        <p:attrNameLst>
                                          <p:attrName>ppt_w</p:attrName>
                                        </p:attrNameLst>
                                      </p:cBhvr>
                                      <p:tavLst>
                                        <p:tav tm="0">
                                          <p:val>
                                            <p:fltVal val="0"/>
                                          </p:val>
                                        </p:tav>
                                        <p:tav tm="100000">
                                          <p:val>
                                            <p:strVal val="#ppt_w"/>
                                          </p:val>
                                        </p:tav>
                                      </p:tavLst>
                                    </p:anim>
                                    <p:anim calcmode="lin" valueType="num">
                                      <p:cBhvr>
                                        <p:cTn id="29" dur="500" fill="hold"/>
                                        <p:tgtEl>
                                          <p:spTgt spid="8234"/>
                                        </p:tgtEl>
                                        <p:attrNameLst>
                                          <p:attrName>ppt_h</p:attrName>
                                        </p:attrNameLst>
                                      </p:cBhvr>
                                      <p:tavLst>
                                        <p:tav tm="0">
                                          <p:val>
                                            <p:fltVal val="0"/>
                                          </p:val>
                                        </p:tav>
                                        <p:tav tm="100000">
                                          <p:val>
                                            <p:strVal val="#ppt_h"/>
                                          </p:val>
                                        </p:tav>
                                      </p:tavLst>
                                    </p:anim>
                                    <p:anim calcmode="lin" valueType="num">
                                      <p:cBhvr>
                                        <p:cTn id="30" dur="500" fill="hold"/>
                                        <p:tgtEl>
                                          <p:spTgt spid="8234"/>
                                        </p:tgtEl>
                                        <p:attrNameLst>
                                          <p:attrName>style.rotation</p:attrName>
                                        </p:attrNameLst>
                                      </p:cBhvr>
                                      <p:tavLst>
                                        <p:tav tm="0">
                                          <p:val>
                                            <p:fltVal val="360"/>
                                          </p:val>
                                        </p:tav>
                                        <p:tav tm="100000">
                                          <p:val>
                                            <p:fltVal val="0"/>
                                          </p:val>
                                        </p:tav>
                                      </p:tavLst>
                                    </p:anim>
                                    <p:animEffect>
                                      <p:cBhvr>
                                        <p:cTn id="31" dur="500"/>
                                        <p:tgtEl>
                                          <p:spTgt spid="8234"/>
                                        </p:tgtEl>
                                      </p:cBhvr>
                                    </p:animEffect>
                                  </p:childTnLst>
                                </p:cTn>
                              </p:par>
                            </p:childTnLst>
                          </p:cTn>
                        </p:par>
                        <p:par>
                          <p:cTn id="32" fill="hold" nodeType="afterGroup">
                            <p:stCondLst>
                              <p:cond delay="2000"/>
                            </p:stCondLst>
                            <p:childTnLst>
                              <p:par>
                                <p:cTn id="33" presetID="22" presetClass="entr" presetSubtype="2" fill="hold" grpId="0" nodeType="afterEffect">
                                  <p:stCondLst>
                                    <p:cond delay="0"/>
                                  </p:stCondLst>
                                  <p:childTnLst>
                                    <p:set>
                                      <p:cBhvr>
                                        <p:cTn id="34" dur="1" fill="hold">
                                          <p:stCondLst>
                                            <p:cond delay="0"/>
                                          </p:stCondLst>
                                        </p:cTn>
                                        <p:tgtEl>
                                          <p:spTgt spid="8215"/>
                                        </p:tgtEl>
                                        <p:attrNameLst>
                                          <p:attrName>style.visibility</p:attrName>
                                        </p:attrNameLst>
                                      </p:cBhvr>
                                      <p:to>
                                        <p:strVal val="visible"/>
                                      </p:to>
                                    </p:set>
                                    <p:animEffect>
                                      <p:cBhvr>
                                        <p:cTn id="35" dur="500"/>
                                        <p:tgtEl>
                                          <p:spTgt spid="821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8218"/>
                                        </p:tgtEl>
                                        <p:attrNameLst>
                                          <p:attrName>style.visibility</p:attrName>
                                        </p:attrNameLst>
                                      </p:cBhvr>
                                      <p:to>
                                        <p:strVal val="visible"/>
                                      </p:to>
                                    </p:set>
                                    <p:animEffect>
                                      <p:cBhvr>
                                        <p:cTn id="38" dur="500"/>
                                        <p:tgtEl>
                                          <p:spTgt spid="821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216"/>
                                        </p:tgtEl>
                                        <p:attrNameLst>
                                          <p:attrName>style.visibility</p:attrName>
                                        </p:attrNameLst>
                                      </p:cBhvr>
                                      <p:to>
                                        <p:strVal val="visible"/>
                                      </p:to>
                                    </p:set>
                                    <p:animEffect>
                                      <p:cBhvr>
                                        <p:cTn id="41" dur="500"/>
                                        <p:tgtEl>
                                          <p:spTgt spid="821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217"/>
                                        </p:tgtEl>
                                        <p:attrNameLst>
                                          <p:attrName>style.visibility</p:attrName>
                                        </p:attrNameLst>
                                      </p:cBhvr>
                                      <p:to>
                                        <p:strVal val="visible"/>
                                      </p:to>
                                    </p:set>
                                    <p:animEffect>
                                      <p:cBhvr>
                                        <p:cTn id="44" dur="500"/>
                                        <p:tgtEl>
                                          <p:spTgt spid="8217"/>
                                        </p:tgtEl>
                                      </p:cBhvr>
                                    </p:animEffect>
                                  </p:childTnLst>
                                </p:cTn>
                              </p:par>
                            </p:childTnLst>
                          </p:cTn>
                        </p:par>
                        <p:par>
                          <p:cTn id="45" fill="hold" nodeType="afterGroup">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8202"/>
                                        </p:tgtEl>
                                        <p:attrNameLst>
                                          <p:attrName>style.visibility</p:attrName>
                                        </p:attrNameLst>
                                      </p:cBhvr>
                                      <p:to>
                                        <p:strVal val="visible"/>
                                      </p:to>
                                    </p:set>
                                    <p:animEffect>
                                      <p:cBhvr>
                                        <p:cTn id="48" dur="1000"/>
                                        <p:tgtEl>
                                          <p:spTgt spid="8202"/>
                                        </p:tgtEl>
                                      </p:cBhvr>
                                    </p:animEffect>
                                    <p:anim calcmode="lin" valueType="num">
                                      <p:cBhvr>
                                        <p:cTn id="49" dur="1000" fill="hold"/>
                                        <p:tgtEl>
                                          <p:spTgt spid="8202"/>
                                        </p:tgtEl>
                                        <p:attrNameLst>
                                          <p:attrName>ppt_x</p:attrName>
                                        </p:attrNameLst>
                                      </p:cBhvr>
                                      <p:tavLst>
                                        <p:tav tm="0">
                                          <p:val>
                                            <p:strVal val="#ppt_x"/>
                                          </p:val>
                                        </p:tav>
                                        <p:tav tm="100000">
                                          <p:val>
                                            <p:strVal val="#ppt_x"/>
                                          </p:val>
                                        </p:tav>
                                      </p:tavLst>
                                    </p:anim>
                                    <p:anim calcmode="lin" valueType="num">
                                      <p:cBhvr>
                                        <p:cTn id="50" dur="1000" fill="hold"/>
                                        <p:tgtEl>
                                          <p:spTgt spid="8202"/>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8199"/>
                                        </p:tgtEl>
                                        <p:attrNameLst>
                                          <p:attrName>style.visibility</p:attrName>
                                        </p:attrNameLst>
                                      </p:cBhvr>
                                      <p:to>
                                        <p:strVal val="visible"/>
                                      </p:to>
                                    </p:set>
                                    <p:animEffect>
                                      <p:cBhvr>
                                        <p:cTn id="53" dur="1000"/>
                                        <p:tgtEl>
                                          <p:spTgt spid="8199"/>
                                        </p:tgtEl>
                                      </p:cBhvr>
                                    </p:animEffect>
                                    <p:anim calcmode="lin" valueType="num">
                                      <p:cBhvr>
                                        <p:cTn id="54" dur="1000" fill="hold"/>
                                        <p:tgtEl>
                                          <p:spTgt spid="8199"/>
                                        </p:tgtEl>
                                        <p:attrNameLst>
                                          <p:attrName>ppt_x</p:attrName>
                                        </p:attrNameLst>
                                      </p:cBhvr>
                                      <p:tavLst>
                                        <p:tav tm="0">
                                          <p:val>
                                            <p:strVal val="#ppt_x"/>
                                          </p:val>
                                        </p:tav>
                                        <p:tav tm="100000">
                                          <p:val>
                                            <p:strVal val="#ppt_x"/>
                                          </p:val>
                                        </p:tav>
                                      </p:tavLst>
                                    </p:anim>
                                    <p:anim calcmode="lin" valueType="num">
                                      <p:cBhvr>
                                        <p:cTn id="55" dur="1000" fill="hold"/>
                                        <p:tgtEl>
                                          <p:spTgt spid="819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8214"/>
                                        </p:tgtEl>
                                        <p:attrNameLst>
                                          <p:attrName>style.visibility</p:attrName>
                                        </p:attrNameLst>
                                      </p:cBhvr>
                                      <p:to>
                                        <p:strVal val="visible"/>
                                      </p:to>
                                    </p:set>
                                    <p:animEffect>
                                      <p:cBhvr>
                                        <p:cTn id="58" dur="1000"/>
                                        <p:tgtEl>
                                          <p:spTgt spid="8214"/>
                                        </p:tgtEl>
                                      </p:cBhvr>
                                    </p:animEffect>
                                    <p:anim calcmode="lin" valueType="num">
                                      <p:cBhvr>
                                        <p:cTn id="59" dur="1000" fill="hold"/>
                                        <p:tgtEl>
                                          <p:spTgt spid="8214"/>
                                        </p:tgtEl>
                                        <p:attrNameLst>
                                          <p:attrName>ppt_x</p:attrName>
                                        </p:attrNameLst>
                                      </p:cBhvr>
                                      <p:tavLst>
                                        <p:tav tm="0">
                                          <p:val>
                                            <p:strVal val="#ppt_x"/>
                                          </p:val>
                                        </p:tav>
                                        <p:tav tm="100000">
                                          <p:val>
                                            <p:strVal val="#ppt_x"/>
                                          </p:val>
                                        </p:tav>
                                      </p:tavLst>
                                    </p:anim>
                                    <p:anim calcmode="lin" valueType="num">
                                      <p:cBhvr>
                                        <p:cTn id="60" dur="1000" fill="hold"/>
                                        <p:tgtEl>
                                          <p:spTgt spid="8214"/>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8211"/>
                                        </p:tgtEl>
                                        <p:attrNameLst>
                                          <p:attrName>style.visibility</p:attrName>
                                        </p:attrNameLst>
                                      </p:cBhvr>
                                      <p:to>
                                        <p:strVal val="visible"/>
                                      </p:to>
                                    </p:set>
                                    <p:animEffect>
                                      <p:cBhvr>
                                        <p:cTn id="63" dur="1000"/>
                                        <p:tgtEl>
                                          <p:spTgt spid="8211"/>
                                        </p:tgtEl>
                                      </p:cBhvr>
                                    </p:animEffect>
                                    <p:anim calcmode="lin" valueType="num">
                                      <p:cBhvr>
                                        <p:cTn id="64" dur="1000" fill="hold"/>
                                        <p:tgtEl>
                                          <p:spTgt spid="8211"/>
                                        </p:tgtEl>
                                        <p:attrNameLst>
                                          <p:attrName>ppt_x</p:attrName>
                                        </p:attrNameLst>
                                      </p:cBhvr>
                                      <p:tavLst>
                                        <p:tav tm="0">
                                          <p:val>
                                            <p:strVal val="#ppt_x"/>
                                          </p:val>
                                        </p:tav>
                                        <p:tav tm="100000">
                                          <p:val>
                                            <p:strVal val="#ppt_x"/>
                                          </p:val>
                                        </p:tav>
                                      </p:tavLst>
                                    </p:anim>
                                    <p:anim calcmode="lin" valueType="num">
                                      <p:cBhvr>
                                        <p:cTn id="65" dur="1000" fill="hold"/>
                                        <p:tgtEl>
                                          <p:spTgt spid="821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8206"/>
                                        </p:tgtEl>
                                        <p:attrNameLst>
                                          <p:attrName>style.visibility</p:attrName>
                                        </p:attrNameLst>
                                      </p:cBhvr>
                                      <p:to>
                                        <p:strVal val="visible"/>
                                      </p:to>
                                    </p:set>
                                    <p:animEffect>
                                      <p:cBhvr>
                                        <p:cTn id="68" dur="1000"/>
                                        <p:tgtEl>
                                          <p:spTgt spid="8206"/>
                                        </p:tgtEl>
                                      </p:cBhvr>
                                    </p:animEffect>
                                    <p:anim calcmode="lin" valueType="num">
                                      <p:cBhvr>
                                        <p:cTn id="69" dur="1000" fill="hold"/>
                                        <p:tgtEl>
                                          <p:spTgt spid="8206"/>
                                        </p:tgtEl>
                                        <p:attrNameLst>
                                          <p:attrName>ppt_x</p:attrName>
                                        </p:attrNameLst>
                                      </p:cBhvr>
                                      <p:tavLst>
                                        <p:tav tm="0">
                                          <p:val>
                                            <p:strVal val="#ppt_x"/>
                                          </p:val>
                                        </p:tav>
                                        <p:tav tm="100000">
                                          <p:val>
                                            <p:strVal val="#ppt_x"/>
                                          </p:val>
                                        </p:tav>
                                      </p:tavLst>
                                    </p:anim>
                                    <p:anim calcmode="lin" valueType="num">
                                      <p:cBhvr>
                                        <p:cTn id="70" dur="1000" fill="hold"/>
                                        <p:tgtEl>
                                          <p:spTgt spid="8206"/>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8203"/>
                                        </p:tgtEl>
                                        <p:attrNameLst>
                                          <p:attrName>style.visibility</p:attrName>
                                        </p:attrNameLst>
                                      </p:cBhvr>
                                      <p:to>
                                        <p:strVal val="visible"/>
                                      </p:to>
                                    </p:set>
                                    <p:animEffect>
                                      <p:cBhvr>
                                        <p:cTn id="73" dur="1000"/>
                                        <p:tgtEl>
                                          <p:spTgt spid="8203"/>
                                        </p:tgtEl>
                                      </p:cBhvr>
                                    </p:animEffect>
                                    <p:anim calcmode="lin" valueType="num">
                                      <p:cBhvr>
                                        <p:cTn id="74" dur="1000" fill="hold"/>
                                        <p:tgtEl>
                                          <p:spTgt spid="8203"/>
                                        </p:tgtEl>
                                        <p:attrNameLst>
                                          <p:attrName>ppt_x</p:attrName>
                                        </p:attrNameLst>
                                      </p:cBhvr>
                                      <p:tavLst>
                                        <p:tav tm="0">
                                          <p:val>
                                            <p:strVal val="#ppt_x"/>
                                          </p:val>
                                        </p:tav>
                                        <p:tav tm="100000">
                                          <p:val>
                                            <p:strVal val="#ppt_x"/>
                                          </p:val>
                                        </p:tav>
                                      </p:tavLst>
                                    </p:anim>
                                    <p:anim calcmode="lin" valueType="num">
                                      <p:cBhvr>
                                        <p:cTn id="75" dur="1000" fill="hold"/>
                                        <p:tgtEl>
                                          <p:spTgt spid="820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8210"/>
                                        </p:tgtEl>
                                        <p:attrNameLst>
                                          <p:attrName>style.visibility</p:attrName>
                                        </p:attrNameLst>
                                      </p:cBhvr>
                                      <p:to>
                                        <p:strVal val="visible"/>
                                      </p:to>
                                    </p:set>
                                    <p:animEffect>
                                      <p:cBhvr>
                                        <p:cTn id="78" dur="1000"/>
                                        <p:tgtEl>
                                          <p:spTgt spid="8210"/>
                                        </p:tgtEl>
                                      </p:cBhvr>
                                    </p:animEffect>
                                    <p:anim calcmode="lin" valueType="num">
                                      <p:cBhvr>
                                        <p:cTn id="79" dur="1000" fill="hold"/>
                                        <p:tgtEl>
                                          <p:spTgt spid="8210"/>
                                        </p:tgtEl>
                                        <p:attrNameLst>
                                          <p:attrName>ppt_x</p:attrName>
                                        </p:attrNameLst>
                                      </p:cBhvr>
                                      <p:tavLst>
                                        <p:tav tm="0">
                                          <p:val>
                                            <p:strVal val="#ppt_x"/>
                                          </p:val>
                                        </p:tav>
                                        <p:tav tm="100000">
                                          <p:val>
                                            <p:strVal val="#ppt_x"/>
                                          </p:val>
                                        </p:tav>
                                      </p:tavLst>
                                    </p:anim>
                                    <p:anim calcmode="lin" valueType="num">
                                      <p:cBhvr>
                                        <p:cTn id="80" dur="1000" fill="hold"/>
                                        <p:tgtEl>
                                          <p:spTgt spid="8210"/>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8207"/>
                                        </p:tgtEl>
                                        <p:attrNameLst>
                                          <p:attrName>style.visibility</p:attrName>
                                        </p:attrNameLst>
                                      </p:cBhvr>
                                      <p:to>
                                        <p:strVal val="visible"/>
                                      </p:to>
                                    </p:set>
                                    <p:animEffect>
                                      <p:cBhvr>
                                        <p:cTn id="83" dur="1000"/>
                                        <p:tgtEl>
                                          <p:spTgt spid="8207"/>
                                        </p:tgtEl>
                                      </p:cBhvr>
                                    </p:animEffect>
                                    <p:anim calcmode="lin" valueType="num">
                                      <p:cBhvr>
                                        <p:cTn id="84" dur="1000" fill="hold"/>
                                        <p:tgtEl>
                                          <p:spTgt spid="8207"/>
                                        </p:tgtEl>
                                        <p:attrNameLst>
                                          <p:attrName>ppt_x</p:attrName>
                                        </p:attrNameLst>
                                      </p:cBhvr>
                                      <p:tavLst>
                                        <p:tav tm="0">
                                          <p:val>
                                            <p:strVal val="#ppt_x"/>
                                          </p:val>
                                        </p:tav>
                                        <p:tav tm="100000">
                                          <p:val>
                                            <p:strVal val="#ppt_x"/>
                                          </p:val>
                                        </p:tav>
                                      </p:tavLst>
                                    </p:anim>
                                    <p:anim calcmode="lin" valueType="num">
                                      <p:cBhvr>
                                        <p:cTn id="85" dur="1000" fill="hold"/>
                                        <p:tgtEl>
                                          <p:spTgt spid="8207"/>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500"/>
                            </p:stCondLst>
                            <p:childTnLst>
                              <p:par>
                                <p:cTn id="87" presetID="10" presetClass="exit" presetSubtype="0" fill="hold" nodeType="afterEffect">
                                  <p:stCondLst>
                                    <p:cond delay="0"/>
                                  </p:stCondLst>
                                  <p:childTnLst>
                                    <p:anim calcmode="lin" valueType="num">
                                      <p:cBhvr>
                                        <p:cTn id="88" dur="500"/>
                                        <p:tgtEl>
                                          <p:spTgt spid="8219"/>
                                        </p:tgtEl>
                                        <p:attrNameLst>
                                          <p:attrName>ppt_w</p:attrName>
                                        </p:attrNameLst>
                                      </p:cBhvr>
                                      <p:tavLst>
                                        <p:tav tm="0">
                                          <p:val>
                                            <p:strVal val="ppt_w"/>
                                          </p:val>
                                        </p:tav>
                                        <p:tav tm="100000">
                                          <p:val>
                                            <p:fltVal val="0"/>
                                          </p:val>
                                        </p:tav>
                                      </p:tavLst>
                                    </p:anim>
                                    <p:anim calcmode="lin" valueType="num">
                                      <p:cBhvr>
                                        <p:cTn id="89" dur="500"/>
                                        <p:tgtEl>
                                          <p:spTgt spid="8219"/>
                                        </p:tgtEl>
                                        <p:attrNameLst>
                                          <p:attrName>ppt_h</p:attrName>
                                        </p:attrNameLst>
                                      </p:cBhvr>
                                      <p:tavLst>
                                        <p:tav tm="0">
                                          <p:val>
                                            <p:strVal val="ppt_h"/>
                                          </p:val>
                                        </p:tav>
                                        <p:tav tm="100000">
                                          <p:val>
                                            <p:fltVal val="0"/>
                                          </p:val>
                                        </p:tav>
                                      </p:tavLst>
                                    </p:anim>
                                    <p:animEffect>
                                      <p:cBhvr>
                                        <p:cTn id="90" dur="500"/>
                                        <p:tgtEl>
                                          <p:spTgt spid="8219"/>
                                        </p:tgtEl>
                                      </p:cBhvr>
                                    </p:animEffect>
                                    <p:anim calcmode="lin" valueType="num">
                                      <p:cBhvr>
                                        <p:cTn id="91" dur="500"/>
                                        <p:tgtEl>
                                          <p:spTgt spid="8219"/>
                                        </p:tgtEl>
                                        <p:attrNameLst>
                                          <p:attrName>ppt_x</p:attrName>
                                        </p:attrNameLst>
                                      </p:cBhvr>
                                      <p:tavLst>
                                        <p:tav tm="0">
                                          <p:val>
                                            <p:strVal val="ppt_x"/>
                                          </p:val>
                                        </p:tav>
                                        <p:tav tm="100000">
                                          <p:val>
                                            <p:fltVal val="0.5"/>
                                          </p:val>
                                        </p:tav>
                                      </p:tavLst>
                                    </p:anim>
                                    <p:anim calcmode="lin" valueType="num">
                                      <p:cBhvr>
                                        <p:cTn id="92" dur="500"/>
                                        <p:tgtEl>
                                          <p:spTgt spid="8219"/>
                                        </p:tgtEl>
                                        <p:attrNameLst>
                                          <p:attrName>ppt_y</p:attrName>
                                        </p:attrNameLst>
                                      </p:cBhvr>
                                      <p:tavLst>
                                        <p:tav tm="0">
                                          <p:val>
                                            <p:strVal val="ppt_y"/>
                                          </p:val>
                                        </p:tav>
                                        <p:tav tm="100000">
                                          <p:val>
                                            <p:fltVal val="0.5"/>
                                          </p:val>
                                        </p:tav>
                                      </p:tavLst>
                                    </p:anim>
                                    <p:set>
                                      <p:cBhvr>
                                        <p:cTn id="93" dur="1" fill="hold">
                                          <p:stCondLst>
                                            <p:cond delay="499"/>
                                          </p:stCondLst>
                                        </p:cTn>
                                        <p:tgtEl>
                                          <p:spTgt spid="8219"/>
                                        </p:tgtEl>
                                        <p:attrNameLst>
                                          <p:attrName>style.visibility</p:attrName>
                                        </p:attrNameLst>
                                      </p:cBhvr>
                                      <p:to>
                                        <p:strVal val="hidden"/>
                                      </p:to>
                                    </p:set>
                                  </p:childTnLst>
                                </p:cTn>
                              </p:par>
                              <p:par>
                                <p:cTn id="94" presetID="10" presetClass="exit" presetSubtype="0" fill="hold" nodeType="withEffect">
                                  <p:stCondLst>
                                    <p:cond delay="0"/>
                                  </p:stCondLst>
                                  <p:childTnLst>
                                    <p:anim calcmode="lin" valueType="num">
                                      <p:cBhvr>
                                        <p:cTn id="95" dur="500"/>
                                        <p:tgtEl>
                                          <p:spTgt spid="8224"/>
                                        </p:tgtEl>
                                        <p:attrNameLst>
                                          <p:attrName>ppt_w</p:attrName>
                                        </p:attrNameLst>
                                      </p:cBhvr>
                                      <p:tavLst>
                                        <p:tav tm="0">
                                          <p:val>
                                            <p:strVal val="ppt_w"/>
                                          </p:val>
                                        </p:tav>
                                        <p:tav tm="100000">
                                          <p:val>
                                            <p:fltVal val="0"/>
                                          </p:val>
                                        </p:tav>
                                      </p:tavLst>
                                    </p:anim>
                                    <p:anim calcmode="lin" valueType="num">
                                      <p:cBhvr>
                                        <p:cTn id="96" dur="500"/>
                                        <p:tgtEl>
                                          <p:spTgt spid="8224"/>
                                        </p:tgtEl>
                                        <p:attrNameLst>
                                          <p:attrName>ppt_h</p:attrName>
                                        </p:attrNameLst>
                                      </p:cBhvr>
                                      <p:tavLst>
                                        <p:tav tm="0">
                                          <p:val>
                                            <p:strVal val="ppt_h"/>
                                          </p:val>
                                        </p:tav>
                                        <p:tav tm="100000">
                                          <p:val>
                                            <p:fltVal val="0"/>
                                          </p:val>
                                        </p:tav>
                                      </p:tavLst>
                                    </p:anim>
                                    <p:animEffect>
                                      <p:cBhvr>
                                        <p:cTn id="97" dur="500"/>
                                        <p:tgtEl>
                                          <p:spTgt spid="8224"/>
                                        </p:tgtEl>
                                      </p:cBhvr>
                                    </p:animEffect>
                                    <p:anim calcmode="lin" valueType="num">
                                      <p:cBhvr>
                                        <p:cTn id="98" dur="500"/>
                                        <p:tgtEl>
                                          <p:spTgt spid="8224"/>
                                        </p:tgtEl>
                                        <p:attrNameLst>
                                          <p:attrName>ppt_x</p:attrName>
                                        </p:attrNameLst>
                                      </p:cBhvr>
                                      <p:tavLst>
                                        <p:tav tm="0">
                                          <p:val>
                                            <p:strVal val="ppt_x"/>
                                          </p:val>
                                        </p:tav>
                                        <p:tav tm="100000">
                                          <p:val>
                                            <p:fltVal val="0.5"/>
                                          </p:val>
                                        </p:tav>
                                      </p:tavLst>
                                    </p:anim>
                                    <p:anim calcmode="lin" valueType="num">
                                      <p:cBhvr>
                                        <p:cTn id="99" dur="500"/>
                                        <p:tgtEl>
                                          <p:spTgt spid="8224"/>
                                        </p:tgtEl>
                                        <p:attrNameLst>
                                          <p:attrName>ppt_y</p:attrName>
                                        </p:attrNameLst>
                                      </p:cBhvr>
                                      <p:tavLst>
                                        <p:tav tm="0">
                                          <p:val>
                                            <p:strVal val="ppt_y"/>
                                          </p:val>
                                        </p:tav>
                                        <p:tav tm="100000">
                                          <p:val>
                                            <p:fltVal val="0.5"/>
                                          </p:val>
                                        </p:tav>
                                      </p:tavLst>
                                    </p:anim>
                                    <p:set>
                                      <p:cBhvr>
                                        <p:cTn id="100" dur="1" fill="hold">
                                          <p:stCondLst>
                                            <p:cond delay="499"/>
                                          </p:stCondLst>
                                        </p:cTn>
                                        <p:tgtEl>
                                          <p:spTgt spid="8224"/>
                                        </p:tgtEl>
                                        <p:attrNameLst>
                                          <p:attrName>style.visibility</p:attrName>
                                        </p:attrNameLst>
                                      </p:cBhvr>
                                      <p:to>
                                        <p:strVal val="hidden"/>
                                      </p:to>
                                    </p:set>
                                  </p:childTnLst>
                                </p:cTn>
                              </p:par>
                              <p:par>
                                <p:cTn id="101" presetID="10" presetClass="exit" presetSubtype="0" fill="hold" nodeType="withEffect">
                                  <p:stCondLst>
                                    <p:cond delay="0"/>
                                  </p:stCondLst>
                                  <p:childTnLst>
                                    <p:anim calcmode="lin" valueType="num">
                                      <p:cBhvr>
                                        <p:cTn id="102" dur="500"/>
                                        <p:tgtEl>
                                          <p:spTgt spid="8229"/>
                                        </p:tgtEl>
                                        <p:attrNameLst>
                                          <p:attrName>ppt_w</p:attrName>
                                        </p:attrNameLst>
                                      </p:cBhvr>
                                      <p:tavLst>
                                        <p:tav tm="0">
                                          <p:val>
                                            <p:strVal val="ppt_w"/>
                                          </p:val>
                                        </p:tav>
                                        <p:tav tm="100000">
                                          <p:val>
                                            <p:fltVal val="0"/>
                                          </p:val>
                                        </p:tav>
                                      </p:tavLst>
                                    </p:anim>
                                    <p:anim calcmode="lin" valueType="num">
                                      <p:cBhvr>
                                        <p:cTn id="103" dur="500"/>
                                        <p:tgtEl>
                                          <p:spTgt spid="8229"/>
                                        </p:tgtEl>
                                        <p:attrNameLst>
                                          <p:attrName>ppt_h</p:attrName>
                                        </p:attrNameLst>
                                      </p:cBhvr>
                                      <p:tavLst>
                                        <p:tav tm="0">
                                          <p:val>
                                            <p:strVal val="ppt_h"/>
                                          </p:val>
                                        </p:tav>
                                        <p:tav tm="100000">
                                          <p:val>
                                            <p:fltVal val="0"/>
                                          </p:val>
                                        </p:tav>
                                      </p:tavLst>
                                    </p:anim>
                                    <p:animEffect>
                                      <p:cBhvr>
                                        <p:cTn id="104" dur="500"/>
                                        <p:tgtEl>
                                          <p:spTgt spid="8229"/>
                                        </p:tgtEl>
                                      </p:cBhvr>
                                    </p:animEffect>
                                    <p:anim calcmode="lin" valueType="num">
                                      <p:cBhvr>
                                        <p:cTn id="105" dur="500"/>
                                        <p:tgtEl>
                                          <p:spTgt spid="8229"/>
                                        </p:tgtEl>
                                        <p:attrNameLst>
                                          <p:attrName>ppt_x</p:attrName>
                                        </p:attrNameLst>
                                      </p:cBhvr>
                                      <p:tavLst>
                                        <p:tav tm="0">
                                          <p:val>
                                            <p:strVal val="ppt_x"/>
                                          </p:val>
                                        </p:tav>
                                        <p:tav tm="100000">
                                          <p:val>
                                            <p:fltVal val="0.5"/>
                                          </p:val>
                                        </p:tav>
                                      </p:tavLst>
                                    </p:anim>
                                    <p:anim calcmode="lin" valueType="num">
                                      <p:cBhvr>
                                        <p:cTn id="106" dur="500"/>
                                        <p:tgtEl>
                                          <p:spTgt spid="8229"/>
                                        </p:tgtEl>
                                        <p:attrNameLst>
                                          <p:attrName>ppt_y</p:attrName>
                                        </p:attrNameLst>
                                      </p:cBhvr>
                                      <p:tavLst>
                                        <p:tav tm="0">
                                          <p:val>
                                            <p:strVal val="ppt_y"/>
                                          </p:val>
                                        </p:tav>
                                        <p:tav tm="100000">
                                          <p:val>
                                            <p:fltVal val="0.5"/>
                                          </p:val>
                                        </p:tav>
                                      </p:tavLst>
                                    </p:anim>
                                    <p:set>
                                      <p:cBhvr>
                                        <p:cTn id="107" dur="1" fill="hold">
                                          <p:stCondLst>
                                            <p:cond delay="499"/>
                                          </p:stCondLst>
                                        </p:cTn>
                                        <p:tgtEl>
                                          <p:spTgt spid="8229"/>
                                        </p:tgtEl>
                                        <p:attrNameLst>
                                          <p:attrName>style.visibility</p:attrName>
                                        </p:attrNameLst>
                                      </p:cBhvr>
                                      <p:to>
                                        <p:strVal val="hidden"/>
                                      </p:to>
                                    </p:set>
                                  </p:childTnLst>
                                </p:cTn>
                              </p:par>
                              <p:par>
                                <p:cTn id="108" presetID="10" presetClass="exit" presetSubtype="0" fill="hold" nodeType="withEffect">
                                  <p:stCondLst>
                                    <p:cond delay="0"/>
                                  </p:stCondLst>
                                  <p:childTnLst>
                                    <p:anim calcmode="lin" valueType="num">
                                      <p:cBhvr>
                                        <p:cTn id="109" dur="500"/>
                                        <p:tgtEl>
                                          <p:spTgt spid="8234"/>
                                        </p:tgtEl>
                                        <p:attrNameLst>
                                          <p:attrName>ppt_w</p:attrName>
                                        </p:attrNameLst>
                                      </p:cBhvr>
                                      <p:tavLst>
                                        <p:tav tm="0">
                                          <p:val>
                                            <p:strVal val="ppt_w"/>
                                          </p:val>
                                        </p:tav>
                                        <p:tav tm="100000">
                                          <p:val>
                                            <p:fltVal val="0"/>
                                          </p:val>
                                        </p:tav>
                                      </p:tavLst>
                                    </p:anim>
                                    <p:anim calcmode="lin" valueType="num">
                                      <p:cBhvr>
                                        <p:cTn id="110" dur="500"/>
                                        <p:tgtEl>
                                          <p:spTgt spid="8234"/>
                                        </p:tgtEl>
                                        <p:attrNameLst>
                                          <p:attrName>ppt_h</p:attrName>
                                        </p:attrNameLst>
                                      </p:cBhvr>
                                      <p:tavLst>
                                        <p:tav tm="0">
                                          <p:val>
                                            <p:strVal val="ppt_h"/>
                                          </p:val>
                                        </p:tav>
                                        <p:tav tm="100000">
                                          <p:val>
                                            <p:fltVal val="0"/>
                                          </p:val>
                                        </p:tav>
                                      </p:tavLst>
                                    </p:anim>
                                    <p:animEffect>
                                      <p:cBhvr>
                                        <p:cTn id="111" dur="500"/>
                                        <p:tgtEl>
                                          <p:spTgt spid="8234"/>
                                        </p:tgtEl>
                                      </p:cBhvr>
                                    </p:animEffect>
                                    <p:anim calcmode="lin" valueType="num">
                                      <p:cBhvr>
                                        <p:cTn id="112" dur="500"/>
                                        <p:tgtEl>
                                          <p:spTgt spid="8234"/>
                                        </p:tgtEl>
                                        <p:attrNameLst>
                                          <p:attrName>ppt_x</p:attrName>
                                        </p:attrNameLst>
                                      </p:cBhvr>
                                      <p:tavLst>
                                        <p:tav tm="0">
                                          <p:val>
                                            <p:strVal val="ppt_x"/>
                                          </p:val>
                                        </p:tav>
                                        <p:tav tm="100000">
                                          <p:val>
                                            <p:fltVal val="0.5"/>
                                          </p:val>
                                        </p:tav>
                                      </p:tavLst>
                                    </p:anim>
                                    <p:anim calcmode="lin" valueType="num">
                                      <p:cBhvr>
                                        <p:cTn id="113" dur="500"/>
                                        <p:tgtEl>
                                          <p:spTgt spid="8234"/>
                                        </p:tgtEl>
                                        <p:attrNameLst>
                                          <p:attrName>ppt_y</p:attrName>
                                        </p:attrNameLst>
                                      </p:cBhvr>
                                      <p:tavLst>
                                        <p:tav tm="0">
                                          <p:val>
                                            <p:strVal val="ppt_y"/>
                                          </p:val>
                                        </p:tav>
                                        <p:tav tm="100000">
                                          <p:val>
                                            <p:fltVal val="0.5"/>
                                          </p:val>
                                        </p:tav>
                                      </p:tavLst>
                                    </p:anim>
                                    <p:set>
                                      <p:cBhvr>
                                        <p:cTn id="114" dur="1" fill="hold">
                                          <p:stCondLst>
                                            <p:cond delay="499"/>
                                          </p:stCondLst>
                                        </p:cTn>
                                        <p:tgtEl>
                                          <p:spTgt spid="8234"/>
                                        </p:tgtEl>
                                        <p:attrNameLst>
                                          <p:attrName>style.visibility</p:attrName>
                                        </p:attrNameLst>
                                      </p:cBhvr>
                                      <p:to>
                                        <p:strVal val="hidden"/>
                                      </p:to>
                                    </p:set>
                                  </p:childTnLst>
                                </p:cTn>
                              </p:par>
                              <p:par>
                                <p:cTn id="115" presetID="10" presetClass="exit" presetSubtype="0" fill="hold" grpId="1" nodeType="withEffect">
                                  <p:stCondLst>
                                    <p:cond delay="0"/>
                                  </p:stCondLst>
                                  <p:childTnLst>
                                    <p:anim calcmode="lin" valueType="num">
                                      <p:cBhvr>
                                        <p:cTn id="116" dur="500"/>
                                        <p:tgtEl>
                                          <p:spTgt spid="8215"/>
                                        </p:tgtEl>
                                        <p:attrNameLst>
                                          <p:attrName>ppt_w</p:attrName>
                                        </p:attrNameLst>
                                      </p:cBhvr>
                                      <p:tavLst>
                                        <p:tav tm="0">
                                          <p:val>
                                            <p:strVal val="ppt_w"/>
                                          </p:val>
                                        </p:tav>
                                        <p:tav tm="100000">
                                          <p:val>
                                            <p:fltVal val="0"/>
                                          </p:val>
                                        </p:tav>
                                      </p:tavLst>
                                    </p:anim>
                                    <p:anim calcmode="lin" valueType="num">
                                      <p:cBhvr>
                                        <p:cTn id="117" dur="500"/>
                                        <p:tgtEl>
                                          <p:spTgt spid="8215"/>
                                        </p:tgtEl>
                                        <p:attrNameLst>
                                          <p:attrName>ppt_h</p:attrName>
                                        </p:attrNameLst>
                                      </p:cBhvr>
                                      <p:tavLst>
                                        <p:tav tm="0">
                                          <p:val>
                                            <p:strVal val="ppt_h"/>
                                          </p:val>
                                        </p:tav>
                                        <p:tav tm="100000">
                                          <p:val>
                                            <p:fltVal val="0"/>
                                          </p:val>
                                        </p:tav>
                                      </p:tavLst>
                                    </p:anim>
                                    <p:animEffect>
                                      <p:cBhvr>
                                        <p:cTn id="118" dur="500"/>
                                        <p:tgtEl>
                                          <p:spTgt spid="8215"/>
                                        </p:tgtEl>
                                      </p:cBhvr>
                                    </p:animEffect>
                                    <p:anim calcmode="lin" valueType="num">
                                      <p:cBhvr>
                                        <p:cTn id="119" dur="500"/>
                                        <p:tgtEl>
                                          <p:spTgt spid="8215"/>
                                        </p:tgtEl>
                                        <p:attrNameLst>
                                          <p:attrName>ppt_x</p:attrName>
                                        </p:attrNameLst>
                                      </p:cBhvr>
                                      <p:tavLst>
                                        <p:tav tm="0">
                                          <p:val>
                                            <p:strVal val="ppt_x"/>
                                          </p:val>
                                        </p:tav>
                                        <p:tav tm="100000">
                                          <p:val>
                                            <p:fltVal val="0.5"/>
                                          </p:val>
                                        </p:tav>
                                      </p:tavLst>
                                    </p:anim>
                                    <p:anim calcmode="lin" valueType="num">
                                      <p:cBhvr>
                                        <p:cTn id="120" dur="500"/>
                                        <p:tgtEl>
                                          <p:spTgt spid="8215"/>
                                        </p:tgtEl>
                                        <p:attrNameLst>
                                          <p:attrName>ppt_y</p:attrName>
                                        </p:attrNameLst>
                                      </p:cBhvr>
                                      <p:tavLst>
                                        <p:tav tm="0">
                                          <p:val>
                                            <p:strVal val="ppt_y"/>
                                          </p:val>
                                        </p:tav>
                                        <p:tav tm="100000">
                                          <p:val>
                                            <p:fltVal val="0.5"/>
                                          </p:val>
                                        </p:tav>
                                      </p:tavLst>
                                    </p:anim>
                                    <p:set>
                                      <p:cBhvr>
                                        <p:cTn id="121" dur="1" fill="hold">
                                          <p:stCondLst>
                                            <p:cond delay="499"/>
                                          </p:stCondLst>
                                        </p:cTn>
                                        <p:tgtEl>
                                          <p:spTgt spid="8215"/>
                                        </p:tgtEl>
                                        <p:attrNameLst>
                                          <p:attrName>style.visibility</p:attrName>
                                        </p:attrNameLst>
                                      </p:cBhvr>
                                      <p:to>
                                        <p:strVal val="hidden"/>
                                      </p:to>
                                    </p:set>
                                  </p:childTnLst>
                                </p:cTn>
                              </p:par>
                              <p:par>
                                <p:cTn id="122" presetID="10" presetClass="exit" presetSubtype="0" fill="hold" grpId="1" nodeType="withEffect">
                                  <p:stCondLst>
                                    <p:cond delay="0"/>
                                  </p:stCondLst>
                                  <p:childTnLst>
                                    <p:anim calcmode="lin" valueType="num">
                                      <p:cBhvr>
                                        <p:cTn id="123" dur="500"/>
                                        <p:tgtEl>
                                          <p:spTgt spid="8218"/>
                                        </p:tgtEl>
                                        <p:attrNameLst>
                                          <p:attrName>ppt_w</p:attrName>
                                        </p:attrNameLst>
                                      </p:cBhvr>
                                      <p:tavLst>
                                        <p:tav tm="0">
                                          <p:val>
                                            <p:strVal val="ppt_w"/>
                                          </p:val>
                                        </p:tav>
                                        <p:tav tm="100000">
                                          <p:val>
                                            <p:fltVal val="0"/>
                                          </p:val>
                                        </p:tav>
                                      </p:tavLst>
                                    </p:anim>
                                    <p:anim calcmode="lin" valueType="num">
                                      <p:cBhvr>
                                        <p:cTn id="124" dur="500"/>
                                        <p:tgtEl>
                                          <p:spTgt spid="8218"/>
                                        </p:tgtEl>
                                        <p:attrNameLst>
                                          <p:attrName>ppt_h</p:attrName>
                                        </p:attrNameLst>
                                      </p:cBhvr>
                                      <p:tavLst>
                                        <p:tav tm="0">
                                          <p:val>
                                            <p:strVal val="ppt_h"/>
                                          </p:val>
                                        </p:tav>
                                        <p:tav tm="100000">
                                          <p:val>
                                            <p:fltVal val="0"/>
                                          </p:val>
                                        </p:tav>
                                      </p:tavLst>
                                    </p:anim>
                                    <p:animEffect>
                                      <p:cBhvr>
                                        <p:cTn id="125" dur="500"/>
                                        <p:tgtEl>
                                          <p:spTgt spid="8218"/>
                                        </p:tgtEl>
                                      </p:cBhvr>
                                    </p:animEffect>
                                    <p:anim calcmode="lin" valueType="num">
                                      <p:cBhvr>
                                        <p:cTn id="126" dur="500"/>
                                        <p:tgtEl>
                                          <p:spTgt spid="8218"/>
                                        </p:tgtEl>
                                        <p:attrNameLst>
                                          <p:attrName>ppt_x</p:attrName>
                                        </p:attrNameLst>
                                      </p:cBhvr>
                                      <p:tavLst>
                                        <p:tav tm="0">
                                          <p:val>
                                            <p:strVal val="ppt_x"/>
                                          </p:val>
                                        </p:tav>
                                        <p:tav tm="100000">
                                          <p:val>
                                            <p:fltVal val="0.5"/>
                                          </p:val>
                                        </p:tav>
                                      </p:tavLst>
                                    </p:anim>
                                    <p:anim calcmode="lin" valueType="num">
                                      <p:cBhvr>
                                        <p:cTn id="127" dur="500"/>
                                        <p:tgtEl>
                                          <p:spTgt spid="8218"/>
                                        </p:tgtEl>
                                        <p:attrNameLst>
                                          <p:attrName>ppt_y</p:attrName>
                                        </p:attrNameLst>
                                      </p:cBhvr>
                                      <p:tavLst>
                                        <p:tav tm="0">
                                          <p:val>
                                            <p:strVal val="ppt_y"/>
                                          </p:val>
                                        </p:tav>
                                        <p:tav tm="100000">
                                          <p:val>
                                            <p:fltVal val="0.5"/>
                                          </p:val>
                                        </p:tav>
                                      </p:tavLst>
                                    </p:anim>
                                    <p:set>
                                      <p:cBhvr>
                                        <p:cTn id="128" dur="1" fill="hold">
                                          <p:stCondLst>
                                            <p:cond delay="499"/>
                                          </p:stCondLst>
                                        </p:cTn>
                                        <p:tgtEl>
                                          <p:spTgt spid="8218"/>
                                        </p:tgtEl>
                                        <p:attrNameLst>
                                          <p:attrName>style.visibility</p:attrName>
                                        </p:attrNameLst>
                                      </p:cBhvr>
                                      <p:to>
                                        <p:strVal val="hidden"/>
                                      </p:to>
                                    </p:set>
                                  </p:childTnLst>
                                </p:cTn>
                              </p:par>
                              <p:par>
                                <p:cTn id="129" presetID="10" presetClass="exit" presetSubtype="0" fill="hold" grpId="1" nodeType="withEffect">
                                  <p:stCondLst>
                                    <p:cond delay="0"/>
                                  </p:stCondLst>
                                  <p:childTnLst>
                                    <p:anim calcmode="lin" valueType="num">
                                      <p:cBhvr>
                                        <p:cTn id="130" dur="500"/>
                                        <p:tgtEl>
                                          <p:spTgt spid="8216"/>
                                        </p:tgtEl>
                                        <p:attrNameLst>
                                          <p:attrName>ppt_w</p:attrName>
                                        </p:attrNameLst>
                                      </p:cBhvr>
                                      <p:tavLst>
                                        <p:tav tm="0">
                                          <p:val>
                                            <p:strVal val="ppt_w"/>
                                          </p:val>
                                        </p:tav>
                                        <p:tav tm="100000">
                                          <p:val>
                                            <p:fltVal val="0"/>
                                          </p:val>
                                        </p:tav>
                                      </p:tavLst>
                                    </p:anim>
                                    <p:anim calcmode="lin" valueType="num">
                                      <p:cBhvr>
                                        <p:cTn id="131" dur="500"/>
                                        <p:tgtEl>
                                          <p:spTgt spid="8216"/>
                                        </p:tgtEl>
                                        <p:attrNameLst>
                                          <p:attrName>ppt_h</p:attrName>
                                        </p:attrNameLst>
                                      </p:cBhvr>
                                      <p:tavLst>
                                        <p:tav tm="0">
                                          <p:val>
                                            <p:strVal val="ppt_h"/>
                                          </p:val>
                                        </p:tav>
                                        <p:tav tm="100000">
                                          <p:val>
                                            <p:fltVal val="0"/>
                                          </p:val>
                                        </p:tav>
                                      </p:tavLst>
                                    </p:anim>
                                    <p:animEffect>
                                      <p:cBhvr>
                                        <p:cTn id="132" dur="500"/>
                                        <p:tgtEl>
                                          <p:spTgt spid="8216"/>
                                        </p:tgtEl>
                                      </p:cBhvr>
                                    </p:animEffect>
                                    <p:anim calcmode="lin" valueType="num">
                                      <p:cBhvr>
                                        <p:cTn id="133" dur="500"/>
                                        <p:tgtEl>
                                          <p:spTgt spid="8216"/>
                                        </p:tgtEl>
                                        <p:attrNameLst>
                                          <p:attrName>ppt_x</p:attrName>
                                        </p:attrNameLst>
                                      </p:cBhvr>
                                      <p:tavLst>
                                        <p:tav tm="0">
                                          <p:val>
                                            <p:strVal val="ppt_x"/>
                                          </p:val>
                                        </p:tav>
                                        <p:tav tm="100000">
                                          <p:val>
                                            <p:fltVal val="0.5"/>
                                          </p:val>
                                        </p:tav>
                                      </p:tavLst>
                                    </p:anim>
                                    <p:anim calcmode="lin" valueType="num">
                                      <p:cBhvr>
                                        <p:cTn id="134" dur="500"/>
                                        <p:tgtEl>
                                          <p:spTgt spid="8216"/>
                                        </p:tgtEl>
                                        <p:attrNameLst>
                                          <p:attrName>ppt_y</p:attrName>
                                        </p:attrNameLst>
                                      </p:cBhvr>
                                      <p:tavLst>
                                        <p:tav tm="0">
                                          <p:val>
                                            <p:strVal val="ppt_y"/>
                                          </p:val>
                                        </p:tav>
                                        <p:tav tm="100000">
                                          <p:val>
                                            <p:fltVal val="0.5"/>
                                          </p:val>
                                        </p:tav>
                                      </p:tavLst>
                                    </p:anim>
                                    <p:set>
                                      <p:cBhvr>
                                        <p:cTn id="135" dur="1" fill="hold">
                                          <p:stCondLst>
                                            <p:cond delay="499"/>
                                          </p:stCondLst>
                                        </p:cTn>
                                        <p:tgtEl>
                                          <p:spTgt spid="8216"/>
                                        </p:tgtEl>
                                        <p:attrNameLst>
                                          <p:attrName>style.visibility</p:attrName>
                                        </p:attrNameLst>
                                      </p:cBhvr>
                                      <p:to>
                                        <p:strVal val="hidden"/>
                                      </p:to>
                                    </p:set>
                                  </p:childTnLst>
                                </p:cTn>
                              </p:par>
                              <p:par>
                                <p:cTn id="136" presetID="10" presetClass="exit" presetSubtype="0" fill="hold" grpId="1" nodeType="withEffect">
                                  <p:stCondLst>
                                    <p:cond delay="0"/>
                                  </p:stCondLst>
                                  <p:childTnLst>
                                    <p:anim calcmode="lin" valueType="num">
                                      <p:cBhvr>
                                        <p:cTn id="137" dur="500"/>
                                        <p:tgtEl>
                                          <p:spTgt spid="8217"/>
                                        </p:tgtEl>
                                        <p:attrNameLst>
                                          <p:attrName>ppt_w</p:attrName>
                                        </p:attrNameLst>
                                      </p:cBhvr>
                                      <p:tavLst>
                                        <p:tav tm="0">
                                          <p:val>
                                            <p:strVal val="ppt_w"/>
                                          </p:val>
                                        </p:tav>
                                        <p:tav tm="100000">
                                          <p:val>
                                            <p:fltVal val="0"/>
                                          </p:val>
                                        </p:tav>
                                      </p:tavLst>
                                    </p:anim>
                                    <p:anim calcmode="lin" valueType="num">
                                      <p:cBhvr>
                                        <p:cTn id="138" dur="500"/>
                                        <p:tgtEl>
                                          <p:spTgt spid="8217"/>
                                        </p:tgtEl>
                                        <p:attrNameLst>
                                          <p:attrName>ppt_h</p:attrName>
                                        </p:attrNameLst>
                                      </p:cBhvr>
                                      <p:tavLst>
                                        <p:tav tm="0">
                                          <p:val>
                                            <p:strVal val="ppt_h"/>
                                          </p:val>
                                        </p:tav>
                                        <p:tav tm="100000">
                                          <p:val>
                                            <p:fltVal val="0"/>
                                          </p:val>
                                        </p:tav>
                                      </p:tavLst>
                                    </p:anim>
                                    <p:animEffect>
                                      <p:cBhvr>
                                        <p:cTn id="139" dur="500"/>
                                        <p:tgtEl>
                                          <p:spTgt spid="8217"/>
                                        </p:tgtEl>
                                      </p:cBhvr>
                                    </p:animEffect>
                                    <p:anim calcmode="lin" valueType="num">
                                      <p:cBhvr>
                                        <p:cTn id="140" dur="500"/>
                                        <p:tgtEl>
                                          <p:spTgt spid="8217"/>
                                        </p:tgtEl>
                                        <p:attrNameLst>
                                          <p:attrName>ppt_x</p:attrName>
                                        </p:attrNameLst>
                                      </p:cBhvr>
                                      <p:tavLst>
                                        <p:tav tm="0">
                                          <p:val>
                                            <p:strVal val="ppt_x"/>
                                          </p:val>
                                        </p:tav>
                                        <p:tav tm="100000">
                                          <p:val>
                                            <p:fltVal val="0.5"/>
                                          </p:val>
                                        </p:tav>
                                      </p:tavLst>
                                    </p:anim>
                                    <p:anim calcmode="lin" valueType="num">
                                      <p:cBhvr>
                                        <p:cTn id="141" dur="500"/>
                                        <p:tgtEl>
                                          <p:spTgt spid="8217"/>
                                        </p:tgtEl>
                                        <p:attrNameLst>
                                          <p:attrName>ppt_y</p:attrName>
                                        </p:attrNameLst>
                                      </p:cBhvr>
                                      <p:tavLst>
                                        <p:tav tm="0">
                                          <p:val>
                                            <p:strVal val="ppt_y"/>
                                          </p:val>
                                        </p:tav>
                                        <p:tav tm="100000">
                                          <p:val>
                                            <p:fltVal val="0.5"/>
                                          </p:val>
                                        </p:tav>
                                      </p:tavLst>
                                    </p:anim>
                                    <p:set>
                                      <p:cBhvr>
                                        <p:cTn id="142" dur="1" fill="hold">
                                          <p:stCondLst>
                                            <p:cond delay="499"/>
                                          </p:stCondLst>
                                        </p:cTn>
                                        <p:tgtEl>
                                          <p:spTgt spid="8217"/>
                                        </p:tgtEl>
                                        <p:attrNameLst>
                                          <p:attrName>style.visibility</p:attrName>
                                        </p:attrNameLst>
                                      </p:cBhvr>
                                      <p:to>
                                        <p:strVal val="hidden"/>
                                      </p:to>
                                    </p:set>
                                  </p:childTnLst>
                                </p:cTn>
                              </p:par>
                              <p:par>
                                <p:cTn id="143" presetID="10" presetClass="exit" presetSubtype="0" fill="hold" grpId="1" nodeType="withEffect">
                                  <p:stCondLst>
                                    <p:cond delay="0"/>
                                  </p:stCondLst>
                                  <p:childTnLst>
                                    <p:anim calcmode="lin" valueType="num">
                                      <p:cBhvr>
                                        <p:cTn id="144" dur="500"/>
                                        <p:tgtEl>
                                          <p:spTgt spid="8202"/>
                                        </p:tgtEl>
                                        <p:attrNameLst>
                                          <p:attrName>ppt_w</p:attrName>
                                        </p:attrNameLst>
                                      </p:cBhvr>
                                      <p:tavLst>
                                        <p:tav tm="0">
                                          <p:val>
                                            <p:strVal val="ppt_w"/>
                                          </p:val>
                                        </p:tav>
                                        <p:tav tm="100000">
                                          <p:val>
                                            <p:fltVal val="0"/>
                                          </p:val>
                                        </p:tav>
                                      </p:tavLst>
                                    </p:anim>
                                    <p:anim calcmode="lin" valueType="num">
                                      <p:cBhvr>
                                        <p:cTn id="145" dur="500"/>
                                        <p:tgtEl>
                                          <p:spTgt spid="8202"/>
                                        </p:tgtEl>
                                        <p:attrNameLst>
                                          <p:attrName>ppt_h</p:attrName>
                                        </p:attrNameLst>
                                      </p:cBhvr>
                                      <p:tavLst>
                                        <p:tav tm="0">
                                          <p:val>
                                            <p:strVal val="ppt_h"/>
                                          </p:val>
                                        </p:tav>
                                        <p:tav tm="100000">
                                          <p:val>
                                            <p:fltVal val="0"/>
                                          </p:val>
                                        </p:tav>
                                      </p:tavLst>
                                    </p:anim>
                                    <p:animEffect>
                                      <p:cBhvr>
                                        <p:cTn id="146" dur="500"/>
                                        <p:tgtEl>
                                          <p:spTgt spid="8202"/>
                                        </p:tgtEl>
                                      </p:cBhvr>
                                    </p:animEffect>
                                    <p:anim calcmode="lin" valueType="num">
                                      <p:cBhvr>
                                        <p:cTn id="147" dur="500"/>
                                        <p:tgtEl>
                                          <p:spTgt spid="8202"/>
                                        </p:tgtEl>
                                        <p:attrNameLst>
                                          <p:attrName>ppt_x</p:attrName>
                                        </p:attrNameLst>
                                      </p:cBhvr>
                                      <p:tavLst>
                                        <p:tav tm="0">
                                          <p:val>
                                            <p:strVal val="ppt_x"/>
                                          </p:val>
                                        </p:tav>
                                        <p:tav tm="100000">
                                          <p:val>
                                            <p:fltVal val="0.5"/>
                                          </p:val>
                                        </p:tav>
                                      </p:tavLst>
                                    </p:anim>
                                    <p:anim calcmode="lin" valueType="num">
                                      <p:cBhvr>
                                        <p:cTn id="148" dur="500"/>
                                        <p:tgtEl>
                                          <p:spTgt spid="8202"/>
                                        </p:tgtEl>
                                        <p:attrNameLst>
                                          <p:attrName>ppt_y</p:attrName>
                                        </p:attrNameLst>
                                      </p:cBhvr>
                                      <p:tavLst>
                                        <p:tav tm="0">
                                          <p:val>
                                            <p:strVal val="ppt_y"/>
                                          </p:val>
                                        </p:tav>
                                        <p:tav tm="100000">
                                          <p:val>
                                            <p:fltVal val="0.5"/>
                                          </p:val>
                                        </p:tav>
                                      </p:tavLst>
                                    </p:anim>
                                    <p:set>
                                      <p:cBhvr>
                                        <p:cTn id="149" dur="1" fill="hold">
                                          <p:stCondLst>
                                            <p:cond delay="499"/>
                                          </p:stCondLst>
                                        </p:cTn>
                                        <p:tgtEl>
                                          <p:spTgt spid="8202"/>
                                        </p:tgtEl>
                                        <p:attrNameLst>
                                          <p:attrName>style.visibility</p:attrName>
                                        </p:attrNameLst>
                                      </p:cBhvr>
                                      <p:to>
                                        <p:strVal val="hidden"/>
                                      </p:to>
                                    </p:set>
                                  </p:childTnLst>
                                </p:cTn>
                              </p:par>
                              <p:par>
                                <p:cTn id="150" presetID="10" presetClass="exit" presetSubtype="0" fill="hold" nodeType="withEffect">
                                  <p:stCondLst>
                                    <p:cond delay="0"/>
                                  </p:stCondLst>
                                  <p:childTnLst>
                                    <p:anim calcmode="lin" valueType="num">
                                      <p:cBhvr>
                                        <p:cTn id="151" dur="500"/>
                                        <p:tgtEl>
                                          <p:spTgt spid="8199"/>
                                        </p:tgtEl>
                                        <p:attrNameLst>
                                          <p:attrName>ppt_w</p:attrName>
                                        </p:attrNameLst>
                                      </p:cBhvr>
                                      <p:tavLst>
                                        <p:tav tm="0">
                                          <p:val>
                                            <p:strVal val="ppt_w"/>
                                          </p:val>
                                        </p:tav>
                                        <p:tav tm="100000">
                                          <p:val>
                                            <p:fltVal val="0"/>
                                          </p:val>
                                        </p:tav>
                                      </p:tavLst>
                                    </p:anim>
                                    <p:anim calcmode="lin" valueType="num">
                                      <p:cBhvr>
                                        <p:cTn id="152" dur="500"/>
                                        <p:tgtEl>
                                          <p:spTgt spid="8199"/>
                                        </p:tgtEl>
                                        <p:attrNameLst>
                                          <p:attrName>ppt_h</p:attrName>
                                        </p:attrNameLst>
                                      </p:cBhvr>
                                      <p:tavLst>
                                        <p:tav tm="0">
                                          <p:val>
                                            <p:strVal val="ppt_h"/>
                                          </p:val>
                                        </p:tav>
                                        <p:tav tm="100000">
                                          <p:val>
                                            <p:fltVal val="0"/>
                                          </p:val>
                                        </p:tav>
                                      </p:tavLst>
                                    </p:anim>
                                    <p:animEffect>
                                      <p:cBhvr>
                                        <p:cTn id="153" dur="500"/>
                                        <p:tgtEl>
                                          <p:spTgt spid="8199"/>
                                        </p:tgtEl>
                                      </p:cBhvr>
                                    </p:animEffect>
                                    <p:anim calcmode="lin" valueType="num">
                                      <p:cBhvr>
                                        <p:cTn id="154" dur="500"/>
                                        <p:tgtEl>
                                          <p:spTgt spid="8199"/>
                                        </p:tgtEl>
                                        <p:attrNameLst>
                                          <p:attrName>ppt_x</p:attrName>
                                        </p:attrNameLst>
                                      </p:cBhvr>
                                      <p:tavLst>
                                        <p:tav tm="0">
                                          <p:val>
                                            <p:strVal val="ppt_x"/>
                                          </p:val>
                                        </p:tav>
                                        <p:tav tm="100000">
                                          <p:val>
                                            <p:fltVal val="0.5"/>
                                          </p:val>
                                        </p:tav>
                                      </p:tavLst>
                                    </p:anim>
                                    <p:anim calcmode="lin" valueType="num">
                                      <p:cBhvr>
                                        <p:cTn id="155" dur="500"/>
                                        <p:tgtEl>
                                          <p:spTgt spid="8199"/>
                                        </p:tgtEl>
                                        <p:attrNameLst>
                                          <p:attrName>ppt_y</p:attrName>
                                        </p:attrNameLst>
                                      </p:cBhvr>
                                      <p:tavLst>
                                        <p:tav tm="0">
                                          <p:val>
                                            <p:strVal val="ppt_y"/>
                                          </p:val>
                                        </p:tav>
                                        <p:tav tm="100000">
                                          <p:val>
                                            <p:fltVal val="0.5"/>
                                          </p:val>
                                        </p:tav>
                                      </p:tavLst>
                                    </p:anim>
                                    <p:set>
                                      <p:cBhvr>
                                        <p:cTn id="156" dur="1" fill="hold">
                                          <p:stCondLst>
                                            <p:cond delay="499"/>
                                          </p:stCondLst>
                                        </p:cTn>
                                        <p:tgtEl>
                                          <p:spTgt spid="8199"/>
                                        </p:tgtEl>
                                        <p:attrNameLst>
                                          <p:attrName>style.visibility</p:attrName>
                                        </p:attrNameLst>
                                      </p:cBhvr>
                                      <p:to>
                                        <p:strVal val="hidden"/>
                                      </p:to>
                                    </p:set>
                                  </p:childTnLst>
                                </p:cTn>
                              </p:par>
                              <p:par>
                                <p:cTn id="157" presetID="10" presetClass="exit" presetSubtype="0" fill="hold" grpId="1" nodeType="withEffect">
                                  <p:stCondLst>
                                    <p:cond delay="0"/>
                                  </p:stCondLst>
                                  <p:childTnLst>
                                    <p:anim calcmode="lin" valueType="num">
                                      <p:cBhvr>
                                        <p:cTn id="158" dur="500"/>
                                        <p:tgtEl>
                                          <p:spTgt spid="8214"/>
                                        </p:tgtEl>
                                        <p:attrNameLst>
                                          <p:attrName>ppt_w</p:attrName>
                                        </p:attrNameLst>
                                      </p:cBhvr>
                                      <p:tavLst>
                                        <p:tav tm="0">
                                          <p:val>
                                            <p:strVal val="ppt_w"/>
                                          </p:val>
                                        </p:tav>
                                        <p:tav tm="100000">
                                          <p:val>
                                            <p:fltVal val="0"/>
                                          </p:val>
                                        </p:tav>
                                      </p:tavLst>
                                    </p:anim>
                                    <p:anim calcmode="lin" valueType="num">
                                      <p:cBhvr>
                                        <p:cTn id="159" dur="500"/>
                                        <p:tgtEl>
                                          <p:spTgt spid="8214"/>
                                        </p:tgtEl>
                                        <p:attrNameLst>
                                          <p:attrName>ppt_h</p:attrName>
                                        </p:attrNameLst>
                                      </p:cBhvr>
                                      <p:tavLst>
                                        <p:tav tm="0">
                                          <p:val>
                                            <p:strVal val="ppt_h"/>
                                          </p:val>
                                        </p:tav>
                                        <p:tav tm="100000">
                                          <p:val>
                                            <p:fltVal val="0"/>
                                          </p:val>
                                        </p:tav>
                                      </p:tavLst>
                                    </p:anim>
                                    <p:animEffect>
                                      <p:cBhvr>
                                        <p:cTn id="160" dur="500"/>
                                        <p:tgtEl>
                                          <p:spTgt spid="8214"/>
                                        </p:tgtEl>
                                      </p:cBhvr>
                                    </p:animEffect>
                                    <p:anim calcmode="lin" valueType="num">
                                      <p:cBhvr>
                                        <p:cTn id="161" dur="500"/>
                                        <p:tgtEl>
                                          <p:spTgt spid="8214"/>
                                        </p:tgtEl>
                                        <p:attrNameLst>
                                          <p:attrName>ppt_x</p:attrName>
                                        </p:attrNameLst>
                                      </p:cBhvr>
                                      <p:tavLst>
                                        <p:tav tm="0">
                                          <p:val>
                                            <p:strVal val="ppt_x"/>
                                          </p:val>
                                        </p:tav>
                                        <p:tav tm="100000">
                                          <p:val>
                                            <p:fltVal val="0.5"/>
                                          </p:val>
                                        </p:tav>
                                      </p:tavLst>
                                    </p:anim>
                                    <p:anim calcmode="lin" valueType="num">
                                      <p:cBhvr>
                                        <p:cTn id="162" dur="500"/>
                                        <p:tgtEl>
                                          <p:spTgt spid="8214"/>
                                        </p:tgtEl>
                                        <p:attrNameLst>
                                          <p:attrName>ppt_y</p:attrName>
                                        </p:attrNameLst>
                                      </p:cBhvr>
                                      <p:tavLst>
                                        <p:tav tm="0">
                                          <p:val>
                                            <p:strVal val="ppt_y"/>
                                          </p:val>
                                        </p:tav>
                                        <p:tav tm="100000">
                                          <p:val>
                                            <p:fltVal val="0.5"/>
                                          </p:val>
                                        </p:tav>
                                      </p:tavLst>
                                    </p:anim>
                                    <p:set>
                                      <p:cBhvr>
                                        <p:cTn id="163" dur="1" fill="hold">
                                          <p:stCondLst>
                                            <p:cond delay="499"/>
                                          </p:stCondLst>
                                        </p:cTn>
                                        <p:tgtEl>
                                          <p:spTgt spid="8214"/>
                                        </p:tgtEl>
                                        <p:attrNameLst>
                                          <p:attrName>style.visibility</p:attrName>
                                        </p:attrNameLst>
                                      </p:cBhvr>
                                      <p:to>
                                        <p:strVal val="hidden"/>
                                      </p:to>
                                    </p:set>
                                  </p:childTnLst>
                                </p:cTn>
                              </p:par>
                              <p:par>
                                <p:cTn id="164" presetID="10" presetClass="exit" presetSubtype="0" fill="hold" nodeType="withEffect">
                                  <p:stCondLst>
                                    <p:cond delay="0"/>
                                  </p:stCondLst>
                                  <p:childTnLst>
                                    <p:anim calcmode="lin" valueType="num">
                                      <p:cBhvr>
                                        <p:cTn id="165" dur="500"/>
                                        <p:tgtEl>
                                          <p:spTgt spid="8211"/>
                                        </p:tgtEl>
                                        <p:attrNameLst>
                                          <p:attrName>ppt_w</p:attrName>
                                        </p:attrNameLst>
                                      </p:cBhvr>
                                      <p:tavLst>
                                        <p:tav tm="0">
                                          <p:val>
                                            <p:strVal val="ppt_w"/>
                                          </p:val>
                                        </p:tav>
                                        <p:tav tm="100000">
                                          <p:val>
                                            <p:fltVal val="0"/>
                                          </p:val>
                                        </p:tav>
                                      </p:tavLst>
                                    </p:anim>
                                    <p:anim calcmode="lin" valueType="num">
                                      <p:cBhvr>
                                        <p:cTn id="166" dur="500"/>
                                        <p:tgtEl>
                                          <p:spTgt spid="8211"/>
                                        </p:tgtEl>
                                        <p:attrNameLst>
                                          <p:attrName>ppt_h</p:attrName>
                                        </p:attrNameLst>
                                      </p:cBhvr>
                                      <p:tavLst>
                                        <p:tav tm="0">
                                          <p:val>
                                            <p:strVal val="ppt_h"/>
                                          </p:val>
                                        </p:tav>
                                        <p:tav tm="100000">
                                          <p:val>
                                            <p:fltVal val="0"/>
                                          </p:val>
                                        </p:tav>
                                      </p:tavLst>
                                    </p:anim>
                                    <p:animEffect>
                                      <p:cBhvr>
                                        <p:cTn id="167" dur="500"/>
                                        <p:tgtEl>
                                          <p:spTgt spid="8211"/>
                                        </p:tgtEl>
                                      </p:cBhvr>
                                    </p:animEffect>
                                    <p:anim calcmode="lin" valueType="num">
                                      <p:cBhvr>
                                        <p:cTn id="168" dur="500"/>
                                        <p:tgtEl>
                                          <p:spTgt spid="8211"/>
                                        </p:tgtEl>
                                        <p:attrNameLst>
                                          <p:attrName>ppt_x</p:attrName>
                                        </p:attrNameLst>
                                      </p:cBhvr>
                                      <p:tavLst>
                                        <p:tav tm="0">
                                          <p:val>
                                            <p:strVal val="ppt_x"/>
                                          </p:val>
                                        </p:tav>
                                        <p:tav tm="100000">
                                          <p:val>
                                            <p:fltVal val="0.5"/>
                                          </p:val>
                                        </p:tav>
                                      </p:tavLst>
                                    </p:anim>
                                    <p:anim calcmode="lin" valueType="num">
                                      <p:cBhvr>
                                        <p:cTn id="169" dur="500"/>
                                        <p:tgtEl>
                                          <p:spTgt spid="8211"/>
                                        </p:tgtEl>
                                        <p:attrNameLst>
                                          <p:attrName>ppt_y</p:attrName>
                                        </p:attrNameLst>
                                      </p:cBhvr>
                                      <p:tavLst>
                                        <p:tav tm="0">
                                          <p:val>
                                            <p:strVal val="ppt_y"/>
                                          </p:val>
                                        </p:tav>
                                        <p:tav tm="100000">
                                          <p:val>
                                            <p:fltVal val="0.5"/>
                                          </p:val>
                                        </p:tav>
                                      </p:tavLst>
                                    </p:anim>
                                    <p:set>
                                      <p:cBhvr>
                                        <p:cTn id="170" dur="1" fill="hold">
                                          <p:stCondLst>
                                            <p:cond delay="499"/>
                                          </p:stCondLst>
                                        </p:cTn>
                                        <p:tgtEl>
                                          <p:spTgt spid="8211"/>
                                        </p:tgtEl>
                                        <p:attrNameLst>
                                          <p:attrName>style.visibility</p:attrName>
                                        </p:attrNameLst>
                                      </p:cBhvr>
                                      <p:to>
                                        <p:strVal val="hidden"/>
                                      </p:to>
                                    </p:set>
                                  </p:childTnLst>
                                </p:cTn>
                              </p:par>
                              <p:par>
                                <p:cTn id="171" presetID="10" presetClass="exit" presetSubtype="0" fill="hold" grpId="1" nodeType="withEffect">
                                  <p:stCondLst>
                                    <p:cond delay="0"/>
                                  </p:stCondLst>
                                  <p:childTnLst>
                                    <p:anim calcmode="lin" valueType="num">
                                      <p:cBhvr>
                                        <p:cTn id="172" dur="500"/>
                                        <p:tgtEl>
                                          <p:spTgt spid="8206"/>
                                        </p:tgtEl>
                                        <p:attrNameLst>
                                          <p:attrName>ppt_w</p:attrName>
                                        </p:attrNameLst>
                                      </p:cBhvr>
                                      <p:tavLst>
                                        <p:tav tm="0">
                                          <p:val>
                                            <p:strVal val="ppt_w"/>
                                          </p:val>
                                        </p:tav>
                                        <p:tav tm="100000">
                                          <p:val>
                                            <p:fltVal val="0"/>
                                          </p:val>
                                        </p:tav>
                                      </p:tavLst>
                                    </p:anim>
                                    <p:anim calcmode="lin" valueType="num">
                                      <p:cBhvr>
                                        <p:cTn id="173" dur="500"/>
                                        <p:tgtEl>
                                          <p:spTgt spid="8206"/>
                                        </p:tgtEl>
                                        <p:attrNameLst>
                                          <p:attrName>ppt_h</p:attrName>
                                        </p:attrNameLst>
                                      </p:cBhvr>
                                      <p:tavLst>
                                        <p:tav tm="0">
                                          <p:val>
                                            <p:strVal val="ppt_h"/>
                                          </p:val>
                                        </p:tav>
                                        <p:tav tm="100000">
                                          <p:val>
                                            <p:fltVal val="0"/>
                                          </p:val>
                                        </p:tav>
                                      </p:tavLst>
                                    </p:anim>
                                    <p:animEffect>
                                      <p:cBhvr>
                                        <p:cTn id="174" dur="500"/>
                                        <p:tgtEl>
                                          <p:spTgt spid="8206"/>
                                        </p:tgtEl>
                                      </p:cBhvr>
                                    </p:animEffect>
                                    <p:anim calcmode="lin" valueType="num">
                                      <p:cBhvr>
                                        <p:cTn id="175" dur="500"/>
                                        <p:tgtEl>
                                          <p:spTgt spid="8206"/>
                                        </p:tgtEl>
                                        <p:attrNameLst>
                                          <p:attrName>ppt_x</p:attrName>
                                        </p:attrNameLst>
                                      </p:cBhvr>
                                      <p:tavLst>
                                        <p:tav tm="0">
                                          <p:val>
                                            <p:strVal val="ppt_x"/>
                                          </p:val>
                                        </p:tav>
                                        <p:tav tm="100000">
                                          <p:val>
                                            <p:fltVal val="0.5"/>
                                          </p:val>
                                        </p:tav>
                                      </p:tavLst>
                                    </p:anim>
                                    <p:anim calcmode="lin" valueType="num">
                                      <p:cBhvr>
                                        <p:cTn id="176" dur="500"/>
                                        <p:tgtEl>
                                          <p:spTgt spid="8206"/>
                                        </p:tgtEl>
                                        <p:attrNameLst>
                                          <p:attrName>ppt_y</p:attrName>
                                        </p:attrNameLst>
                                      </p:cBhvr>
                                      <p:tavLst>
                                        <p:tav tm="0">
                                          <p:val>
                                            <p:strVal val="ppt_y"/>
                                          </p:val>
                                        </p:tav>
                                        <p:tav tm="100000">
                                          <p:val>
                                            <p:fltVal val="0.5"/>
                                          </p:val>
                                        </p:tav>
                                      </p:tavLst>
                                    </p:anim>
                                    <p:set>
                                      <p:cBhvr>
                                        <p:cTn id="177" dur="1" fill="hold">
                                          <p:stCondLst>
                                            <p:cond delay="499"/>
                                          </p:stCondLst>
                                        </p:cTn>
                                        <p:tgtEl>
                                          <p:spTgt spid="8206"/>
                                        </p:tgtEl>
                                        <p:attrNameLst>
                                          <p:attrName>style.visibility</p:attrName>
                                        </p:attrNameLst>
                                      </p:cBhvr>
                                      <p:to>
                                        <p:strVal val="hidden"/>
                                      </p:to>
                                    </p:set>
                                  </p:childTnLst>
                                </p:cTn>
                              </p:par>
                              <p:par>
                                <p:cTn id="178" presetID="10" presetClass="exit" presetSubtype="0" fill="hold" nodeType="withEffect">
                                  <p:stCondLst>
                                    <p:cond delay="0"/>
                                  </p:stCondLst>
                                  <p:childTnLst>
                                    <p:anim calcmode="lin" valueType="num">
                                      <p:cBhvr>
                                        <p:cTn id="179" dur="500"/>
                                        <p:tgtEl>
                                          <p:spTgt spid="8203"/>
                                        </p:tgtEl>
                                        <p:attrNameLst>
                                          <p:attrName>ppt_w</p:attrName>
                                        </p:attrNameLst>
                                      </p:cBhvr>
                                      <p:tavLst>
                                        <p:tav tm="0">
                                          <p:val>
                                            <p:strVal val="ppt_w"/>
                                          </p:val>
                                        </p:tav>
                                        <p:tav tm="100000">
                                          <p:val>
                                            <p:fltVal val="0"/>
                                          </p:val>
                                        </p:tav>
                                      </p:tavLst>
                                    </p:anim>
                                    <p:anim calcmode="lin" valueType="num">
                                      <p:cBhvr>
                                        <p:cTn id="180" dur="500"/>
                                        <p:tgtEl>
                                          <p:spTgt spid="8203"/>
                                        </p:tgtEl>
                                        <p:attrNameLst>
                                          <p:attrName>ppt_h</p:attrName>
                                        </p:attrNameLst>
                                      </p:cBhvr>
                                      <p:tavLst>
                                        <p:tav tm="0">
                                          <p:val>
                                            <p:strVal val="ppt_h"/>
                                          </p:val>
                                        </p:tav>
                                        <p:tav tm="100000">
                                          <p:val>
                                            <p:fltVal val="0"/>
                                          </p:val>
                                        </p:tav>
                                      </p:tavLst>
                                    </p:anim>
                                    <p:animEffect>
                                      <p:cBhvr>
                                        <p:cTn id="181" dur="500"/>
                                        <p:tgtEl>
                                          <p:spTgt spid="8203"/>
                                        </p:tgtEl>
                                      </p:cBhvr>
                                    </p:animEffect>
                                    <p:anim calcmode="lin" valueType="num">
                                      <p:cBhvr>
                                        <p:cTn id="182" dur="500"/>
                                        <p:tgtEl>
                                          <p:spTgt spid="8203"/>
                                        </p:tgtEl>
                                        <p:attrNameLst>
                                          <p:attrName>ppt_x</p:attrName>
                                        </p:attrNameLst>
                                      </p:cBhvr>
                                      <p:tavLst>
                                        <p:tav tm="0">
                                          <p:val>
                                            <p:strVal val="ppt_x"/>
                                          </p:val>
                                        </p:tav>
                                        <p:tav tm="100000">
                                          <p:val>
                                            <p:fltVal val="0.5"/>
                                          </p:val>
                                        </p:tav>
                                      </p:tavLst>
                                    </p:anim>
                                    <p:anim calcmode="lin" valueType="num">
                                      <p:cBhvr>
                                        <p:cTn id="183" dur="500"/>
                                        <p:tgtEl>
                                          <p:spTgt spid="8203"/>
                                        </p:tgtEl>
                                        <p:attrNameLst>
                                          <p:attrName>ppt_y</p:attrName>
                                        </p:attrNameLst>
                                      </p:cBhvr>
                                      <p:tavLst>
                                        <p:tav tm="0">
                                          <p:val>
                                            <p:strVal val="ppt_y"/>
                                          </p:val>
                                        </p:tav>
                                        <p:tav tm="100000">
                                          <p:val>
                                            <p:fltVal val="0.5"/>
                                          </p:val>
                                        </p:tav>
                                      </p:tavLst>
                                    </p:anim>
                                    <p:set>
                                      <p:cBhvr>
                                        <p:cTn id="184" dur="1" fill="hold">
                                          <p:stCondLst>
                                            <p:cond delay="499"/>
                                          </p:stCondLst>
                                        </p:cTn>
                                        <p:tgtEl>
                                          <p:spTgt spid="8203"/>
                                        </p:tgtEl>
                                        <p:attrNameLst>
                                          <p:attrName>style.visibility</p:attrName>
                                        </p:attrNameLst>
                                      </p:cBhvr>
                                      <p:to>
                                        <p:strVal val="hidden"/>
                                      </p:to>
                                    </p:set>
                                  </p:childTnLst>
                                </p:cTn>
                              </p:par>
                              <p:par>
                                <p:cTn id="185" presetID="10" presetClass="exit" presetSubtype="0" fill="hold" grpId="1" nodeType="withEffect">
                                  <p:stCondLst>
                                    <p:cond delay="0"/>
                                  </p:stCondLst>
                                  <p:childTnLst>
                                    <p:anim calcmode="lin" valueType="num">
                                      <p:cBhvr>
                                        <p:cTn id="186" dur="500"/>
                                        <p:tgtEl>
                                          <p:spTgt spid="8210"/>
                                        </p:tgtEl>
                                        <p:attrNameLst>
                                          <p:attrName>ppt_w</p:attrName>
                                        </p:attrNameLst>
                                      </p:cBhvr>
                                      <p:tavLst>
                                        <p:tav tm="0">
                                          <p:val>
                                            <p:strVal val="ppt_w"/>
                                          </p:val>
                                        </p:tav>
                                        <p:tav tm="100000">
                                          <p:val>
                                            <p:fltVal val="0"/>
                                          </p:val>
                                        </p:tav>
                                      </p:tavLst>
                                    </p:anim>
                                    <p:anim calcmode="lin" valueType="num">
                                      <p:cBhvr>
                                        <p:cTn id="187" dur="500"/>
                                        <p:tgtEl>
                                          <p:spTgt spid="8210"/>
                                        </p:tgtEl>
                                        <p:attrNameLst>
                                          <p:attrName>ppt_h</p:attrName>
                                        </p:attrNameLst>
                                      </p:cBhvr>
                                      <p:tavLst>
                                        <p:tav tm="0">
                                          <p:val>
                                            <p:strVal val="ppt_h"/>
                                          </p:val>
                                        </p:tav>
                                        <p:tav tm="100000">
                                          <p:val>
                                            <p:fltVal val="0"/>
                                          </p:val>
                                        </p:tav>
                                      </p:tavLst>
                                    </p:anim>
                                    <p:animEffect>
                                      <p:cBhvr>
                                        <p:cTn id="188" dur="500"/>
                                        <p:tgtEl>
                                          <p:spTgt spid="8210"/>
                                        </p:tgtEl>
                                      </p:cBhvr>
                                    </p:animEffect>
                                    <p:anim calcmode="lin" valueType="num">
                                      <p:cBhvr>
                                        <p:cTn id="189" dur="500"/>
                                        <p:tgtEl>
                                          <p:spTgt spid="8210"/>
                                        </p:tgtEl>
                                        <p:attrNameLst>
                                          <p:attrName>ppt_x</p:attrName>
                                        </p:attrNameLst>
                                      </p:cBhvr>
                                      <p:tavLst>
                                        <p:tav tm="0">
                                          <p:val>
                                            <p:strVal val="ppt_x"/>
                                          </p:val>
                                        </p:tav>
                                        <p:tav tm="100000">
                                          <p:val>
                                            <p:fltVal val="0.5"/>
                                          </p:val>
                                        </p:tav>
                                      </p:tavLst>
                                    </p:anim>
                                    <p:anim calcmode="lin" valueType="num">
                                      <p:cBhvr>
                                        <p:cTn id="190" dur="500"/>
                                        <p:tgtEl>
                                          <p:spTgt spid="8210"/>
                                        </p:tgtEl>
                                        <p:attrNameLst>
                                          <p:attrName>ppt_y</p:attrName>
                                        </p:attrNameLst>
                                      </p:cBhvr>
                                      <p:tavLst>
                                        <p:tav tm="0">
                                          <p:val>
                                            <p:strVal val="ppt_y"/>
                                          </p:val>
                                        </p:tav>
                                        <p:tav tm="100000">
                                          <p:val>
                                            <p:fltVal val="0.5"/>
                                          </p:val>
                                        </p:tav>
                                      </p:tavLst>
                                    </p:anim>
                                    <p:set>
                                      <p:cBhvr>
                                        <p:cTn id="191" dur="1" fill="hold">
                                          <p:stCondLst>
                                            <p:cond delay="499"/>
                                          </p:stCondLst>
                                        </p:cTn>
                                        <p:tgtEl>
                                          <p:spTgt spid="8210"/>
                                        </p:tgtEl>
                                        <p:attrNameLst>
                                          <p:attrName>style.visibility</p:attrName>
                                        </p:attrNameLst>
                                      </p:cBhvr>
                                      <p:to>
                                        <p:strVal val="hidden"/>
                                      </p:to>
                                    </p:set>
                                  </p:childTnLst>
                                </p:cTn>
                              </p:par>
                              <p:par>
                                <p:cTn id="192" presetID="10" presetClass="exit" presetSubtype="0" fill="hold" nodeType="withEffect">
                                  <p:stCondLst>
                                    <p:cond delay="0"/>
                                  </p:stCondLst>
                                  <p:childTnLst>
                                    <p:anim calcmode="lin" valueType="num">
                                      <p:cBhvr>
                                        <p:cTn id="193" dur="500"/>
                                        <p:tgtEl>
                                          <p:spTgt spid="8207"/>
                                        </p:tgtEl>
                                        <p:attrNameLst>
                                          <p:attrName>ppt_w</p:attrName>
                                        </p:attrNameLst>
                                      </p:cBhvr>
                                      <p:tavLst>
                                        <p:tav tm="0">
                                          <p:val>
                                            <p:strVal val="ppt_w"/>
                                          </p:val>
                                        </p:tav>
                                        <p:tav tm="100000">
                                          <p:val>
                                            <p:fltVal val="0"/>
                                          </p:val>
                                        </p:tav>
                                      </p:tavLst>
                                    </p:anim>
                                    <p:anim calcmode="lin" valueType="num">
                                      <p:cBhvr>
                                        <p:cTn id="194" dur="500"/>
                                        <p:tgtEl>
                                          <p:spTgt spid="8207"/>
                                        </p:tgtEl>
                                        <p:attrNameLst>
                                          <p:attrName>ppt_h</p:attrName>
                                        </p:attrNameLst>
                                      </p:cBhvr>
                                      <p:tavLst>
                                        <p:tav tm="0">
                                          <p:val>
                                            <p:strVal val="ppt_h"/>
                                          </p:val>
                                        </p:tav>
                                        <p:tav tm="100000">
                                          <p:val>
                                            <p:fltVal val="0"/>
                                          </p:val>
                                        </p:tav>
                                      </p:tavLst>
                                    </p:anim>
                                    <p:animEffect>
                                      <p:cBhvr>
                                        <p:cTn id="195" dur="500"/>
                                        <p:tgtEl>
                                          <p:spTgt spid="8207"/>
                                        </p:tgtEl>
                                      </p:cBhvr>
                                    </p:animEffect>
                                    <p:anim calcmode="lin" valueType="num">
                                      <p:cBhvr>
                                        <p:cTn id="196" dur="500"/>
                                        <p:tgtEl>
                                          <p:spTgt spid="8207"/>
                                        </p:tgtEl>
                                        <p:attrNameLst>
                                          <p:attrName>ppt_x</p:attrName>
                                        </p:attrNameLst>
                                      </p:cBhvr>
                                      <p:tavLst>
                                        <p:tav tm="0">
                                          <p:val>
                                            <p:strVal val="ppt_x"/>
                                          </p:val>
                                        </p:tav>
                                        <p:tav tm="100000">
                                          <p:val>
                                            <p:fltVal val="0.5"/>
                                          </p:val>
                                        </p:tav>
                                      </p:tavLst>
                                    </p:anim>
                                    <p:anim calcmode="lin" valueType="num">
                                      <p:cBhvr>
                                        <p:cTn id="197" dur="500"/>
                                        <p:tgtEl>
                                          <p:spTgt spid="8207"/>
                                        </p:tgtEl>
                                        <p:attrNameLst>
                                          <p:attrName>ppt_y</p:attrName>
                                        </p:attrNameLst>
                                      </p:cBhvr>
                                      <p:tavLst>
                                        <p:tav tm="0">
                                          <p:val>
                                            <p:strVal val="ppt_y"/>
                                          </p:val>
                                        </p:tav>
                                        <p:tav tm="100000">
                                          <p:val>
                                            <p:fltVal val="0.5"/>
                                          </p:val>
                                        </p:tav>
                                      </p:tavLst>
                                    </p:anim>
                                    <p:set>
                                      <p:cBhvr>
                                        <p:cTn id="198" dur="1" fill="hold">
                                          <p:stCondLst>
                                            <p:cond delay="499"/>
                                          </p:stCondLst>
                                        </p:cTn>
                                        <p:tgtEl>
                                          <p:spTgt spid="82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 grpId="0" bldLvl="0" autoUpdateAnimBg="0"/>
      <p:bldP spid="8202" grpId="1" bldLvl="0" autoUpdateAnimBg="0"/>
      <p:bldP spid="8206" grpId="0" bldLvl="0" autoUpdateAnimBg="0"/>
      <p:bldP spid="8206" grpId="1" bldLvl="0" autoUpdateAnimBg="0"/>
      <p:bldP spid="8210" grpId="0" bldLvl="0" autoUpdateAnimBg="0"/>
      <p:bldP spid="8210" grpId="1" bldLvl="0" autoUpdateAnimBg="0"/>
      <p:bldP spid="8214" grpId="0" bldLvl="0" autoUpdateAnimBg="0"/>
      <p:bldP spid="8214" grpId="1" bldLvl="0" autoUpdateAnimBg="0"/>
      <p:bldP spid="8215" grpId="0" animBg="1"/>
      <p:bldP spid="8215" grpId="1" animBg="1"/>
      <p:bldP spid="8216" grpId="0" animBg="1"/>
      <p:bldP spid="8216" grpId="1" animBg="1"/>
      <p:bldP spid="8217" grpId="0" animBg="1"/>
      <p:bldP spid="8217" grpId="1" animBg="1"/>
      <p:bldP spid="8218" grpId="0" animBg="1"/>
      <p:bldP spid="821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E314D31-66A6-42C0-AE65-A627D300F8C4}" type="slidenum">
              <a:rPr lang="zh-CN" altLang="en-US" smtClean="0">
                <a:solidFill>
                  <a:srgbClr val="898989"/>
                </a:solidFill>
              </a:rPr>
              <a:pPr eaLnBrk="1" hangingPunct="1"/>
              <a:t>6</a:t>
            </a:fld>
            <a:endParaRPr lang="zh-CN" altLang="en-US" sz="1800" smtClean="0"/>
          </a:p>
        </p:txBody>
      </p:sp>
      <p:sp>
        <p:nvSpPr>
          <p:cNvPr id="7171"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7172"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20" name="TextBox 146"/>
          <p:cNvSpPr>
            <a:spLocks noChangeArrowheads="1"/>
          </p:cNvSpPr>
          <p:nvPr/>
        </p:nvSpPr>
        <p:spPr bwMode="auto">
          <a:xfrm>
            <a:off x="1946275" y="4156075"/>
            <a:ext cx="70564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添加文本文字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sp>
        <p:nvSpPr>
          <p:cNvPr id="9221" name="矩形 36"/>
          <p:cNvSpPr>
            <a:spLocks noChangeArrowheads="1"/>
          </p:cNvSpPr>
          <p:nvPr/>
        </p:nvSpPr>
        <p:spPr bwMode="auto">
          <a:xfrm rot="1487959">
            <a:off x="3379788" y="-1733550"/>
            <a:ext cx="261937" cy="531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9222" name="矩形 42"/>
          <p:cNvSpPr>
            <a:spLocks noChangeArrowheads="1"/>
          </p:cNvSpPr>
          <p:nvPr/>
        </p:nvSpPr>
        <p:spPr bwMode="auto">
          <a:xfrm rot="1487959">
            <a:off x="4486275" y="-2174875"/>
            <a:ext cx="260350" cy="5311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9223" name="矩形 43"/>
          <p:cNvSpPr>
            <a:spLocks noChangeArrowheads="1"/>
          </p:cNvSpPr>
          <p:nvPr/>
        </p:nvSpPr>
        <p:spPr bwMode="auto">
          <a:xfrm rot="1487959">
            <a:off x="5483225" y="-2552700"/>
            <a:ext cx="261938" cy="531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9224" name="矩形 44"/>
          <p:cNvSpPr>
            <a:spLocks noChangeArrowheads="1"/>
          </p:cNvSpPr>
          <p:nvPr/>
        </p:nvSpPr>
        <p:spPr bwMode="auto">
          <a:xfrm rot="1487959">
            <a:off x="2371725" y="-1277938"/>
            <a:ext cx="261938" cy="531018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9225" name="矩形 45"/>
          <p:cNvSpPr>
            <a:spLocks noChangeArrowheads="1"/>
          </p:cNvSpPr>
          <p:nvPr/>
        </p:nvSpPr>
        <p:spPr bwMode="auto">
          <a:xfrm rot="1487959">
            <a:off x="6477000" y="-2873375"/>
            <a:ext cx="260350" cy="531177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9226" name="椭圆 46"/>
          <p:cNvSpPr>
            <a:spLocks noChangeArrowheads="1"/>
          </p:cNvSpPr>
          <p:nvPr/>
        </p:nvSpPr>
        <p:spPr bwMode="auto">
          <a:xfrm>
            <a:off x="1042988" y="3862388"/>
            <a:ext cx="360362" cy="360362"/>
          </a:xfrm>
          <a:prstGeom prst="ellipse">
            <a:avLst/>
          </a:prstGeom>
          <a:solidFill>
            <a:srgbClr val="262626"/>
          </a:solidFill>
          <a:ln w="38100">
            <a:solidFill>
              <a:schemeClr val="bg1"/>
            </a:solidFill>
            <a:round/>
            <a:headEnd/>
            <a:tailEnd/>
          </a:ln>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1</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9227" name="椭圆 47"/>
          <p:cNvSpPr>
            <a:spLocks noChangeArrowheads="1"/>
          </p:cNvSpPr>
          <p:nvPr/>
        </p:nvSpPr>
        <p:spPr bwMode="auto">
          <a:xfrm>
            <a:off x="2097088" y="3463925"/>
            <a:ext cx="360362" cy="360363"/>
          </a:xfrm>
          <a:prstGeom prst="ellipse">
            <a:avLst/>
          </a:prstGeom>
          <a:solidFill>
            <a:schemeClr val="bg1"/>
          </a:solidFill>
          <a:ln w="38100">
            <a:solidFill>
              <a:srgbClr val="262626"/>
            </a:solidFill>
            <a:round/>
            <a:headEnd/>
            <a:tailEnd/>
          </a:ln>
        </p:spPr>
        <p:txBody>
          <a:bodyPr anchor="ctr"/>
          <a:lstStyle/>
          <a:p>
            <a:pPr algn="ctr">
              <a:buFont typeface="Arial" pitchFamily="34" charset="0"/>
              <a:buNone/>
            </a:pPr>
            <a:r>
              <a:rPr lang="en-US" altLang="zh-CN">
                <a:solidFill>
                  <a:srgbClr val="262626"/>
                </a:solidFill>
                <a:latin typeface="时尚中黑简体" pitchFamily="2" charset="-122"/>
                <a:ea typeface="时尚中黑简体" pitchFamily="2" charset="-122"/>
                <a:sym typeface="时尚中黑简体" pitchFamily="2" charset="-122"/>
              </a:rPr>
              <a:t>2</a:t>
            </a:r>
            <a:endParaRPr lang="zh-CN" altLang="en-US">
              <a:solidFill>
                <a:srgbClr val="262626"/>
              </a:solidFill>
              <a:latin typeface="时尚中黑简体" pitchFamily="2" charset="-122"/>
              <a:ea typeface="时尚中黑简体" pitchFamily="2" charset="-122"/>
              <a:sym typeface="时尚中黑简体" pitchFamily="2" charset="-122"/>
            </a:endParaRPr>
          </a:p>
        </p:txBody>
      </p:sp>
      <p:sp>
        <p:nvSpPr>
          <p:cNvPr id="9228" name="椭圆 48"/>
          <p:cNvSpPr>
            <a:spLocks noChangeArrowheads="1"/>
          </p:cNvSpPr>
          <p:nvPr/>
        </p:nvSpPr>
        <p:spPr bwMode="auto">
          <a:xfrm>
            <a:off x="3203575" y="3025775"/>
            <a:ext cx="360363" cy="360363"/>
          </a:xfrm>
          <a:prstGeom prst="ellipse">
            <a:avLst/>
          </a:prstGeom>
          <a:solidFill>
            <a:srgbClr val="262626"/>
          </a:solidFill>
          <a:ln w="38100">
            <a:solidFill>
              <a:schemeClr val="bg1"/>
            </a:solidFill>
            <a:round/>
            <a:headEnd/>
            <a:tailEnd/>
          </a:ln>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3</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9229" name="椭圆 49"/>
          <p:cNvSpPr>
            <a:spLocks noChangeArrowheads="1"/>
          </p:cNvSpPr>
          <p:nvPr/>
        </p:nvSpPr>
        <p:spPr bwMode="auto">
          <a:xfrm>
            <a:off x="4202113" y="2624138"/>
            <a:ext cx="360362" cy="360362"/>
          </a:xfrm>
          <a:prstGeom prst="ellipse">
            <a:avLst/>
          </a:prstGeom>
          <a:solidFill>
            <a:schemeClr val="bg1"/>
          </a:solidFill>
          <a:ln w="38100">
            <a:solidFill>
              <a:srgbClr val="262626"/>
            </a:solidFill>
            <a:round/>
            <a:headEnd/>
            <a:tailEnd/>
          </a:ln>
        </p:spPr>
        <p:txBody>
          <a:bodyPr anchor="ctr"/>
          <a:lstStyle/>
          <a:p>
            <a:pPr algn="ctr">
              <a:buFont typeface="Arial" pitchFamily="34" charset="0"/>
              <a:buNone/>
            </a:pPr>
            <a:r>
              <a:rPr lang="en-US" altLang="zh-CN">
                <a:solidFill>
                  <a:srgbClr val="262626"/>
                </a:solidFill>
                <a:latin typeface="时尚中黑简体" pitchFamily="2" charset="-122"/>
                <a:ea typeface="时尚中黑简体" pitchFamily="2" charset="-122"/>
                <a:sym typeface="时尚中黑简体" pitchFamily="2" charset="-122"/>
              </a:rPr>
              <a:t>4</a:t>
            </a:r>
            <a:endParaRPr lang="zh-CN" altLang="en-US">
              <a:solidFill>
                <a:srgbClr val="262626"/>
              </a:solidFill>
              <a:latin typeface="时尚中黑简体" pitchFamily="2" charset="-122"/>
              <a:ea typeface="时尚中黑简体" pitchFamily="2" charset="-122"/>
              <a:sym typeface="时尚中黑简体" pitchFamily="2" charset="-122"/>
            </a:endParaRPr>
          </a:p>
        </p:txBody>
      </p:sp>
      <p:sp>
        <p:nvSpPr>
          <p:cNvPr id="9230" name="椭圆 50"/>
          <p:cNvSpPr>
            <a:spLocks noChangeArrowheads="1"/>
          </p:cNvSpPr>
          <p:nvPr/>
        </p:nvSpPr>
        <p:spPr bwMode="auto">
          <a:xfrm>
            <a:off x="5194300" y="2314575"/>
            <a:ext cx="360363" cy="360363"/>
          </a:xfrm>
          <a:prstGeom prst="ellipse">
            <a:avLst/>
          </a:prstGeom>
          <a:solidFill>
            <a:srgbClr val="262626"/>
          </a:solidFill>
          <a:ln w="38100">
            <a:solidFill>
              <a:schemeClr val="bg1"/>
            </a:solidFill>
            <a:round/>
            <a:headEnd/>
            <a:tailEnd/>
          </a:ln>
        </p:spPr>
        <p:txBody>
          <a:bodyPr anchor="ctr"/>
          <a:lstStyle/>
          <a:p>
            <a:pPr algn="ctr">
              <a:buFont typeface="Arial" pitchFamily="34" charset="0"/>
              <a:buNone/>
            </a:pPr>
            <a:r>
              <a:rPr lang="en-US" altLang="zh-CN">
                <a:solidFill>
                  <a:schemeClr val="bg1"/>
                </a:solidFill>
                <a:latin typeface="时尚中黑简体" pitchFamily="2" charset="-122"/>
                <a:ea typeface="时尚中黑简体" pitchFamily="2" charset="-122"/>
                <a:sym typeface="时尚中黑简体" pitchFamily="2" charset="-122"/>
              </a:rPr>
              <a:t>5</a:t>
            </a:r>
            <a:endParaRPr lang="zh-CN" altLang="en-US">
              <a:solidFill>
                <a:schemeClr val="bg1"/>
              </a:solidFill>
              <a:latin typeface="时尚中黑简体" pitchFamily="2" charset="-122"/>
              <a:ea typeface="时尚中黑简体" pitchFamily="2" charset="-122"/>
              <a:sym typeface="时尚中黑简体" pitchFamily="2" charset="-122"/>
            </a:endParaRPr>
          </a:p>
        </p:txBody>
      </p:sp>
      <p:sp>
        <p:nvSpPr>
          <p:cNvPr id="9231" name="矩形 51"/>
          <p:cNvSpPr>
            <a:spLocks noChangeArrowheads="1"/>
          </p:cNvSpPr>
          <p:nvPr/>
        </p:nvSpPr>
        <p:spPr bwMode="auto">
          <a:xfrm rot="-3909417">
            <a:off x="698500" y="1358900"/>
            <a:ext cx="26463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单击输入文本内容</a:t>
            </a:r>
          </a:p>
        </p:txBody>
      </p:sp>
      <p:sp>
        <p:nvSpPr>
          <p:cNvPr id="9232" name="矩形 52"/>
          <p:cNvSpPr>
            <a:spLocks noChangeArrowheads="1"/>
          </p:cNvSpPr>
          <p:nvPr/>
        </p:nvSpPr>
        <p:spPr bwMode="auto">
          <a:xfrm rot="-3909417">
            <a:off x="1561307" y="1273968"/>
            <a:ext cx="2647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单击输入文本内容</a:t>
            </a:r>
            <a:endParaRPr lang="zh-CN" altLang="en-US"/>
          </a:p>
        </p:txBody>
      </p:sp>
      <p:sp>
        <p:nvSpPr>
          <p:cNvPr id="9233" name="矩形 53"/>
          <p:cNvSpPr>
            <a:spLocks noChangeArrowheads="1"/>
          </p:cNvSpPr>
          <p:nvPr/>
        </p:nvSpPr>
        <p:spPr bwMode="auto">
          <a:xfrm rot="-3909417">
            <a:off x="2374901" y="1252537"/>
            <a:ext cx="2646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单击输入文本内容</a:t>
            </a:r>
            <a:endParaRPr lang="zh-CN" altLang="en-US"/>
          </a:p>
        </p:txBody>
      </p:sp>
      <p:sp>
        <p:nvSpPr>
          <p:cNvPr id="9234" name="矩形 54"/>
          <p:cNvSpPr>
            <a:spLocks noChangeArrowheads="1"/>
          </p:cNvSpPr>
          <p:nvPr/>
        </p:nvSpPr>
        <p:spPr bwMode="auto">
          <a:xfrm rot="-3909417">
            <a:off x="3238501" y="1166812"/>
            <a:ext cx="2646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单击输入文本内容</a:t>
            </a:r>
            <a:endParaRPr lang="zh-CN" altLang="en-US"/>
          </a:p>
        </p:txBody>
      </p:sp>
      <p:sp>
        <p:nvSpPr>
          <p:cNvPr id="9235" name="矩形 55"/>
          <p:cNvSpPr>
            <a:spLocks noChangeArrowheads="1"/>
          </p:cNvSpPr>
          <p:nvPr/>
        </p:nvSpPr>
        <p:spPr bwMode="auto">
          <a:xfrm rot="-3909417">
            <a:off x="4194969" y="1045368"/>
            <a:ext cx="2644776"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单击输入文本内容</a:t>
            </a:r>
            <a:endParaRPr lang="zh-CN" altLang="en-US"/>
          </a:p>
        </p:txBody>
      </p:sp>
      <p:sp>
        <p:nvSpPr>
          <p:cNvPr id="9236" name="TextBox 56"/>
          <p:cNvSpPr>
            <a:spLocks noChangeArrowheads="1"/>
          </p:cNvSpPr>
          <p:nvPr/>
        </p:nvSpPr>
        <p:spPr bwMode="auto">
          <a:xfrm>
            <a:off x="6181725" y="3154363"/>
            <a:ext cx="1744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000">
                <a:solidFill>
                  <a:schemeClr val="bg1"/>
                </a:solidFill>
                <a:latin typeface="时尚中黑简体" pitchFamily="2" charset="-122"/>
                <a:ea typeface="时尚中黑简体" pitchFamily="2" charset="-122"/>
                <a:sym typeface="时尚中黑简体" pitchFamily="2" charset="-122"/>
              </a:rPr>
              <a:t>单击输入文本内容</a:t>
            </a:r>
            <a:endParaRPr lang="en-US" sz="10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000">
                <a:solidFill>
                  <a:schemeClr val="bg1"/>
                </a:solidFill>
                <a:latin typeface="时尚中黑简体" pitchFamily="2" charset="-122"/>
                <a:ea typeface="时尚中黑简体" pitchFamily="2" charset="-122"/>
                <a:sym typeface="时尚中黑简体" pitchFamily="2" charset="-122"/>
              </a:rPr>
              <a:t>    单击输入文本内容</a:t>
            </a:r>
            <a:endParaRPr lang="en-US" sz="10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000">
                <a:solidFill>
                  <a:schemeClr val="bg1"/>
                </a:solidFill>
                <a:latin typeface="时尚中黑简体" pitchFamily="2" charset="-122"/>
                <a:ea typeface="时尚中黑简体" pitchFamily="2" charset="-122"/>
                <a:sym typeface="时尚中黑简体" pitchFamily="2" charset="-122"/>
              </a:rPr>
              <a:t>单击输入文本内容</a:t>
            </a:r>
            <a:endParaRPr lang="en-US" sz="1000">
              <a:solidFill>
                <a:schemeClr val="bg1"/>
              </a:solidFill>
              <a:latin typeface="时尚中黑简体" pitchFamily="2" charset="-122"/>
              <a:ea typeface="时尚中黑简体" pitchFamily="2" charset="-122"/>
              <a:sym typeface="时尚中黑简体" pitchFamily="2" charset="-122"/>
            </a:endParaRPr>
          </a:p>
          <a:p>
            <a:pPr>
              <a:buFont typeface="Arial" pitchFamily="34" charset="0"/>
              <a:buNone/>
            </a:pPr>
            <a:r>
              <a:rPr lang="zh-CN" altLang="en-US" sz="1000">
                <a:solidFill>
                  <a:schemeClr val="bg1"/>
                </a:solidFill>
                <a:latin typeface="时尚中黑简体" pitchFamily="2" charset="-122"/>
                <a:ea typeface="时尚中黑简体" pitchFamily="2" charset="-122"/>
                <a:sym typeface="时尚中黑简体" pitchFamily="2" charset="-122"/>
              </a:rPr>
              <a:t>   单击输入文本内容</a:t>
            </a:r>
            <a:endParaRPr lang="en-US" sz="1000">
              <a:solidFill>
                <a:schemeClr val="bg1"/>
              </a:solidFill>
              <a:latin typeface="时尚中黑简体" pitchFamily="2" charset="-122"/>
              <a:ea typeface="时尚中黑简体" pitchFamily="2" charset="-122"/>
              <a:sym typeface="时尚中黑简体" pitchFamily="2" charset="-122"/>
            </a:endParaRPr>
          </a:p>
        </p:txBody>
      </p:sp>
      <p:sp>
        <p:nvSpPr>
          <p:cNvPr id="9237" name="矩形 57"/>
          <p:cNvSpPr>
            <a:spLocks noChangeArrowheads="1"/>
          </p:cNvSpPr>
          <p:nvPr/>
        </p:nvSpPr>
        <p:spPr bwMode="auto">
          <a:xfrm>
            <a:off x="6159500" y="2635250"/>
            <a:ext cx="1390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itchFamily="34" charset="0"/>
              <a:buNone/>
            </a:pPr>
            <a:r>
              <a:rPr lang="zh-CN" altLang="en-US" sz="2400" b="1">
                <a:solidFill>
                  <a:srgbClr val="FFFFFF"/>
                </a:solidFill>
                <a:latin typeface="时尚中黑简体" pitchFamily="2" charset="-122"/>
                <a:ea typeface="时尚中黑简体" pitchFamily="2" charset="-122"/>
                <a:sym typeface="时尚中黑简体" pitchFamily="2" charset="-122"/>
              </a:rPr>
              <a:t>单击输入</a:t>
            </a:r>
            <a:endParaRPr lang="zh-CN" altLang="en-US"/>
          </a:p>
        </p:txBody>
      </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p:tgtEl>
                                          <p:spTgt spid="9220"/>
                                        </p:tgtEl>
                                        <p:attrNameLst>
                                          <p:attrName>ppt_y</p:attrName>
                                        </p:attrNameLst>
                                      </p:cBhvr>
                                      <p:tavLst>
                                        <p:tav tm="0">
                                          <p:val>
                                            <p:strVal val="#ppt_y-#ppt_h*1.125000"/>
                                          </p:val>
                                        </p:tav>
                                        <p:tav tm="100000">
                                          <p:val>
                                            <p:strVal val="#ppt_y"/>
                                          </p:val>
                                        </p:tav>
                                      </p:tavLst>
                                    </p:anim>
                                    <p:animEffect>
                                      <p:cBhvr>
                                        <p:cTn id="8" dur="500"/>
                                        <p:tgtEl>
                                          <p:spTgt spid="9220"/>
                                        </p:tgtEl>
                                      </p:cBhvr>
                                    </p:animEffect>
                                  </p:childTnLst>
                                </p:cTn>
                              </p:par>
                              <p:par>
                                <p:cTn id="9" presetID="38" presetClass="entr" presetSubtype="0" accel="50000" fill="hold" grpId="0" nodeType="withEffect">
                                  <p:stCondLst>
                                    <p:cond delay="0"/>
                                  </p:stCondLst>
                                  <p:iterate type="lt">
                                    <p:tmPct val="5000"/>
                                  </p:iterate>
                                  <p:childTnLst>
                                    <p:set>
                                      <p:cBhvr>
                                        <p:cTn id="10" dur="1" fill="hold">
                                          <p:stCondLst>
                                            <p:cond delay="0"/>
                                          </p:stCondLst>
                                        </p:cTn>
                                        <p:tgtEl>
                                          <p:spTgt spid="9237"/>
                                        </p:tgtEl>
                                        <p:attrNameLst>
                                          <p:attrName>style.visibility</p:attrName>
                                        </p:attrNameLst>
                                      </p:cBhvr>
                                      <p:to>
                                        <p:strVal val="visible"/>
                                      </p:to>
                                    </p:set>
                                    <p:set>
                                      <p:cBhvr>
                                        <p:cTn id="11" dur="227" fill="hold">
                                          <p:stCondLst>
                                            <p:cond delay="0"/>
                                          </p:stCondLst>
                                        </p:cTn>
                                        <p:tgtEl>
                                          <p:spTgt spid="9237"/>
                                        </p:tgtEl>
                                        <p:attrNameLst>
                                          <p:attrName>style.rotation</p:attrName>
                                        </p:attrNameLst>
                                      </p:cBhvr>
                                      <p:to>
                                        <p:strVal val="-45.0"/>
                                      </p:to>
                                    </p:set>
                                    <p:anim calcmode="lin" valueType="num">
                                      <p:cBhvr>
                                        <p:cTn id="12" dur="227" fill="hold">
                                          <p:stCondLst>
                                            <p:cond delay="227"/>
                                          </p:stCondLst>
                                        </p:cTn>
                                        <p:tgtEl>
                                          <p:spTgt spid="9237"/>
                                        </p:tgtEl>
                                        <p:attrNameLst>
                                          <p:attrName>style.rotation</p:attrName>
                                        </p:attrNameLst>
                                      </p:cBhvr>
                                      <p:tavLst>
                                        <p:tav tm="0">
                                          <p:val>
                                            <p:fltVal val="-45"/>
                                          </p:val>
                                        </p:tav>
                                        <p:tav tm="69900">
                                          <p:val>
                                            <p:fltVal val="45"/>
                                          </p:val>
                                        </p:tav>
                                        <p:tav tm="100000">
                                          <p:val>
                                            <p:fltVal val="0"/>
                                          </p:val>
                                        </p:tav>
                                      </p:tavLst>
                                    </p:anim>
                                    <p:anim calcmode="lin" valueType="num">
                                      <p:cBhvr>
                                        <p:cTn id="13" dur="227" fill="hold">
                                          <p:stCondLst>
                                            <p:cond delay="0"/>
                                          </p:stCondLst>
                                        </p:cTn>
                                        <p:tgtEl>
                                          <p:spTgt spid="9237"/>
                                        </p:tgtEl>
                                        <p:attrNameLst>
                                          <p:attrName>ppt_y</p:attrName>
                                        </p:attrNameLst>
                                      </p:cBhvr>
                                      <p:tavLst>
                                        <p:tav tm="0">
                                          <p:val>
                                            <p:strVal val="#ppt_y-1"/>
                                          </p:val>
                                        </p:tav>
                                        <p:tav tm="100000">
                                          <p:val>
                                            <p:strVal val="#ppt_y-(0.354*#ppt_w-0.172*#ppt_h)"/>
                                          </p:val>
                                        </p:tav>
                                      </p:tavLst>
                                    </p:anim>
                                    <p:anim calcmode="lin" valueType="num">
                                      <p:cBhvr>
                                        <p:cTn id="14" dur="78" decel="50000" autoRev="1" fill="hold">
                                          <p:stCondLst>
                                            <p:cond delay="227"/>
                                          </p:stCondLst>
                                        </p:cTn>
                                        <p:tgtEl>
                                          <p:spTgt spid="9237"/>
                                        </p:tgtEl>
                                        <p:attrNameLst>
                                          <p:attrName>ppt_y</p:attrName>
                                        </p:attrNameLst>
                                      </p:cBhvr>
                                      <p:tavLst>
                                        <p:tav tm="0">
                                          <p:val>
                                            <p:strVal val="#ppt_y-(0.354*#ppt_w-0.172*#ppt_h)"/>
                                          </p:val>
                                        </p:tav>
                                        <p:tav tm="100000">
                                          <p:val>
                                            <p:strVal val="#ppt_y-(0.354*#ppt_w-0.172*#ppt_h)-#ppt_h/2"/>
                                          </p:val>
                                        </p:tav>
                                      </p:tavLst>
                                    </p:anim>
                                    <p:anim calcmode="lin" valueType="num">
                                      <p:cBhvr>
                                        <p:cTn id="15" dur="68" fill="hold">
                                          <p:stCondLst>
                                            <p:cond delay="432"/>
                                          </p:stCondLst>
                                        </p:cTn>
                                        <p:tgtEl>
                                          <p:spTgt spid="9237"/>
                                        </p:tgtEl>
                                        <p:attrNameLst>
                                          <p:attrName>ppt_y</p:attrName>
                                        </p:attrNameLst>
                                      </p:cBhvr>
                                      <p:tavLst>
                                        <p:tav tm="0">
                                          <p:val>
                                            <p:strVal val="#ppt_y-(0.354*#ppt_w-0.172*#ppt_h)"/>
                                          </p:val>
                                        </p:tav>
                                        <p:tav tm="100000">
                                          <p:val>
                                            <p:strVal val="#ppt_y"/>
                                          </p:val>
                                        </p:tav>
                                      </p:tavLst>
                                    </p:anim>
                                  </p:childTnLst>
                                </p:cTn>
                              </p:par>
                            </p:childTnLst>
                          </p:cTn>
                        </p:par>
                        <p:par>
                          <p:cTn id="16" fill="hold" nodeType="afterGroup">
                            <p:stCondLst>
                              <p:cond delay="575"/>
                            </p:stCondLst>
                            <p:childTnLst>
                              <p:par>
                                <p:cTn id="17" presetID="41" presetClass="entr" presetSubtype="0" fill="hold" grpId="0" nodeType="afterEffect">
                                  <p:stCondLst>
                                    <p:cond delay="0"/>
                                  </p:stCondLst>
                                  <p:iterate type="lt">
                                    <p:tmPct val="5000"/>
                                  </p:iterate>
                                  <p:childTnLst>
                                    <p:set>
                                      <p:cBhvr>
                                        <p:cTn id="18" dur="1" fill="hold">
                                          <p:stCondLst>
                                            <p:cond delay="0"/>
                                          </p:stCondLst>
                                        </p:cTn>
                                        <p:tgtEl>
                                          <p:spTgt spid="9236"/>
                                        </p:tgtEl>
                                        <p:attrNameLst>
                                          <p:attrName>style.visibility</p:attrName>
                                        </p:attrNameLst>
                                      </p:cBhvr>
                                      <p:to>
                                        <p:strVal val="visible"/>
                                      </p:to>
                                    </p:set>
                                    <p:anim calcmode="lin" valueType="num">
                                      <p:cBhvr>
                                        <p:cTn id="19" dur="300" fill="hold"/>
                                        <p:tgtEl>
                                          <p:spTgt spid="923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9236"/>
                                        </p:tgtEl>
                                        <p:attrNameLst>
                                          <p:attrName>ppt_y</p:attrName>
                                        </p:attrNameLst>
                                      </p:cBhvr>
                                      <p:tavLst>
                                        <p:tav tm="0">
                                          <p:val>
                                            <p:strVal val="#ppt_y"/>
                                          </p:val>
                                        </p:tav>
                                        <p:tav tm="100000">
                                          <p:val>
                                            <p:strVal val="#ppt_y"/>
                                          </p:val>
                                        </p:tav>
                                      </p:tavLst>
                                    </p:anim>
                                    <p:anim calcmode="lin" valueType="num">
                                      <p:cBhvr>
                                        <p:cTn id="21" dur="300" fill="hold"/>
                                        <p:tgtEl>
                                          <p:spTgt spid="923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9236"/>
                                        </p:tgtEl>
                                        <p:attrNameLst>
                                          <p:attrName>ppt_w</p:attrName>
                                        </p:attrNameLst>
                                      </p:cBhvr>
                                      <p:tavLst>
                                        <p:tav tm="0">
                                          <p:val>
                                            <p:strVal val="#ppt_w/10"/>
                                          </p:val>
                                        </p:tav>
                                        <p:tav tm="50000">
                                          <p:val>
                                            <p:strVal val="#ppt_w+.01"/>
                                          </p:val>
                                        </p:tav>
                                        <p:tav tm="100000">
                                          <p:val>
                                            <p:strVal val="#ppt_w"/>
                                          </p:val>
                                        </p:tav>
                                      </p:tavLst>
                                    </p:anim>
                                    <p:animEffect>
                                      <p:cBhvr>
                                        <p:cTn id="23" dur="300" tmFilter="0,0; .5, 1; 1, 1"/>
                                        <p:tgtEl>
                                          <p:spTgt spid="9236"/>
                                        </p:tgtEl>
                                      </p:cBhvr>
                                    </p:animEffect>
                                  </p:childTnLst>
                                </p:cTn>
                              </p:par>
                            </p:childTnLst>
                          </p:cTn>
                        </p:par>
                        <p:par>
                          <p:cTn id="24" fill="hold" nodeType="afterGroup">
                            <p:stCondLst>
                              <p:cond delay="1445"/>
                            </p:stCondLst>
                            <p:childTnLst>
                              <p:par>
                                <p:cTn id="25" presetID="22" presetClass="entr" presetSubtype="1" fill="hold" grpId="0" nodeType="afterEffect">
                                  <p:stCondLst>
                                    <p:cond delay="0"/>
                                  </p:stCondLst>
                                  <p:childTnLst>
                                    <p:set>
                                      <p:cBhvr>
                                        <p:cTn id="26" dur="1" fill="hold">
                                          <p:stCondLst>
                                            <p:cond delay="0"/>
                                          </p:stCondLst>
                                        </p:cTn>
                                        <p:tgtEl>
                                          <p:spTgt spid="9231"/>
                                        </p:tgtEl>
                                        <p:attrNameLst>
                                          <p:attrName>style.visibility</p:attrName>
                                        </p:attrNameLst>
                                      </p:cBhvr>
                                      <p:to>
                                        <p:strVal val="visible"/>
                                      </p:to>
                                    </p:set>
                                    <p:animEffect>
                                      <p:cBhvr>
                                        <p:cTn id="27" dur="300"/>
                                        <p:tgtEl>
                                          <p:spTgt spid="923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9224"/>
                                        </p:tgtEl>
                                        <p:attrNameLst>
                                          <p:attrName>style.visibility</p:attrName>
                                        </p:attrNameLst>
                                      </p:cBhvr>
                                      <p:to>
                                        <p:strVal val="visible"/>
                                      </p:to>
                                    </p:set>
                                    <p:animEffect>
                                      <p:cBhvr>
                                        <p:cTn id="30" dur="300"/>
                                        <p:tgtEl>
                                          <p:spTgt spid="9224"/>
                                        </p:tgtEl>
                                      </p:cBhvr>
                                    </p:animEffect>
                                  </p:childTnLst>
                                </p:cTn>
                              </p:par>
                            </p:childTnLst>
                          </p:cTn>
                        </p:par>
                        <p:par>
                          <p:cTn id="31" fill="hold" nodeType="afterGroup">
                            <p:stCondLst>
                              <p:cond delay="1745"/>
                            </p:stCondLst>
                            <p:childTnLst>
                              <p:par>
                                <p:cTn id="32" presetID="49" presetClass="entr" presetSubtype="0" decel="100000" fill="hold" grpId="0" nodeType="afterEffect">
                                  <p:stCondLst>
                                    <p:cond delay="0"/>
                                  </p:stCondLst>
                                  <p:childTnLst>
                                    <p:set>
                                      <p:cBhvr>
                                        <p:cTn id="33" dur="1" fill="hold">
                                          <p:stCondLst>
                                            <p:cond delay="0"/>
                                          </p:stCondLst>
                                        </p:cTn>
                                        <p:tgtEl>
                                          <p:spTgt spid="9226"/>
                                        </p:tgtEl>
                                        <p:attrNameLst>
                                          <p:attrName>style.visibility</p:attrName>
                                        </p:attrNameLst>
                                      </p:cBhvr>
                                      <p:to>
                                        <p:strVal val="visible"/>
                                      </p:to>
                                    </p:set>
                                    <p:anim calcmode="lin" valueType="num">
                                      <p:cBhvr>
                                        <p:cTn id="34" dur="300" fill="hold"/>
                                        <p:tgtEl>
                                          <p:spTgt spid="9226"/>
                                        </p:tgtEl>
                                        <p:attrNameLst>
                                          <p:attrName>ppt_w</p:attrName>
                                        </p:attrNameLst>
                                      </p:cBhvr>
                                      <p:tavLst>
                                        <p:tav tm="0">
                                          <p:val>
                                            <p:fltVal val="0"/>
                                          </p:val>
                                        </p:tav>
                                        <p:tav tm="100000">
                                          <p:val>
                                            <p:strVal val="#ppt_w"/>
                                          </p:val>
                                        </p:tav>
                                      </p:tavLst>
                                    </p:anim>
                                    <p:anim calcmode="lin" valueType="num">
                                      <p:cBhvr>
                                        <p:cTn id="35" dur="300" fill="hold"/>
                                        <p:tgtEl>
                                          <p:spTgt spid="9226"/>
                                        </p:tgtEl>
                                        <p:attrNameLst>
                                          <p:attrName>ppt_h</p:attrName>
                                        </p:attrNameLst>
                                      </p:cBhvr>
                                      <p:tavLst>
                                        <p:tav tm="0">
                                          <p:val>
                                            <p:fltVal val="0"/>
                                          </p:val>
                                        </p:tav>
                                        <p:tav tm="100000">
                                          <p:val>
                                            <p:strVal val="#ppt_h"/>
                                          </p:val>
                                        </p:tav>
                                      </p:tavLst>
                                    </p:anim>
                                    <p:anim calcmode="lin" valueType="num">
                                      <p:cBhvr>
                                        <p:cTn id="36" dur="300" fill="hold"/>
                                        <p:tgtEl>
                                          <p:spTgt spid="9226"/>
                                        </p:tgtEl>
                                        <p:attrNameLst>
                                          <p:attrName>style.rotation</p:attrName>
                                        </p:attrNameLst>
                                      </p:cBhvr>
                                      <p:tavLst>
                                        <p:tav tm="0">
                                          <p:val>
                                            <p:fltVal val="360"/>
                                          </p:val>
                                        </p:tav>
                                        <p:tav tm="100000">
                                          <p:val>
                                            <p:fltVal val="0"/>
                                          </p:val>
                                        </p:tav>
                                      </p:tavLst>
                                    </p:anim>
                                    <p:animEffect>
                                      <p:cBhvr>
                                        <p:cTn id="37" dur="300"/>
                                        <p:tgtEl>
                                          <p:spTgt spid="9226"/>
                                        </p:tgtEl>
                                      </p:cBhvr>
                                    </p:animEffect>
                                  </p:childTnLst>
                                </p:cTn>
                              </p:par>
                            </p:childTnLst>
                          </p:cTn>
                        </p:par>
                        <p:par>
                          <p:cTn id="38" fill="hold" nodeType="afterGroup">
                            <p:stCondLst>
                              <p:cond delay="2045"/>
                            </p:stCondLst>
                            <p:childTnLst>
                              <p:par>
                                <p:cTn id="39" presetID="22" presetClass="entr" presetSubtype="1" fill="hold" grpId="0" nodeType="afterEffect">
                                  <p:stCondLst>
                                    <p:cond delay="0"/>
                                  </p:stCondLst>
                                  <p:childTnLst>
                                    <p:set>
                                      <p:cBhvr>
                                        <p:cTn id="40" dur="1" fill="hold">
                                          <p:stCondLst>
                                            <p:cond delay="0"/>
                                          </p:stCondLst>
                                        </p:cTn>
                                        <p:tgtEl>
                                          <p:spTgt spid="9232"/>
                                        </p:tgtEl>
                                        <p:attrNameLst>
                                          <p:attrName>style.visibility</p:attrName>
                                        </p:attrNameLst>
                                      </p:cBhvr>
                                      <p:to>
                                        <p:strVal val="visible"/>
                                      </p:to>
                                    </p:set>
                                    <p:animEffect>
                                      <p:cBhvr>
                                        <p:cTn id="41" dur="300"/>
                                        <p:tgtEl>
                                          <p:spTgt spid="9232"/>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9221"/>
                                        </p:tgtEl>
                                        <p:attrNameLst>
                                          <p:attrName>style.visibility</p:attrName>
                                        </p:attrNameLst>
                                      </p:cBhvr>
                                      <p:to>
                                        <p:strVal val="visible"/>
                                      </p:to>
                                    </p:set>
                                    <p:animEffect>
                                      <p:cBhvr>
                                        <p:cTn id="44" dur="300"/>
                                        <p:tgtEl>
                                          <p:spTgt spid="9221"/>
                                        </p:tgtEl>
                                      </p:cBhvr>
                                    </p:animEffect>
                                  </p:childTnLst>
                                </p:cTn>
                              </p:par>
                            </p:childTnLst>
                          </p:cTn>
                        </p:par>
                        <p:par>
                          <p:cTn id="45" fill="hold" nodeType="afterGroup">
                            <p:stCondLst>
                              <p:cond delay="2345"/>
                            </p:stCondLst>
                            <p:childTnLst>
                              <p:par>
                                <p:cTn id="46" presetID="49" presetClass="entr" presetSubtype="0" decel="100000" fill="hold" grpId="0" nodeType="afterEffect">
                                  <p:stCondLst>
                                    <p:cond delay="0"/>
                                  </p:stCondLst>
                                  <p:childTnLst>
                                    <p:set>
                                      <p:cBhvr>
                                        <p:cTn id="47" dur="1" fill="hold">
                                          <p:stCondLst>
                                            <p:cond delay="0"/>
                                          </p:stCondLst>
                                        </p:cTn>
                                        <p:tgtEl>
                                          <p:spTgt spid="9227"/>
                                        </p:tgtEl>
                                        <p:attrNameLst>
                                          <p:attrName>style.visibility</p:attrName>
                                        </p:attrNameLst>
                                      </p:cBhvr>
                                      <p:to>
                                        <p:strVal val="visible"/>
                                      </p:to>
                                    </p:set>
                                    <p:anim calcmode="lin" valueType="num">
                                      <p:cBhvr>
                                        <p:cTn id="48" dur="300" fill="hold"/>
                                        <p:tgtEl>
                                          <p:spTgt spid="9227"/>
                                        </p:tgtEl>
                                        <p:attrNameLst>
                                          <p:attrName>ppt_w</p:attrName>
                                        </p:attrNameLst>
                                      </p:cBhvr>
                                      <p:tavLst>
                                        <p:tav tm="0">
                                          <p:val>
                                            <p:fltVal val="0"/>
                                          </p:val>
                                        </p:tav>
                                        <p:tav tm="100000">
                                          <p:val>
                                            <p:strVal val="#ppt_w"/>
                                          </p:val>
                                        </p:tav>
                                      </p:tavLst>
                                    </p:anim>
                                    <p:anim calcmode="lin" valueType="num">
                                      <p:cBhvr>
                                        <p:cTn id="49" dur="300" fill="hold"/>
                                        <p:tgtEl>
                                          <p:spTgt spid="9227"/>
                                        </p:tgtEl>
                                        <p:attrNameLst>
                                          <p:attrName>ppt_h</p:attrName>
                                        </p:attrNameLst>
                                      </p:cBhvr>
                                      <p:tavLst>
                                        <p:tav tm="0">
                                          <p:val>
                                            <p:fltVal val="0"/>
                                          </p:val>
                                        </p:tav>
                                        <p:tav tm="100000">
                                          <p:val>
                                            <p:strVal val="#ppt_h"/>
                                          </p:val>
                                        </p:tav>
                                      </p:tavLst>
                                    </p:anim>
                                    <p:anim calcmode="lin" valueType="num">
                                      <p:cBhvr>
                                        <p:cTn id="50" dur="300" fill="hold"/>
                                        <p:tgtEl>
                                          <p:spTgt spid="9227"/>
                                        </p:tgtEl>
                                        <p:attrNameLst>
                                          <p:attrName>style.rotation</p:attrName>
                                        </p:attrNameLst>
                                      </p:cBhvr>
                                      <p:tavLst>
                                        <p:tav tm="0">
                                          <p:val>
                                            <p:fltVal val="360"/>
                                          </p:val>
                                        </p:tav>
                                        <p:tav tm="100000">
                                          <p:val>
                                            <p:fltVal val="0"/>
                                          </p:val>
                                        </p:tav>
                                      </p:tavLst>
                                    </p:anim>
                                    <p:animEffect>
                                      <p:cBhvr>
                                        <p:cTn id="51" dur="300"/>
                                        <p:tgtEl>
                                          <p:spTgt spid="9227"/>
                                        </p:tgtEl>
                                      </p:cBhvr>
                                    </p:animEffect>
                                  </p:childTnLst>
                                </p:cTn>
                              </p:par>
                            </p:childTnLst>
                          </p:cTn>
                        </p:par>
                        <p:par>
                          <p:cTn id="52" fill="hold" nodeType="afterGroup">
                            <p:stCondLst>
                              <p:cond delay="2645"/>
                            </p:stCondLst>
                            <p:childTnLst>
                              <p:par>
                                <p:cTn id="53" presetID="22" presetClass="entr" presetSubtype="1" fill="hold" grpId="0" nodeType="afterEffect">
                                  <p:stCondLst>
                                    <p:cond delay="0"/>
                                  </p:stCondLst>
                                  <p:childTnLst>
                                    <p:set>
                                      <p:cBhvr>
                                        <p:cTn id="54" dur="1" fill="hold">
                                          <p:stCondLst>
                                            <p:cond delay="0"/>
                                          </p:stCondLst>
                                        </p:cTn>
                                        <p:tgtEl>
                                          <p:spTgt spid="9233"/>
                                        </p:tgtEl>
                                        <p:attrNameLst>
                                          <p:attrName>style.visibility</p:attrName>
                                        </p:attrNameLst>
                                      </p:cBhvr>
                                      <p:to>
                                        <p:strVal val="visible"/>
                                      </p:to>
                                    </p:set>
                                    <p:animEffect>
                                      <p:cBhvr>
                                        <p:cTn id="55" dur="300"/>
                                        <p:tgtEl>
                                          <p:spTgt spid="9233"/>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9222"/>
                                        </p:tgtEl>
                                        <p:attrNameLst>
                                          <p:attrName>style.visibility</p:attrName>
                                        </p:attrNameLst>
                                      </p:cBhvr>
                                      <p:to>
                                        <p:strVal val="visible"/>
                                      </p:to>
                                    </p:set>
                                    <p:animEffect>
                                      <p:cBhvr>
                                        <p:cTn id="58" dur="300"/>
                                        <p:tgtEl>
                                          <p:spTgt spid="9222"/>
                                        </p:tgtEl>
                                      </p:cBhvr>
                                    </p:animEffect>
                                  </p:childTnLst>
                                </p:cTn>
                              </p:par>
                            </p:childTnLst>
                          </p:cTn>
                        </p:par>
                        <p:par>
                          <p:cTn id="59" fill="hold" nodeType="afterGroup">
                            <p:stCondLst>
                              <p:cond delay="2945"/>
                            </p:stCondLst>
                            <p:childTnLst>
                              <p:par>
                                <p:cTn id="60" presetID="49" presetClass="entr" presetSubtype="0" decel="100000" fill="hold" grpId="0" nodeType="afterEffect">
                                  <p:stCondLst>
                                    <p:cond delay="0"/>
                                  </p:stCondLst>
                                  <p:childTnLst>
                                    <p:set>
                                      <p:cBhvr>
                                        <p:cTn id="61" dur="1" fill="hold">
                                          <p:stCondLst>
                                            <p:cond delay="0"/>
                                          </p:stCondLst>
                                        </p:cTn>
                                        <p:tgtEl>
                                          <p:spTgt spid="9228"/>
                                        </p:tgtEl>
                                        <p:attrNameLst>
                                          <p:attrName>style.visibility</p:attrName>
                                        </p:attrNameLst>
                                      </p:cBhvr>
                                      <p:to>
                                        <p:strVal val="visible"/>
                                      </p:to>
                                    </p:set>
                                    <p:anim calcmode="lin" valueType="num">
                                      <p:cBhvr>
                                        <p:cTn id="62" dur="300" fill="hold"/>
                                        <p:tgtEl>
                                          <p:spTgt spid="9228"/>
                                        </p:tgtEl>
                                        <p:attrNameLst>
                                          <p:attrName>ppt_w</p:attrName>
                                        </p:attrNameLst>
                                      </p:cBhvr>
                                      <p:tavLst>
                                        <p:tav tm="0">
                                          <p:val>
                                            <p:fltVal val="0"/>
                                          </p:val>
                                        </p:tav>
                                        <p:tav tm="100000">
                                          <p:val>
                                            <p:strVal val="#ppt_w"/>
                                          </p:val>
                                        </p:tav>
                                      </p:tavLst>
                                    </p:anim>
                                    <p:anim calcmode="lin" valueType="num">
                                      <p:cBhvr>
                                        <p:cTn id="63" dur="300" fill="hold"/>
                                        <p:tgtEl>
                                          <p:spTgt spid="9228"/>
                                        </p:tgtEl>
                                        <p:attrNameLst>
                                          <p:attrName>ppt_h</p:attrName>
                                        </p:attrNameLst>
                                      </p:cBhvr>
                                      <p:tavLst>
                                        <p:tav tm="0">
                                          <p:val>
                                            <p:fltVal val="0"/>
                                          </p:val>
                                        </p:tav>
                                        <p:tav tm="100000">
                                          <p:val>
                                            <p:strVal val="#ppt_h"/>
                                          </p:val>
                                        </p:tav>
                                      </p:tavLst>
                                    </p:anim>
                                    <p:anim calcmode="lin" valueType="num">
                                      <p:cBhvr>
                                        <p:cTn id="64" dur="300" fill="hold"/>
                                        <p:tgtEl>
                                          <p:spTgt spid="9228"/>
                                        </p:tgtEl>
                                        <p:attrNameLst>
                                          <p:attrName>style.rotation</p:attrName>
                                        </p:attrNameLst>
                                      </p:cBhvr>
                                      <p:tavLst>
                                        <p:tav tm="0">
                                          <p:val>
                                            <p:fltVal val="360"/>
                                          </p:val>
                                        </p:tav>
                                        <p:tav tm="100000">
                                          <p:val>
                                            <p:fltVal val="0"/>
                                          </p:val>
                                        </p:tav>
                                      </p:tavLst>
                                    </p:anim>
                                    <p:animEffect>
                                      <p:cBhvr>
                                        <p:cTn id="65" dur="300"/>
                                        <p:tgtEl>
                                          <p:spTgt spid="9228"/>
                                        </p:tgtEl>
                                      </p:cBhvr>
                                    </p:animEffect>
                                  </p:childTnLst>
                                </p:cTn>
                              </p:par>
                            </p:childTnLst>
                          </p:cTn>
                        </p:par>
                        <p:par>
                          <p:cTn id="66" fill="hold" nodeType="afterGroup">
                            <p:stCondLst>
                              <p:cond delay="3245"/>
                            </p:stCondLst>
                            <p:childTnLst>
                              <p:par>
                                <p:cTn id="67" presetID="22" presetClass="entr" presetSubtype="1" fill="hold" grpId="0" nodeType="afterEffect">
                                  <p:stCondLst>
                                    <p:cond delay="0"/>
                                  </p:stCondLst>
                                  <p:childTnLst>
                                    <p:set>
                                      <p:cBhvr>
                                        <p:cTn id="68" dur="1" fill="hold">
                                          <p:stCondLst>
                                            <p:cond delay="0"/>
                                          </p:stCondLst>
                                        </p:cTn>
                                        <p:tgtEl>
                                          <p:spTgt spid="9234"/>
                                        </p:tgtEl>
                                        <p:attrNameLst>
                                          <p:attrName>style.visibility</p:attrName>
                                        </p:attrNameLst>
                                      </p:cBhvr>
                                      <p:to>
                                        <p:strVal val="visible"/>
                                      </p:to>
                                    </p:set>
                                    <p:animEffect>
                                      <p:cBhvr>
                                        <p:cTn id="69" dur="300"/>
                                        <p:tgtEl>
                                          <p:spTgt spid="9234"/>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9223"/>
                                        </p:tgtEl>
                                        <p:attrNameLst>
                                          <p:attrName>style.visibility</p:attrName>
                                        </p:attrNameLst>
                                      </p:cBhvr>
                                      <p:to>
                                        <p:strVal val="visible"/>
                                      </p:to>
                                    </p:set>
                                    <p:animEffect>
                                      <p:cBhvr>
                                        <p:cTn id="72" dur="300"/>
                                        <p:tgtEl>
                                          <p:spTgt spid="9223"/>
                                        </p:tgtEl>
                                      </p:cBhvr>
                                    </p:animEffect>
                                  </p:childTnLst>
                                </p:cTn>
                              </p:par>
                            </p:childTnLst>
                          </p:cTn>
                        </p:par>
                        <p:par>
                          <p:cTn id="73" fill="hold" nodeType="afterGroup">
                            <p:stCondLst>
                              <p:cond delay="3545"/>
                            </p:stCondLst>
                            <p:childTnLst>
                              <p:par>
                                <p:cTn id="74" presetID="49" presetClass="entr" presetSubtype="0" decel="100000" fill="hold" grpId="0" nodeType="afterEffect">
                                  <p:stCondLst>
                                    <p:cond delay="0"/>
                                  </p:stCondLst>
                                  <p:childTnLst>
                                    <p:set>
                                      <p:cBhvr>
                                        <p:cTn id="75" dur="1" fill="hold">
                                          <p:stCondLst>
                                            <p:cond delay="0"/>
                                          </p:stCondLst>
                                        </p:cTn>
                                        <p:tgtEl>
                                          <p:spTgt spid="9229"/>
                                        </p:tgtEl>
                                        <p:attrNameLst>
                                          <p:attrName>style.visibility</p:attrName>
                                        </p:attrNameLst>
                                      </p:cBhvr>
                                      <p:to>
                                        <p:strVal val="visible"/>
                                      </p:to>
                                    </p:set>
                                    <p:anim calcmode="lin" valueType="num">
                                      <p:cBhvr>
                                        <p:cTn id="76" dur="300" fill="hold"/>
                                        <p:tgtEl>
                                          <p:spTgt spid="9229"/>
                                        </p:tgtEl>
                                        <p:attrNameLst>
                                          <p:attrName>ppt_w</p:attrName>
                                        </p:attrNameLst>
                                      </p:cBhvr>
                                      <p:tavLst>
                                        <p:tav tm="0">
                                          <p:val>
                                            <p:fltVal val="0"/>
                                          </p:val>
                                        </p:tav>
                                        <p:tav tm="100000">
                                          <p:val>
                                            <p:strVal val="#ppt_w"/>
                                          </p:val>
                                        </p:tav>
                                      </p:tavLst>
                                    </p:anim>
                                    <p:anim calcmode="lin" valueType="num">
                                      <p:cBhvr>
                                        <p:cTn id="77" dur="300" fill="hold"/>
                                        <p:tgtEl>
                                          <p:spTgt spid="9229"/>
                                        </p:tgtEl>
                                        <p:attrNameLst>
                                          <p:attrName>ppt_h</p:attrName>
                                        </p:attrNameLst>
                                      </p:cBhvr>
                                      <p:tavLst>
                                        <p:tav tm="0">
                                          <p:val>
                                            <p:fltVal val="0"/>
                                          </p:val>
                                        </p:tav>
                                        <p:tav tm="100000">
                                          <p:val>
                                            <p:strVal val="#ppt_h"/>
                                          </p:val>
                                        </p:tav>
                                      </p:tavLst>
                                    </p:anim>
                                    <p:anim calcmode="lin" valueType="num">
                                      <p:cBhvr>
                                        <p:cTn id="78" dur="300" fill="hold"/>
                                        <p:tgtEl>
                                          <p:spTgt spid="9229"/>
                                        </p:tgtEl>
                                        <p:attrNameLst>
                                          <p:attrName>style.rotation</p:attrName>
                                        </p:attrNameLst>
                                      </p:cBhvr>
                                      <p:tavLst>
                                        <p:tav tm="0">
                                          <p:val>
                                            <p:fltVal val="360"/>
                                          </p:val>
                                        </p:tav>
                                        <p:tav tm="100000">
                                          <p:val>
                                            <p:fltVal val="0"/>
                                          </p:val>
                                        </p:tav>
                                      </p:tavLst>
                                    </p:anim>
                                    <p:animEffect>
                                      <p:cBhvr>
                                        <p:cTn id="79" dur="300"/>
                                        <p:tgtEl>
                                          <p:spTgt spid="9229"/>
                                        </p:tgtEl>
                                      </p:cBhvr>
                                    </p:animEffect>
                                  </p:childTnLst>
                                </p:cTn>
                              </p:par>
                            </p:childTnLst>
                          </p:cTn>
                        </p:par>
                        <p:par>
                          <p:cTn id="80" fill="hold" nodeType="afterGroup">
                            <p:stCondLst>
                              <p:cond delay="3845"/>
                            </p:stCondLst>
                            <p:childTnLst>
                              <p:par>
                                <p:cTn id="81" presetID="22" presetClass="entr" presetSubtype="1" fill="hold" grpId="0" nodeType="afterEffect">
                                  <p:stCondLst>
                                    <p:cond delay="0"/>
                                  </p:stCondLst>
                                  <p:childTnLst>
                                    <p:set>
                                      <p:cBhvr>
                                        <p:cTn id="82" dur="1" fill="hold">
                                          <p:stCondLst>
                                            <p:cond delay="0"/>
                                          </p:stCondLst>
                                        </p:cTn>
                                        <p:tgtEl>
                                          <p:spTgt spid="9235"/>
                                        </p:tgtEl>
                                        <p:attrNameLst>
                                          <p:attrName>style.visibility</p:attrName>
                                        </p:attrNameLst>
                                      </p:cBhvr>
                                      <p:to>
                                        <p:strVal val="visible"/>
                                      </p:to>
                                    </p:set>
                                    <p:animEffect>
                                      <p:cBhvr>
                                        <p:cTn id="83" dur="300"/>
                                        <p:tgtEl>
                                          <p:spTgt spid="9235"/>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9225"/>
                                        </p:tgtEl>
                                        <p:attrNameLst>
                                          <p:attrName>style.visibility</p:attrName>
                                        </p:attrNameLst>
                                      </p:cBhvr>
                                      <p:to>
                                        <p:strVal val="visible"/>
                                      </p:to>
                                    </p:set>
                                    <p:animEffect>
                                      <p:cBhvr>
                                        <p:cTn id="86" dur="300"/>
                                        <p:tgtEl>
                                          <p:spTgt spid="9225"/>
                                        </p:tgtEl>
                                      </p:cBhvr>
                                    </p:animEffect>
                                  </p:childTnLst>
                                </p:cTn>
                              </p:par>
                            </p:childTnLst>
                          </p:cTn>
                        </p:par>
                        <p:par>
                          <p:cTn id="87" fill="hold" nodeType="afterGroup">
                            <p:stCondLst>
                              <p:cond delay="4145"/>
                            </p:stCondLst>
                            <p:childTnLst>
                              <p:par>
                                <p:cTn id="88" presetID="49" presetClass="entr" presetSubtype="0" decel="100000" fill="hold" grpId="0" nodeType="afterEffect">
                                  <p:stCondLst>
                                    <p:cond delay="0"/>
                                  </p:stCondLst>
                                  <p:childTnLst>
                                    <p:set>
                                      <p:cBhvr>
                                        <p:cTn id="89" dur="1" fill="hold">
                                          <p:stCondLst>
                                            <p:cond delay="0"/>
                                          </p:stCondLst>
                                        </p:cTn>
                                        <p:tgtEl>
                                          <p:spTgt spid="9230"/>
                                        </p:tgtEl>
                                        <p:attrNameLst>
                                          <p:attrName>style.visibility</p:attrName>
                                        </p:attrNameLst>
                                      </p:cBhvr>
                                      <p:to>
                                        <p:strVal val="visible"/>
                                      </p:to>
                                    </p:set>
                                    <p:anim calcmode="lin" valueType="num">
                                      <p:cBhvr>
                                        <p:cTn id="90" dur="300" fill="hold"/>
                                        <p:tgtEl>
                                          <p:spTgt spid="9230"/>
                                        </p:tgtEl>
                                        <p:attrNameLst>
                                          <p:attrName>ppt_w</p:attrName>
                                        </p:attrNameLst>
                                      </p:cBhvr>
                                      <p:tavLst>
                                        <p:tav tm="0">
                                          <p:val>
                                            <p:fltVal val="0"/>
                                          </p:val>
                                        </p:tav>
                                        <p:tav tm="100000">
                                          <p:val>
                                            <p:strVal val="#ppt_w"/>
                                          </p:val>
                                        </p:tav>
                                      </p:tavLst>
                                    </p:anim>
                                    <p:anim calcmode="lin" valueType="num">
                                      <p:cBhvr>
                                        <p:cTn id="91" dur="300" fill="hold"/>
                                        <p:tgtEl>
                                          <p:spTgt spid="9230"/>
                                        </p:tgtEl>
                                        <p:attrNameLst>
                                          <p:attrName>ppt_h</p:attrName>
                                        </p:attrNameLst>
                                      </p:cBhvr>
                                      <p:tavLst>
                                        <p:tav tm="0">
                                          <p:val>
                                            <p:fltVal val="0"/>
                                          </p:val>
                                        </p:tav>
                                        <p:tav tm="100000">
                                          <p:val>
                                            <p:strVal val="#ppt_h"/>
                                          </p:val>
                                        </p:tav>
                                      </p:tavLst>
                                    </p:anim>
                                    <p:anim calcmode="lin" valueType="num">
                                      <p:cBhvr>
                                        <p:cTn id="92" dur="300" fill="hold"/>
                                        <p:tgtEl>
                                          <p:spTgt spid="9230"/>
                                        </p:tgtEl>
                                        <p:attrNameLst>
                                          <p:attrName>style.rotation</p:attrName>
                                        </p:attrNameLst>
                                      </p:cBhvr>
                                      <p:tavLst>
                                        <p:tav tm="0">
                                          <p:val>
                                            <p:fltVal val="360"/>
                                          </p:val>
                                        </p:tav>
                                        <p:tav tm="100000">
                                          <p:val>
                                            <p:fltVal val="0"/>
                                          </p:val>
                                        </p:tav>
                                      </p:tavLst>
                                    </p:anim>
                                    <p:animEffect>
                                      <p:cBhvr>
                                        <p:cTn id="93" dur="300"/>
                                        <p:tgtEl>
                                          <p:spTgt spid="9230"/>
                                        </p:tgtEl>
                                      </p:cBhvr>
                                    </p:animEffect>
                                  </p:childTnLst>
                                </p:cTn>
                              </p:par>
                            </p:childTnLst>
                          </p:cTn>
                        </p:par>
                        <p:par>
                          <p:cTn id="94" fill="hold" nodeType="afterGroup">
                            <p:stCondLst>
                              <p:cond delay="4445"/>
                            </p:stCondLst>
                            <p:childTnLst>
                              <p:par>
                                <p:cTn id="95" presetID="47" presetClass="exit" presetSubtype="0" fill="hold" grpId="1" nodeType="afterEffect">
                                  <p:stCondLst>
                                    <p:cond delay="1000"/>
                                  </p:stCondLst>
                                  <p:iterate type="lt">
                                    <p:tmAbs val="0"/>
                                  </p:iterate>
                                  <p:childTnLst>
                                    <p:animEffect>
                                      <p:cBhvr>
                                        <p:cTn id="96" dur="500"/>
                                        <p:tgtEl>
                                          <p:spTgt spid="9237"/>
                                        </p:tgtEl>
                                      </p:cBhvr>
                                    </p:animEffect>
                                    <p:anim calcmode="lin" valueType="num">
                                      <p:cBhvr>
                                        <p:cTn id="97" dur="500"/>
                                        <p:tgtEl>
                                          <p:spTgt spid="9237"/>
                                        </p:tgtEl>
                                        <p:attrNameLst>
                                          <p:attrName>ppt_x</p:attrName>
                                        </p:attrNameLst>
                                      </p:cBhvr>
                                      <p:tavLst>
                                        <p:tav tm="0">
                                          <p:val>
                                            <p:strVal val="ppt_x"/>
                                          </p:val>
                                        </p:tav>
                                        <p:tav tm="100000">
                                          <p:val>
                                            <p:strVal val="ppt_x"/>
                                          </p:val>
                                        </p:tav>
                                      </p:tavLst>
                                    </p:anim>
                                    <p:anim calcmode="lin" valueType="num">
                                      <p:cBhvr>
                                        <p:cTn id="98" dur="500"/>
                                        <p:tgtEl>
                                          <p:spTgt spid="9237"/>
                                        </p:tgtEl>
                                        <p:attrNameLst>
                                          <p:attrName>ppt_y</p:attrName>
                                        </p:attrNameLst>
                                      </p:cBhvr>
                                      <p:tavLst>
                                        <p:tav tm="0">
                                          <p:val>
                                            <p:strVal val="ppt_y"/>
                                          </p:val>
                                        </p:tav>
                                        <p:tav tm="100000">
                                          <p:val>
                                            <p:strVal val="ppt_y-.1"/>
                                          </p:val>
                                        </p:tav>
                                      </p:tavLst>
                                    </p:anim>
                                    <p:set>
                                      <p:cBhvr>
                                        <p:cTn id="99" dur="1" fill="hold">
                                          <p:stCondLst>
                                            <p:cond delay="499"/>
                                          </p:stCondLst>
                                        </p:cTn>
                                        <p:tgtEl>
                                          <p:spTgt spid="9237"/>
                                        </p:tgtEl>
                                        <p:attrNameLst>
                                          <p:attrName>style.visibility</p:attrName>
                                        </p:attrNameLst>
                                      </p:cBhvr>
                                      <p:to>
                                        <p:strVal val="hidden"/>
                                      </p:to>
                                    </p:set>
                                  </p:childTnLst>
                                </p:cTn>
                              </p:par>
                              <p:par>
                                <p:cTn id="100" presetID="47" presetClass="exit" presetSubtype="0" fill="hold" grpId="1" nodeType="withEffect">
                                  <p:stCondLst>
                                    <p:cond delay="1000"/>
                                  </p:stCondLst>
                                  <p:iterate type="lt">
                                    <p:tmAbs val="0"/>
                                  </p:iterate>
                                  <p:childTnLst>
                                    <p:animEffect>
                                      <p:cBhvr>
                                        <p:cTn id="101" dur="500"/>
                                        <p:tgtEl>
                                          <p:spTgt spid="9236"/>
                                        </p:tgtEl>
                                      </p:cBhvr>
                                    </p:animEffect>
                                    <p:anim calcmode="lin" valueType="num">
                                      <p:cBhvr>
                                        <p:cTn id="102" dur="500"/>
                                        <p:tgtEl>
                                          <p:spTgt spid="9236"/>
                                        </p:tgtEl>
                                        <p:attrNameLst>
                                          <p:attrName>ppt_x</p:attrName>
                                        </p:attrNameLst>
                                      </p:cBhvr>
                                      <p:tavLst>
                                        <p:tav tm="0">
                                          <p:val>
                                            <p:strVal val="ppt_x"/>
                                          </p:val>
                                        </p:tav>
                                        <p:tav tm="100000">
                                          <p:val>
                                            <p:strVal val="ppt_x"/>
                                          </p:val>
                                        </p:tav>
                                      </p:tavLst>
                                    </p:anim>
                                    <p:anim calcmode="lin" valueType="num">
                                      <p:cBhvr>
                                        <p:cTn id="103" dur="500"/>
                                        <p:tgtEl>
                                          <p:spTgt spid="9236"/>
                                        </p:tgtEl>
                                        <p:attrNameLst>
                                          <p:attrName>ppt_y</p:attrName>
                                        </p:attrNameLst>
                                      </p:cBhvr>
                                      <p:tavLst>
                                        <p:tav tm="0">
                                          <p:val>
                                            <p:strVal val="ppt_y"/>
                                          </p:val>
                                        </p:tav>
                                        <p:tav tm="100000">
                                          <p:val>
                                            <p:strVal val="ppt_y-.1"/>
                                          </p:val>
                                        </p:tav>
                                      </p:tavLst>
                                    </p:anim>
                                    <p:set>
                                      <p:cBhvr>
                                        <p:cTn id="104" dur="1" fill="hold">
                                          <p:stCondLst>
                                            <p:cond delay="499"/>
                                          </p:stCondLst>
                                        </p:cTn>
                                        <p:tgtEl>
                                          <p:spTgt spid="9236"/>
                                        </p:tgtEl>
                                        <p:attrNameLst>
                                          <p:attrName>style.visibility</p:attrName>
                                        </p:attrNameLst>
                                      </p:cBhvr>
                                      <p:to>
                                        <p:strVal val="hidden"/>
                                      </p:to>
                                    </p:set>
                                  </p:childTnLst>
                                </p:cTn>
                              </p:par>
                              <p:par>
                                <p:cTn id="105" presetID="47" presetClass="exit" presetSubtype="0" fill="hold" grpId="1" nodeType="withEffect">
                                  <p:stCondLst>
                                    <p:cond delay="1000"/>
                                  </p:stCondLst>
                                  <p:childTnLst>
                                    <p:animEffect>
                                      <p:cBhvr>
                                        <p:cTn id="106" dur="500"/>
                                        <p:tgtEl>
                                          <p:spTgt spid="9231"/>
                                        </p:tgtEl>
                                      </p:cBhvr>
                                    </p:animEffect>
                                    <p:anim calcmode="lin" valueType="num">
                                      <p:cBhvr>
                                        <p:cTn id="107" dur="500"/>
                                        <p:tgtEl>
                                          <p:spTgt spid="9231"/>
                                        </p:tgtEl>
                                        <p:attrNameLst>
                                          <p:attrName>ppt_x</p:attrName>
                                        </p:attrNameLst>
                                      </p:cBhvr>
                                      <p:tavLst>
                                        <p:tav tm="0">
                                          <p:val>
                                            <p:strVal val="ppt_x"/>
                                          </p:val>
                                        </p:tav>
                                        <p:tav tm="100000">
                                          <p:val>
                                            <p:strVal val="ppt_x"/>
                                          </p:val>
                                        </p:tav>
                                      </p:tavLst>
                                    </p:anim>
                                    <p:anim calcmode="lin" valueType="num">
                                      <p:cBhvr>
                                        <p:cTn id="108" dur="500"/>
                                        <p:tgtEl>
                                          <p:spTgt spid="9231"/>
                                        </p:tgtEl>
                                        <p:attrNameLst>
                                          <p:attrName>ppt_y</p:attrName>
                                        </p:attrNameLst>
                                      </p:cBhvr>
                                      <p:tavLst>
                                        <p:tav tm="0">
                                          <p:val>
                                            <p:strVal val="ppt_y"/>
                                          </p:val>
                                        </p:tav>
                                        <p:tav tm="100000">
                                          <p:val>
                                            <p:strVal val="ppt_y-.1"/>
                                          </p:val>
                                        </p:tav>
                                      </p:tavLst>
                                    </p:anim>
                                    <p:set>
                                      <p:cBhvr>
                                        <p:cTn id="109" dur="1" fill="hold">
                                          <p:stCondLst>
                                            <p:cond delay="499"/>
                                          </p:stCondLst>
                                        </p:cTn>
                                        <p:tgtEl>
                                          <p:spTgt spid="9231"/>
                                        </p:tgtEl>
                                        <p:attrNameLst>
                                          <p:attrName>style.visibility</p:attrName>
                                        </p:attrNameLst>
                                      </p:cBhvr>
                                      <p:to>
                                        <p:strVal val="hidden"/>
                                      </p:to>
                                    </p:set>
                                  </p:childTnLst>
                                </p:cTn>
                              </p:par>
                              <p:par>
                                <p:cTn id="110" presetID="47" presetClass="exit" presetSubtype="0" fill="hold" grpId="1" nodeType="withEffect">
                                  <p:stCondLst>
                                    <p:cond delay="1000"/>
                                  </p:stCondLst>
                                  <p:childTnLst>
                                    <p:animEffect>
                                      <p:cBhvr>
                                        <p:cTn id="111" dur="500"/>
                                        <p:tgtEl>
                                          <p:spTgt spid="9224"/>
                                        </p:tgtEl>
                                      </p:cBhvr>
                                    </p:animEffect>
                                    <p:anim calcmode="lin" valueType="num">
                                      <p:cBhvr>
                                        <p:cTn id="112" dur="500"/>
                                        <p:tgtEl>
                                          <p:spTgt spid="9224"/>
                                        </p:tgtEl>
                                        <p:attrNameLst>
                                          <p:attrName>ppt_x</p:attrName>
                                        </p:attrNameLst>
                                      </p:cBhvr>
                                      <p:tavLst>
                                        <p:tav tm="0">
                                          <p:val>
                                            <p:strVal val="ppt_x"/>
                                          </p:val>
                                        </p:tav>
                                        <p:tav tm="100000">
                                          <p:val>
                                            <p:strVal val="ppt_x"/>
                                          </p:val>
                                        </p:tav>
                                      </p:tavLst>
                                    </p:anim>
                                    <p:anim calcmode="lin" valueType="num">
                                      <p:cBhvr>
                                        <p:cTn id="113" dur="500"/>
                                        <p:tgtEl>
                                          <p:spTgt spid="9224"/>
                                        </p:tgtEl>
                                        <p:attrNameLst>
                                          <p:attrName>ppt_y</p:attrName>
                                        </p:attrNameLst>
                                      </p:cBhvr>
                                      <p:tavLst>
                                        <p:tav tm="0">
                                          <p:val>
                                            <p:strVal val="ppt_y"/>
                                          </p:val>
                                        </p:tav>
                                        <p:tav tm="100000">
                                          <p:val>
                                            <p:strVal val="ppt_y-.1"/>
                                          </p:val>
                                        </p:tav>
                                      </p:tavLst>
                                    </p:anim>
                                    <p:set>
                                      <p:cBhvr>
                                        <p:cTn id="114" dur="1" fill="hold">
                                          <p:stCondLst>
                                            <p:cond delay="499"/>
                                          </p:stCondLst>
                                        </p:cTn>
                                        <p:tgtEl>
                                          <p:spTgt spid="9224"/>
                                        </p:tgtEl>
                                        <p:attrNameLst>
                                          <p:attrName>style.visibility</p:attrName>
                                        </p:attrNameLst>
                                      </p:cBhvr>
                                      <p:to>
                                        <p:strVal val="hidden"/>
                                      </p:to>
                                    </p:set>
                                  </p:childTnLst>
                                </p:cTn>
                              </p:par>
                              <p:par>
                                <p:cTn id="115" presetID="47" presetClass="exit" presetSubtype="0" fill="hold" grpId="1" nodeType="withEffect">
                                  <p:stCondLst>
                                    <p:cond delay="1000"/>
                                  </p:stCondLst>
                                  <p:childTnLst>
                                    <p:animEffect>
                                      <p:cBhvr>
                                        <p:cTn id="116" dur="500"/>
                                        <p:tgtEl>
                                          <p:spTgt spid="9226"/>
                                        </p:tgtEl>
                                      </p:cBhvr>
                                    </p:animEffect>
                                    <p:anim calcmode="lin" valueType="num">
                                      <p:cBhvr>
                                        <p:cTn id="117" dur="500"/>
                                        <p:tgtEl>
                                          <p:spTgt spid="9226"/>
                                        </p:tgtEl>
                                        <p:attrNameLst>
                                          <p:attrName>ppt_x</p:attrName>
                                        </p:attrNameLst>
                                      </p:cBhvr>
                                      <p:tavLst>
                                        <p:tav tm="0">
                                          <p:val>
                                            <p:strVal val="ppt_x"/>
                                          </p:val>
                                        </p:tav>
                                        <p:tav tm="100000">
                                          <p:val>
                                            <p:strVal val="ppt_x"/>
                                          </p:val>
                                        </p:tav>
                                      </p:tavLst>
                                    </p:anim>
                                    <p:anim calcmode="lin" valueType="num">
                                      <p:cBhvr>
                                        <p:cTn id="118" dur="500"/>
                                        <p:tgtEl>
                                          <p:spTgt spid="9226"/>
                                        </p:tgtEl>
                                        <p:attrNameLst>
                                          <p:attrName>ppt_y</p:attrName>
                                        </p:attrNameLst>
                                      </p:cBhvr>
                                      <p:tavLst>
                                        <p:tav tm="0">
                                          <p:val>
                                            <p:strVal val="ppt_y"/>
                                          </p:val>
                                        </p:tav>
                                        <p:tav tm="100000">
                                          <p:val>
                                            <p:strVal val="ppt_y-.1"/>
                                          </p:val>
                                        </p:tav>
                                      </p:tavLst>
                                    </p:anim>
                                    <p:set>
                                      <p:cBhvr>
                                        <p:cTn id="119" dur="1" fill="hold">
                                          <p:stCondLst>
                                            <p:cond delay="499"/>
                                          </p:stCondLst>
                                        </p:cTn>
                                        <p:tgtEl>
                                          <p:spTgt spid="9226"/>
                                        </p:tgtEl>
                                        <p:attrNameLst>
                                          <p:attrName>style.visibility</p:attrName>
                                        </p:attrNameLst>
                                      </p:cBhvr>
                                      <p:to>
                                        <p:strVal val="hidden"/>
                                      </p:to>
                                    </p:set>
                                  </p:childTnLst>
                                </p:cTn>
                              </p:par>
                              <p:par>
                                <p:cTn id="120" presetID="47" presetClass="exit" presetSubtype="0" fill="hold" grpId="1" nodeType="withEffect">
                                  <p:stCondLst>
                                    <p:cond delay="1000"/>
                                  </p:stCondLst>
                                  <p:childTnLst>
                                    <p:animEffect>
                                      <p:cBhvr>
                                        <p:cTn id="121" dur="500"/>
                                        <p:tgtEl>
                                          <p:spTgt spid="9232"/>
                                        </p:tgtEl>
                                      </p:cBhvr>
                                    </p:animEffect>
                                    <p:anim calcmode="lin" valueType="num">
                                      <p:cBhvr>
                                        <p:cTn id="122" dur="500"/>
                                        <p:tgtEl>
                                          <p:spTgt spid="9232"/>
                                        </p:tgtEl>
                                        <p:attrNameLst>
                                          <p:attrName>ppt_x</p:attrName>
                                        </p:attrNameLst>
                                      </p:cBhvr>
                                      <p:tavLst>
                                        <p:tav tm="0">
                                          <p:val>
                                            <p:strVal val="ppt_x"/>
                                          </p:val>
                                        </p:tav>
                                        <p:tav tm="100000">
                                          <p:val>
                                            <p:strVal val="ppt_x"/>
                                          </p:val>
                                        </p:tav>
                                      </p:tavLst>
                                    </p:anim>
                                    <p:anim calcmode="lin" valueType="num">
                                      <p:cBhvr>
                                        <p:cTn id="123" dur="500"/>
                                        <p:tgtEl>
                                          <p:spTgt spid="9232"/>
                                        </p:tgtEl>
                                        <p:attrNameLst>
                                          <p:attrName>ppt_y</p:attrName>
                                        </p:attrNameLst>
                                      </p:cBhvr>
                                      <p:tavLst>
                                        <p:tav tm="0">
                                          <p:val>
                                            <p:strVal val="ppt_y"/>
                                          </p:val>
                                        </p:tav>
                                        <p:tav tm="100000">
                                          <p:val>
                                            <p:strVal val="ppt_y-.1"/>
                                          </p:val>
                                        </p:tav>
                                      </p:tavLst>
                                    </p:anim>
                                    <p:set>
                                      <p:cBhvr>
                                        <p:cTn id="124" dur="1" fill="hold">
                                          <p:stCondLst>
                                            <p:cond delay="499"/>
                                          </p:stCondLst>
                                        </p:cTn>
                                        <p:tgtEl>
                                          <p:spTgt spid="9232"/>
                                        </p:tgtEl>
                                        <p:attrNameLst>
                                          <p:attrName>style.visibility</p:attrName>
                                        </p:attrNameLst>
                                      </p:cBhvr>
                                      <p:to>
                                        <p:strVal val="hidden"/>
                                      </p:to>
                                    </p:set>
                                  </p:childTnLst>
                                </p:cTn>
                              </p:par>
                              <p:par>
                                <p:cTn id="125" presetID="47" presetClass="exit" presetSubtype="0" fill="hold" grpId="1" nodeType="withEffect">
                                  <p:stCondLst>
                                    <p:cond delay="1000"/>
                                  </p:stCondLst>
                                  <p:childTnLst>
                                    <p:animEffect>
                                      <p:cBhvr>
                                        <p:cTn id="126" dur="500"/>
                                        <p:tgtEl>
                                          <p:spTgt spid="9221"/>
                                        </p:tgtEl>
                                      </p:cBhvr>
                                    </p:animEffect>
                                    <p:anim calcmode="lin" valueType="num">
                                      <p:cBhvr>
                                        <p:cTn id="127" dur="500"/>
                                        <p:tgtEl>
                                          <p:spTgt spid="9221"/>
                                        </p:tgtEl>
                                        <p:attrNameLst>
                                          <p:attrName>ppt_x</p:attrName>
                                        </p:attrNameLst>
                                      </p:cBhvr>
                                      <p:tavLst>
                                        <p:tav tm="0">
                                          <p:val>
                                            <p:strVal val="ppt_x"/>
                                          </p:val>
                                        </p:tav>
                                        <p:tav tm="100000">
                                          <p:val>
                                            <p:strVal val="ppt_x"/>
                                          </p:val>
                                        </p:tav>
                                      </p:tavLst>
                                    </p:anim>
                                    <p:anim calcmode="lin" valueType="num">
                                      <p:cBhvr>
                                        <p:cTn id="128" dur="500"/>
                                        <p:tgtEl>
                                          <p:spTgt spid="9221"/>
                                        </p:tgtEl>
                                        <p:attrNameLst>
                                          <p:attrName>ppt_y</p:attrName>
                                        </p:attrNameLst>
                                      </p:cBhvr>
                                      <p:tavLst>
                                        <p:tav tm="0">
                                          <p:val>
                                            <p:strVal val="ppt_y"/>
                                          </p:val>
                                        </p:tav>
                                        <p:tav tm="100000">
                                          <p:val>
                                            <p:strVal val="ppt_y-.1"/>
                                          </p:val>
                                        </p:tav>
                                      </p:tavLst>
                                    </p:anim>
                                    <p:set>
                                      <p:cBhvr>
                                        <p:cTn id="129" dur="1" fill="hold">
                                          <p:stCondLst>
                                            <p:cond delay="499"/>
                                          </p:stCondLst>
                                        </p:cTn>
                                        <p:tgtEl>
                                          <p:spTgt spid="9221"/>
                                        </p:tgtEl>
                                        <p:attrNameLst>
                                          <p:attrName>style.visibility</p:attrName>
                                        </p:attrNameLst>
                                      </p:cBhvr>
                                      <p:to>
                                        <p:strVal val="hidden"/>
                                      </p:to>
                                    </p:set>
                                  </p:childTnLst>
                                </p:cTn>
                              </p:par>
                              <p:par>
                                <p:cTn id="130" presetID="47" presetClass="exit" presetSubtype="0" fill="hold" grpId="1" nodeType="withEffect">
                                  <p:stCondLst>
                                    <p:cond delay="1000"/>
                                  </p:stCondLst>
                                  <p:childTnLst>
                                    <p:animEffect>
                                      <p:cBhvr>
                                        <p:cTn id="131" dur="500"/>
                                        <p:tgtEl>
                                          <p:spTgt spid="9227"/>
                                        </p:tgtEl>
                                      </p:cBhvr>
                                    </p:animEffect>
                                    <p:anim calcmode="lin" valueType="num">
                                      <p:cBhvr>
                                        <p:cTn id="132" dur="500"/>
                                        <p:tgtEl>
                                          <p:spTgt spid="9227"/>
                                        </p:tgtEl>
                                        <p:attrNameLst>
                                          <p:attrName>ppt_x</p:attrName>
                                        </p:attrNameLst>
                                      </p:cBhvr>
                                      <p:tavLst>
                                        <p:tav tm="0">
                                          <p:val>
                                            <p:strVal val="ppt_x"/>
                                          </p:val>
                                        </p:tav>
                                        <p:tav tm="100000">
                                          <p:val>
                                            <p:strVal val="ppt_x"/>
                                          </p:val>
                                        </p:tav>
                                      </p:tavLst>
                                    </p:anim>
                                    <p:anim calcmode="lin" valueType="num">
                                      <p:cBhvr>
                                        <p:cTn id="133" dur="500"/>
                                        <p:tgtEl>
                                          <p:spTgt spid="9227"/>
                                        </p:tgtEl>
                                        <p:attrNameLst>
                                          <p:attrName>ppt_y</p:attrName>
                                        </p:attrNameLst>
                                      </p:cBhvr>
                                      <p:tavLst>
                                        <p:tav tm="0">
                                          <p:val>
                                            <p:strVal val="ppt_y"/>
                                          </p:val>
                                        </p:tav>
                                        <p:tav tm="100000">
                                          <p:val>
                                            <p:strVal val="ppt_y-.1"/>
                                          </p:val>
                                        </p:tav>
                                      </p:tavLst>
                                    </p:anim>
                                    <p:set>
                                      <p:cBhvr>
                                        <p:cTn id="134" dur="1" fill="hold">
                                          <p:stCondLst>
                                            <p:cond delay="499"/>
                                          </p:stCondLst>
                                        </p:cTn>
                                        <p:tgtEl>
                                          <p:spTgt spid="9227"/>
                                        </p:tgtEl>
                                        <p:attrNameLst>
                                          <p:attrName>style.visibility</p:attrName>
                                        </p:attrNameLst>
                                      </p:cBhvr>
                                      <p:to>
                                        <p:strVal val="hidden"/>
                                      </p:to>
                                    </p:set>
                                  </p:childTnLst>
                                </p:cTn>
                              </p:par>
                              <p:par>
                                <p:cTn id="135" presetID="47" presetClass="exit" presetSubtype="0" fill="hold" grpId="1" nodeType="withEffect">
                                  <p:stCondLst>
                                    <p:cond delay="1000"/>
                                  </p:stCondLst>
                                  <p:childTnLst>
                                    <p:animEffect>
                                      <p:cBhvr>
                                        <p:cTn id="136" dur="500"/>
                                        <p:tgtEl>
                                          <p:spTgt spid="9233"/>
                                        </p:tgtEl>
                                      </p:cBhvr>
                                    </p:animEffect>
                                    <p:anim calcmode="lin" valueType="num">
                                      <p:cBhvr>
                                        <p:cTn id="137" dur="500"/>
                                        <p:tgtEl>
                                          <p:spTgt spid="9233"/>
                                        </p:tgtEl>
                                        <p:attrNameLst>
                                          <p:attrName>ppt_x</p:attrName>
                                        </p:attrNameLst>
                                      </p:cBhvr>
                                      <p:tavLst>
                                        <p:tav tm="0">
                                          <p:val>
                                            <p:strVal val="ppt_x"/>
                                          </p:val>
                                        </p:tav>
                                        <p:tav tm="100000">
                                          <p:val>
                                            <p:strVal val="ppt_x"/>
                                          </p:val>
                                        </p:tav>
                                      </p:tavLst>
                                    </p:anim>
                                    <p:anim calcmode="lin" valueType="num">
                                      <p:cBhvr>
                                        <p:cTn id="138" dur="500"/>
                                        <p:tgtEl>
                                          <p:spTgt spid="9233"/>
                                        </p:tgtEl>
                                        <p:attrNameLst>
                                          <p:attrName>ppt_y</p:attrName>
                                        </p:attrNameLst>
                                      </p:cBhvr>
                                      <p:tavLst>
                                        <p:tav tm="0">
                                          <p:val>
                                            <p:strVal val="ppt_y"/>
                                          </p:val>
                                        </p:tav>
                                        <p:tav tm="100000">
                                          <p:val>
                                            <p:strVal val="ppt_y-.1"/>
                                          </p:val>
                                        </p:tav>
                                      </p:tavLst>
                                    </p:anim>
                                    <p:set>
                                      <p:cBhvr>
                                        <p:cTn id="139" dur="1" fill="hold">
                                          <p:stCondLst>
                                            <p:cond delay="499"/>
                                          </p:stCondLst>
                                        </p:cTn>
                                        <p:tgtEl>
                                          <p:spTgt spid="9233"/>
                                        </p:tgtEl>
                                        <p:attrNameLst>
                                          <p:attrName>style.visibility</p:attrName>
                                        </p:attrNameLst>
                                      </p:cBhvr>
                                      <p:to>
                                        <p:strVal val="hidden"/>
                                      </p:to>
                                    </p:set>
                                  </p:childTnLst>
                                </p:cTn>
                              </p:par>
                              <p:par>
                                <p:cTn id="140" presetID="47" presetClass="exit" presetSubtype="0" fill="hold" grpId="1" nodeType="withEffect">
                                  <p:stCondLst>
                                    <p:cond delay="1000"/>
                                  </p:stCondLst>
                                  <p:childTnLst>
                                    <p:animEffect>
                                      <p:cBhvr>
                                        <p:cTn id="141" dur="500"/>
                                        <p:tgtEl>
                                          <p:spTgt spid="9222"/>
                                        </p:tgtEl>
                                      </p:cBhvr>
                                    </p:animEffect>
                                    <p:anim calcmode="lin" valueType="num">
                                      <p:cBhvr>
                                        <p:cTn id="142" dur="500"/>
                                        <p:tgtEl>
                                          <p:spTgt spid="9222"/>
                                        </p:tgtEl>
                                        <p:attrNameLst>
                                          <p:attrName>ppt_x</p:attrName>
                                        </p:attrNameLst>
                                      </p:cBhvr>
                                      <p:tavLst>
                                        <p:tav tm="0">
                                          <p:val>
                                            <p:strVal val="ppt_x"/>
                                          </p:val>
                                        </p:tav>
                                        <p:tav tm="100000">
                                          <p:val>
                                            <p:strVal val="ppt_x"/>
                                          </p:val>
                                        </p:tav>
                                      </p:tavLst>
                                    </p:anim>
                                    <p:anim calcmode="lin" valueType="num">
                                      <p:cBhvr>
                                        <p:cTn id="143" dur="500"/>
                                        <p:tgtEl>
                                          <p:spTgt spid="9222"/>
                                        </p:tgtEl>
                                        <p:attrNameLst>
                                          <p:attrName>ppt_y</p:attrName>
                                        </p:attrNameLst>
                                      </p:cBhvr>
                                      <p:tavLst>
                                        <p:tav tm="0">
                                          <p:val>
                                            <p:strVal val="ppt_y"/>
                                          </p:val>
                                        </p:tav>
                                        <p:tav tm="100000">
                                          <p:val>
                                            <p:strVal val="ppt_y-.1"/>
                                          </p:val>
                                        </p:tav>
                                      </p:tavLst>
                                    </p:anim>
                                    <p:set>
                                      <p:cBhvr>
                                        <p:cTn id="144" dur="1" fill="hold">
                                          <p:stCondLst>
                                            <p:cond delay="499"/>
                                          </p:stCondLst>
                                        </p:cTn>
                                        <p:tgtEl>
                                          <p:spTgt spid="9222"/>
                                        </p:tgtEl>
                                        <p:attrNameLst>
                                          <p:attrName>style.visibility</p:attrName>
                                        </p:attrNameLst>
                                      </p:cBhvr>
                                      <p:to>
                                        <p:strVal val="hidden"/>
                                      </p:to>
                                    </p:set>
                                  </p:childTnLst>
                                </p:cTn>
                              </p:par>
                              <p:par>
                                <p:cTn id="145" presetID="47" presetClass="exit" presetSubtype="0" fill="hold" grpId="1" nodeType="withEffect">
                                  <p:stCondLst>
                                    <p:cond delay="1000"/>
                                  </p:stCondLst>
                                  <p:childTnLst>
                                    <p:animEffect>
                                      <p:cBhvr>
                                        <p:cTn id="146" dur="500"/>
                                        <p:tgtEl>
                                          <p:spTgt spid="9228"/>
                                        </p:tgtEl>
                                      </p:cBhvr>
                                    </p:animEffect>
                                    <p:anim calcmode="lin" valueType="num">
                                      <p:cBhvr>
                                        <p:cTn id="147" dur="500"/>
                                        <p:tgtEl>
                                          <p:spTgt spid="9228"/>
                                        </p:tgtEl>
                                        <p:attrNameLst>
                                          <p:attrName>ppt_x</p:attrName>
                                        </p:attrNameLst>
                                      </p:cBhvr>
                                      <p:tavLst>
                                        <p:tav tm="0">
                                          <p:val>
                                            <p:strVal val="ppt_x"/>
                                          </p:val>
                                        </p:tav>
                                        <p:tav tm="100000">
                                          <p:val>
                                            <p:strVal val="ppt_x"/>
                                          </p:val>
                                        </p:tav>
                                      </p:tavLst>
                                    </p:anim>
                                    <p:anim calcmode="lin" valueType="num">
                                      <p:cBhvr>
                                        <p:cTn id="148" dur="500"/>
                                        <p:tgtEl>
                                          <p:spTgt spid="9228"/>
                                        </p:tgtEl>
                                        <p:attrNameLst>
                                          <p:attrName>ppt_y</p:attrName>
                                        </p:attrNameLst>
                                      </p:cBhvr>
                                      <p:tavLst>
                                        <p:tav tm="0">
                                          <p:val>
                                            <p:strVal val="ppt_y"/>
                                          </p:val>
                                        </p:tav>
                                        <p:tav tm="100000">
                                          <p:val>
                                            <p:strVal val="ppt_y-.1"/>
                                          </p:val>
                                        </p:tav>
                                      </p:tavLst>
                                    </p:anim>
                                    <p:set>
                                      <p:cBhvr>
                                        <p:cTn id="149" dur="1" fill="hold">
                                          <p:stCondLst>
                                            <p:cond delay="499"/>
                                          </p:stCondLst>
                                        </p:cTn>
                                        <p:tgtEl>
                                          <p:spTgt spid="9228"/>
                                        </p:tgtEl>
                                        <p:attrNameLst>
                                          <p:attrName>style.visibility</p:attrName>
                                        </p:attrNameLst>
                                      </p:cBhvr>
                                      <p:to>
                                        <p:strVal val="hidden"/>
                                      </p:to>
                                    </p:set>
                                  </p:childTnLst>
                                </p:cTn>
                              </p:par>
                              <p:par>
                                <p:cTn id="150" presetID="47" presetClass="exit" presetSubtype="0" fill="hold" grpId="1" nodeType="withEffect">
                                  <p:stCondLst>
                                    <p:cond delay="1000"/>
                                  </p:stCondLst>
                                  <p:childTnLst>
                                    <p:animEffect>
                                      <p:cBhvr>
                                        <p:cTn id="151" dur="500"/>
                                        <p:tgtEl>
                                          <p:spTgt spid="9234"/>
                                        </p:tgtEl>
                                      </p:cBhvr>
                                    </p:animEffect>
                                    <p:anim calcmode="lin" valueType="num">
                                      <p:cBhvr>
                                        <p:cTn id="152" dur="500"/>
                                        <p:tgtEl>
                                          <p:spTgt spid="9234"/>
                                        </p:tgtEl>
                                        <p:attrNameLst>
                                          <p:attrName>ppt_x</p:attrName>
                                        </p:attrNameLst>
                                      </p:cBhvr>
                                      <p:tavLst>
                                        <p:tav tm="0">
                                          <p:val>
                                            <p:strVal val="ppt_x"/>
                                          </p:val>
                                        </p:tav>
                                        <p:tav tm="100000">
                                          <p:val>
                                            <p:strVal val="ppt_x"/>
                                          </p:val>
                                        </p:tav>
                                      </p:tavLst>
                                    </p:anim>
                                    <p:anim calcmode="lin" valueType="num">
                                      <p:cBhvr>
                                        <p:cTn id="153" dur="500"/>
                                        <p:tgtEl>
                                          <p:spTgt spid="9234"/>
                                        </p:tgtEl>
                                        <p:attrNameLst>
                                          <p:attrName>ppt_y</p:attrName>
                                        </p:attrNameLst>
                                      </p:cBhvr>
                                      <p:tavLst>
                                        <p:tav tm="0">
                                          <p:val>
                                            <p:strVal val="ppt_y"/>
                                          </p:val>
                                        </p:tav>
                                        <p:tav tm="100000">
                                          <p:val>
                                            <p:strVal val="ppt_y-.1"/>
                                          </p:val>
                                        </p:tav>
                                      </p:tavLst>
                                    </p:anim>
                                    <p:set>
                                      <p:cBhvr>
                                        <p:cTn id="154" dur="1" fill="hold">
                                          <p:stCondLst>
                                            <p:cond delay="499"/>
                                          </p:stCondLst>
                                        </p:cTn>
                                        <p:tgtEl>
                                          <p:spTgt spid="9234"/>
                                        </p:tgtEl>
                                        <p:attrNameLst>
                                          <p:attrName>style.visibility</p:attrName>
                                        </p:attrNameLst>
                                      </p:cBhvr>
                                      <p:to>
                                        <p:strVal val="hidden"/>
                                      </p:to>
                                    </p:set>
                                  </p:childTnLst>
                                </p:cTn>
                              </p:par>
                              <p:par>
                                <p:cTn id="155" presetID="47" presetClass="exit" presetSubtype="0" fill="hold" grpId="1" nodeType="withEffect">
                                  <p:stCondLst>
                                    <p:cond delay="1000"/>
                                  </p:stCondLst>
                                  <p:childTnLst>
                                    <p:animEffect>
                                      <p:cBhvr>
                                        <p:cTn id="156" dur="500"/>
                                        <p:tgtEl>
                                          <p:spTgt spid="9223"/>
                                        </p:tgtEl>
                                      </p:cBhvr>
                                    </p:animEffect>
                                    <p:anim calcmode="lin" valueType="num">
                                      <p:cBhvr>
                                        <p:cTn id="157" dur="500"/>
                                        <p:tgtEl>
                                          <p:spTgt spid="9223"/>
                                        </p:tgtEl>
                                        <p:attrNameLst>
                                          <p:attrName>ppt_x</p:attrName>
                                        </p:attrNameLst>
                                      </p:cBhvr>
                                      <p:tavLst>
                                        <p:tav tm="0">
                                          <p:val>
                                            <p:strVal val="ppt_x"/>
                                          </p:val>
                                        </p:tav>
                                        <p:tav tm="100000">
                                          <p:val>
                                            <p:strVal val="ppt_x"/>
                                          </p:val>
                                        </p:tav>
                                      </p:tavLst>
                                    </p:anim>
                                    <p:anim calcmode="lin" valueType="num">
                                      <p:cBhvr>
                                        <p:cTn id="158" dur="500"/>
                                        <p:tgtEl>
                                          <p:spTgt spid="9223"/>
                                        </p:tgtEl>
                                        <p:attrNameLst>
                                          <p:attrName>ppt_y</p:attrName>
                                        </p:attrNameLst>
                                      </p:cBhvr>
                                      <p:tavLst>
                                        <p:tav tm="0">
                                          <p:val>
                                            <p:strVal val="ppt_y"/>
                                          </p:val>
                                        </p:tav>
                                        <p:tav tm="100000">
                                          <p:val>
                                            <p:strVal val="ppt_y-.1"/>
                                          </p:val>
                                        </p:tav>
                                      </p:tavLst>
                                    </p:anim>
                                    <p:set>
                                      <p:cBhvr>
                                        <p:cTn id="159" dur="1" fill="hold">
                                          <p:stCondLst>
                                            <p:cond delay="499"/>
                                          </p:stCondLst>
                                        </p:cTn>
                                        <p:tgtEl>
                                          <p:spTgt spid="9223"/>
                                        </p:tgtEl>
                                        <p:attrNameLst>
                                          <p:attrName>style.visibility</p:attrName>
                                        </p:attrNameLst>
                                      </p:cBhvr>
                                      <p:to>
                                        <p:strVal val="hidden"/>
                                      </p:to>
                                    </p:set>
                                  </p:childTnLst>
                                </p:cTn>
                              </p:par>
                              <p:par>
                                <p:cTn id="160" presetID="47" presetClass="exit" presetSubtype="0" fill="hold" grpId="1" nodeType="withEffect">
                                  <p:stCondLst>
                                    <p:cond delay="1000"/>
                                  </p:stCondLst>
                                  <p:childTnLst>
                                    <p:animEffect>
                                      <p:cBhvr>
                                        <p:cTn id="161" dur="500"/>
                                        <p:tgtEl>
                                          <p:spTgt spid="9229"/>
                                        </p:tgtEl>
                                      </p:cBhvr>
                                    </p:animEffect>
                                    <p:anim calcmode="lin" valueType="num">
                                      <p:cBhvr>
                                        <p:cTn id="162" dur="500"/>
                                        <p:tgtEl>
                                          <p:spTgt spid="9229"/>
                                        </p:tgtEl>
                                        <p:attrNameLst>
                                          <p:attrName>ppt_x</p:attrName>
                                        </p:attrNameLst>
                                      </p:cBhvr>
                                      <p:tavLst>
                                        <p:tav tm="0">
                                          <p:val>
                                            <p:strVal val="ppt_x"/>
                                          </p:val>
                                        </p:tav>
                                        <p:tav tm="100000">
                                          <p:val>
                                            <p:strVal val="ppt_x"/>
                                          </p:val>
                                        </p:tav>
                                      </p:tavLst>
                                    </p:anim>
                                    <p:anim calcmode="lin" valueType="num">
                                      <p:cBhvr>
                                        <p:cTn id="163" dur="500"/>
                                        <p:tgtEl>
                                          <p:spTgt spid="9229"/>
                                        </p:tgtEl>
                                        <p:attrNameLst>
                                          <p:attrName>ppt_y</p:attrName>
                                        </p:attrNameLst>
                                      </p:cBhvr>
                                      <p:tavLst>
                                        <p:tav tm="0">
                                          <p:val>
                                            <p:strVal val="ppt_y"/>
                                          </p:val>
                                        </p:tav>
                                        <p:tav tm="100000">
                                          <p:val>
                                            <p:strVal val="ppt_y-.1"/>
                                          </p:val>
                                        </p:tav>
                                      </p:tavLst>
                                    </p:anim>
                                    <p:set>
                                      <p:cBhvr>
                                        <p:cTn id="164" dur="1" fill="hold">
                                          <p:stCondLst>
                                            <p:cond delay="499"/>
                                          </p:stCondLst>
                                        </p:cTn>
                                        <p:tgtEl>
                                          <p:spTgt spid="9229"/>
                                        </p:tgtEl>
                                        <p:attrNameLst>
                                          <p:attrName>style.visibility</p:attrName>
                                        </p:attrNameLst>
                                      </p:cBhvr>
                                      <p:to>
                                        <p:strVal val="hidden"/>
                                      </p:to>
                                    </p:set>
                                  </p:childTnLst>
                                </p:cTn>
                              </p:par>
                              <p:par>
                                <p:cTn id="165" presetID="47" presetClass="exit" presetSubtype="0" fill="hold" grpId="1" nodeType="withEffect">
                                  <p:stCondLst>
                                    <p:cond delay="1000"/>
                                  </p:stCondLst>
                                  <p:childTnLst>
                                    <p:animEffect>
                                      <p:cBhvr>
                                        <p:cTn id="166" dur="500"/>
                                        <p:tgtEl>
                                          <p:spTgt spid="9235"/>
                                        </p:tgtEl>
                                      </p:cBhvr>
                                    </p:animEffect>
                                    <p:anim calcmode="lin" valueType="num">
                                      <p:cBhvr>
                                        <p:cTn id="167" dur="500"/>
                                        <p:tgtEl>
                                          <p:spTgt spid="9235"/>
                                        </p:tgtEl>
                                        <p:attrNameLst>
                                          <p:attrName>ppt_x</p:attrName>
                                        </p:attrNameLst>
                                      </p:cBhvr>
                                      <p:tavLst>
                                        <p:tav tm="0">
                                          <p:val>
                                            <p:strVal val="ppt_x"/>
                                          </p:val>
                                        </p:tav>
                                        <p:tav tm="100000">
                                          <p:val>
                                            <p:strVal val="ppt_x"/>
                                          </p:val>
                                        </p:tav>
                                      </p:tavLst>
                                    </p:anim>
                                    <p:anim calcmode="lin" valueType="num">
                                      <p:cBhvr>
                                        <p:cTn id="168" dur="500"/>
                                        <p:tgtEl>
                                          <p:spTgt spid="9235"/>
                                        </p:tgtEl>
                                        <p:attrNameLst>
                                          <p:attrName>ppt_y</p:attrName>
                                        </p:attrNameLst>
                                      </p:cBhvr>
                                      <p:tavLst>
                                        <p:tav tm="0">
                                          <p:val>
                                            <p:strVal val="ppt_y"/>
                                          </p:val>
                                        </p:tav>
                                        <p:tav tm="100000">
                                          <p:val>
                                            <p:strVal val="ppt_y-.1"/>
                                          </p:val>
                                        </p:tav>
                                      </p:tavLst>
                                    </p:anim>
                                    <p:set>
                                      <p:cBhvr>
                                        <p:cTn id="169" dur="1" fill="hold">
                                          <p:stCondLst>
                                            <p:cond delay="499"/>
                                          </p:stCondLst>
                                        </p:cTn>
                                        <p:tgtEl>
                                          <p:spTgt spid="9235"/>
                                        </p:tgtEl>
                                        <p:attrNameLst>
                                          <p:attrName>style.visibility</p:attrName>
                                        </p:attrNameLst>
                                      </p:cBhvr>
                                      <p:to>
                                        <p:strVal val="hidden"/>
                                      </p:to>
                                    </p:set>
                                  </p:childTnLst>
                                </p:cTn>
                              </p:par>
                              <p:par>
                                <p:cTn id="170" presetID="47" presetClass="exit" presetSubtype="0" fill="hold" grpId="1" nodeType="withEffect">
                                  <p:stCondLst>
                                    <p:cond delay="1000"/>
                                  </p:stCondLst>
                                  <p:childTnLst>
                                    <p:animEffect>
                                      <p:cBhvr>
                                        <p:cTn id="171" dur="500"/>
                                        <p:tgtEl>
                                          <p:spTgt spid="9225"/>
                                        </p:tgtEl>
                                      </p:cBhvr>
                                    </p:animEffect>
                                    <p:anim calcmode="lin" valueType="num">
                                      <p:cBhvr>
                                        <p:cTn id="172" dur="500"/>
                                        <p:tgtEl>
                                          <p:spTgt spid="9225"/>
                                        </p:tgtEl>
                                        <p:attrNameLst>
                                          <p:attrName>ppt_x</p:attrName>
                                        </p:attrNameLst>
                                      </p:cBhvr>
                                      <p:tavLst>
                                        <p:tav tm="0">
                                          <p:val>
                                            <p:strVal val="ppt_x"/>
                                          </p:val>
                                        </p:tav>
                                        <p:tav tm="100000">
                                          <p:val>
                                            <p:strVal val="ppt_x"/>
                                          </p:val>
                                        </p:tav>
                                      </p:tavLst>
                                    </p:anim>
                                    <p:anim calcmode="lin" valueType="num">
                                      <p:cBhvr>
                                        <p:cTn id="173" dur="500"/>
                                        <p:tgtEl>
                                          <p:spTgt spid="9225"/>
                                        </p:tgtEl>
                                        <p:attrNameLst>
                                          <p:attrName>ppt_y</p:attrName>
                                        </p:attrNameLst>
                                      </p:cBhvr>
                                      <p:tavLst>
                                        <p:tav tm="0">
                                          <p:val>
                                            <p:strVal val="ppt_y"/>
                                          </p:val>
                                        </p:tav>
                                        <p:tav tm="100000">
                                          <p:val>
                                            <p:strVal val="ppt_y-.1"/>
                                          </p:val>
                                        </p:tav>
                                      </p:tavLst>
                                    </p:anim>
                                    <p:set>
                                      <p:cBhvr>
                                        <p:cTn id="174" dur="1" fill="hold">
                                          <p:stCondLst>
                                            <p:cond delay="499"/>
                                          </p:stCondLst>
                                        </p:cTn>
                                        <p:tgtEl>
                                          <p:spTgt spid="9225"/>
                                        </p:tgtEl>
                                        <p:attrNameLst>
                                          <p:attrName>style.visibility</p:attrName>
                                        </p:attrNameLst>
                                      </p:cBhvr>
                                      <p:to>
                                        <p:strVal val="hidden"/>
                                      </p:to>
                                    </p:set>
                                  </p:childTnLst>
                                </p:cTn>
                              </p:par>
                              <p:par>
                                <p:cTn id="175" presetID="47" presetClass="exit" presetSubtype="0" fill="hold" grpId="1" nodeType="withEffect">
                                  <p:stCondLst>
                                    <p:cond delay="1000"/>
                                  </p:stCondLst>
                                  <p:childTnLst>
                                    <p:animEffect>
                                      <p:cBhvr>
                                        <p:cTn id="176" dur="500"/>
                                        <p:tgtEl>
                                          <p:spTgt spid="9230"/>
                                        </p:tgtEl>
                                      </p:cBhvr>
                                    </p:animEffect>
                                    <p:anim calcmode="lin" valueType="num">
                                      <p:cBhvr>
                                        <p:cTn id="177" dur="500"/>
                                        <p:tgtEl>
                                          <p:spTgt spid="9230"/>
                                        </p:tgtEl>
                                        <p:attrNameLst>
                                          <p:attrName>ppt_x</p:attrName>
                                        </p:attrNameLst>
                                      </p:cBhvr>
                                      <p:tavLst>
                                        <p:tav tm="0">
                                          <p:val>
                                            <p:strVal val="ppt_x"/>
                                          </p:val>
                                        </p:tav>
                                        <p:tav tm="100000">
                                          <p:val>
                                            <p:strVal val="ppt_x"/>
                                          </p:val>
                                        </p:tav>
                                      </p:tavLst>
                                    </p:anim>
                                    <p:anim calcmode="lin" valueType="num">
                                      <p:cBhvr>
                                        <p:cTn id="178" dur="500"/>
                                        <p:tgtEl>
                                          <p:spTgt spid="9230"/>
                                        </p:tgtEl>
                                        <p:attrNameLst>
                                          <p:attrName>ppt_y</p:attrName>
                                        </p:attrNameLst>
                                      </p:cBhvr>
                                      <p:tavLst>
                                        <p:tav tm="0">
                                          <p:val>
                                            <p:strVal val="ppt_y"/>
                                          </p:val>
                                        </p:tav>
                                        <p:tav tm="100000">
                                          <p:val>
                                            <p:strVal val="ppt_y-.1"/>
                                          </p:val>
                                        </p:tav>
                                      </p:tavLst>
                                    </p:anim>
                                    <p:set>
                                      <p:cBhvr>
                                        <p:cTn id="179" dur="1" fill="hold">
                                          <p:stCondLst>
                                            <p:cond delay="499"/>
                                          </p:stCondLst>
                                        </p:cTn>
                                        <p:tgtEl>
                                          <p:spTgt spid="92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utoUpdateAnimBg="0"/>
      <p:bldP spid="9221" grpId="0" bldLvl="0" animBg="1" autoUpdateAnimBg="0"/>
      <p:bldP spid="9221" grpId="1" bldLvl="0" animBg="1" autoUpdateAnimBg="0"/>
      <p:bldP spid="9222" grpId="0" bldLvl="0" animBg="1" autoUpdateAnimBg="0"/>
      <p:bldP spid="9222" grpId="1" bldLvl="0" animBg="1" autoUpdateAnimBg="0"/>
      <p:bldP spid="9223" grpId="0" bldLvl="0" animBg="1" autoUpdateAnimBg="0"/>
      <p:bldP spid="9223" grpId="1" bldLvl="0" animBg="1" autoUpdateAnimBg="0"/>
      <p:bldP spid="9224" grpId="0" bldLvl="0" animBg="1" autoUpdateAnimBg="0"/>
      <p:bldP spid="9224" grpId="1" bldLvl="0" animBg="1" autoUpdateAnimBg="0"/>
      <p:bldP spid="9225" grpId="0" bldLvl="0" animBg="1" autoUpdateAnimBg="0"/>
      <p:bldP spid="9225" grpId="1" bldLvl="0" animBg="1" autoUpdateAnimBg="0"/>
      <p:bldP spid="9226" grpId="0" bldLvl="0" animBg="1" autoUpdateAnimBg="0"/>
      <p:bldP spid="9226" grpId="1" bldLvl="0" animBg="1" autoUpdateAnimBg="0"/>
      <p:bldP spid="9227" grpId="0" bldLvl="0" animBg="1" autoUpdateAnimBg="0"/>
      <p:bldP spid="9227" grpId="1" bldLvl="0" animBg="1" autoUpdateAnimBg="0"/>
      <p:bldP spid="9228" grpId="0" bldLvl="0" animBg="1" autoUpdateAnimBg="0"/>
      <p:bldP spid="9228" grpId="1" bldLvl="0" animBg="1" autoUpdateAnimBg="0"/>
      <p:bldP spid="9229" grpId="0" bldLvl="0" animBg="1" autoUpdateAnimBg="0"/>
      <p:bldP spid="9229" grpId="1" bldLvl="0" animBg="1" autoUpdateAnimBg="0"/>
      <p:bldP spid="9230" grpId="0" bldLvl="0" animBg="1" autoUpdateAnimBg="0"/>
      <p:bldP spid="9230" grpId="1" bldLvl="0" animBg="1" autoUpdateAnimBg="0"/>
      <p:bldP spid="9231" grpId="0" bldLvl="0" autoUpdateAnimBg="0"/>
      <p:bldP spid="9231" grpId="1" bldLvl="0" autoUpdateAnimBg="0"/>
      <p:bldP spid="9232" grpId="0" bldLvl="0" autoUpdateAnimBg="0"/>
      <p:bldP spid="9232" grpId="1" bldLvl="0" autoUpdateAnimBg="0"/>
      <p:bldP spid="9233" grpId="0" bldLvl="0" autoUpdateAnimBg="0"/>
      <p:bldP spid="9233" grpId="1" bldLvl="0" autoUpdateAnimBg="0"/>
      <p:bldP spid="9234" grpId="0" bldLvl="0" autoUpdateAnimBg="0"/>
      <p:bldP spid="9234" grpId="1" bldLvl="0" autoUpdateAnimBg="0"/>
      <p:bldP spid="9235" grpId="0" bldLvl="0" autoUpdateAnimBg="0"/>
      <p:bldP spid="9235" grpId="1" bldLvl="0" autoUpdateAnimBg="0"/>
      <p:bldP spid="9236" grpId="0" bldLvl="0" autoUpdateAnimBg="0"/>
      <p:bldP spid="9236" grpId="1" bldLvl="0" autoUpdateAnimBg="0"/>
      <p:bldP spid="9237" grpId="0" bldLvl="0" autoUpdateAnimBg="0"/>
      <p:bldP spid="9237" grpId="1"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48350D9-0533-480C-9F2B-603B657C702F}" type="slidenum">
              <a:rPr lang="zh-CN" altLang="en-US" smtClean="0">
                <a:solidFill>
                  <a:srgbClr val="898989"/>
                </a:solidFill>
              </a:rPr>
              <a:pPr eaLnBrk="1" hangingPunct="1"/>
              <a:t>7</a:t>
            </a:fld>
            <a:endParaRPr lang="zh-CN" altLang="en-US" sz="1800" smtClean="0"/>
          </a:p>
        </p:txBody>
      </p:sp>
      <p:sp>
        <p:nvSpPr>
          <p:cNvPr id="8195"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8196"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4" name="TextBox 6"/>
          <p:cNvSpPr>
            <a:spLocks noChangeArrowheads="1"/>
          </p:cNvSpPr>
          <p:nvPr/>
        </p:nvSpPr>
        <p:spPr bwMode="auto">
          <a:xfrm>
            <a:off x="747713" y="1835150"/>
            <a:ext cx="4681537"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2000">
                <a:solidFill>
                  <a:schemeClr val="bg1"/>
                </a:solidFill>
                <a:latin typeface="时尚中黑简体" pitchFamily="2" charset="-122"/>
                <a:ea typeface="时尚中黑简体" pitchFamily="2" charset="-122"/>
                <a:sym typeface="时尚中黑简体" pitchFamily="2" charset="-122"/>
              </a:rPr>
              <a:t>单击输入文字内容单击输入文字内容单击输入文字内容单击输入文字内容单击输入文字内容单击输入文字内容单击输入文字内容单击输入文字内容单击输入文字内容单击输入文字</a:t>
            </a:r>
            <a:endParaRPr lang="zh-CN" altLang="en-US"/>
          </a:p>
        </p:txBody>
      </p:sp>
      <p:sp>
        <p:nvSpPr>
          <p:cNvPr id="10245" name="TextBox 7"/>
          <p:cNvSpPr>
            <a:spLocks noChangeArrowheads="1"/>
          </p:cNvSpPr>
          <p:nvPr/>
        </p:nvSpPr>
        <p:spPr bwMode="auto">
          <a:xfrm>
            <a:off x="747713" y="1149350"/>
            <a:ext cx="25844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3600">
                <a:solidFill>
                  <a:srgbClr val="000000"/>
                </a:solidFill>
                <a:latin typeface="时尚中黑简体" pitchFamily="2" charset="-122"/>
                <a:ea typeface="时尚中黑简体" pitchFamily="2" charset="-122"/>
                <a:sym typeface="时尚中黑简体" pitchFamily="2" charset="-122"/>
              </a:rPr>
              <a:t>单击输入</a:t>
            </a:r>
            <a:endParaRPr lang="zh-CN" altLang="en-US"/>
          </a:p>
        </p:txBody>
      </p:sp>
      <p:grpSp>
        <p:nvGrpSpPr>
          <p:cNvPr id="10246" name="Group 6"/>
          <p:cNvGrpSpPr>
            <a:grpSpLocks/>
          </p:cNvGrpSpPr>
          <p:nvPr/>
        </p:nvGrpSpPr>
        <p:grpSpPr bwMode="auto">
          <a:xfrm>
            <a:off x="79375" y="3897313"/>
            <a:ext cx="4533900" cy="1212850"/>
            <a:chOff x="0" y="0"/>
            <a:chExt cx="4532895" cy="1212851"/>
          </a:xfrm>
        </p:grpSpPr>
        <p:sp>
          <p:nvSpPr>
            <p:cNvPr id="8215" name="Freeform 3"/>
            <p:cNvSpPr>
              <a:spLocks noChangeArrowheads="1"/>
            </p:cNvSpPr>
            <p:nvPr/>
          </p:nvSpPr>
          <p:spPr bwMode="auto">
            <a:xfrm>
              <a:off x="0" y="131856"/>
              <a:ext cx="299671" cy="590624"/>
            </a:xfrm>
            <a:custGeom>
              <a:avLst/>
              <a:gdLst>
                <a:gd name="T0" fmla="*/ 66845 w 435587"/>
                <a:gd name="T1" fmla="*/ 53628 h 860272"/>
                <a:gd name="T2" fmla="*/ 53389 w 435587"/>
                <a:gd name="T3" fmla="*/ 4959 h 860272"/>
                <a:gd name="T4" fmla="*/ 46476 w 435587"/>
                <a:gd name="T5" fmla="*/ 0 h 860272"/>
                <a:gd name="T6" fmla="*/ 33826 w 435587"/>
                <a:gd name="T7" fmla="*/ 0 h 860272"/>
                <a:gd name="T8" fmla="*/ 33325 w 435587"/>
                <a:gd name="T9" fmla="*/ 0 h 860272"/>
                <a:gd name="T10" fmla="*/ 20649 w 435587"/>
                <a:gd name="T11" fmla="*/ 0 h 860272"/>
                <a:gd name="T12" fmla="*/ 13735 w 435587"/>
                <a:gd name="T13" fmla="*/ 4959 h 860272"/>
                <a:gd name="T14" fmla="*/ 280 w 435587"/>
                <a:gd name="T15" fmla="*/ 53628 h 860272"/>
                <a:gd name="T16" fmla="*/ 1439 w 435587"/>
                <a:gd name="T17" fmla="*/ 58554 h 860272"/>
                <a:gd name="T18" fmla="*/ 7980 w 435587"/>
                <a:gd name="T19" fmla="*/ 54376 h 860272"/>
                <a:gd name="T20" fmla="*/ 18706 w 435587"/>
                <a:gd name="T21" fmla="*/ 22840 h 860272"/>
                <a:gd name="T22" fmla="*/ 17197 w 435587"/>
                <a:gd name="T23" fmla="*/ 60856 h 860272"/>
                <a:gd name="T24" fmla="*/ 11429 w 435587"/>
                <a:gd name="T25" fmla="*/ 127024 h 860272"/>
                <a:gd name="T26" fmla="*/ 17197 w 435587"/>
                <a:gd name="T27" fmla="*/ 131223 h 860272"/>
                <a:gd name="T28" fmla="*/ 22922 w 435587"/>
                <a:gd name="T29" fmla="*/ 127024 h 860272"/>
                <a:gd name="T30" fmla="*/ 33565 w 435587"/>
                <a:gd name="T31" fmla="*/ 61712 h 860272"/>
                <a:gd name="T32" fmla="*/ 33431 w 435587"/>
                <a:gd name="T33" fmla="*/ 60856 h 860272"/>
                <a:gd name="T34" fmla="*/ 33702 w 435587"/>
                <a:gd name="T35" fmla="*/ 60856 h 860272"/>
                <a:gd name="T36" fmla="*/ 33565 w 435587"/>
                <a:gd name="T37" fmla="*/ 61712 h 860272"/>
                <a:gd name="T38" fmla="*/ 44178 w 435587"/>
                <a:gd name="T39" fmla="*/ 127024 h 860272"/>
                <a:gd name="T40" fmla="*/ 49928 w 435587"/>
                <a:gd name="T41" fmla="*/ 131223 h 860272"/>
                <a:gd name="T42" fmla="*/ 55710 w 435587"/>
                <a:gd name="T43" fmla="*/ 127024 h 860272"/>
                <a:gd name="T44" fmla="*/ 49928 w 435587"/>
                <a:gd name="T45" fmla="*/ 60856 h 860272"/>
                <a:gd name="T46" fmla="*/ 48395 w 435587"/>
                <a:gd name="T47" fmla="*/ 22840 h 860272"/>
                <a:gd name="T48" fmla="*/ 59174 w 435587"/>
                <a:gd name="T49" fmla="*/ 54376 h 860272"/>
                <a:gd name="T50" fmla="*/ 65687 w 435587"/>
                <a:gd name="T51" fmla="*/ 58554 h 860272"/>
                <a:gd name="T52" fmla="*/ 66845 w 435587"/>
                <a:gd name="T53" fmla="*/ 53628 h 8602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35587"/>
                <a:gd name="T82" fmla="*/ 0 h 860272"/>
                <a:gd name="T83" fmla="*/ 435587 w 435587"/>
                <a:gd name="T84" fmla="*/ 860272 h 8602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35587" h="860272">
                  <a:moveTo>
                    <a:pt x="433732" y="351574"/>
                  </a:moveTo>
                  <a:cubicBezTo>
                    <a:pt x="433732" y="351574"/>
                    <a:pt x="358878" y="62357"/>
                    <a:pt x="346419" y="32512"/>
                  </a:cubicBezTo>
                  <a:cubicBezTo>
                    <a:pt x="334087" y="2540"/>
                    <a:pt x="301563" y="0"/>
                    <a:pt x="301563" y="0"/>
                  </a:cubicBezTo>
                  <a:lnTo>
                    <a:pt x="219483" y="0"/>
                  </a:lnTo>
                  <a:lnTo>
                    <a:pt x="216231" y="0"/>
                  </a:lnTo>
                  <a:lnTo>
                    <a:pt x="133986" y="0"/>
                  </a:lnTo>
                  <a:cubicBezTo>
                    <a:pt x="133986" y="0"/>
                    <a:pt x="101461" y="2540"/>
                    <a:pt x="89117" y="32512"/>
                  </a:cubicBezTo>
                  <a:cubicBezTo>
                    <a:pt x="76531" y="62357"/>
                    <a:pt x="1817" y="351574"/>
                    <a:pt x="1817" y="351574"/>
                  </a:cubicBezTo>
                  <a:cubicBezTo>
                    <a:pt x="1817" y="351574"/>
                    <a:pt x="-5535" y="376351"/>
                    <a:pt x="9336" y="383870"/>
                  </a:cubicBezTo>
                  <a:cubicBezTo>
                    <a:pt x="24245" y="391490"/>
                    <a:pt x="41632" y="376351"/>
                    <a:pt x="51779" y="356476"/>
                  </a:cubicBezTo>
                  <a:cubicBezTo>
                    <a:pt x="61634" y="336562"/>
                    <a:pt x="121375" y="149733"/>
                    <a:pt x="121375" y="149733"/>
                  </a:cubicBezTo>
                  <a:lnTo>
                    <a:pt x="111583" y="398957"/>
                  </a:lnTo>
                  <a:lnTo>
                    <a:pt x="74156" y="832739"/>
                  </a:lnTo>
                  <a:cubicBezTo>
                    <a:pt x="74156" y="832739"/>
                    <a:pt x="91594" y="862558"/>
                    <a:pt x="111583" y="860272"/>
                  </a:cubicBezTo>
                  <a:cubicBezTo>
                    <a:pt x="131484" y="857745"/>
                    <a:pt x="143918" y="855269"/>
                    <a:pt x="148731" y="832739"/>
                  </a:cubicBezTo>
                  <a:cubicBezTo>
                    <a:pt x="153531" y="811784"/>
                    <a:pt x="210123" y="453250"/>
                    <a:pt x="217793" y="404571"/>
                  </a:cubicBezTo>
                  <a:cubicBezTo>
                    <a:pt x="217235" y="401015"/>
                    <a:pt x="216917" y="398957"/>
                    <a:pt x="216917" y="398957"/>
                  </a:cubicBezTo>
                  <a:lnTo>
                    <a:pt x="218682" y="398957"/>
                  </a:lnTo>
                  <a:cubicBezTo>
                    <a:pt x="218682" y="398957"/>
                    <a:pt x="218352" y="401015"/>
                    <a:pt x="217793" y="404571"/>
                  </a:cubicBezTo>
                  <a:cubicBezTo>
                    <a:pt x="225464" y="453250"/>
                    <a:pt x="282005" y="811784"/>
                    <a:pt x="286653" y="832739"/>
                  </a:cubicBezTo>
                  <a:cubicBezTo>
                    <a:pt x="291669" y="855269"/>
                    <a:pt x="304077" y="857745"/>
                    <a:pt x="323965" y="860272"/>
                  </a:cubicBezTo>
                  <a:cubicBezTo>
                    <a:pt x="343866" y="862558"/>
                    <a:pt x="361481" y="832739"/>
                    <a:pt x="361481" y="832739"/>
                  </a:cubicBezTo>
                  <a:lnTo>
                    <a:pt x="323965" y="398957"/>
                  </a:lnTo>
                  <a:lnTo>
                    <a:pt x="314009" y="149733"/>
                  </a:lnTo>
                  <a:cubicBezTo>
                    <a:pt x="314009" y="149733"/>
                    <a:pt x="373864" y="336562"/>
                    <a:pt x="383960" y="356476"/>
                  </a:cubicBezTo>
                  <a:cubicBezTo>
                    <a:pt x="393904" y="376351"/>
                    <a:pt x="411252" y="391490"/>
                    <a:pt x="426213" y="383870"/>
                  </a:cubicBezTo>
                  <a:cubicBezTo>
                    <a:pt x="441186" y="376351"/>
                    <a:pt x="433732" y="351574"/>
                    <a:pt x="433732" y="35157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6" name="Freeform 3"/>
            <p:cNvSpPr>
              <a:spLocks noChangeArrowheads="1"/>
            </p:cNvSpPr>
            <p:nvPr/>
          </p:nvSpPr>
          <p:spPr bwMode="auto">
            <a:xfrm>
              <a:off x="96984" y="6538"/>
              <a:ext cx="100254" cy="113330"/>
            </a:xfrm>
            <a:custGeom>
              <a:avLst/>
              <a:gdLst>
                <a:gd name="T0" fmla="*/ 22136 w 146253"/>
                <a:gd name="T1" fmla="*/ 11588 h 165989"/>
                <a:gd name="T2" fmla="*/ 11315 w 146253"/>
                <a:gd name="T3" fmla="*/ 0 h 165989"/>
                <a:gd name="T4" fmla="*/ 10814 w 146253"/>
                <a:gd name="T5" fmla="*/ 0 h 165989"/>
                <a:gd name="T6" fmla="*/ 0 w 146253"/>
                <a:gd name="T7" fmla="*/ 11588 h 165989"/>
                <a:gd name="T8" fmla="*/ 10814 w 146253"/>
                <a:gd name="T9" fmla="*/ 24626 h 165989"/>
                <a:gd name="T10" fmla="*/ 11315 w 146253"/>
                <a:gd name="T11" fmla="*/ 24626 h 165989"/>
                <a:gd name="T12" fmla="*/ 22136 w 146253"/>
                <a:gd name="T13" fmla="*/ 11588 h 165989"/>
                <a:gd name="T14" fmla="*/ 0 60000 65536"/>
                <a:gd name="T15" fmla="*/ 0 60000 65536"/>
                <a:gd name="T16" fmla="*/ 0 60000 65536"/>
                <a:gd name="T17" fmla="*/ 0 60000 65536"/>
                <a:gd name="T18" fmla="*/ 0 60000 65536"/>
                <a:gd name="T19" fmla="*/ 0 60000 65536"/>
                <a:gd name="T20" fmla="*/ 0 60000 65536"/>
                <a:gd name="T21" fmla="*/ 0 w 146253"/>
                <a:gd name="T22" fmla="*/ 0 h 165989"/>
                <a:gd name="T23" fmla="*/ 146253 w 146253"/>
                <a:gd name="T24" fmla="*/ 165989 h 1659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253" h="165989">
                  <a:moveTo>
                    <a:pt x="146253" y="78104"/>
                  </a:moveTo>
                  <a:cubicBezTo>
                    <a:pt x="147929" y="9905"/>
                    <a:pt x="74764" y="0"/>
                    <a:pt x="74764" y="0"/>
                  </a:cubicBezTo>
                  <a:lnTo>
                    <a:pt x="71450" y="0"/>
                  </a:lnTo>
                  <a:cubicBezTo>
                    <a:pt x="71450" y="0"/>
                    <a:pt x="-1727" y="9905"/>
                    <a:pt x="0" y="78104"/>
                  </a:cubicBezTo>
                  <a:cubicBezTo>
                    <a:pt x="3301" y="112776"/>
                    <a:pt x="44919" y="165988"/>
                    <a:pt x="71450" y="165988"/>
                  </a:cubicBezTo>
                  <a:lnTo>
                    <a:pt x="74764" y="165988"/>
                  </a:lnTo>
                  <a:cubicBezTo>
                    <a:pt x="101345" y="165988"/>
                    <a:pt x="142925" y="112776"/>
                    <a:pt x="146253" y="7810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7" name="Freeform 3"/>
            <p:cNvSpPr>
              <a:spLocks noChangeArrowheads="1"/>
            </p:cNvSpPr>
            <p:nvPr/>
          </p:nvSpPr>
          <p:spPr bwMode="auto">
            <a:xfrm>
              <a:off x="4014192" y="894655"/>
              <a:ext cx="135124" cy="266979"/>
            </a:xfrm>
            <a:custGeom>
              <a:avLst/>
              <a:gdLst>
                <a:gd name="T0" fmla="*/ 30788 w 195579"/>
                <a:gd name="T1" fmla="*/ 24081 h 389504"/>
                <a:gd name="T2" fmla="*/ 24570 w 195579"/>
                <a:gd name="T3" fmla="*/ 2221 h 389504"/>
                <a:gd name="T4" fmla="*/ 21371 w 195579"/>
                <a:gd name="T5" fmla="*/ 0 h 389504"/>
                <a:gd name="T6" fmla="*/ 15513 w 195579"/>
                <a:gd name="T7" fmla="*/ 0 h 389504"/>
                <a:gd name="T8" fmla="*/ 15274 w 195579"/>
                <a:gd name="T9" fmla="*/ 0 h 389504"/>
                <a:gd name="T10" fmla="*/ 9416 w 195579"/>
                <a:gd name="T11" fmla="*/ 0 h 389504"/>
                <a:gd name="T12" fmla="*/ 6217 w 195579"/>
                <a:gd name="T13" fmla="*/ 2221 h 389504"/>
                <a:gd name="T14" fmla="*/ 0 w 195579"/>
                <a:gd name="T15" fmla="*/ 24081 h 389504"/>
                <a:gd name="T16" fmla="*/ 540 w 195579"/>
                <a:gd name="T17" fmla="*/ 26295 h 389504"/>
                <a:gd name="T18" fmla="*/ 3559 w 195579"/>
                <a:gd name="T19" fmla="*/ 24418 h 389504"/>
                <a:gd name="T20" fmla="*/ 8517 w 195579"/>
                <a:gd name="T21" fmla="*/ 10255 h 389504"/>
                <a:gd name="T22" fmla="*/ 7817 w 195579"/>
                <a:gd name="T23" fmla="*/ 27329 h 389504"/>
                <a:gd name="T24" fmla="*/ 5158 w 195579"/>
                <a:gd name="T25" fmla="*/ 57045 h 389504"/>
                <a:gd name="T26" fmla="*/ 7817 w 195579"/>
                <a:gd name="T27" fmla="*/ 58930 h 389504"/>
                <a:gd name="T28" fmla="*/ 10475 w 195579"/>
                <a:gd name="T29" fmla="*/ 57045 h 389504"/>
                <a:gd name="T30" fmla="*/ 15394 w 195579"/>
                <a:gd name="T31" fmla="*/ 27711 h 389504"/>
                <a:gd name="T32" fmla="*/ 15334 w 195579"/>
                <a:gd name="T33" fmla="*/ 27329 h 389504"/>
                <a:gd name="T34" fmla="*/ 15454 w 195579"/>
                <a:gd name="T35" fmla="*/ 27329 h 389504"/>
                <a:gd name="T36" fmla="*/ 15394 w 195579"/>
                <a:gd name="T37" fmla="*/ 27711 h 389504"/>
                <a:gd name="T38" fmla="*/ 20292 w 195579"/>
                <a:gd name="T39" fmla="*/ 57045 h 389504"/>
                <a:gd name="T40" fmla="*/ 22951 w 195579"/>
                <a:gd name="T41" fmla="*/ 58930 h 389504"/>
                <a:gd name="T42" fmla="*/ 25629 w 195579"/>
                <a:gd name="T43" fmla="*/ 57045 h 389504"/>
                <a:gd name="T44" fmla="*/ 22951 w 195579"/>
                <a:gd name="T45" fmla="*/ 27329 h 389504"/>
                <a:gd name="T46" fmla="*/ 22251 w 195579"/>
                <a:gd name="T47" fmla="*/ 10255 h 389504"/>
                <a:gd name="T48" fmla="*/ 27229 w 195579"/>
                <a:gd name="T49" fmla="*/ 24418 h 389504"/>
                <a:gd name="T50" fmla="*/ 30247 w 195579"/>
                <a:gd name="T51" fmla="*/ 26295 h 389504"/>
                <a:gd name="T52" fmla="*/ 30788 w 195579"/>
                <a:gd name="T53" fmla="*/ 24081 h 38950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5579"/>
                <a:gd name="T82" fmla="*/ 0 h 389504"/>
                <a:gd name="T83" fmla="*/ 195579 w 195579"/>
                <a:gd name="T84" fmla="*/ 389504 h 38950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5579" h="389504">
                  <a:moveTo>
                    <a:pt x="195579" y="159169"/>
                  </a:moveTo>
                  <a:cubicBezTo>
                    <a:pt x="195579" y="159169"/>
                    <a:pt x="161670" y="28231"/>
                    <a:pt x="156082" y="14681"/>
                  </a:cubicBezTo>
                  <a:cubicBezTo>
                    <a:pt x="150494" y="1092"/>
                    <a:pt x="135762" y="0"/>
                    <a:pt x="135762" y="0"/>
                  </a:cubicBezTo>
                  <a:lnTo>
                    <a:pt x="98551" y="0"/>
                  </a:lnTo>
                  <a:lnTo>
                    <a:pt x="97027" y="0"/>
                  </a:lnTo>
                  <a:lnTo>
                    <a:pt x="59816" y="0"/>
                  </a:lnTo>
                  <a:cubicBezTo>
                    <a:pt x="59816" y="0"/>
                    <a:pt x="45084" y="1092"/>
                    <a:pt x="39496" y="14681"/>
                  </a:cubicBezTo>
                  <a:cubicBezTo>
                    <a:pt x="33781" y="28231"/>
                    <a:pt x="0" y="159169"/>
                    <a:pt x="0" y="159169"/>
                  </a:cubicBezTo>
                  <a:cubicBezTo>
                    <a:pt x="0" y="159169"/>
                    <a:pt x="-3302" y="170383"/>
                    <a:pt x="3428" y="173799"/>
                  </a:cubicBezTo>
                  <a:cubicBezTo>
                    <a:pt x="10159" y="177241"/>
                    <a:pt x="18033" y="170383"/>
                    <a:pt x="22605" y="161391"/>
                  </a:cubicBezTo>
                  <a:cubicBezTo>
                    <a:pt x="27050" y="152374"/>
                    <a:pt x="54101" y="67779"/>
                    <a:pt x="54101" y="67779"/>
                  </a:cubicBezTo>
                  <a:lnTo>
                    <a:pt x="49656" y="180632"/>
                  </a:lnTo>
                  <a:lnTo>
                    <a:pt x="32765" y="377046"/>
                  </a:lnTo>
                  <a:cubicBezTo>
                    <a:pt x="32765" y="377046"/>
                    <a:pt x="40639" y="390545"/>
                    <a:pt x="49656" y="389504"/>
                  </a:cubicBezTo>
                  <a:cubicBezTo>
                    <a:pt x="58673" y="388360"/>
                    <a:pt x="64388" y="387243"/>
                    <a:pt x="66547" y="377046"/>
                  </a:cubicBezTo>
                  <a:cubicBezTo>
                    <a:pt x="68706" y="367558"/>
                    <a:pt x="94360" y="205206"/>
                    <a:pt x="97789" y="183159"/>
                  </a:cubicBezTo>
                  <a:cubicBezTo>
                    <a:pt x="97535" y="181559"/>
                    <a:pt x="97408" y="180632"/>
                    <a:pt x="97408" y="180632"/>
                  </a:cubicBezTo>
                  <a:lnTo>
                    <a:pt x="98170" y="180632"/>
                  </a:lnTo>
                  <a:cubicBezTo>
                    <a:pt x="98170" y="180632"/>
                    <a:pt x="98043" y="181559"/>
                    <a:pt x="97789" y="183159"/>
                  </a:cubicBezTo>
                  <a:cubicBezTo>
                    <a:pt x="101218" y="205206"/>
                    <a:pt x="126872" y="367558"/>
                    <a:pt x="128904" y="377046"/>
                  </a:cubicBezTo>
                  <a:cubicBezTo>
                    <a:pt x="131190" y="387243"/>
                    <a:pt x="136905" y="388360"/>
                    <a:pt x="145795" y="389504"/>
                  </a:cubicBezTo>
                  <a:cubicBezTo>
                    <a:pt x="154812" y="390545"/>
                    <a:pt x="162813" y="377046"/>
                    <a:pt x="162813" y="377046"/>
                  </a:cubicBezTo>
                  <a:lnTo>
                    <a:pt x="145795" y="180632"/>
                  </a:lnTo>
                  <a:lnTo>
                    <a:pt x="141350" y="67779"/>
                  </a:lnTo>
                  <a:cubicBezTo>
                    <a:pt x="141350" y="67779"/>
                    <a:pt x="168401" y="152374"/>
                    <a:pt x="172973" y="161391"/>
                  </a:cubicBezTo>
                  <a:cubicBezTo>
                    <a:pt x="177545" y="170383"/>
                    <a:pt x="185419" y="177241"/>
                    <a:pt x="192150" y="173799"/>
                  </a:cubicBezTo>
                  <a:cubicBezTo>
                    <a:pt x="198881" y="170383"/>
                    <a:pt x="195579" y="159169"/>
                    <a:pt x="195579" y="15916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8" name="Freeform 3"/>
            <p:cNvSpPr>
              <a:spLocks noChangeArrowheads="1"/>
            </p:cNvSpPr>
            <p:nvPr/>
          </p:nvSpPr>
          <p:spPr bwMode="auto">
            <a:xfrm>
              <a:off x="4057780" y="837990"/>
              <a:ext cx="45768" cy="51216"/>
            </a:xfrm>
            <a:custGeom>
              <a:avLst/>
              <a:gdLst>
                <a:gd name="T0" fmla="*/ 10477 w 66166"/>
                <a:gd name="T1" fmla="*/ 5182 h 75209"/>
                <a:gd name="T2" fmla="*/ 5349 w 66166"/>
                <a:gd name="T3" fmla="*/ 0 h 75209"/>
                <a:gd name="T4" fmla="*/ 5128 w 66166"/>
                <a:gd name="T5" fmla="*/ 0 h 75209"/>
                <a:gd name="T6" fmla="*/ 0 w 66166"/>
                <a:gd name="T7" fmla="*/ 5182 h 75209"/>
                <a:gd name="T8" fmla="*/ 5128 w 66166"/>
                <a:gd name="T9" fmla="*/ 11014 h 75209"/>
                <a:gd name="T10" fmla="*/ 5349 w 66166"/>
                <a:gd name="T11" fmla="*/ 11014 h 75209"/>
                <a:gd name="T12" fmla="*/ 10477 w 66166"/>
                <a:gd name="T13" fmla="*/ 5182 h 75209"/>
                <a:gd name="T14" fmla="*/ 0 60000 65536"/>
                <a:gd name="T15" fmla="*/ 0 60000 65536"/>
                <a:gd name="T16" fmla="*/ 0 60000 65536"/>
                <a:gd name="T17" fmla="*/ 0 60000 65536"/>
                <a:gd name="T18" fmla="*/ 0 60000 65536"/>
                <a:gd name="T19" fmla="*/ 0 60000 65536"/>
                <a:gd name="T20" fmla="*/ 0 60000 65536"/>
                <a:gd name="T21" fmla="*/ 0 w 66166"/>
                <a:gd name="T22" fmla="*/ 0 h 75209"/>
                <a:gd name="T23" fmla="*/ 66166 w 66166"/>
                <a:gd name="T24" fmla="*/ 75209 h 7520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166" h="75209">
                  <a:moveTo>
                    <a:pt x="66166" y="35382"/>
                  </a:moveTo>
                  <a:cubicBezTo>
                    <a:pt x="66929" y="4495"/>
                    <a:pt x="33781" y="0"/>
                    <a:pt x="33781" y="0"/>
                  </a:cubicBezTo>
                  <a:lnTo>
                    <a:pt x="32384" y="0"/>
                  </a:lnTo>
                  <a:cubicBezTo>
                    <a:pt x="32384" y="0"/>
                    <a:pt x="-761" y="4495"/>
                    <a:pt x="0" y="35382"/>
                  </a:cubicBezTo>
                  <a:cubicBezTo>
                    <a:pt x="1523" y="51105"/>
                    <a:pt x="20319" y="75209"/>
                    <a:pt x="32384" y="75209"/>
                  </a:cubicBezTo>
                  <a:lnTo>
                    <a:pt x="33781" y="75209"/>
                  </a:lnTo>
                  <a:cubicBezTo>
                    <a:pt x="45846" y="75209"/>
                    <a:pt x="64642" y="51105"/>
                    <a:pt x="66166" y="35382"/>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19" name="Freeform 3"/>
            <p:cNvSpPr>
              <a:spLocks noChangeArrowheads="1"/>
            </p:cNvSpPr>
            <p:nvPr/>
          </p:nvSpPr>
          <p:spPr bwMode="auto">
            <a:xfrm>
              <a:off x="3639330" y="724660"/>
              <a:ext cx="177624" cy="353067"/>
            </a:xfrm>
            <a:custGeom>
              <a:avLst/>
              <a:gdLst>
                <a:gd name="T0" fmla="*/ 40024 w 257809"/>
                <a:gd name="T1" fmla="*/ 32253 h 513473"/>
                <a:gd name="T2" fmla="*/ 31940 w 257809"/>
                <a:gd name="T3" fmla="*/ 2977 h 513473"/>
                <a:gd name="T4" fmla="*/ 27780 w 257809"/>
                <a:gd name="T5" fmla="*/ 0 h 513473"/>
                <a:gd name="T6" fmla="*/ 20170 w 257809"/>
                <a:gd name="T7" fmla="*/ 0 h 513473"/>
                <a:gd name="T8" fmla="*/ 19873 w 257809"/>
                <a:gd name="T9" fmla="*/ 0 h 513473"/>
                <a:gd name="T10" fmla="*/ 12244 w 257809"/>
                <a:gd name="T11" fmla="*/ 0 h 513473"/>
                <a:gd name="T12" fmla="*/ 8084 w 257809"/>
                <a:gd name="T13" fmla="*/ 2977 h 513473"/>
                <a:gd name="T14" fmla="*/ 0 w 257809"/>
                <a:gd name="T15" fmla="*/ 32253 h 513473"/>
                <a:gd name="T16" fmla="*/ 690 w 257809"/>
                <a:gd name="T17" fmla="*/ 35216 h 513473"/>
                <a:gd name="T18" fmla="*/ 4633 w 257809"/>
                <a:gd name="T19" fmla="*/ 32703 h 513473"/>
                <a:gd name="T20" fmla="*/ 11080 w 257809"/>
                <a:gd name="T21" fmla="*/ 13735 h 513473"/>
                <a:gd name="T22" fmla="*/ 10173 w 257809"/>
                <a:gd name="T23" fmla="*/ 36600 h 513473"/>
                <a:gd name="T24" fmla="*/ 6703 w 257809"/>
                <a:gd name="T25" fmla="*/ 76399 h 513473"/>
                <a:gd name="T26" fmla="*/ 10173 w 257809"/>
                <a:gd name="T27" fmla="*/ 78925 h 513473"/>
                <a:gd name="T28" fmla="*/ 13604 w 257809"/>
                <a:gd name="T29" fmla="*/ 76399 h 513473"/>
                <a:gd name="T30" fmla="*/ 20012 w 257809"/>
                <a:gd name="T31" fmla="*/ 37116 h 513473"/>
                <a:gd name="T32" fmla="*/ 19933 w 257809"/>
                <a:gd name="T33" fmla="*/ 36600 h 513473"/>
                <a:gd name="T34" fmla="*/ 20091 w 257809"/>
                <a:gd name="T35" fmla="*/ 36600 h 513473"/>
                <a:gd name="T36" fmla="*/ 20012 w 257809"/>
                <a:gd name="T37" fmla="*/ 37116 h 513473"/>
                <a:gd name="T38" fmla="*/ 26399 w 257809"/>
                <a:gd name="T39" fmla="*/ 76399 h 513473"/>
                <a:gd name="T40" fmla="*/ 29850 w 257809"/>
                <a:gd name="T41" fmla="*/ 78925 h 513473"/>
                <a:gd name="T42" fmla="*/ 33320 w 257809"/>
                <a:gd name="T43" fmla="*/ 76399 h 513473"/>
                <a:gd name="T44" fmla="*/ 29850 w 257809"/>
                <a:gd name="T45" fmla="*/ 36600 h 513473"/>
                <a:gd name="T46" fmla="*/ 28924 w 257809"/>
                <a:gd name="T47" fmla="*/ 13735 h 513473"/>
                <a:gd name="T48" fmla="*/ 35410 w 257809"/>
                <a:gd name="T49" fmla="*/ 32703 h 513473"/>
                <a:gd name="T50" fmla="*/ 39314 w 257809"/>
                <a:gd name="T51" fmla="*/ 35216 h 513473"/>
                <a:gd name="T52" fmla="*/ 40024 w 257809"/>
                <a:gd name="T53" fmla="*/ 32253 h 51347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57809"/>
                <a:gd name="T82" fmla="*/ 0 h 513473"/>
                <a:gd name="T83" fmla="*/ 257809 w 257809"/>
                <a:gd name="T84" fmla="*/ 513473 h 51347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57809" h="513473">
                  <a:moveTo>
                    <a:pt x="257809" y="209829"/>
                  </a:moveTo>
                  <a:cubicBezTo>
                    <a:pt x="257809" y="209829"/>
                    <a:pt x="213105" y="37223"/>
                    <a:pt x="205739" y="19367"/>
                  </a:cubicBezTo>
                  <a:cubicBezTo>
                    <a:pt x="198246" y="1460"/>
                    <a:pt x="178942" y="0"/>
                    <a:pt x="178942" y="0"/>
                  </a:cubicBezTo>
                  <a:lnTo>
                    <a:pt x="129920" y="0"/>
                  </a:lnTo>
                  <a:lnTo>
                    <a:pt x="128015" y="0"/>
                  </a:lnTo>
                  <a:lnTo>
                    <a:pt x="78866" y="0"/>
                  </a:lnTo>
                  <a:cubicBezTo>
                    <a:pt x="78866" y="0"/>
                    <a:pt x="59435" y="1460"/>
                    <a:pt x="52070" y="19367"/>
                  </a:cubicBezTo>
                  <a:cubicBezTo>
                    <a:pt x="44576" y="37223"/>
                    <a:pt x="0" y="209829"/>
                    <a:pt x="0" y="209829"/>
                  </a:cubicBezTo>
                  <a:cubicBezTo>
                    <a:pt x="0" y="209829"/>
                    <a:pt x="-4445" y="224612"/>
                    <a:pt x="4445" y="229108"/>
                  </a:cubicBezTo>
                  <a:cubicBezTo>
                    <a:pt x="13334" y="233654"/>
                    <a:pt x="23748" y="224612"/>
                    <a:pt x="29845" y="212762"/>
                  </a:cubicBezTo>
                  <a:cubicBezTo>
                    <a:pt x="35686" y="200876"/>
                    <a:pt x="71373" y="89357"/>
                    <a:pt x="71373" y="89357"/>
                  </a:cubicBezTo>
                  <a:lnTo>
                    <a:pt x="65532" y="238112"/>
                  </a:lnTo>
                  <a:lnTo>
                    <a:pt x="43179" y="497039"/>
                  </a:lnTo>
                  <a:cubicBezTo>
                    <a:pt x="43179" y="497039"/>
                    <a:pt x="53594" y="514845"/>
                    <a:pt x="65532" y="513473"/>
                  </a:cubicBezTo>
                  <a:cubicBezTo>
                    <a:pt x="77342" y="511962"/>
                    <a:pt x="84835" y="510489"/>
                    <a:pt x="87629" y="497039"/>
                  </a:cubicBezTo>
                  <a:cubicBezTo>
                    <a:pt x="90551" y="484530"/>
                    <a:pt x="124332" y="270522"/>
                    <a:pt x="128904" y="241465"/>
                  </a:cubicBezTo>
                  <a:cubicBezTo>
                    <a:pt x="128523" y="239344"/>
                    <a:pt x="128396" y="238112"/>
                    <a:pt x="128396" y="238112"/>
                  </a:cubicBezTo>
                  <a:lnTo>
                    <a:pt x="129413" y="238112"/>
                  </a:lnTo>
                  <a:cubicBezTo>
                    <a:pt x="129413" y="238112"/>
                    <a:pt x="129285" y="239344"/>
                    <a:pt x="128904" y="241465"/>
                  </a:cubicBezTo>
                  <a:cubicBezTo>
                    <a:pt x="133476" y="270522"/>
                    <a:pt x="167258" y="484530"/>
                    <a:pt x="170052" y="497039"/>
                  </a:cubicBezTo>
                  <a:cubicBezTo>
                    <a:pt x="172973" y="510489"/>
                    <a:pt x="180339" y="511962"/>
                    <a:pt x="192277" y="513473"/>
                  </a:cubicBezTo>
                  <a:cubicBezTo>
                    <a:pt x="204088" y="514845"/>
                    <a:pt x="214629" y="497039"/>
                    <a:pt x="214629" y="497039"/>
                  </a:cubicBezTo>
                  <a:lnTo>
                    <a:pt x="192277" y="238112"/>
                  </a:lnTo>
                  <a:lnTo>
                    <a:pt x="186308" y="89357"/>
                  </a:lnTo>
                  <a:cubicBezTo>
                    <a:pt x="186308" y="89357"/>
                    <a:pt x="221995" y="200876"/>
                    <a:pt x="228091" y="212762"/>
                  </a:cubicBezTo>
                  <a:cubicBezTo>
                    <a:pt x="234060" y="224612"/>
                    <a:pt x="244347" y="233654"/>
                    <a:pt x="253238" y="229108"/>
                  </a:cubicBezTo>
                  <a:cubicBezTo>
                    <a:pt x="262254" y="224612"/>
                    <a:pt x="257809" y="209829"/>
                    <a:pt x="257809" y="20982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0" name="Freeform 3"/>
            <p:cNvSpPr>
              <a:spLocks noChangeArrowheads="1"/>
            </p:cNvSpPr>
            <p:nvPr/>
          </p:nvSpPr>
          <p:spPr bwMode="auto">
            <a:xfrm>
              <a:off x="3697085" y="650559"/>
              <a:ext cx="59934" cy="67562"/>
            </a:xfrm>
            <a:custGeom>
              <a:avLst/>
              <a:gdLst>
                <a:gd name="T0" fmla="*/ 13269 w 87375"/>
                <a:gd name="T1" fmla="*/ 6860 h 99123"/>
                <a:gd name="T2" fmla="*/ 6789 w 87375"/>
                <a:gd name="T3" fmla="*/ 0 h 99123"/>
                <a:gd name="T4" fmla="*/ 6480 w 87375"/>
                <a:gd name="T5" fmla="*/ 0 h 99123"/>
                <a:gd name="T6" fmla="*/ 0 w 87375"/>
                <a:gd name="T7" fmla="*/ 6860 h 99123"/>
                <a:gd name="T8" fmla="*/ 6480 w 87375"/>
                <a:gd name="T9" fmla="*/ 14582 h 99123"/>
                <a:gd name="T10" fmla="*/ 6789 w 87375"/>
                <a:gd name="T11" fmla="*/ 14582 h 99123"/>
                <a:gd name="T12" fmla="*/ 13269 w 87375"/>
                <a:gd name="T13" fmla="*/ 6860 h 99123"/>
                <a:gd name="T14" fmla="*/ 0 60000 65536"/>
                <a:gd name="T15" fmla="*/ 0 60000 65536"/>
                <a:gd name="T16" fmla="*/ 0 60000 65536"/>
                <a:gd name="T17" fmla="*/ 0 60000 65536"/>
                <a:gd name="T18" fmla="*/ 0 60000 65536"/>
                <a:gd name="T19" fmla="*/ 0 60000 65536"/>
                <a:gd name="T20" fmla="*/ 0 60000 65536"/>
                <a:gd name="T21" fmla="*/ 0 w 87375"/>
                <a:gd name="T22" fmla="*/ 0 h 99123"/>
                <a:gd name="T23" fmla="*/ 87375 w 87375"/>
                <a:gd name="T24" fmla="*/ 99123 h 99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375" h="99123">
                  <a:moveTo>
                    <a:pt x="87376" y="46634"/>
                  </a:moveTo>
                  <a:cubicBezTo>
                    <a:pt x="88264" y="5905"/>
                    <a:pt x="44703" y="0"/>
                    <a:pt x="44703" y="0"/>
                  </a:cubicBezTo>
                  <a:lnTo>
                    <a:pt x="42671" y="0"/>
                  </a:lnTo>
                  <a:cubicBezTo>
                    <a:pt x="42671" y="0"/>
                    <a:pt x="-1016" y="5905"/>
                    <a:pt x="0" y="46634"/>
                  </a:cubicBezTo>
                  <a:cubicBezTo>
                    <a:pt x="2032" y="67360"/>
                    <a:pt x="26796" y="99123"/>
                    <a:pt x="42671" y="99123"/>
                  </a:cubicBezTo>
                  <a:lnTo>
                    <a:pt x="44703" y="99123"/>
                  </a:lnTo>
                  <a:cubicBezTo>
                    <a:pt x="60578" y="99123"/>
                    <a:pt x="85344" y="67360"/>
                    <a:pt x="87376" y="46634"/>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1" name="Freeform 3"/>
            <p:cNvSpPr>
              <a:spLocks noChangeArrowheads="1"/>
            </p:cNvSpPr>
            <p:nvPr/>
          </p:nvSpPr>
          <p:spPr bwMode="auto">
            <a:xfrm>
              <a:off x="3108640" y="499089"/>
              <a:ext cx="214673" cy="428258"/>
            </a:xfrm>
            <a:custGeom>
              <a:avLst/>
              <a:gdLst>
                <a:gd name="T0" fmla="*/ 47468 w 313055"/>
                <a:gd name="T1" fmla="*/ 38979 h 623392"/>
                <a:gd name="T2" fmla="*/ 37879 w 313055"/>
                <a:gd name="T3" fmla="*/ 3595 h 623392"/>
                <a:gd name="T4" fmla="*/ 32948 w 313055"/>
                <a:gd name="T5" fmla="*/ 0 h 623392"/>
                <a:gd name="T6" fmla="*/ 23917 w 313055"/>
                <a:gd name="T7" fmla="*/ 0 h 623392"/>
                <a:gd name="T8" fmla="*/ 23571 w 313055"/>
                <a:gd name="T9" fmla="*/ 0 h 623392"/>
                <a:gd name="T10" fmla="*/ 14520 w 313055"/>
                <a:gd name="T11" fmla="*/ 0 h 623392"/>
                <a:gd name="T12" fmla="*/ 9590 w 313055"/>
                <a:gd name="T13" fmla="*/ 3595 h 623392"/>
                <a:gd name="T14" fmla="*/ 0 w 313055"/>
                <a:gd name="T15" fmla="*/ 38979 h 623392"/>
                <a:gd name="T16" fmla="*/ 828 w 313055"/>
                <a:gd name="T17" fmla="*/ 42560 h 623392"/>
                <a:gd name="T18" fmla="*/ 5488 w 313055"/>
                <a:gd name="T19" fmla="*/ 39523 h 623392"/>
                <a:gd name="T20" fmla="*/ 13133 w 313055"/>
                <a:gd name="T21" fmla="*/ 16601 h 623392"/>
                <a:gd name="T22" fmla="*/ 12055 w 313055"/>
                <a:gd name="T23" fmla="*/ 44234 h 623392"/>
                <a:gd name="T24" fmla="*/ 7954 w 313055"/>
                <a:gd name="T25" fmla="*/ 92335 h 623392"/>
                <a:gd name="T26" fmla="*/ 12055 w 313055"/>
                <a:gd name="T27" fmla="*/ 95386 h 623392"/>
                <a:gd name="T28" fmla="*/ 16137 w 313055"/>
                <a:gd name="T29" fmla="*/ 92335 h 623392"/>
                <a:gd name="T30" fmla="*/ 23744 w 313055"/>
                <a:gd name="T31" fmla="*/ 44856 h 623392"/>
                <a:gd name="T32" fmla="*/ 23648 w 313055"/>
                <a:gd name="T33" fmla="*/ 44234 h 623392"/>
                <a:gd name="T34" fmla="*/ 23840 w 313055"/>
                <a:gd name="T35" fmla="*/ 44234 h 623392"/>
                <a:gd name="T36" fmla="*/ 23744 w 313055"/>
                <a:gd name="T37" fmla="*/ 44856 h 623392"/>
                <a:gd name="T38" fmla="*/ 31293 w 313055"/>
                <a:gd name="T39" fmla="*/ 92335 h 623392"/>
                <a:gd name="T40" fmla="*/ 35394 w 313055"/>
                <a:gd name="T41" fmla="*/ 95386 h 623392"/>
                <a:gd name="T42" fmla="*/ 39515 w 313055"/>
                <a:gd name="T43" fmla="*/ 92335 h 623392"/>
                <a:gd name="T44" fmla="*/ 35394 w 313055"/>
                <a:gd name="T45" fmla="*/ 44234 h 623392"/>
                <a:gd name="T46" fmla="*/ 34316 w 313055"/>
                <a:gd name="T47" fmla="*/ 16601 h 623392"/>
                <a:gd name="T48" fmla="*/ 41999 w 313055"/>
                <a:gd name="T49" fmla="*/ 39523 h 623392"/>
                <a:gd name="T50" fmla="*/ 46640 w 313055"/>
                <a:gd name="T51" fmla="*/ 42560 h 623392"/>
                <a:gd name="T52" fmla="*/ 47468 w 313055"/>
                <a:gd name="T53" fmla="*/ 38979 h 6233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13055"/>
                <a:gd name="T82" fmla="*/ 0 h 623392"/>
                <a:gd name="T83" fmla="*/ 313055 w 313055"/>
                <a:gd name="T84" fmla="*/ 623392 h 6233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13055" h="623392">
                  <a:moveTo>
                    <a:pt x="313055" y="254749"/>
                  </a:moveTo>
                  <a:cubicBezTo>
                    <a:pt x="313055" y="254749"/>
                    <a:pt x="258826" y="45173"/>
                    <a:pt x="249809" y="23495"/>
                  </a:cubicBezTo>
                  <a:cubicBezTo>
                    <a:pt x="240792" y="1765"/>
                    <a:pt x="217297" y="0"/>
                    <a:pt x="217297" y="0"/>
                  </a:cubicBezTo>
                  <a:lnTo>
                    <a:pt x="157734" y="0"/>
                  </a:lnTo>
                  <a:lnTo>
                    <a:pt x="155448" y="0"/>
                  </a:lnTo>
                  <a:lnTo>
                    <a:pt x="95758" y="0"/>
                  </a:lnTo>
                  <a:cubicBezTo>
                    <a:pt x="95758" y="0"/>
                    <a:pt x="72263" y="1765"/>
                    <a:pt x="63246" y="23495"/>
                  </a:cubicBezTo>
                  <a:cubicBezTo>
                    <a:pt x="54102" y="45173"/>
                    <a:pt x="0" y="254749"/>
                    <a:pt x="0" y="254749"/>
                  </a:cubicBezTo>
                  <a:cubicBezTo>
                    <a:pt x="0" y="254749"/>
                    <a:pt x="-5333" y="272694"/>
                    <a:pt x="5461" y="278155"/>
                  </a:cubicBezTo>
                  <a:cubicBezTo>
                    <a:pt x="16256" y="283667"/>
                    <a:pt x="28829" y="272694"/>
                    <a:pt x="36195" y="258305"/>
                  </a:cubicBezTo>
                  <a:cubicBezTo>
                    <a:pt x="43307" y="243878"/>
                    <a:pt x="86614" y="108496"/>
                    <a:pt x="86614" y="108496"/>
                  </a:cubicBezTo>
                  <a:lnTo>
                    <a:pt x="79502" y="289090"/>
                  </a:lnTo>
                  <a:lnTo>
                    <a:pt x="52451" y="603453"/>
                  </a:lnTo>
                  <a:cubicBezTo>
                    <a:pt x="52451" y="603453"/>
                    <a:pt x="65024" y="625068"/>
                    <a:pt x="79502" y="623392"/>
                  </a:cubicBezTo>
                  <a:cubicBezTo>
                    <a:pt x="93980" y="621576"/>
                    <a:pt x="102997" y="619759"/>
                    <a:pt x="106426" y="603453"/>
                  </a:cubicBezTo>
                  <a:cubicBezTo>
                    <a:pt x="109982" y="588251"/>
                    <a:pt x="151003" y="328421"/>
                    <a:pt x="156591" y="293154"/>
                  </a:cubicBezTo>
                  <a:cubicBezTo>
                    <a:pt x="156083" y="290563"/>
                    <a:pt x="155956" y="289090"/>
                    <a:pt x="155956" y="289090"/>
                  </a:cubicBezTo>
                  <a:lnTo>
                    <a:pt x="157226" y="289090"/>
                  </a:lnTo>
                  <a:cubicBezTo>
                    <a:pt x="157226" y="289090"/>
                    <a:pt x="156972" y="290563"/>
                    <a:pt x="156591" y="293154"/>
                  </a:cubicBezTo>
                  <a:cubicBezTo>
                    <a:pt x="162052" y="328421"/>
                    <a:pt x="203073" y="588251"/>
                    <a:pt x="206375" y="603453"/>
                  </a:cubicBezTo>
                  <a:cubicBezTo>
                    <a:pt x="210058" y="619759"/>
                    <a:pt x="219075" y="621576"/>
                    <a:pt x="233426" y="623392"/>
                  </a:cubicBezTo>
                  <a:cubicBezTo>
                    <a:pt x="247904" y="625068"/>
                    <a:pt x="260604" y="603453"/>
                    <a:pt x="260604" y="603453"/>
                  </a:cubicBezTo>
                  <a:lnTo>
                    <a:pt x="233426" y="289090"/>
                  </a:lnTo>
                  <a:lnTo>
                    <a:pt x="226314" y="108496"/>
                  </a:lnTo>
                  <a:cubicBezTo>
                    <a:pt x="226314" y="108496"/>
                    <a:pt x="269621" y="243878"/>
                    <a:pt x="276987" y="258305"/>
                  </a:cubicBezTo>
                  <a:cubicBezTo>
                    <a:pt x="284226" y="272694"/>
                    <a:pt x="296672" y="283667"/>
                    <a:pt x="307594" y="278155"/>
                  </a:cubicBezTo>
                  <a:cubicBezTo>
                    <a:pt x="318389" y="272694"/>
                    <a:pt x="313055" y="254749"/>
                    <a:pt x="313055" y="25474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2" name="Freeform 3"/>
            <p:cNvSpPr>
              <a:spLocks noChangeArrowheads="1"/>
            </p:cNvSpPr>
            <p:nvPr/>
          </p:nvSpPr>
          <p:spPr bwMode="auto">
            <a:xfrm>
              <a:off x="3178382" y="408643"/>
              <a:ext cx="73010" cy="82818"/>
            </a:xfrm>
            <a:custGeom>
              <a:avLst/>
              <a:gdLst>
                <a:gd name="T0" fmla="*/ 16404 w 106045"/>
                <a:gd name="T1" fmla="*/ 8741 h 120344"/>
                <a:gd name="T2" fmla="*/ 8388 w 106045"/>
                <a:gd name="T3" fmla="*/ 0 h 120344"/>
                <a:gd name="T4" fmla="*/ 8015 w 106045"/>
                <a:gd name="T5" fmla="*/ 0 h 120344"/>
                <a:gd name="T6" fmla="*/ 0 w 106045"/>
                <a:gd name="T7" fmla="*/ 8741 h 120344"/>
                <a:gd name="T8" fmla="*/ 8015 w 106045"/>
                <a:gd name="T9" fmla="*/ 18575 h 120344"/>
                <a:gd name="T10" fmla="*/ 8388 w 106045"/>
                <a:gd name="T11" fmla="*/ 18575 h 120344"/>
                <a:gd name="T12" fmla="*/ 16404 w 106045"/>
                <a:gd name="T13" fmla="*/ 8741 h 120344"/>
                <a:gd name="T14" fmla="*/ 0 60000 65536"/>
                <a:gd name="T15" fmla="*/ 0 60000 65536"/>
                <a:gd name="T16" fmla="*/ 0 60000 65536"/>
                <a:gd name="T17" fmla="*/ 0 60000 65536"/>
                <a:gd name="T18" fmla="*/ 0 60000 65536"/>
                <a:gd name="T19" fmla="*/ 0 60000 65536"/>
                <a:gd name="T20" fmla="*/ 0 60000 65536"/>
                <a:gd name="T21" fmla="*/ 0 w 106045"/>
                <a:gd name="T22" fmla="*/ 0 h 120344"/>
                <a:gd name="T23" fmla="*/ 106045 w 106045"/>
                <a:gd name="T24" fmla="*/ 120344 h 1203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045" h="120344">
                  <a:moveTo>
                    <a:pt x="106045" y="56629"/>
                  </a:moveTo>
                  <a:cubicBezTo>
                    <a:pt x="107188" y="7188"/>
                    <a:pt x="54229" y="0"/>
                    <a:pt x="54229" y="0"/>
                  </a:cubicBezTo>
                  <a:lnTo>
                    <a:pt x="51816" y="0"/>
                  </a:lnTo>
                  <a:cubicBezTo>
                    <a:pt x="51816" y="0"/>
                    <a:pt x="-1269" y="7188"/>
                    <a:pt x="0" y="56629"/>
                  </a:cubicBezTo>
                  <a:cubicBezTo>
                    <a:pt x="2413" y="81775"/>
                    <a:pt x="32512" y="120344"/>
                    <a:pt x="51816" y="120344"/>
                  </a:cubicBezTo>
                  <a:lnTo>
                    <a:pt x="54229" y="120344"/>
                  </a:lnTo>
                  <a:cubicBezTo>
                    <a:pt x="73405" y="120344"/>
                    <a:pt x="103632" y="81775"/>
                    <a:pt x="106045" y="5662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3" name="Freeform 3"/>
            <p:cNvSpPr>
              <a:spLocks noChangeArrowheads="1"/>
            </p:cNvSpPr>
            <p:nvPr/>
          </p:nvSpPr>
          <p:spPr bwMode="auto">
            <a:xfrm>
              <a:off x="2422432" y="169995"/>
              <a:ext cx="270249" cy="535049"/>
            </a:xfrm>
            <a:custGeom>
              <a:avLst/>
              <a:gdLst>
                <a:gd name="T0" fmla="*/ 59373 w 394319"/>
                <a:gd name="T1" fmla="*/ 48704 h 778840"/>
                <a:gd name="T2" fmla="*/ 47428 w 394319"/>
                <a:gd name="T3" fmla="*/ 4508 h 778840"/>
                <a:gd name="T4" fmla="*/ 41283 w 394319"/>
                <a:gd name="T5" fmla="*/ 0 h 778840"/>
                <a:gd name="T6" fmla="*/ 30049 w 394319"/>
                <a:gd name="T7" fmla="*/ 0 h 778840"/>
                <a:gd name="T8" fmla="*/ 29588 w 394319"/>
                <a:gd name="T9" fmla="*/ 0 h 778840"/>
                <a:gd name="T10" fmla="*/ 18335 w 394319"/>
                <a:gd name="T11" fmla="*/ 0 h 778840"/>
                <a:gd name="T12" fmla="*/ 12190 w 394319"/>
                <a:gd name="T13" fmla="*/ 4508 h 778840"/>
                <a:gd name="T14" fmla="*/ 245 w 394319"/>
                <a:gd name="T15" fmla="*/ 48704 h 778840"/>
                <a:gd name="T16" fmla="*/ 1282 w 394319"/>
                <a:gd name="T17" fmla="*/ 53177 h 778840"/>
                <a:gd name="T18" fmla="*/ 7081 w 394319"/>
                <a:gd name="T19" fmla="*/ 49384 h 778840"/>
                <a:gd name="T20" fmla="*/ 16606 w 394319"/>
                <a:gd name="T21" fmla="*/ 20754 h 778840"/>
                <a:gd name="T22" fmla="*/ 15262 w 394319"/>
                <a:gd name="T23" fmla="*/ 55268 h 778840"/>
                <a:gd name="T24" fmla="*/ 10154 w 394319"/>
                <a:gd name="T25" fmla="*/ 115359 h 778840"/>
                <a:gd name="T26" fmla="*/ 15262 w 394319"/>
                <a:gd name="T27" fmla="*/ 119172 h 778840"/>
                <a:gd name="T28" fmla="*/ 20351 w 394319"/>
                <a:gd name="T29" fmla="*/ 115359 h 778840"/>
                <a:gd name="T30" fmla="*/ 29818 w 394319"/>
                <a:gd name="T31" fmla="*/ 56045 h 778840"/>
                <a:gd name="T32" fmla="*/ 29684 w 394319"/>
                <a:gd name="T33" fmla="*/ 55268 h 778840"/>
                <a:gd name="T34" fmla="*/ 29934 w 394319"/>
                <a:gd name="T35" fmla="*/ 55268 h 778840"/>
                <a:gd name="T36" fmla="*/ 29818 w 394319"/>
                <a:gd name="T37" fmla="*/ 56045 h 778840"/>
                <a:gd name="T38" fmla="*/ 39228 w 394319"/>
                <a:gd name="T39" fmla="*/ 115359 h 778840"/>
                <a:gd name="T40" fmla="*/ 44336 w 394319"/>
                <a:gd name="T41" fmla="*/ 119172 h 778840"/>
                <a:gd name="T42" fmla="*/ 49483 w 394319"/>
                <a:gd name="T43" fmla="*/ 115359 h 778840"/>
                <a:gd name="T44" fmla="*/ 44336 w 394319"/>
                <a:gd name="T45" fmla="*/ 55268 h 778840"/>
                <a:gd name="T46" fmla="*/ 42992 w 394319"/>
                <a:gd name="T47" fmla="*/ 20754 h 778840"/>
                <a:gd name="T48" fmla="*/ 52556 w 394319"/>
                <a:gd name="T49" fmla="*/ 49384 h 778840"/>
                <a:gd name="T50" fmla="*/ 58336 w 394319"/>
                <a:gd name="T51" fmla="*/ 53177 h 778840"/>
                <a:gd name="T52" fmla="*/ 59373 w 394319"/>
                <a:gd name="T53" fmla="*/ 48704 h 77884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94319"/>
                <a:gd name="T82" fmla="*/ 0 h 778840"/>
                <a:gd name="T83" fmla="*/ 394319 w 394319"/>
                <a:gd name="T84" fmla="*/ 778840 h 77884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94319" h="778840">
                  <a:moveTo>
                    <a:pt x="392652" y="318299"/>
                  </a:moveTo>
                  <a:cubicBezTo>
                    <a:pt x="392652" y="318299"/>
                    <a:pt x="324834" y="56514"/>
                    <a:pt x="313658" y="29463"/>
                  </a:cubicBezTo>
                  <a:cubicBezTo>
                    <a:pt x="302482" y="2285"/>
                    <a:pt x="273018" y="0"/>
                    <a:pt x="273018" y="0"/>
                  </a:cubicBezTo>
                  <a:lnTo>
                    <a:pt x="198723" y="0"/>
                  </a:lnTo>
                  <a:lnTo>
                    <a:pt x="195675" y="0"/>
                  </a:lnTo>
                  <a:lnTo>
                    <a:pt x="121253" y="0"/>
                  </a:lnTo>
                  <a:cubicBezTo>
                    <a:pt x="121253" y="0"/>
                    <a:pt x="91789" y="2285"/>
                    <a:pt x="80613" y="29463"/>
                  </a:cubicBezTo>
                  <a:cubicBezTo>
                    <a:pt x="69310" y="56514"/>
                    <a:pt x="1619" y="318299"/>
                    <a:pt x="1619" y="318299"/>
                  </a:cubicBezTo>
                  <a:cubicBezTo>
                    <a:pt x="1619" y="318299"/>
                    <a:pt x="-4984" y="340728"/>
                    <a:pt x="8477" y="347535"/>
                  </a:cubicBezTo>
                  <a:cubicBezTo>
                    <a:pt x="21939" y="354431"/>
                    <a:pt x="37687" y="340728"/>
                    <a:pt x="46831" y="322745"/>
                  </a:cubicBezTo>
                  <a:cubicBezTo>
                    <a:pt x="55721" y="304710"/>
                    <a:pt x="109823" y="135635"/>
                    <a:pt x="109823" y="135635"/>
                  </a:cubicBezTo>
                  <a:lnTo>
                    <a:pt x="100933" y="361200"/>
                  </a:lnTo>
                  <a:lnTo>
                    <a:pt x="67151" y="753922"/>
                  </a:lnTo>
                  <a:cubicBezTo>
                    <a:pt x="67151" y="753922"/>
                    <a:pt x="82899" y="780922"/>
                    <a:pt x="100933" y="778840"/>
                  </a:cubicBezTo>
                  <a:cubicBezTo>
                    <a:pt x="118967" y="776554"/>
                    <a:pt x="130270" y="774319"/>
                    <a:pt x="134588" y="753922"/>
                  </a:cubicBezTo>
                  <a:cubicBezTo>
                    <a:pt x="138906" y="734948"/>
                    <a:pt x="190214" y="410362"/>
                    <a:pt x="197199" y="366280"/>
                  </a:cubicBezTo>
                  <a:cubicBezTo>
                    <a:pt x="196691" y="363054"/>
                    <a:pt x="196310" y="361200"/>
                    <a:pt x="196310" y="361200"/>
                  </a:cubicBezTo>
                  <a:lnTo>
                    <a:pt x="197961" y="361200"/>
                  </a:lnTo>
                  <a:cubicBezTo>
                    <a:pt x="197961" y="361200"/>
                    <a:pt x="197707" y="363054"/>
                    <a:pt x="197199" y="366280"/>
                  </a:cubicBezTo>
                  <a:cubicBezTo>
                    <a:pt x="204057" y="410362"/>
                    <a:pt x="255238" y="734948"/>
                    <a:pt x="259429" y="753922"/>
                  </a:cubicBezTo>
                  <a:cubicBezTo>
                    <a:pt x="264001" y="774319"/>
                    <a:pt x="275304" y="776554"/>
                    <a:pt x="293211" y="778840"/>
                  </a:cubicBezTo>
                  <a:cubicBezTo>
                    <a:pt x="311245" y="780922"/>
                    <a:pt x="327247" y="753922"/>
                    <a:pt x="327247" y="753922"/>
                  </a:cubicBezTo>
                  <a:lnTo>
                    <a:pt x="293211" y="361200"/>
                  </a:lnTo>
                  <a:lnTo>
                    <a:pt x="284321" y="135635"/>
                  </a:lnTo>
                  <a:cubicBezTo>
                    <a:pt x="284321" y="135635"/>
                    <a:pt x="338423" y="304710"/>
                    <a:pt x="347567" y="322745"/>
                  </a:cubicBezTo>
                  <a:cubicBezTo>
                    <a:pt x="356584" y="340728"/>
                    <a:pt x="372332" y="354431"/>
                    <a:pt x="385794" y="347535"/>
                  </a:cubicBezTo>
                  <a:cubicBezTo>
                    <a:pt x="399383" y="340728"/>
                    <a:pt x="392652" y="318299"/>
                    <a:pt x="392652" y="31829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4" name="Freeform 3"/>
            <p:cNvSpPr>
              <a:spLocks noChangeArrowheads="1"/>
            </p:cNvSpPr>
            <p:nvPr/>
          </p:nvSpPr>
          <p:spPr bwMode="auto">
            <a:xfrm>
              <a:off x="2509609" y="56665"/>
              <a:ext cx="91536" cy="103523"/>
            </a:xfrm>
            <a:custGeom>
              <a:avLst/>
              <a:gdLst>
                <a:gd name="T0" fmla="*/ 20954 w 132334"/>
                <a:gd name="T1" fmla="*/ 10942 h 150367"/>
                <a:gd name="T2" fmla="*/ 10699 w 132334"/>
                <a:gd name="T3" fmla="*/ 0 h 150367"/>
                <a:gd name="T4" fmla="*/ 10236 w 132334"/>
                <a:gd name="T5" fmla="*/ 0 h 150367"/>
                <a:gd name="T6" fmla="*/ 0 w 132334"/>
                <a:gd name="T7" fmla="*/ 10942 h 150367"/>
                <a:gd name="T8" fmla="*/ 10236 w 132334"/>
                <a:gd name="T9" fmla="*/ 23258 h 150367"/>
                <a:gd name="T10" fmla="*/ 10699 w 132334"/>
                <a:gd name="T11" fmla="*/ 23258 h 150367"/>
                <a:gd name="T12" fmla="*/ 20954 w 132334"/>
                <a:gd name="T13" fmla="*/ 10942 h 150367"/>
                <a:gd name="T14" fmla="*/ 0 60000 65536"/>
                <a:gd name="T15" fmla="*/ 0 60000 65536"/>
                <a:gd name="T16" fmla="*/ 0 60000 65536"/>
                <a:gd name="T17" fmla="*/ 0 60000 65536"/>
                <a:gd name="T18" fmla="*/ 0 60000 65536"/>
                <a:gd name="T19" fmla="*/ 0 60000 65536"/>
                <a:gd name="T20" fmla="*/ 0 60000 65536"/>
                <a:gd name="T21" fmla="*/ 0 w 132334"/>
                <a:gd name="T22" fmla="*/ 0 h 150367"/>
                <a:gd name="T23" fmla="*/ 132334 w 132334"/>
                <a:gd name="T24" fmla="*/ 150367 h 150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334" h="150367">
                  <a:moveTo>
                    <a:pt x="132334" y="70739"/>
                  </a:moveTo>
                  <a:cubicBezTo>
                    <a:pt x="133858" y="9016"/>
                    <a:pt x="67564" y="0"/>
                    <a:pt x="67564" y="0"/>
                  </a:cubicBezTo>
                  <a:lnTo>
                    <a:pt x="64642" y="0"/>
                  </a:lnTo>
                  <a:cubicBezTo>
                    <a:pt x="64642" y="0"/>
                    <a:pt x="-1651" y="9016"/>
                    <a:pt x="0" y="70739"/>
                  </a:cubicBezTo>
                  <a:cubicBezTo>
                    <a:pt x="2921" y="102234"/>
                    <a:pt x="40640" y="150367"/>
                    <a:pt x="64642" y="150367"/>
                  </a:cubicBezTo>
                  <a:lnTo>
                    <a:pt x="67564" y="150367"/>
                  </a:lnTo>
                  <a:cubicBezTo>
                    <a:pt x="91694" y="150367"/>
                    <a:pt x="129285" y="102234"/>
                    <a:pt x="132334" y="7073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5" name="Freeform 3"/>
            <p:cNvSpPr>
              <a:spLocks noChangeArrowheads="1"/>
            </p:cNvSpPr>
            <p:nvPr/>
          </p:nvSpPr>
          <p:spPr bwMode="auto">
            <a:xfrm>
              <a:off x="1631300" y="113330"/>
              <a:ext cx="270249" cy="533959"/>
            </a:xfrm>
            <a:custGeom>
              <a:avLst/>
              <a:gdLst>
                <a:gd name="T0" fmla="*/ 59361 w 394335"/>
                <a:gd name="T1" fmla="*/ 48219 h 778789"/>
                <a:gd name="T2" fmla="*/ 47419 w 394335"/>
                <a:gd name="T3" fmla="*/ 4445 h 778789"/>
                <a:gd name="T4" fmla="*/ 41275 w 394335"/>
                <a:gd name="T5" fmla="*/ 0 h 778789"/>
                <a:gd name="T6" fmla="*/ 30043 w 394335"/>
                <a:gd name="T7" fmla="*/ 0 h 778789"/>
                <a:gd name="T8" fmla="*/ 29602 w 394335"/>
                <a:gd name="T9" fmla="*/ 0 h 778789"/>
                <a:gd name="T10" fmla="*/ 18331 w 394335"/>
                <a:gd name="T11" fmla="*/ 0 h 778789"/>
                <a:gd name="T12" fmla="*/ 12206 w 394335"/>
                <a:gd name="T13" fmla="*/ 4445 h 778789"/>
                <a:gd name="T14" fmla="*/ 245 w 394335"/>
                <a:gd name="T15" fmla="*/ 48219 h 778789"/>
                <a:gd name="T16" fmla="*/ 1282 w 394335"/>
                <a:gd name="T17" fmla="*/ 52645 h 778789"/>
                <a:gd name="T18" fmla="*/ 7080 w 394335"/>
                <a:gd name="T19" fmla="*/ 48893 h 778789"/>
                <a:gd name="T20" fmla="*/ 16603 w 394335"/>
                <a:gd name="T21" fmla="*/ 20531 h 778789"/>
                <a:gd name="T22" fmla="*/ 15278 w 394335"/>
                <a:gd name="T23" fmla="*/ 54718 h 778789"/>
                <a:gd name="T24" fmla="*/ 10152 w 394335"/>
                <a:gd name="T25" fmla="*/ 114219 h 778789"/>
                <a:gd name="T26" fmla="*/ 15278 w 394335"/>
                <a:gd name="T27" fmla="*/ 117994 h 778789"/>
                <a:gd name="T28" fmla="*/ 20366 w 394335"/>
                <a:gd name="T29" fmla="*/ 114219 h 778789"/>
                <a:gd name="T30" fmla="*/ 29812 w 394335"/>
                <a:gd name="T31" fmla="*/ 55487 h 778789"/>
                <a:gd name="T32" fmla="*/ 29697 w 394335"/>
                <a:gd name="T33" fmla="*/ 54718 h 778789"/>
                <a:gd name="T34" fmla="*/ 29928 w 394335"/>
                <a:gd name="T35" fmla="*/ 54718 h 778789"/>
                <a:gd name="T36" fmla="*/ 29812 w 394335"/>
                <a:gd name="T37" fmla="*/ 55487 h 778789"/>
                <a:gd name="T38" fmla="*/ 39239 w 394335"/>
                <a:gd name="T39" fmla="*/ 114219 h 778789"/>
                <a:gd name="T40" fmla="*/ 44347 w 394335"/>
                <a:gd name="T41" fmla="*/ 117994 h 778789"/>
                <a:gd name="T42" fmla="*/ 49473 w 394335"/>
                <a:gd name="T43" fmla="*/ 114219 h 778789"/>
                <a:gd name="T44" fmla="*/ 44347 w 394335"/>
                <a:gd name="T45" fmla="*/ 54718 h 778789"/>
                <a:gd name="T46" fmla="*/ 42983 w 394335"/>
                <a:gd name="T47" fmla="*/ 20531 h 778789"/>
                <a:gd name="T48" fmla="*/ 52546 w 394335"/>
                <a:gd name="T49" fmla="*/ 48893 h 778789"/>
                <a:gd name="T50" fmla="*/ 58343 w 394335"/>
                <a:gd name="T51" fmla="*/ 52645 h 778789"/>
                <a:gd name="T52" fmla="*/ 59361 w 394335"/>
                <a:gd name="T53" fmla="*/ 48219 h 77878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94335"/>
                <a:gd name="T82" fmla="*/ 0 h 778789"/>
                <a:gd name="T83" fmla="*/ 394335 w 394335"/>
                <a:gd name="T84" fmla="*/ 778789 h 77878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94335" h="778789">
                  <a:moveTo>
                    <a:pt x="392652" y="318261"/>
                  </a:moveTo>
                  <a:cubicBezTo>
                    <a:pt x="392652" y="318261"/>
                    <a:pt x="324961" y="56388"/>
                    <a:pt x="313658" y="29336"/>
                  </a:cubicBezTo>
                  <a:cubicBezTo>
                    <a:pt x="302482" y="2159"/>
                    <a:pt x="273018" y="0"/>
                    <a:pt x="273018" y="0"/>
                  </a:cubicBezTo>
                  <a:lnTo>
                    <a:pt x="198723" y="0"/>
                  </a:lnTo>
                  <a:lnTo>
                    <a:pt x="195802" y="0"/>
                  </a:lnTo>
                  <a:lnTo>
                    <a:pt x="121253" y="0"/>
                  </a:lnTo>
                  <a:cubicBezTo>
                    <a:pt x="121253" y="0"/>
                    <a:pt x="91789" y="2159"/>
                    <a:pt x="80740" y="29336"/>
                  </a:cubicBezTo>
                  <a:cubicBezTo>
                    <a:pt x="69310" y="56388"/>
                    <a:pt x="1619" y="318261"/>
                    <a:pt x="1619" y="318261"/>
                  </a:cubicBezTo>
                  <a:cubicBezTo>
                    <a:pt x="1619" y="318261"/>
                    <a:pt x="-4984" y="340614"/>
                    <a:pt x="8477" y="347471"/>
                  </a:cubicBezTo>
                  <a:cubicBezTo>
                    <a:pt x="21939" y="354380"/>
                    <a:pt x="37687" y="340614"/>
                    <a:pt x="46831" y="322707"/>
                  </a:cubicBezTo>
                  <a:cubicBezTo>
                    <a:pt x="55848" y="304672"/>
                    <a:pt x="109823" y="135509"/>
                    <a:pt x="109823" y="135509"/>
                  </a:cubicBezTo>
                  <a:lnTo>
                    <a:pt x="101060" y="361150"/>
                  </a:lnTo>
                  <a:lnTo>
                    <a:pt x="67151" y="753871"/>
                  </a:lnTo>
                  <a:cubicBezTo>
                    <a:pt x="67151" y="753871"/>
                    <a:pt x="82899" y="780872"/>
                    <a:pt x="101060" y="778789"/>
                  </a:cubicBezTo>
                  <a:cubicBezTo>
                    <a:pt x="119094" y="776503"/>
                    <a:pt x="130270" y="774268"/>
                    <a:pt x="134715" y="753871"/>
                  </a:cubicBezTo>
                  <a:cubicBezTo>
                    <a:pt x="139033" y="734898"/>
                    <a:pt x="190214" y="410311"/>
                    <a:pt x="197199" y="366229"/>
                  </a:cubicBezTo>
                  <a:cubicBezTo>
                    <a:pt x="196691" y="363004"/>
                    <a:pt x="196437" y="361150"/>
                    <a:pt x="196437" y="361150"/>
                  </a:cubicBezTo>
                  <a:lnTo>
                    <a:pt x="197961" y="361150"/>
                  </a:lnTo>
                  <a:cubicBezTo>
                    <a:pt x="197961" y="361150"/>
                    <a:pt x="197707" y="363004"/>
                    <a:pt x="197199" y="366229"/>
                  </a:cubicBezTo>
                  <a:cubicBezTo>
                    <a:pt x="204184" y="410311"/>
                    <a:pt x="255365" y="734898"/>
                    <a:pt x="259556" y="753871"/>
                  </a:cubicBezTo>
                  <a:cubicBezTo>
                    <a:pt x="264001" y="774268"/>
                    <a:pt x="275304" y="776503"/>
                    <a:pt x="293338" y="778789"/>
                  </a:cubicBezTo>
                  <a:cubicBezTo>
                    <a:pt x="311245" y="780872"/>
                    <a:pt x="327247" y="753871"/>
                    <a:pt x="327247" y="753871"/>
                  </a:cubicBezTo>
                  <a:lnTo>
                    <a:pt x="293338" y="361150"/>
                  </a:lnTo>
                  <a:lnTo>
                    <a:pt x="284321" y="135509"/>
                  </a:lnTo>
                  <a:cubicBezTo>
                    <a:pt x="284321" y="135509"/>
                    <a:pt x="338423" y="304672"/>
                    <a:pt x="347567" y="322707"/>
                  </a:cubicBezTo>
                  <a:cubicBezTo>
                    <a:pt x="356584" y="340614"/>
                    <a:pt x="372332" y="354380"/>
                    <a:pt x="385921" y="347471"/>
                  </a:cubicBezTo>
                  <a:cubicBezTo>
                    <a:pt x="399383" y="340614"/>
                    <a:pt x="392652" y="318261"/>
                    <a:pt x="392652" y="318261"/>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6" name="Freeform 3"/>
            <p:cNvSpPr>
              <a:spLocks noChangeArrowheads="1"/>
            </p:cNvSpPr>
            <p:nvPr/>
          </p:nvSpPr>
          <p:spPr bwMode="auto">
            <a:xfrm>
              <a:off x="1719567" y="0"/>
              <a:ext cx="90446" cy="103523"/>
            </a:xfrm>
            <a:custGeom>
              <a:avLst/>
              <a:gdLst>
                <a:gd name="T0" fmla="*/ 19737 w 132333"/>
                <a:gd name="T1" fmla="*/ 10942 h 150367"/>
                <a:gd name="T2" fmla="*/ 10096 w 132333"/>
                <a:gd name="T3" fmla="*/ 0 h 150367"/>
                <a:gd name="T4" fmla="*/ 9641 w 132333"/>
                <a:gd name="T5" fmla="*/ 0 h 150367"/>
                <a:gd name="T6" fmla="*/ 0 w 132333"/>
                <a:gd name="T7" fmla="*/ 10942 h 150367"/>
                <a:gd name="T8" fmla="*/ 9641 w 132333"/>
                <a:gd name="T9" fmla="*/ 23258 h 150367"/>
                <a:gd name="T10" fmla="*/ 10096 w 132333"/>
                <a:gd name="T11" fmla="*/ 23258 h 150367"/>
                <a:gd name="T12" fmla="*/ 19737 w 132333"/>
                <a:gd name="T13" fmla="*/ 10942 h 150367"/>
                <a:gd name="T14" fmla="*/ 0 60000 65536"/>
                <a:gd name="T15" fmla="*/ 0 60000 65536"/>
                <a:gd name="T16" fmla="*/ 0 60000 65536"/>
                <a:gd name="T17" fmla="*/ 0 60000 65536"/>
                <a:gd name="T18" fmla="*/ 0 60000 65536"/>
                <a:gd name="T19" fmla="*/ 0 60000 65536"/>
                <a:gd name="T20" fmla="*/ 0 60000 65536"/>
                <a:gd name="T21" fmla="*/ 0 w 132333"/>
                <a:gd name="T22" fmla="*/ 0 h 150367"/>
                <a:gd name="T23" fmla="*/ 132333 w 132333"/>
                <a:gd name="T24" fmla="*/ 150367 h 150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333" h="150367">
                  <a:moveTo>
                    <a:pt x="132333" y="70739"/>
                  </a:moveTo>
                  <a:cubicBezTo>
                    <a:pt x="133858" y="9016"/>
                    <a:pt x="67690" y="0"/>
                    <a:pt x="67690" y="0"/>
                  </a:cubicBezTo>
                  <a:lnTo>
                    <a:pt x="64642" y="0"/>
                  </a:lnTo>
                  <a:cubicBezTo>
                    <a:pt x="64642" y="0"/>
                    <a:pt x="-1651" y="9016"/>
                    <a:pt x="0" y="70739"/>
                  </a:cubicBezTo>
                  <a:cubicBezTo>
                    <a:pt x="2920" y="102108"/>
                    <a:pt x="40639" y="150367"/>
                    <a:pt x="64642" y="150367"/>
                  </a:cubicBezTo>
                  <a:lnTo>
                    <a:pt x="67690" y="150367"/>
                  </a:lnTo>
                  <a:cubicBezTo>
                    <a:pt x="91694" y="150367"/>
                    <a:pt x="129413" y="102108"/>
                    <a:pt x="132333" y="70739"/>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7" name="Freeform 3"/>
            <p:cNvSpPr>
              <a:spLocks noChangeArrowheads="1"/>
            </p:cNvSpPr>
            <p:nvPr/>
          </p:nvSpPr>
          <p:spPr bwMode="auto">
            <a:xfrm>
              <a:off x="783503" y="118779"/>
              <a:ext cx="271339" cy="533959"/>
            </a:xfrm>
            <a:custGeom>
              <a:avLst/>
              <a:gdLst>
                <a:gd name="T0" fmla="*/ 60541 w 394382"/>
                <a:gd name="T1" fmla="*/ 48212 h 778814"/>
                <a:gd name="T2" fmla="*/ 48344 w 394382"/>
                <a:gd name="T3" fmla="*/ 4444 h 778814"/>
                <a:gd name="T4" fmla="*/ 42099 w 394382"/>
                <a:gd name="T5" fmla="*/ 0 h 778814"/>
                <a:gd name="T6" fmla="*/ 30645 w 394382"/>
                <a:gd name="T7" fmla="*/ 0 h 778814"/>
                <a:gd name="T8" fmla="*/ 30175 w 394382"/>
                <a:gd name="T9" fmla="*/ 0 h 778814"/>
                <a:gd name="T10" fmla="*/ 18702 w 394382"/>
                <a:gd name="T11" fmla="*/ 0 h 778814"/>
                <a:gd name="T12" fmla="*/ 12437 w 394382"/>
                <a:gd name="T13" fmla="*/ 4444 h 778814"/>
                <a:gd name="T14" fmla="*/ 259 w 394382"/>
                <a:gd name="T15" fmla="*/ 48212 h 778814"/>
                <a:gd name="T16" fmla="*/ 1297 w 394382"/>
                <a:gd name="T17" fmla="*/ 52643 h 778814"/>
                <a:gd name="T18" fmla="*/ 7229 w 394382"/>
                <a:gd name="T19" fmla="*/ 48885 h 778814"/>
                <a:gd name="T20" fmla="*/ 16941 w 394382"/>
                <a:gd name="T21" fmla="*/ 20528 h 778814"/>
                <a:gd name="T22" fmla="*/ 15570 w 394382"/>
                <a:gd name="T23" fmla="*/ 54713 h 778814"/>
                <a:gd name="T24" fmla="*/ 10362 w 394382"/>
                <a:gd name="T25" fmla="*/ 114205 h 778814"/>
                <a:gd name="T26" fmla="*/ 15570 w 394382"/>
                <a:gd name="T27" fmla="*/ 117979 h 778814"/>
                <a:gd name="T28" fmla="*/ 20758 w 394382"/>
                <a:gd name="T29" fmla="*/ 114205 h 778814"/>
                <a:gd name="T30" fmla="*/ 30410 w 394382"/>
                <a:gd name="T31" fmla="*/ 55483 h 778814"/>
                <a:gd name="T32" fmla="*/ 30273 w 394382"/>
                <a:gd name="T33" fmla="*/ 54713 h 778814"/>
                <a:gd name="T34" fmla="*/ 30528 w 394382"/>
                <a:gd name="T35" fmla="*/ 54713 h 778814"/>
                <a:gd name="T36" fmla="*/ 30410 w 394382"/>
                <a:gd name="T37" fmla="*/ 55483 h 778814"/>
                <a:gd name="T38" fmla="*/ 40004 w 394382"/>
                <a:gd name="T39" fmla="*/ 114205 h 778814"/>
                <a:gd name="T40" fmla="*/ 45211 w 394382"/>
                <a:gd name="T41" fmla="*/ 117979 h 778814"/>
                <a:gd name="T42" fmla="*/ 50459 w 394382"/>
                <a:gd name="T43" fmla="*/ 114205 h 778814"/>
                <a:gd name="T44" fmla="*/ 45211 w 394382"/>
                <a:gd name="T45" fmla="*/ 54713 h 778814"/>
                <a:gd name="T46" fmla="*/ 43821 w 394382"/>
                <a:gd name="T47" fmla="*/ 20528 h 778814"/>
                <a:gd name="T48" fmla="*/ 53591 w 394382"/>
                <a:gd name="T49" fmla="*/ 48885 h 778814"/>
                <a:gd name="T50" fmla="*/ 59484 w 394382"/>
                <a:gd name="T51" fmla="*/ 52643 h 778814"/>
                <a:gd name="T52" fmla="*/ 60541 w 394382"/>
                <a:gd name="T53" fmla="*/ 48212 h 77881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94382"/>
                <a:gd name="T82" fmla="*/ 0 h 778814"/>
                <a:gd name="T83" fmla="*/ 394382 w 394382"/>
                <a:gd name="T84" fmla="*/ 778814 h 77881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94382" h="778814">
                  <a:moveTo>
                    <a:pt x="392715" y="318262"/>
                  </a:moveTo>
                  <a:cubicBezTo>
                    <a:pt x="392715" y="318262"/>
                    <a:pt x="324897" y="56515"/>
                    <a:pt x="313594" y="29337"/>
                  </a:cubicBezTo>
                  <a:cubicBezTo>
                    <a:pt x="302418" y="2286"/>
                    <a:pt x="273081" y="0"/>
                    <a:pt x="273081" y="0"/>
                  </a:cubicBezTo>
                  <a:lnTo>
                    <a:pt x="198786" y="0"/>
                  </a:lnTo>
                  <a:lnTo>
                    <a:pt x="195738" y="0"/>
                  </a:lnTo>
                  <a:lnTo>
                    <a:pt x="121316" y="0"/>
                  </a:lnTo>
                  <a:cubicBezTo>
                    <a:pt x="121316" y="0"/>
                    <a:pt x="91852" y="2286"/>
                    <a:pt x="80676" y="29337"/>
                  </a:cubicBezTo>
                  <a:cubicBezTo>
                    <a:pt x="69246" y="56515"/>
                    <a:pt x="1682" y="318262"/>
                    <a:pt x="1682" y="318262"/>
                  </a:cubicBezTo>
                  <a:cubicBezTo>
                    <a:pt x="1682" y="318262"/>
                    <a:pt x="-5048" y="340741"/>
                    <a:pt x="8413" y="347510"/>
                  </a:cubicBezTo>
                  <a:cubicBezTo>
                    <a:pt x="22002" y="354406"/>
                    <a:pt x="37750" y="340741"/>
                    <a:pt x="46894" y="322707"/>
                  </a:cubicBezTo>
                  <a:cubicBezTo>
                    <a:pt x="55784" y="304673"/>
                    <a:pt x="109886" y="135509"/>
                    <a:pt x="109886" y="135509"/>
                  </a:cubicBezTo>
                  <a:lnTo>
                    <a:pt x="100996" y="361175"/>
                  </a:lnTo>
                  <a:lnTo>
                    <a:pt x="67214" y="753897"/>
                  </a:lnTo>
                  <a:cubicBezTo>
                    <a:pt x="67214" y="753897"/>
                    <a:pt x="82962" y="780897"/>
                    <a:pt x="100996" y="778814"/>
                  </a:cubicBezTo>
                  <a:cubicBezTo>
                    <a:pt x="119030" y="776528"/>
                    <a:pt x="130333" y="774293"/>
                    <a:pt x="134651" y="753897"/>
                  </a:cubicBezTo>
                  <a:cubicBezTo>
                    <a:pt x="138969" y="734923"/>
                    <a:pt x="190277" y="410337"/>
                    <a:pt x="197262" y="366255"/>
                  </a:cubicBezTo>
                  <a:cubicBezTo>
                    <a:pt x="196754" y="363029"/>
                    <a:pt x="196373" y="361175"/>
                    <a:pt x="196373" y="361175"/>
                  </a:cubicBezTo>
                  <a:lnTo>
                    <a:pt x="198024" y="361175"/>
                  </a:lnTo>
                  <a:cubicBezTo>
                    <a:pt x="198024" y="361175"/>
                    <a:pt x="197770" y="363029"/>
                    <a:pt x="197262" y="366255"/>
                  </a:cubicBezTo>
                  <a:cubicBezTo>
                    <a:pt x="204120" y="410337"/>
                    <a:pt x="255301" y="734923"/>
                    <a:pt x="259492" y="753897"/>
                  </a:cubicBezTo>
                  <a:cubicBezTo>
                    <a:pt x="264064" y="774293"/>
                    <a:pt x="275367" y="776528"/>
                    <a:pt x="293274" y="778814"/>
                  </a:cubicBezTo>
                  <a:cubicBezTo>
                    <a:pt x="311308" y="780897"/>
                    <a:pt x="327310" y="753897"/>
                    <a:pt x="327310" y="753897"/>
                  </a:cubicBezTo>
                  <a:lnTo>
                    <a:pt x="293274" y="361175"/>
                  </a:lnTo>
                  <a:lnTo>
                    <a:pt x="284257" y="135509"/>
                  </a:lnTo>
                  <a:cubicBezTo>
                    <a:pt x="284257" y="135509"/>
                    <a:pt x="338486" y="304673"/>
                    <a:pt x="347630" y="322707"/>
                  </a:cubicBezTo>
                  <a:cubicBezTo>
                    <a:pt x="356647" y="340741"/>
                    <a:pt x="372395" y="354406"/>
                    <a:pt x="385857" y="347510"/>
                  </a:cubicBezTo>
                  <a:cubicBezTo>
                    <a:pt x="399446" y="340741"/>
                    <a:pt x="392715" y="318262"/>
                    <a:pt x="392715" y="318262"/>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8" name="Freeform 3"/>
            <p:cNvSpPr>
              <a:spLocks noChangeArrowheads="1"/>
            </p:cNvSpPr>
            <p:nvPr/>
          </p:nvSpPr>
          <p:spPr bwMode="auto">
            <a:xfrm>
              <a:off x="871771" y="5449"/>
              <a:ext cx="91536" cy="103522"/>
            </a:xfrm>
            <a:custGeom>
              <a:avLst/>
              <a:gdLst>
                <a:gd name="T0" fmla="*/ 20874 w 132461"/>
                <a:gd name="T1" fmla="*/ 10941 h 150367"/>
                <a:gd name="T2" fmla="*/ 10667 w 132461"/>
                <a:gd name="T3" fmla="*/ 0 h 150367"/>
                <a:gd name="T4" fmla="*/ 10207 w 132461"/>
                <a:gd name="T5" fmla="*/ 0 h 150367"/>
                <a:gd name="T6" fmla="*/ 0 w 132461"/>
                <a:gd name="T7" fmla="*/ 10941 h 150367"/>
                <a:gd name="T8" fmla="*/ 10207 w 132461"/>
                <a:gd name="T9" fmla="*/ 23257 h 150367"/>
                <a:gd name="T10" fmla="*/ 10667 w 132461"/>
                <a:gd name="T11" fmla="*/ 23257 h 150367"/>
                <a:gd name="T12" fmla="*/ 20874 w 132461"/>
                <a:gd name="T13" fmla="*/ 10941 h 150367"/>
                <a:gd name="T14" fmla="*/ 0 60000 65536"/>
                <a:gd name="T15" fmla="*/ 0 60000 65536"/>
                <a:gd name="T16" fmla="*/ 0 60000 65536"/>
                <a:gd name="T17" fmla="*/ 0 60000 65536"/>
                <a:gd name="T18" fmla="*/ 0 60000 65536"/>
                <a:gd name="T19" fmla="*/ 0 60000 65536"/>
                <a:gd name="T20" fmla="*/ 0 60000 65536"/>
                <a:gd name="T21" fmla="*/ 0 w 132461"/>
                <a:gd name="T22" fmla="*/ 0 h 150367"/>
                <a:gd name="T23" fmla="*/ 132461 w 132461"/>
                <a:gd name="T24" fmla="*/ 150367 h 150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461" h="150367">
                  <a:moveTo>
                    <a:pt x="132460" y="70738"/>
                  </a:moveTo>
                  <a:cubicBezTo>
                    <a:pt x="133984" y="9016"/>
                    <a:pt x="67691" y="0"/>
                    <a:pt x="67691" y="0"/>
                  </a:cubicBezTo>
                  <a:lnTo>
                    <a:pt x="64769" y="0"/>
                  </a:lnTo>
                  <a:cubicBezTo>
                    <a:pt x="64769" y="0"/>
                    <a:pt x="-1524" y="9016"/>
                    <a:pt x="0" y="70738"/>
                  </a:cubicBezTo>
                  <a:cubicBezTo>
                    <a:pt x="3047" y="102234"/>
                    <a:pt x="40766" y="150367"/>
                    <a:pt x="64769" y="150367"/>
                  </a:cubicBezTo>
                  <a:lnTo>
                    <a:pt x="67691" y="150367"/>
                  </a:lnTo>
                  <a:cubicBezTo>
                    <a:pt x="91820" y="150367"/>
                    <a:pt x="129413" y="102234"/>
                    <a:pt x="132460" y="70738"/>
                  </a:cubicBezTo>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229" name="Freeform 3"/>
            <p:cNvSpPr>
              <a:spLocks noChangeArrowheads="1"/>
            </p:cNvSpPr>
            <p:nvPr/>
          </p:nvSpPr>
          <p:spPr bwMode="auto">
            <a:xfrm>
              <a:off x="119868" y="621136"/>
              <a:ext cx="2628388" cy="149291"/>
            </a:xfrm>
            <a:custGeom>
              <a:avLst/>
              <a:gdLst>
                <a:gd name="T0" fmla="*/ 968 w 3828859"/>
                <a:gd name="T1" fmla="*/ 16983 h 217608"/>
                <a:gd name="T2" fmla="*/ 582705 w 3828859"/>
                <a:gd name="T3" fmla="*/ 32107 h 217608"/>
                <a:gd name="T4" fmla="*/ 0 60000 65536"/>
                <a:gd name="T5" fmla="*/ 0 60000 65536"/>
                <a:gd name="T6" fmla="*/ 0 w 3828859"/>
                <a:gd name="T7" fmla="*/ 0 h 217608"/>
                <a:gd name="T8" fmla="*/ 3828859 w 3828859"/>
                <a:gd name="T9" fmla="*/ 217608 h 217608"/>
              </a:gdLst>
              <a:ahLst/>
              <a:cxnLst>
                <a:cxn ang="T4">
                  <a:pos x="T0" y="T1"/>
                </a:cxn>
                <a:cxn ang="T5">
                  <a:pos x="T2" y="T3"/>
                </a:cxn>
              </a:cxnLst>
              <a:rect l="T6" t="T7" r="T8" b="T9"/>
              <a:pathLst>
                <a:path w="3828859" h="217608">
                  <a:moveTo>
                    <a:pt x="6350" y="111741"/>
                  </a:moveTo>
                  <a:cubicBezTo>
                    <a:pt x="492061" y="61169"/>
                    <a:pt x="2727896" y="-145357"/>
                    <a:pt x="3822509" y="211258"/>
                  </a:cubicBezTo>
                </a:path>
              </a:pathLst>
            </a:custGeom>
            <a:noFill/>
            <a:ln w="12700" cap="flat" cmpd="sng">
              <a:solidFill>
                <a:srgbClr val="26262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30" name="Freeform 3"/>
            <p:cNvSpPr>
              <a:spLocks noChangeArrowheads="1"/>
            </p:cNvSpPr>
            <p:nvPr/>
          </p:nvSpPr>
          <p:spPr bwMode="auto">
            <a:xfrm>
              <a:off x="2819866" y="796581"/>
              <a:ext cx="1673799" cy="416270"/>
            </a:xfrm>
            <a:custGeom>
              <a:avLst/>
              <a:gdLst>
                <a:gd name="T0" fmla="*/ 966 w 2439289"/>
                <a:gd name="T1" fmla="*/ 969 h 606281"/>
                <a:gd name="T2" fmla="*/ 370111 w 2439289"/>
                <a:gd name="T3" fmla="*/ 90788 h 606281"/>
                <a:gd name="T4" fmla="*/ 0 60000 65536"/>
                <a:gd name="T5" fmla="*/ 0 60000 65536"/>
                <a:gd name="T6" fmla="*/ 0 w 2439289"/>
                <a:gd name="T7" fmla="*/ 0 h 606281"/>
                <a:gd name="T8" fmla="*/ 2439289 w 2439289"/>
                <a:gd name="T9" fmla="*/ 606281 h 606281"/>
              </a:gdLst>
              <a:ahLst/>
              <a:cxnLst>
                <a:cxn ang="T4">
                  <a:pos x="T0" y="T1"/>
                </a:cxn>
                <a:cxn ang="T5">
                  <a:pos x="T2" y="T3"/>
                </a:cxn>
              </a:cxnLst>
              <a:rect l="T6" t="T7" r="T8" b="T9"/>
              <a:pathLst>
                <a:path w="2439289" h="606281">
                  <a:moveTo>
                    <a:pt x="6350" y="6350"/>
                  </a:moveTo>
                  <a:cubicBezTo>
                    <a:pt x="1107313" y="392760"/>
                    <a:pt x="2087879" y="639242"/>
                    <a:pt x="2432938" y="595007"/>
                  </a:cubicBezTo>
                </a:path>
              </a:pathLst>
            </a:custGeom>
            <a:noFill/>
            <a:ln w="12700" cap="flat" cmpd="sng">
              <a:solidFill>
                <a:srgbClr val="262626"/>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31" name="Freeform 3"/>
            <p:cNvSpPr>
              <a:spLocks noChangeArrowheads="1"/>
            </p:cNvSpPr>
            <p:nvPr/>
          </p:nvSpPr>
          <p:spPr bwMode="auto">
            <a:xfrm>
              <a:off x="54486" y="699596"/>
              <a:ext cx="21794" cy="9808"/>
            </a:xfrm>
            <a:custGeom>
              <a:avLst/>
              <a:gdLst>
                <a:gd name="T0" fmla="*/ 997 w 31559"/>
                <a:gd name="T1" fmla="*/ 1072 h 14833"/>
                <a:gd name="T2" fmla="*/ 3959 w 31559"/>
                <a:gd name="T3" fmla="*/ 803 h 14833"/>
                <a:gd name="T4" fmla="*/ 0 60000 65536"/>
                <a:gd name="T5" fmla="*/ 0 60000 65536"/>
                <a:gd name="T6" fmla="*/ 0 w 31559"/>
                <a:gd name="T7" fmla="*/ 0 h 14833"/>
                <a:gd name="T8" fmla="*/ 31559 w 31559"/>
                <a:gd name="T9" fmla="*/ 14833 h 14833"/>
              </a:gdLst>
              <a:ahLst/>
              <a:cxnLst>
                <a:cxn ang="T4">
                  <a:pos x="T0" y="T1"/>
                </a:cxn>
                <a:cxn ang="T5">
                  <a:pos x="T2" y="T3"/>
                </a:cxn>
              </a:cxnLst>
              <a:rect l="T6" t="T7" r="T8" b="T9"/>
              <a:pathLst>
                <a:path w="31559" h="14833">
                  <a:moveTo>
                    <a:pt x="6350" y="8483"/>
                  </a:moveTo>
                  <a:cubicBezTo>
                    <a:pt x="6350" y="8483"/>
                    <a:pt x="12801" y="7721"/>
                    <a:pt x="25209" y="6350"/>
                  </a:cubicBezTo>
                </a:path>
              </a:pathLst>
            </a:custGeom>
            <a:solidFill>
              <a:schemeClr val="tx1"/>
            </a:solidFill>
            <a:ln w="12700" cap="flat" cmpd="sng">
              <a:solidFill>
                <a:srgbClr val="262626"/>
              </a:solidFill>
              <a:miter lim="800000"/>
              <a:headEnd/>
              <a:tailEnd/>
            </a:ln>
          </p:spPr>
          <p:txBody>
            <a:bodyPr anchor="ctr"/>
            <a:lstStyle/>
            <a:p>
              <a:endParaRPr lang="zh-CN" altLang="en-US"/>
            </a:p>
          </p:txBody>
        </p:sp>
        <p:sp>
          <p:nvSpPr>
            <p:cNvPr id="8232" name="Freeform 3"/>
            <p:cNvSpPr>
              <a:spLocks noChangeArrowheads="1"/>
            </p:cNvSpPr>
            <p:nvPr/>
          </p:nvSpPr>
          <p:spPr bwMode="auto">
            <a:xfrm>
              <a:off x="2763513" y="770427"/>
              <a:ext cx="33781" cy="17435"/>
            </a:xfrm>
            <a:custGeom>
              <a:avLst/>
              <a:gdLst>
                <a:gd name="T0" fmla="*/ 1000 w 48895"/>
                <a:gd name="T1" fmla="*/ 953 h 25476"/>
                <a:gd name="T2" fmla="*/ 3819 w 48895"/>
                <a:gd name="T3" fmla="*/ 1897 h 25476"/>
                <a:gd name="T4" fmla="*/ 6697 w 48895"/>
                <a:gd name="T5" fmla="*/ 2872 h 25476"/>
                <a:gd name="T6" fmla="*/ 0 60000 65536"/>
                <a:gd name="T7" fmla="*/ 0 60000 65536"/>
                <a:gd name="T8" fmla="*/ 0 60000 65536"/>
                <a:gd name="T9" fmla="*/ 0 w 48895"/>
                <a:gd name="T10" fmla="*/ 0 h 25476"/>
                <a:gd name="T11" fmla="*/ 48895 w 48895"/>
                <a:gd name="T12" fmla="*/ 25476 h 25476"/>
              </a:gdLst>
              <a:ahLst/>
              <a:cxnLst>
                <a:cxn ang="T6">
                  <a:pos x="T0" y="T1"/>
                </a:cxn>
                <a:cxn ang="T7">
                  <a:pos x="T2" y="T3"/>
                </a:cxn>
                <a:cxn ang="T8">
                  <a:pos x="T4" y="T5"/>
                </a:cxn>
              </a:cxnLst>
              <a:rect l="T9" t="T10" r="T11" b="T12"/>
              <a:pathLst>
                <a:path w="48895" h="25476">
                  <a:moveTo>
                    <a:pt x="6350" y="6350"/>
                  </a:moveTo>
                  <a:cubicBezTo>
                    <a:pt x="12446" y="8432"/>
                    <a:pt x="18414" y="10528"/>
                    <a:pt x="24257" y="12636"/>
                  </a:cubicBezTo>
                  <a:cubicBezTo>
                    <a:pt x="30352" y="14808"/>
                    <a:pt x="36448" y="16967"/>
                    <a:pt x="42545" y="19126"/>
                  </a:cubicBezTo>
                </a:path>
              </a:pathLst>
            </a:custGeom>
            <a:solidFill>
              <a:srgbClr val="DE4A21"/>
            </a:solidFill>
            <a:ln w="12700" cap="flat" cmpd="sng">
              <a:solidFill>
                <a:srgbClr val="262626"/>
              </a:solidFill>
              <a:miter lim="800000"/>
              <a:headEnd/>
              <a:tailEnd/>
            </a:ln>
          </p:spPr>
          <p:txBody>
            <a:bodyPr anchor="ctr"/>
            <a:lstStyle/>
            <a:p>
              <a:endParaRPr lang="zh-CN" altLang="en-US"/>
            </a:p>
          </p:txBody>
        </p:sp>
        <p:sp>
          <p:nvSpPr>
            <p:cNvPr id="8233" name="Freeform 3"/>
            <p:cNvSpPr>
              <a:spLocks noChangeArrowheads="1"/>
            </p:cNvSpPr>
            <p:nvPr/>
          </p:nvSpPr>
          <p:spPr bwMode="auto">
            <a:xfrm>
              <a:off x="4511101" y="1192146"/>
              <a:ext cx="21794" cy="13077"/>
            </a:xfrm>
            <a:custGeom>
              <a:avLst/>
              <a:gdLst>
                <a:gd name="T0" fmla="*/ 1007 w 31496"/>
                <a:gd name="T1" fmla="*/ 2503 h 17691"/>
                <a:gd name="T2" fmla="*/ 3989 w 31496"/>
                <a:gd name="T3" fmla="*/ 1402 h 17691"/>
                <a:gd name="T4" fmla="*/ 0 60000 65536"/>
                <a:gd name="T5" fmla="*/ 0 60000 65536"/>
                <a:gd name="T6" fmla="*/ 0 w 31496"/>
                <a:gd name="T7" fmla="*/ 0 h 17691"/>
                <a:gd name="T8" fmla="*/ 31496 w 31496"/>
                <a:gd name="T9" fmla="*/ 17691 h 17691"/>
              </a:gdLst>
              <a:ahLst/>
              <a:cxnLst>
                <a:cxn ang="T4">
                  <a:pos x="T0" y="T1"/>
                </a:cxn>
                <a:cxn ang="T5">
                  <a:pos x="T2" y="T3"/>
                </a:cxn>
              </a:cxnLst>
              <a:rect l="T6" t="T7" r="T8" b="T9"/>
              <a:pathLst>
                <a:path w="31496" h="17691">
                  <a:moveTo>
                    <a:pt x="6350" y="11341"/>
                  </a:moveTo>
                  <a:cubicBezTo>
                    <a:pt x="12953" y="9828"/>
                    <a:pt x="19177" y="8166"/>
                    <a:pt x="25145" y="6350"/>
                  </a:cubicBezTo>
                </a:path>
              </a:pathLst>
            </a:custGeom>
            <a:solidFill>
              <a:srgbClr val="DE4A21"/>
            </a:solidFill>
            <a:ln w="12700" cap="flat" cmpd="sng">
              <a:solidFill>
                <a:srgbClr val="262626"/>
              </a:solidFill>
              <a:miter lim="800000"/>
              <a:headEnd/>
              <a:tailEnd/>
            </a:ln>
          </p:spPr>
          <p:txBody>
            <a:bodyPr anchor="ctr"/>
            <a:lstStyle/>
            <a:p>
              <a:endParaRPr lang="zh-CN" altLang="en-US"/>
            </a:p>
          </p:txBody>
        </p:sp>
      </p:grpSp>
      <p:grpSp>
        <p:nvGrpSpPr>
          <p:cNvPr id="10266" name="Group 26"/>
          <p:cNvGrpSpPr>
            <a:grpSpLocks/>
          </p:cNvGrpSpPr>
          <p:nvPr/>
        </p:nvGrpSpPr>
        <p:grpSpPr bwMode="auto">
          <a:xfrm>
            <a:off x="5795963" y="825500"/>
            <a:ext cx="2757487" cy="4832350"/>
            <a:chOff x="0" y="0"/>
            <a:chExt cx="2757979" cy="4832378"/>
          </a:xfrm>
        </p:grpSpPr>
        <p:grpSp>
          <p:nvGrpSpPr>
            <p:cNvPr id="8204" name="Group 27"/>
            <p:cNvGrpSpPr>
              <a:grpSpLocks/>
            </p:cNvGrpSpPr>
            <p:nvPr/>
          </p:nvGrpSpPr>
          <p:grpSpPr bwMode="auto">
            <a:xfrm>
              <a:off x="0" y="0"/>
              <a:ext cx="2757979" cy="4832378"/>
              <a:chOff x="0" y="0"/>
              <a:chExt cx="2757979" cy="4832378"/>
            </a:xfrm>
          </p:grpSpPr>
          <p:grpSp>
            <p:nvGrpSpPr>
              <p:cNvPr id="8206" name="Group 28"/>
              <p:cNvGrpSpPr>
                <a:grpSpLocks/>
              </p:cNvGrpSpPr>
              <p:nvPr/>
            </p:nvGrpSpPr>
            <p:grpSpPr bwMode="auto">
              <a:xfrm>
                <a:off x="0" y="0"/>
                <a:ext cx="2757979" cy="4832378"/>
                <a:chOff x="0" y="0"/>
                <a:chExt cx="2110942" cy="3698676"/>
              </a:xfrm>
            </p:grpSpPr>
            <p:sp>
              <p:nvSpPr>
                <p:cNvPr id="8210" name="圆角矩形 109"/>
                <p:cNvSpPr>
                  <a:spLocks noChangeArrowheads="1"/>
                </p:cNvSpPr>
                <p:nvPr/>
              </p:nvSpPr>
              <p:spPr bwMode="auto">
                <a:xfrm>
                  <a:off x="22710" y="21602"/>
                  <a:ext cx="2088232" cy="3677074"/>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1" name="矩形 110"/>
                <p:cNvSpPr>
                  <a:spLocks noChangeArrowheads="1"/>
                </p:cNvSpPr>
                <p:nvPr/>
              </p:nvSpPr>
              <p:spPr bwMode="auto">
                <a:xfrm>
                  <a:off x="1534878" y="0"/>
                  <a:ext cx="288032" cy="7200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2" name="矩形 111"/>
                <p:cNvSpPr>
                  <a:spLocks noChangeArrowheads="1"/>
                </p:cNvSpPr>
                <p:nvPr/>
              </p:nvSpPr>
              <p:spPr bwMode="auto">
                <a:xfrm>
                  <a:off x="0" y="618204"/>
                  <a:ext cx="72008" cy="126016"/>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3" name="矩形 112"/>
                <p:cNvSpPr>
                  <a:spLocks noChangeArrowheads="1"/>
                </p:cNvSpPr>
                <p:nvPr/>
              </p:nvSpPr>
              <p:spPr bwMode="auto">
                <a:xfrm>
                  <a:off x="0" y="896620"/>
                  <a:ext cx="72008" cy="126016"/>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14" name="矩形 113"/>
                <p:cNvSpPr>
                  <a:spLocks noChangeArrowheads="1"/>
                </p:cNvSpPr>
                <p:nvPr/>
              </p:nvSpPr>
              <p:spPr bwMode="auto">
                <a:xfrm>
                  <a:off x="0" y="1173730"/>
                  <a:ext cx="72008" cy="126016"/>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8207" name="矩形 10"/>
              <p:cNvSpPr>
                <a:spLocks noChangeArrowheads="1"/>
              </p:cNvSpPr>
              <p:nvPr/>
            </p:nvSpPr>
            <p:spPr bwMode="auto">
              <a:xfrm>
                <a:off x="217830" y="807693"/>
                <a:ext cx="2351990" cy="3642270"/>
              </a:xfrm>
              <a:prstGeom prst="rect">
                <a:avLst/>
              </a:prstGeom>
              <a:solidFill>
                <a:schemeClr val="bg1"/>
              </a:solidFill>
              <a:ln w="25400">
                <a:solidFill>
                  <a:schemeClr val="tx1"/>
                </a:solidFill>
                <a:miter lim="800000"/>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08" name="椭圆 11"/>
              <p:cNvSpPr>
                <a:spLocks noChangeArrowheads="1"/>
              </p:cNvSpPr>
              <p:nvPr/>
            </p:nvSpPr>
            <p:spPr bwMode="auto">
              <a:xfrm>
                <a:off x="1429106" y="310462"/>
                <a:ext cx="23517" cy="23517"/>
              </a:xfrm>
              <a:prstGeom prst="ellipse">
                <a:avLst/>
              </a:prstGeom>
              <a:solidFill>
                <a:schemeClr val="bg1"/>
              </a:solidFill>
              <a:ln w="25400">
                <a:solidFill>
                  <a:schemeClr val="bg1"/>
                </a:solidFill>
                <a:round/>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8209" name="圆角矩形 12"/>
              <p:cNvSpPr>
                <a:spLocks noChangeArrowheads="1"/>
              </p:cNvSpPr>
              <p:nvPr/>
            </p:nvSpPr>
            <p:spPr bwMode="auto">
              <a:xfrm>
                <a:off x="1158626" y="498621"/>
                <a:ext cx="564478" cy="23517"/>
              </a:xfrm>
              <a:prstGeom prst="roundRect">
                <a:avLst>
                  <a:gd name="adj" fmla="val 16667"/>
                </a:avLst>
              </a:prstGeom>
              <a:solidFill>
                <a:schemeClr val="bg1"/>
              </a:solidFill>
              <a:ln w="25400">
                <a:solidFill>
                  <a:schemeClr val="bg1"/>
                </a:solidFill>
                <a:round/>
                <a:headEnd/>
                <a:tailEnd/>
              </a:ln>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pic>
          <p:nvPicPr>
            <p:cNvPr id="820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b="7079"/>
            <a:stretch>
              <a:fillRect/>
            </a:stretch>
          </p:blipFill>
          <p:spPr bwMode="auto">
            <a:xfrm>
              <a:off x="288032" y="1282536"/>
              <a:ext cx="2184341"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01" name="Group 38"/>
          <p:cNvGrpSpPr>
            <a:grpSpLocks/>
          </p:cNvGrpSpPr>
          <p:nvPr/>
        </p:nvGrpSpPr>
        <p:grpSpPr bwMode="auto">
          <a:xfrm>
            <a:off x="-85725" y="144463"/>
            <a:ext cx="3387725" cy="506412"/>
            <a:chOff x="0" y="0"/>
            <a:chExt cx="3390042" cy="506308"/>
          </a:xfrm>
        </p:grpSpPr>
        <p:sp>
          <p:nvSpPr>
            <p:cNvPr id="8202" name="TextBox 44"/>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8203" name="平行四边形 45"/>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gr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10266"/>
                                        </p:tgtEl>
                                        <p:attrNameLst>
                                          <p:attrName>style.visibility</p:attrName>
                                        </p:attrNameLst>
                                      </p:cBhvr>
                                      <p:to>
                                        <p:strVal val="visible"/>
                                      </p:to>
                                    </p:set>
                                    <p:anim calcmode="lin" valueType="num">
                                      <p:cBhvr>
                                        <p:cTn id="7" dur="500" fill="hold"/>
                                        <p:tgtEl>
                                          <p:spTgt spid="10266"/>
                                        </p:tgtEl>
                                        <p:attrNameLst>
                                          <p:attrName>ppt_x</p:attrName>
                                        </p:attrNameLst>
                                      </p:cBhvr>
                                      <p:tavLst>
                                        <p:tav tm="0">
                                          <p:val>
                                            <p:strVal val="#ppt_x"/>
                                          </p:val>
                                        </p:tav>
                                        <p:tav tm="100000">
                                          <p:val>
                                            <p:strVal val="#ppt_x"/>
                                          </p:val>
                                        </p:tav>
                                      </p:tavLst>
                                    </p:anim>
                                    <p:anim calcmode="lin" valueType="num">
                                      <p:cBhvr>
                                        <p:cTn id="8" dur="500" fill="hold"/>
                                        <p:tgtEl>
                                          <p:spTgt spid="1026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245"/>
                                        </p:tgtEl>
                                        <p:attrNameLst>
                                          <p:attrName>style.visibility</p:attrName>
                                        </p:attrNameLst>
                                      </p:cBhvr>
                                      <p:to>
                                        <p:strVal val="visible"/>
                                      </p:to>
                                    </p:set>
                                    <p:anim calcmode="lin" valueType="num">
                                      <p:cBhvr>
                                        <p:cTn id="12" dur="500" fill="hold"/>
                                        <p:tgtEl>
                                          <p:spTgt spid="1024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245"/>
                                        </p:tgtEl>
                                        <p:attrNameLst>
                                          <p:attrName>ppt_y</p:attrName>
                                        </p:attrNameLst>
                                      </p:cBhvr>
                                      <p:tavLst>
                                        <p:tav tm="0">
                                          <p:val>
                                            <p:strVal val="#ppt_y"/>
                                          </p:val>
                                        </p:tav>
                                        <p:tav tm="100000">
                                          <p:val>
                                            <p:strVal val="#ppt_y"/>
                                          </p:val>
                                        </p:tav>
                                      </p:tavLst>
                                    </p:anim>
                                    <p:anim calcmode="lin" valueType="num">
                                      <p:cBhvr>
                                        <p:cTn id="14" dur="500" fill="hold"/>
                                        <p:tgtEl>
                                          <p:spTgt spid="1024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245"/>
                                        </p:tgtEl>
                                        <p:attrNameLst>
                                          <p:attrName>ppt_w</p:attrName>
                                        </p:attrNameLst>
                                      </p:cBhvr>
                                      <p:tavLst>
                                        <p:tav tm="0">
                                          <p:val>
                                            <p:strVal val="#ppt_w/10"/>
                                          </p:val>
                                        </p:tav>
                                        <p:tav tm="50000">
                                          <p:val>
                                            <p:strVal val="#ppt_w+.01"/>
                                          </p:val>
                                        </p:tav>
                                        <p:tav tm="100000">
                                          <p:val>
                                            <p:strVal val="#ppt_w"/>
                                          </p:val>
                                        </p:tav>
                                      </p:tavLst>
                                    </p:anim>
                                    <p:animEffect>
                                      <p:cBhvr>
                                        <p:cTn id="16" dur="500" tmFilter="0,0; .5, 1; 1, 1"/>
                                        <p:tgtEl>
                                          <p:spTgt spid="10245"/>
                                        </p:tgtEl>
                                      </p:cBhvr>
                                    </p:animEffect>
                                  </p:childTnLst>
                                </p:cTn>
                              </p:par>
                            </p:childTnLst>
                          </p:cTn>
                        </p:par>
                        <p:par>
                          <p:cTn id="17" fill="hold" nodeType="afterGroup">
                            <p:stCondLst>
                              <p:cond delay="1150"/>
                            </p:stCondLst>
                            <p:childTnLst>
                              <p:par>
                                <p:cTn id="18" presetID="41" presetClass="entr" presetSubtype="0" fill="hold" grpId="0" nodeType="afterEffect">
                                  <p:stCondLst>
                                    <p:cond delay="0"/>
                                  </p:stCondLst>
                                  <p:iterate type="lt">
                                    <p:tmPct val="1818"/>
                                  </p:iterate>
                                  <p:childTnLst>
                                    <p:set>
                                      <p:cBhvr>
                                        <p:cTn id="19" dur="1" fill="hold">
                                          <p:stCondLst>
                                            <p:cond delay="0"/>
                                          </p:stCondLst>
                                        </p:cTn>
                                        <p:tgtEl>
                                          <p:spTgt spid="10244"/>
                                        </p:tgtEl>
                                        <p:attrNameLst>
                                          <p:attrName>style.visibility</p:attrName>
                                        </p:attrNameLst>
                                      </p:cBhvr>
                                      <p:to>
                                        <p:strVal val="visible"/>
                                      </p:to>
                                    </p:set>
                                    <p:anim calcmode="lin" valueType="num">
                                      <p:cBhvr>
                                        <p:cTn id="20"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244"/>
                                        </p:tgtEl>
                                        <p:attrNameLst>
                                          <p:attrName>ppt_y</p:attrName>
                                        </p:attrNameLst>
                                      </p:cBhvr>
                                      <p:tavLst>
                                        <p:tav tm="0">
                                          <p:val>
                                            <p:strVal val="#ppt_y"/>
                                          </p:val>
                                        </p:tav>
                                        <p:tav tm="100000">
                                          <p:val>
                                            <p:strVal val="#ppt_y"/>
                                          </p:val>
                                        </p:tav>
                                      </p:tavLst>
                                    </p:anim>
                                    <p:anim calcmode="lin" valueType="num">
                                      <p:cBhvr>
                                        <p:cTn id="22"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244"/>
                                        </p:tgtEl>
                                        <p:attrNameLst>
                                          <p:attrName>ppt_w</p:attrName>
                                        </p:attrNameLst>
                                      </p:cBhvr>
                                      <p:tavLst>
                                        <p:tav tm="0">
                                          <p:val>
                                            <p:strVal val="#ppt_w/10"/>
                                          </p:val>
                                        </p:tav>
                                        <p:tav tm="50000">
                                          <p:val>
                                            <p:strVal val="#ppt_w+.01"/>
                                          </p:val>
                                        </p:tav>
                                        <p:tav tm="100000">
                                          <p:val>
                                            <p:strVal val="#ppt_w"/>
                                          </p:val>
                                        </p:tav>
                                      </p:tavLst>
                                    </p:anim>
                                    <p:animEffect>
                                      <p:cBhvr>
                                        <p:cTn id="24" dur="500" tmFilter="0,0; .5, 1; 1, 1"/>
                                        <p:tgtEl>
                                          <p:spTgt spid="10244"/>
                                        </p:tgtEl>
                                      </p:cBhvr>
                                    </p:animEffect>
                                  </p:childTnLst>
                                </p:cTn>
                              </p:par>
                            </p:childTnLst>
                          </p:cTn>
                        </p:par>
                        <p:par>
                          <p:cTn id="25" fill="hold" nodeType="afterGroup">
                            <p:stCondLst>
                              <p:cond delay="2350"/>
                            </p:stCondLst>
                            <p:childTnLst>
                              <p:par>
                                <p:cTn id="26" presetID="2" presetClass="entr" presetSubtype="4" fill="hold" nodeType="afterEffect">
                                  <p:stCondLst>
                                    <p:cond delay="0"/>
                                  </p:stCondLst>
                                  <p:childTnLst>
                                    <p:set>
                                      <p:cBhvr>
                                        <p:cTn id="27" dur="1" fill="hold">
                                          <p:stCondLst>
                                            <p:cond delay="0"/>
                                          </p:stCondLst>
                                        </p:cTn>
                                        <p:tgtEl>
                                          <p:spTgt spid="10246"/>
                                        </p:tgtEl>
                                        <p:attrNameLst>
                                          <p:attrName>style.visibility</p:attrName>
                                        </p:attrNameLst>
                                      </p:cBhvr>
                                      <p:to>
                                        <p:strVal val="visible"/>
                                      </p:to>
                                    </p:set>
                                    <p:anim calcmode="lin" valueType="num">
                                      <p:cBhvr>
                                        <p:cTn id="28" dur="500" fill="hold"/>
                                        <p:tgtEl>
                                          <p:spTgt spid="10246"/>
                                        </p:tgtEl>
                                        <p:attrNameLst>
                                          <p:attrName>ppt_x</p:attrName>
                                        </p:attrNameLst>
                                      </p:cBhvr>
                                      <p:tavLst>
                                        <p:tav tm="0">
                                          <p:val>
                                            <p:strVal val="#ppt_x"/>
                                          </p:val>
                                        </p:tav>
                                        <p:tav tm="100000">
                                          <p:val>
                                            <p:strVal val="#ppt_x"/>
                                          </p:val>
                                        </p:tav>
                                      </p:tavLst>
                                    </p:anim>
                                    <p:anim calcmode="lin" valueType="num">
                                      <p:cBhvr>
                                        <p:cTn id="29"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bldLvl="0" autoUpdateAnimBg="0"/>
      <p:bldP spid="10245"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3598407D-00FB-4AED-A9F0-1FCCB9A7C3AD}" type="slidenum">
              <a:rPr lang="zh-CN" altLang="en-US" smtClean="0">
                <a:solidFill>
                  <a:srgbClr val="898989"/>
                </a:solidFill>
              </a:rPr>
              <a:pPr eaLnBrk="1" hangingPunct="1"/>
              <a:t>8</a:t>
            </a:fld>
            <a:endParaRPr lang="zh-CN" altLang="en-US" sz="1800" smtClean="0"/>
          </a:p>
        </p:txBody>
      </p:sp>
      <p:sp>
        <p:nvSpPr>
          <p:cNvPr id="9219"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9220"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9221" name="Group 4"/>
          <p:cNvGrpSpPr>
            <a:grpSpLocks/>
          </p:cNvGrpSpPr>
          <p:nvPr/>
        </p:nvGrpSpPr>
        <p:grpSpPr bwMode="auto">
          <a:xfrm>
            <a:off x="-85725" y="144463"/>
            <a:ext cx="3387725" cy="506412"/>
            <a:chOff x="0" y="0"/>
            <a:chExt cx="3390042" cy="506308"/>
          </a:xfrm>
        </p:grpSpPr>
        <p:sp>
          <p:nvSpPr>
            <p:cNvPr id="9231"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9232"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sp>
        <p:nvSpPr>
          <p:cNvPr id="11271" name="等腰三角形 6"/>
          <p:cNvSpPr>
            <a:spLocks noChangeArrowheads="1"/>
          </p:cNvSpPr>
          <p:nvPr/>
        </p:nvSpPr>
        <p:spPr bwMode="auto">
          <a:xfrm rot="13616235" flipH="1">
            <a:off x="3664744" y="21431"/>
            <a:ext cx="5197475" cy="9434513"/>
          </a:xfrm>
          <a:custGeom>
            <a:avLst/>
            <a:gdLst>
              <a:gd name="T0" fmla="*/ 2440351 w 4894545"/>
              <a:gd name="T1" fmla="*/ 11184792 h 8914220"/>
              <a:gd name="T2" fmla="*/ 2696031 w 4894545"/>
              <a:gd name="T3" fmla="*/ 7493568 h 8914220"/>
              <a:gd name="T4" fmla="*/ 910513 w 4894545"/>
              <a:gd name="T5" fmla="*/ 7009440 h 8914220"/>
              <a:gd name="T6" fmla="*/ 1527008 w 4894545"/>
              <a:gd name="T7" fmla="*/ 4969218 h 8914220"/>
              <a:gd name="T8" fmla="*/ 0 w 4894545"/>
              <a:gd name="T9" fmla="*/ 4969218 h 8914220"/>
              <a:gd name="T10" fmla="*/ 152275 w 4894545"/>
              <a:gd name="T11" fmla="*/ 0 h 8914220"/>
              <a:gd name="T12" fmla="*/ 4852628 w 4894545"/>
              <a:gd name="T13" fmla="*/ 4969218 h 8914220"/>
              <a:gd name="T14" fmla="*/ 3446279 w 4894545"/>
              <a:gd name="T15" fmla="*/ 4969218 h 8914220"/>
              <a:gd name="T16" fmla="*/ 6223471 w 4894545"/>
              <a:gd name="T17" fmla="*/ 7901599 h 8914220"/>
              <a:gd name="T18" fmla="*/ 2440351 w 4894545"/>
              <a:gd name="T19" fmla="*/ 11184792 h 89142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94545"/>
              <a:gd name="T31" fmla="*/ 0 h 8914220"/>
              <a:gd name="T32" fmla="*/ 4894545 w 4894545"/>
              <a:gd name="T33" fmla="*/ 8914220 h 89142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94545" h="8914220">
                <a:moveTo>
                  <a:pt x="1919251" y="8914220"/>
                </a:moveTo>
                <a:lnTo>
                  <a:pt x="2120336" y="5972334"/>
                </a:lnTo>
                <a:lnTo>
                  <a:pt x="716087" y="5586487"/>
                </a:lnTo>
                <a:lnTo>
                  <a:pt x="1200939" y="3960440"/>
                </a:lnTo>
                <a:lnTo>
                  <a:pt x="0" y="3960440"/>
                </a:lnTo>
                <a:lnTo>
                  <a:pt x="119759" y="0"/>
                </a:lnTo>
                <a:lnTo>
                  <a:pt x="3816424" y="3960440"/>
                </a:lnTo>
                <a:lnTo>
                  <a:pt x="2710380" y="3960440"/>
                </a:lnTo>
                <a:lnTo>
                  <a:pt x="4894545" y="6297533"/>
                </a:lnTo>
                <a:lnTo>
                  <a:pt x="1919251" y="891422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2" name="TextBox 7"/>
          <p:cNvSpPr>
            <a:spLocks noChangeArrowheads="1"/>
          </p:cNvSpPr>
          <p:nvPr/>
        </p:nvSpPr>
        <p:spPr bwMode="auto">
          <a:xfrm>
            <a:off x="6819900" y="3508375"/>
            <a:ext cx="18002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4800">
                <a:solidFill>
                  <a:schemeClr val="bg1"/>
                </a:solidFill>
                <a:latin typeface="时尚中黑简体" pitchFamily="2" charset="-122"/>
                <a:ea typeface="时尚中黑简体" pitchFamily="2" charset="-122"/>
              </a:rPr>
              <a:t>Time</a:t>
            </a:r>
            <a:endParaRPr lang="zh-CN" altLang="en-US" sz="4800">
              <a:solidFill>
                <a:schemeClr val="bg1"/>
              </a:solidFill>
              <a:latin typeface="时尚中黑简体" pitchFamily="2" charset="-122"/>
              <a:ea typeface="时尚中黑简体" pitchFamily="2" charset="-122"/>
            </a:endParaRPr>
          </a:p>
        </p:txBody>
      </p:sp>
      <p:sp>
        <p:nvSpPr>
          <p:cNvPr id="11273" name="TextBox 8"/>
          <p:cNvSpPr>
            <a:spLocks noChangeArrowheads="1"/>
          </p:cNvSpPr>
          <p:nvPr/>
        </p:nvSpPr>
        <p:spPr bwMode="auto">
          <a:xfrm>
            <a:off x="495300" y="1711325"/>
            <a:ext cx="47974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chemeClr val="bg1"/>
                </a:solidFill>
                <a:latin typeface="时尚中黑简体" pitchFamily="2" charset="-122"/>
                <a:ea typeface="时尚中黑简体" pitchFamily="2" charset="-122"/>
              </a:rPr>
              <a:t>              既可以是用来放置各种实物的实际的文件夹或者篮子，也需要有用来记录各种事项的纸张或</a:t>
            </a:r>
            <a:r>
              <a:rPr lang="en-US" altLang="zh-CN" sz="1600">
                <a:solidFill>
                  <a:schemeClr val="bg1"/>
                </a:solidFill>
                <a:latin typeface="时尚中黑简体" pitchFamily="2" charset="-122"/>
                <a:ea typeface="时尚中黑简体" pitchFamily="2" charset="-122"/>
              </a:rPr>
              <a:t>PDA</a:t>
            </a:r>
            <a:r>
              <a:rPr lang="zh-CN" altLang="en-US" sz="1600">
                <a:solidFill>
                  <a:schemeClr val="bg1"/>
                </a:solidFill>
                <a:latin typeface="时尚中黑简体" pitchFamily="2" charset="-122"/>
                <a:ea typeface="时尚中黑简体" pitchFamily="2" charset="-122"/>
              </a:rPr>
              <a:t>。收集的关键在于把一切赶出你的大脑，记录下所有的工作。</a:t>
            </a:r>
            <a:endParaRPr lang="zh-CN" altLang="en-US"/>
          </a:p>
        </p:txBody>
      </p:sp>
      <p:sp>
        <p:nvSpPr>
          <p:cNvPr id="11274" name="TextBox 9"/>
          <p:cNvSpPr>
            <a:spLocks noChangeArrowheads="1"/>
          </p:cNvSpPr>
          <p:nvPr/>
        </p:nvSpPr>
        <p:spPr bwMode="auto">
          <a:xfrm>
            <a:off x="6264275" y="4310063"/>
            <a:ext cx="3060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4800">
                <a:solidFill>
                  <a:schemeClr val="bg1"/>
                </a:solidFill>
                <a:latin typeface="时尚中黑简体" pitchFamily="2" charset="-122"/>
                <a:ea typeface="时尚中黑简体" pitchFamily="2" charset="-122"/>
              </a:rPr>
              <a:t>65286,12</a:t>
            </a:r>
            <a:endParaRPr lang="zh-CN" altLang="en-US" sz="4800">
              <a:solidFill>
                <a:schemeClr val="bg1"/>
              </a:solidFill>
              <a:latin typeface="时尚中黑简体" pitchFamily="2" charset="-122"/>
              <a:ea typeface="时尚中黑简体" pitchFamily="2" charset="-122"/>
            </a:endParaRPr>
          </a:p>
        </p:txBody>
      </p:sp>
      <p:sp>
        <p:nvSpPr>
          <p:cNvPr id="11275" name="矩形 10"/>
          <p:cNvSpPr>
            <a:spLocks noChangeArrowheads="1"/>
          </p:cNvSpPr>
          <p:nvPr/>
        </p:nvSpPr>
        <p:spPr bwMode="auto">
          <a:xfrm>
            <a:off x="501650" y="1276350"/>
            <a:ext cx="1584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4800" b="1">
                <a:solidFill>
                  <a:schemeClr val="bg1"/>
                </a:solidFill>
                <a:latin typeface="时尚中黑简体" pitchFamily="2" charset="-122"/>
                <a:ea typeface="时尚中黑简体" pitchFamily="2" charset="-122"/>
                <a:sym typeface="时尚中黑简体" pitchFamily="2" charset="-122"/>
              </a:rPr>
              <a:t>Inbox </a:t>
            </a:r>
            <a:endParaRPr lang="zh-CN" altLang="en-US" sz="4800" b="1">
              <a:solidFill>
                <a:schemeClr val="bg1"/>
              </a:solidFill>
              <a:latin typeface="时尚中黑简体" pitchFamily="2" charset="-122"/>
              <a:ea typeface="时尚中黑简体" pitchFamily="2" charset="-122"/>
              <a:sym typeface="时尚中黑简体" pitchFamily="2" charset="-122"/>
            </a:endParaRPr>
          </a:p>
        </p:txBody>
      </p:sp>
      <p:grpSp>
        <p:nvGrpSpPr>
          <p:cNvPr id="11276" name="Group 12"/>
          <p:cNvGrpSpPr>
            <a:grpSpLocks/>
          </p:cNvGrpSpPr>
          <p:nvPr/>
        </p:nvGrpSpPr>
        <p:grpSpPr bwMode="auto">
          <a:xfrm>
            <a:off x="5919788" y="1836738"/>
            <a:ext cx="1344612" cy="538162"/>
            <a:chOff x="0" y="0"/>
            <a:chExt cx="1344724" cy="538609"/>
          </a:xfrm>
        </p:grpSpPr>
        <p:sp>
          <p:nvSpPr>
            <p:cNvPr id="9229" name="直接连接符 12"/>
            <p:cNvSpPr>
              <a:spLocks noChangeShapeType="1"/>
            </p:cNvSpPr>
            <p:nvPr/>
          </p:nvSpPr>
          <p:spPr bwMode="auto">
            <a:xfrm flipV="1">
              <a:off x="0" y="0"/>
              <a:ext cx="457200" cy="538609"/>
            </a:xfrm>
            <a:prstGeom prst="line">
              <a:avLst/>
            </a:prstGeom>
            <a:noFill/>
            <a:ln w="381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30" name="直接连接符 13"/>
            <p:cNvSpPr>
              <a:spLocks noChangeShapeType="1"/>
            </p:cNvSpPr>
            <p:nvPr/>
          </p:nvSpPr>
          <p:spPr bwMode="auto">
            <a:xfrm>
              <a:off x="457200" y="0"/>
              <a:ext cx="887524" cy="1"/>
            </a:xfrm>
            <a:prstGeom prst="line">
              <a:avLst/>
            </a:prstGeom>
            <a:noFill/>
            <a:ln w="38100">
              <a:solidFill>
                <a:srgbClr val="2626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79" name="矩形 14"/>
          <p:cNvSpPr>
            <a:spLocks noChangeArrowheads="1"/>
          </p:cNvSpPr>
          <p:nvPr/>
        </p:nvSpPr>
        <p:spPr bwMode="auto">
          <a:xfrm>
            <a:off x="6419850" y="1238250"/>
            <a:ext cx="920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itchFamily="34" charset="0"/>
              <a:buNone/>
            </a:pPr>
            <a:r>
              <a:rPr lang="en-US" altLang="zh-CN" sz="3200">
                <a:solidFill>
                  <a:schemeClr val="bg1"/>
                </a:solidFill>
                <a:latin typeface="时尚中黑简体" pitchFamily="2" charset="-122"/>
                <a:ea typeface="时尚中黑简体" pitchFamily="2" charset="-122"/>
                <a:sym typeface="时尚中黑简体" pitchFamily="2" charset="-122"/>
              </a:rPr>
              <a:t>50%</a:t>
            </a:r>
            <a:endParaRPr lang="zh-CN" altLang="en-US" sz="4800">
              <a:solidFill>
                <a:schemeClr val="bg1"/>
              </a:solidFill>
              <a:latin typeface="时尚中黑简体" pitchFamily="2" charset="-122"/>
              <a:ea typeface="时尚中黑简体" pitchFamily="2" charset="-122"/>
              <a:sym typeface="时尚中黑简体" pitchFamily="2"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75"/>
                                        </p:tgtEl>
                                        <p:attrNameLst>
                                          <p:attrName>style.visibility</p:attrName>
                                        </p:attrNameLst>
                                      </p:cBhvr>
                                      <p:to>
                                        <p:strVal val="visible"/>
                                      </p:to>
                                    </p:set>
                                    <p:anim calcmode="lin" valueType="num">
                                      <p:cBhvr>
                                        <p:cTn id="7" dur="500" fill="hold"/>
                                        <p:tgtEl>
                                          <p:spTgt spid="11275"/>
                                        </p:tgtEl>
                                        <p:attrNameLst>
                                          <p:attrName>ppt_x</p:attrName>
                                        </p:attrNameLst>
                                      </p:cBhvr>
                                      <p:tavLst>
                                        <p:tav tm="0">
                                          <p:val>
                                            <p:strVal val="0-#ppt_w/2"/>
                                          </p:val>
                                        </p:tav>
                                        <p:tav tm="100000">
                                          <p:val>
                                            <p:strVal val="#ppt_x"/>
                                          </p:val>
                                        </p:tav>
                                      </p:tavLst>
                                    </p:anim>
                                    <p:anim calcmode="lin" valueType="num">
                                      <p:cBhvr>
                                        <p:cTn id="8" dur="500" fill="hold"/>
                                        <p:tgtEl>
                                          <p:spTgt spid="1127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wd">
                                    <p:tmPct val="5000"/>
                                  </p:iterate>
                                  <p:childTnLst>
                                    <p:set>
                                      <p:cBhvr>
                                        <p:cTn id="11" dur="1" fill="hold">
                                          <p:stCondLst>
                                            <p:cond delay="0"/>
                                          </p:stCondLst>
                                        </p:cTn>
                                        <p:tgtEl>
                                          <p:spTgt spid="11273"/>
                                        </p:tgtEl>
                                        <p:attrNameLst>
                                          <p:attrName>style.visibility</p:attrName>
                                        </p:attrNameLst>
                                      </p:cBhvr>
                                      <p:to>
                                        <p:strVal val="visible"/>
                                      </p:to>
                                    </p:set>
                                    <p:anim calcmode="lin" valueType="num">
                                      <p:cBhvr>
                                        <p:cTn id="12" dur="500" fill="hold"/>
                                        <p:tgtEl>
                                          <p:spTgt spid="1127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1273"/>
                                        </p:tgtEl>
                                        <p:attrNameLst>
                                          <p:attrName>ppt_y</p:attrName>
                                        </p:attrNameLst>
                                      </p:cBhvr>
                                      <p:tavLst>
                                        <p:tav tm="0">
                                          <p:val>
                                            <p:strVal val="#ppt_y"/>
                                          </p:val>
                                        </p:tav>
                                        <p:tav tm="100000">
                                          <p:val>
                                            <p:strVal val="#ppt_y"/>
                                          </p:val>
                                        </p:tav>
                                      </p:tavLst>
                                    </p:anim>
                                    <p:anim calcmode="lin" valueType="num">
                                      <p:cBhvr>
                                        <p:cTn id="14" dur="500" fill="hold"/>
                                        <p:tgtEl>
                                          <p:spTgt spid="1127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1273"/>
                                        </p:tgtEl>
                                        <p:attrNameLst>
                                          <p:attrName>ppt_w</p:attrName>
                                        </p:attrNameLst>
                                      </p:cBhvr>
                                      <p:tavLst>
                                        <p:tav tm="0">
                                          <p:val>
                                            <p:strVal val="#ppt_w/10"/>
                                          </p:val>
                                        </p:tav>
                                        <p:tav tm="50000">
                                          <p:val>
                                            <p:strVal val="#ppt_w+.01"/>
                                          </p:val>
                                        </p:tav>
                                        <p:tav tm="100000">
                                          <p:val>
                                            <p:strVal val="#ppt_w"/>
                                          </p:val>
                                        </p:tav>
                                      </p:tavLst>
                                    </p:anim>
                                    <p:animEffect>
                                      <p:cBhvr>
                                        <p:cTn id="16" dur="500" tmFilter="0,0; .5, 1; 1, 1"/>
                                        <p:tgtEl>
                                          <p:spTgt spid="11273"/>
                                        </p:tgtEl>
                                      </p:cBhvr>
                                    </p:animEffect>
                                  </p:childTnLst>
                                </p:cTn>
                              </p:par>
                              <p:par>
                                <p:cTn id="17" presetID="37" presetClass="entr" presetSubtype="0" fill="hold" grpId="0" nodeType="withEffect">
                                  <p:stCondLst>
                                    <p:cond delay="0"/>
                                  </p:stCondLst>
                                  <p:childTnLst>
                                    <p:set>
                                      <p:cBhvr>
                                        <p:cTn id="18" dur="1" fill="hold">
                                          <p:stCondLst>
                                            <p:cond delay="0"/>
                                          </p:stCondLst>
                                        </p:cTn>
                                        <p:tgtEl>
                                          <p:spTgt spid="11271"/>
                                        </p:tgtEl>
                                        <p:attrNameLst>
                                          <p:attrName>style.visibility</p:attrName>
                                        </p:attrNameLst>
                                      </p:cBhvr>
                                      <p:to>
                                        <p:strVal val="visible"/>
                                      </p:to>
                                    </p:set>
                                    <p:animEffect>
                                      <p:cBhvr>
                                        <p:cTn id="19" dur="1000"/>
                                        <p:tgtEl>
                                          <p:spTgt spid="11271"/>
                                        </p:tgtEl>
                                      </p:cBhvr>
                                    </p:animEffect>
                                    <p:anim calcmode="lin" valueType="num">
                                      <p:cBhvr>
                                        <p:cTn id="20" dur="1000" fill="hold"/>
                                        <p:tgtEl>
                                          <p:spTgt spid="11271"/>
                                        </p:tgtEl>
                                        <p:attrNameLst>
                                          <p:attrName>ppt_x</p:attrName>
                                        </p:attrNameLst>
                                      </p:cBhvr>
                                      <p:tavLst>
                                        <p:tav tm="0">
                                          <p:val>
                                            <p:strVal val="#ppt_x"/>
                                          </p:val>
                                        </p:tav>
                                        <p:tav tm="100000">
                                          <p:val>
                                            <p:strVal val="#ppt_x"/>
                                          </p:val>
                                        </p:tav>
                                      </p:tavLst>
                                    </p:anim>
                                    <p:anim calcmode="lin" valueType="num">
                                      <p:cBhvr>
                                        <p:cTn id="21" dur="900" decel="100000" fill="hold"/>
                                        <p:tgtEl>
                                          <p:spTgt spid="1127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271"/>
                                        </p:tgtEl>
                                        <p:attrNameLst>
                                          <p:attrName>ppt_y</p:attrName>
                                        </p:attrNameLst>
                                      </p:cBhvr>
                                      <p:tavLst>
                                        <p:tav tm="0">
                                          <p:val>
                                            <p:strVal val="#ppt_y-.03"/>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11276"/>
                                        </p:tgtEl>
                                        <p:attrNameLst>
                                          <p:attrName>style.visibility</p:attrName>
                                        </p:attrNameLst>
                                      </p:cBhvr>
                                      <p:to>
                                        <p:strVal val="visible"/>
                                      </p:to>
                                    </p:set>
                                    <p:animEffect>
                                      <p:cBhvr>
                                        <p:cTn id="25" dur="1000"/>
                                        <p:tgtEl>
                                          <p:spTgt spid="11276"/>
                                        </p:tgtEl>
                                      </p:cBhvr>
                                    </p:animEffect>
                                    <p:anim calcmode="lin" valueType="num">
                                      <p:cBhvr>
                                        <p:cTn id="26" dur="1000" fill="hold"/>
                                        <p:tgtEl>
                                          <p:spTgt spid="11276"/>
                                        </p:tgtEl>
                                        <p:attrNameLst>
                                          <p:attrName>ppt_x</p:attrName>
                                        </p:attrNameLst>
                                      </p:cBhvr>
                                      <p:tavLst>
                                        <p:tav tm="0">
                                          <p:val>
                                            <p:strVal val="#ppt_x"/>
                                          </p:val>
                                        </p:tav>
                                        <p:tav tm="100000">
                                          <p:val>
                                            <p:strVal val="#ppt_x"/>
                                          </p:val>
                                        </p:tav>
                                      </p:tavLst>
                                    </p:anim>
                                    <p:anim calcmode="lin" valueType="num">
                                      <p:cBhvr>
                                        <p:cTn id="27" dur="1000" fill="hold"/>
                                        <p:tgtEl>
                                          <p:spTgt spid="11276"/>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500"/>
                            </p:stCondLst>
                            <p:childTnLst>
                              <p:par>
                                <p:cTn id="29" presetID="26" presetClass="entr" presetSubtype="0" fill="hold" grpId="0" nodeType="afterEffect">
                                  <p:stCondLst>
                                    <p:cond delay="0"/>
                                  </p:stCondLst>
                                  <p:childTnLst>
                                    <p:set>
                                      <p:cBhvr>
                                        <p:cTn id="30" dur="1" fill="hold">
                                          <p:stCondLst>
                                            <p:cond delay="0"/>
                                          </p:stCondLst>
                                        </p:cTn>
                                        <p:tgtEl>
                                          <p:spTgt spid="11279"/>
                                        </p:tgtEl>
                                        <p:attrNameLst>
                                          <p:attrName>style.visibility</p:attrName>
                                        </p:attrNameLst>
                                      </p:cBhvr>
                                      <p:to>
                                        <p:strVal val="visible"/>
                                      </p:to>
                                    </p:set>
                                    <p:animEffect>
                                      <p:cBhvr>
                                        <p:cTn id="31" dur="145">
                                          <p:stCondLst>
                                            <p:cond delay="0"/>
                                          </p:stCondLst>
                                        </p:cTn>
                                        <p:tgtEl>
                                          <p:spTgt spid="11279"/>
                                        </p:tgtEl>
                                      </p:cBhvr>
                                    </p:animEffect>
                                    <p:anim calcmode="lin" valueType="num">
                                      <p:cBhvr>
                                        <p:cTn id="32" dur="456" tmFilter="0,0; 0.14,0.36; 0.43,0.73; 0.71,0.91; 1.0,1.0">
                                          <p:stCondLst>
                                            <p:cond delay="0"/>
                                          </p:stCondLst>
                                        </p:cTn>
                                        <p:tgtEl>
                                          <p:spTgt spid="11279"/>
                                        </p:tgtEl>
                                        <p:attrNameLst>
                                          <p:attrName>ppt_x</p:attrName>
                                        </p:attrNameLst>
                                      </p:cBhvr>
                                      <p:tavLst>
                                        <p:tav tm="0">
                                          <p:val>
                                            <p:strVal val="#ppt_x-0.25"/>
                                          </p:val>
                                        </p:tav>
                                        <p:tav tm="100000">
                                          <p:val>
                                            <p:strVal val="#ppt_x"/>
                                          </p:val>
                                        </p:tav>
                                      </p:tavLst>
                                    </p:anim>
                                    <p:anim calcmode="lin" valueType="num">
                                      <p:cBhvr>
                                        <p:cTn id="33" dur="166" tmFilter="0.0,0.0; 0.25,0.07; 0.50,0.2; 0.75,0.467; 1.0,1.0">
                                          <p:stCondLst>
                                            <p:cond delay="0"/>
                                          </p:stCondLst>
                                        </p:cTn>
                                        <p:tgtEl>
                                          <p:spTgt spid="11279"/>
                                        </p:tgtEl>
                                        <p:attrNameLst>
                                          <p:attrName>ppt_y</p:attrName>
                                        </p:attrNameLst>
                                      </p:cBhvr>
                                      <p:tavLst>
                                        <p:tav tm="0" fmla="#ppt_y-sin(pi*$)/3">
                                          <p:val>
                                            <p:fltVal val="0.5"/>
                                          </p:val>
                                        </p:tav>
                                        <p:tav tm="100000">
                                          <p:val>
                                            <p:fltVal val="1"/>
                                          </p:val>
                                        </p:tav>
                                      </p:tavLst>
                                    </p:anim>
                                    <p:anim calcmode="lin" valueType="num">
                                      <p:cBhvr>
                                        <p:cTn id="34" dur="166" tmFilter="0, 0; 0.125,0.2665; 0.25,0.4; 0.375,0.465; 0.5,0.5;  0.625,0.535; 0.75,0.6; 0.875,0.7335; 1,1">
                                          <p:stCondLst>
                                            <p:cond delay="166"/>
                                          </p:stCondLst>
                                        </p:cTn>
                                        <p:tgtEl>
                                          <p:spTgt spid="11279"/>
                                        </p:tgtEl>
                                        <p:attrNameLst>
                                          <p:attrName>ppt_y</p:attrName>
                                        </p:attrNameLst>
                                      </p:cBhvr>
                                      <p:tavLst>
                                        <p:tav tm="0" fmla="#ppt_y-sin(pi*$)/9">
                                          <p:val>
                                            <p:fltVal val="0"/>
                                          </p:val>
                                        </p:tav>
                                        <p:tav tm="100000">
                                          <p:val>
                                            <p:fltVal val="1"/>
                                          </p:val>
                                        </p:tav>
                                      </p:tavLst>
                                    </p:anim>
                                    <p:anim calcmode="lin" valueType="num">
                                      <p:cBhvr>
                                        <p:cTn id="35" dur="83" tmFilter="0, 0; 0.125,0.2665; 0.25,0.4; 0.375,0.465; 0.5,0.5;  0.625,0.535; 0.75,0.6; 0.875,0.7335; 1,1">
                                          <p:stCondLst>
                                            <p:cond delay="331"/>
                                          </p:stCondLst>
                                        </p:cTn>
                                        <p:tgtEl>
                                          <p:spTgt spid="11279"/>
                                        </p:tgtEl>
                                        <p:attrNameLst>
                                          <p:attrName>ppt_y</p:attrName>
                                        </p:attrNameLst>
                                      </p:cBhvr>
                                      <p:tavLst>
                                        <p:tav tm="0" fmla="#ppt_y-sin(pi*$)/27">
                                          <p:val>
                                            <p:fltVal val="0"/>
                                          </p:val>
                                        </p:tav>
                                        <p:tav tm="100000">
                                          <p:val>
                                            <p:fltVal val="1"/>
                                          </p:val>
                                        </p:tav>
                                      </p:tavLst>
                                    </p:anim>
                                    <p:anim calcmode="lin" valueType="num">
                                      <p:cBhvr>
                                        <p:cTn id="36" dur="41" tmFilter="0, 0; 0.125,0.2665; 0.25,0.4; 0.375,0.465; 0.5,0.5;  0.625,0.535; 0.75,0.6; 0.875,0.7335; 1,1">
                                          <p:stCondLst>
                                            <p:cond delay="414"/>
                                          </p:stCondLst>
                                        </p:cTn>
                                        <p:tgtEl>
                                          <p:spTgt spid="11279"/>
                                        </p:tgtEl>
                                        <p:attrNameLst>
                                          <p:attrName>ppt_y</p:attrName>
                                        </p:attrNameLst>
                                      </p:cBhvr>
                                      <p:tavLst>
                                        <p:tav tm="0" fmla="#ppt_y-sin(pi*$)/81">
                                          <p:val>
                                            <p:fltVal val="0"/>
                                          </p:val>
                                        </p:tav>
                                        <p:tav tm="100000">
                                          <p:val>
                                            <p:fltVal val="1"/>
                                          </p:val>
                                        </p:tav>
                                      </p:tavLst>
                                    </p:anim>
                                    <p:animScale>
                                      <p:cBhvr>
                                        <p:cTn id="37" dur="7">
                                          <p:stCondLst>
                                            <p:cond delay="162"/>
                                          </p:stCondLst>
                                        </p:cTn>
                                        <p:tgtEl>
                                          <p:spTgt spid="11279"/>
                                        </p:tgtEl>
                                      </p:cBhvr>
                                      <p:to x="100000" y="60000"/>
                                    </p:animScale>
                                    <p:animScale>
                                      <p:cBhvr>
                                        <p:cTn id="38" dur="41" decel="50000">
                                          <p:stCondLst>
                                            <p:cond delay="169"/>
                                          </p:stCondLst>
                                        </p:cTn>
                                        <p:tgtEl>
                                          <p:spTgt spid="11279"/>
                                        </p:tgtEl>
                                      </p:cBhvr>
                                      <p:to x="100000" y="100000"/>
                                    </p:animScale>
                                    <p:animScale>
                                      <p:cBhvr>
                                        <p:cTn id="39" dur="7">
                                          <p:stCondLst>
                                            <p:cond delay="328"/>
                                          </p:stCondLst>
                                        </p:cTn>
                                        <p:tgtEl>
                                          <p:spTgt spid="11279"/>
                                        </p:tgtEl>
                                      </p:cBhvr>
                                      <p:to x="100000" y="80000"/>
                                    </p:animScale>
                                    <p:animScale>
                                      <p:cBhvr>
                                        <p:cTn id="40" dur="41" decel="50000">
                                          <p:stCondLst>
                                            <p:cond delay="335"/>
                                          </p:stCondLst>
                                        </p:cTn>
                                        <p:tgtEl>
                                          <p:spTgt spid="11279"/>
                                        </p:tgtEl>
                                      </p:cBhvr>
                                      <p:to x="100000" y="100000"/>
                                    </p:animScale>
                                    <p:animScale>
                                      <p:cBhvr>
                                        <p:cTn id="41" dur="7">
                                          <p:stCondLst>
                                            <p:cond delay="410"/>
                                          </p:stCondLst>
                                        </p:cTn>
                                        <p:tgtEl>
                                          <p:spTgt spid="11279"/>
                                        </p:tgtEl>
                                      </p:cBhvr>
                                      <p:to x="100000" y="90000"/>
                                    </p:animScale>
                                    <p:animScale>
                                      <p:cBhvr>
                                        <p:cTn id="42" dur="41" decel="50000">
                                          <p:stCondLst>
                                            <p:cond delay="417"/>
                                          </p:stCondLst>
                                        </p:cTn>
                                        <p:tgtEl>
                                          <p:spTgt spid="11279"/>
                                        </p:tgtEl>
                                      </p:cBhvr>
                                      <p:to x="100000" y="100000"/>
                                    </p:animScale>
                                    <p:animScale>
                                      <p:cBhvr>
                                        <p:cTn id="43" dur="7">
                                          <p:stCondLst>
                                            <p:cond delay="452"/>
                                          </p:stCondLst>
                                        </p:cTn>
                                        <p:tgtEl>
                                          <p:spTgt spid="11279"/>
                                        </p:tgtEl>
                                      </p:cBhvr>
                                      <p:to x="100000" y="95000"/>
                                    </p:animScale>
                                    <p:animScale>
                                      <p:cBhvr>
                                        <p:cTn id="44" dur="41" decel="50000">
                                          <p:stCondLst>
                                            <p:cond delay="459"/>
                                          </p:stCondLst>
                                        </p:cTn>
                                        <p:tgtEl>
                                          <p:spTgt spid="11279"/>
                                        </p:tgtEl>
                                      </p:cBhvr>
                                      <p:to x="100000" y="100000"/>
                                    </p:animScale>
                                  </p:childTnLst>
                                </p:cTn>
                              </p:par>
                            </p:childTnLst>
                          </p:cTn>
                        </p:par>
                        <p:par>
                          <p:cTn id="45" fill="hold" nodeType="afterGroup">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1272"/>
                                        </p:tgtEl>
                                        <p:attrNameLst>
                                          <p:attrName>style.visibility</p:attrName>
                                        </p:attrNameLst>
                                      </p:cBhvr>
                                      <p:to>
                                        <p:strVal val="visible"/>
                                      </p:to>
                                    </p:set>
                                    <p:animEffect>
                                      <p:cBhvr>
                                        <p:cTn id="48" dur="1000"/>
                                        <p:tgtEl>
                                          <p:spTgt spid="11272"/>
                                        </p:tgtEl>
                                      </p:cBhvr>
                                    </p:animEffect>
                                    <p:anim calcmode="lin" valueType="num">
                                      <p:cBhvr>
                                        <p:cTn id="49" dur="1000" fill="hold"/>
                                        <p:tgtEl>
                                          <p:spTgt spid="11272"/>
                                        </p:tgtEl>
                                        <p:attrNameLst>
                                          <p:attrName>ppt_x</p:attrName>
                                        </p:attrNameLst>
                                      </p:cBhvr>
                                      <p:tavLst>
                                        <p:tav tm="0">
                                          <p:val>
                                            <p:strVal val="#ppt_x"/>
                                          </p:val>
                                        </p:tav>
                                        <p:tav tm="100000">
                                          <p:val>
                                            <p:strVal val="#ppt_x"/>
                                          </p:val>
                                        </p:tav>
                                      </p:tavLst>
                                    </p:anim>
                                    <p:anim calcmode="lin" valueType="num">
                                      <p:cBhvr>
                                        <p:cTn id="50" dur="1000" fill="hold"/>
                                        <p:tgtEl>
                                          <p:spTgt spid="1127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1274"/>
                                        </p:tgtEl>
                                        <p:attrNameLst>
                                          <p:attrName>style.visibility</p:attrName>
                                        </p:attrNameLst>
                                      </p:cBhvr>
                                      <p:to>
                                        <p:strVal val="visible"/>
                                      </p:to>
                                    </p:set>
                                    <p:animEffect>
                                      <p:cBhvr>
                                        <p:cTn id="53" dur="1000"/>
                                        <p:tgtEl>
                                          <p:spTgt spid="11274"/>
                                        </p:tgtEl>
                                      </p:cBhvr>
                                    </p:animEffect>
                                    <p:anim calcmode="lin" valueType="num">
                                      <p:cBhvr>
                                        <p:cTn id="54" dur="1000" fill="hold"/>
                                        <p:tgtEl>
                                          <p:spTgt spid="11274"/>
                                        </p:tgtEl>
                                        <p:attrNameLst>
                                          <p:attrName>ppt_x</p:attrName>
                                        </p:attrNameLst>
                                      </p:cBhvr>
                                      <p:tavLst>
                                        <p:tav tm="0">
                                          <p:val>
                                            <p:strVal val="#ppt_x"/>
                                          </p:val>
                                        </p:tav>
                                        <p:tav tm="100000">
                                          <p:val>
                                            <p:strVal val="#ppt_x"/>
                                          </p:val>
                                        </p:tav>
                                      </p:tavLst>
                                    </p:anim>
                                    <p:anim calcmode="lin" valueType="num">
                                      <p:cBhvr>
                                        <p:cTn id="55" dur="1000" fill="hold"/>
                                        <p:tgtEl>
                                          <p:spTgt spid="11274"/>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000"/>
                            </p:stCondLst>
                            <p:childTnLst>
                              <p:par>
                                <p:cTn id="57" presetID="37" presetClass="exit" presetSubtype="0" fill="hold" grpId="1" nodeType="afterEffect">
                                  <p:stCondLst>
                                    <p:cond delay="1000"/>
                                  </p:stCondLst>
                                  <p:childTnLst>
                                    <p:animEffect>
                                      <p:cBhvr>
                                        <p:cTn id="58" dur="1000"/>
                                        <p:tgtEl>
                                          <p:spTgt spid="11275"/>
                                        </p:tgtEl>
                                      </p:cBhvr>
                                    </p:animEffect>
                                    <p:anim calcmode="lin" valueType="num">
                                      <p:cBhvr>
                                        <p:cTn id="59" dur="1000"/>
                                        <p:tgtEl>
                                          <p:spTgt spid="11275"/>
                                        </p:tgtEl>
                                        <p:attrNameLst>
                                          <p:attrName>ppt_x</p:attrName>
                                        </p:attrNameLst>
                                      </p:cBhvr>
                                      <p:tavLst>
                                        <p:tav tm="0">
                                          <p:val>
                                            <p:strVal val="ppt_x"/>
                                          </p:val>
                                        </p:tav>
                                        <p:tav tm="100000">
                                          <p:val>
                                            <p:strVal val="ppt_x"/>
                                          </p:val>
                                        </p:tav>
                                      </p:tavLst>
                                    </p:anim>
                                    <p:anim calcmode="lin" valueType="num">
                                      <p:cBhvr>
                                        <p:cTn id="60" dur="100" decel="100000"/>
                                        <p:tgtEl>
                                          <p:spTgt spid="11275"/>
                                        </p:tgtEl>
                                        <p:attrNameLst>
                                          <p:attrName>ppt_y</p:attrName>
                                        </p:attrNameLst>
                                      </p:cBhvr>
                                      <p:tavLst>
                                        <p:tav tm="0">
                                          <p:val>
                                            <p:strVal val="ppt_y"/>
                                          </p:val>
                                        </p:tav>
                                        <p:tav tm="100000">
                                          <p:val>
                                            <p:strVal val="ppt_y-.03"/>
                                          </p:val>
                                        </p:tav>
                                      </p:tavLst>
                                    </p:anim>
                                    <p:anim calcmode="lin" valueType="num">
                                      <p:cBhvr>
                                        <p:cTn id="61" dur="900" accel="100000">
                                          <p:stCondLst>
                                            <p:cond delay="100"/>
                                          </p:stCondLst>
                                        </p:cTn>
                                        <p:tgtEl>
                                          <p:spTgt spid="11275"/>
                                        </p:tgtEl>
                                        <p:attrNameLst>
                                          <p:attrName>ppt_y</p:attrName>
                                        </p:attrNameLst>
                                      </p:cBhvr>
                                      <p:tavLst>
                                        <p:tav tm="0">
                                          <p:val>
                                            <p:strVal val="ppt_y"/>
                                          </p:val>
                                        </p:tav>
                                        <p:tav tm="100000">
                                          <p:val>
                                            <p:strVal val="ppt_y+1"/>
                                          </p:val>
                                        </p:tav>
                                      </p:tavLst>
                                    </p:anim>
                                    <p:set>
                                      <p:cBhvr>
                                        <p:cTn id="62" dur="1" fill="hold">
                                          <p:stCondLst>
                                            <p:cond delay="999"/>
                                          </p:stCondLst>
                                        </p:cTn>
                                        <p:tgtEl>
                                          <p:spTgt spid="11275"/>
                                        </p:tgtEl>
                                        <p:attrNameLst>
                                          <p:attrName>style.visibility</p:attrName>
                                        </p:attrNameLst>
                                      </p:cBhvr>
                                      <p:to>
                                        <p:strVal val="hidden"/>
                                      </p:to>
                                    </p:set>
                                  </p:childTnLst>
                                </p:cTn>
                              </p:par>
                              <p:par>
                                <p:cTn id="63" presetID="37" presetClass="exit" presetSubtype="0" fill="hold" grpId="1" nodeType="withEffect">
                                  <p:stCondLst>
                                    <p:cond delay="1000"/>
                                  </p:stCondLst>
                                  <p:iterate type="wd">
                                    <p:tmAbs val="0"/>
                                  </p:iterate>
                                  <p:childTnLst>
                                    <p:animEffect>
                                      <p:cBhvr>
                                        <p:cTn id="64" dur="1000"/>
                                        <p:tgtEl>
                                          <p:spTgt spid="11273"/>
                                        </p:tgtEl>
                                      </p:cBhvr>
                                    </p:animEffect>
                                    <p:anim calcmode="lin" valueType="num">
                                      <p:cBhvr>
                                        <p:cTn id="65" dur="1000"/>
                                        <p:tgtEl>
                                          <p:spTgt spid="11273"/>
                                        </p:tgtEl>
                                        <p:attrNameLst>
                                          <p:attrName>ppt_x</p:attrName>
                                        </p:attrNameLst>
                                      </p:cBhvr>
                                      <p:tavLst>
                                        <p:tav tm="0">
                                          <p:val>
                                            <p:strVal val="ppt_x"/>
                                          </p:val>
                                        </p:tav>
                                        <p:tav tm="100000">
                                          <p:val>
                                            <p:strVal val="ppt_x"/>
                                          </p:val>
                                        </p:tav>
                                      </p:tavLst>
                                    </p:anim>
                                    <p:anim calcmode="lin" valueType="num">
                                      <p:cBhvr>
                                        <p:cTn id="66" dur="100" decel="100000"/>
                                        <p:tgtEl>
                                          <p:spTgt spid="11273"/>
                                        </p:tgtEl>
                                        <p:attrNameLst>
                                          <p:attrName>ppt_y</p:attrName>
                                        </p:attrNameLst>
                                      </p:cBhvr>
                                      <p:tavLst>
                                        <p:tav tm="0">
                                          <p:val>
                                            <p:strVal val="ppt_y"/>
                                          </p:val>
                                        </p:tav>
                                        <p:tav tm="100000">
                                          <p:val>
                                            <p:strVal val="ppt_y-.03"/>
                                          </p:val>
                                        </p:tav>
                                      </p:tavLst>
                                    </p:anim>
                                    <p:anim calcmode="lin" valueType="num">
                                      <p:cBhvr>
                                        <p:cTn id="67" dur="900" accel="100000">
                                          <p:stCondLst>
                                            <p:cond delay="100"/>
                                          </p:stCondLst>
                                        </p:cTn>
                                        <p:tgtEl>
                                          <p:spTgt spid="11273"/>
                                        </p:tgtEl>
                                        <p:attrNameLst>
                                          <p:attrName>ppt_y</p:attrName>
                                        </p:attrNameLst>
                                      </p:cBhvr>
                                      <p:tavLst>
                                        <p:tav tm="0">
                                          <p:val>
                                            <p:strVal val="ppt_y"/>
                                          </p:val>
                                        </p:tav>
                                        <p:tav tm="100000">
                                          <p:val>
                                            <p:strVal val="ppt_y+1"/>
                                          </p:val>
                                        </p:tav>
                                      </p:tavLst>
                                    </p:anim>
                                    <p:set>
                                      <p:cBhvr>
                                        <p:cTn id="68" dur="1" fill="hold">
                                          <p:stCondLst>
                                            <p:cond delay="999"/>
                                          </p:stCondLst>
                                        </p:cTn>
                                        <p:tgtEl>
                                          <p:spTgt spid="11273"/>
                                        </p:tgtEl>
                                        <p:attrNameLst>
                                          <p:attrName>style.visibility</p:attrName>
                                        </p:attrNameLst>
                                      </p:cBhvr>
                                      <p:to>
                                        <p:strVal val="hidden"/>
                                      </p:to>
                                    </p:set>
                                  </p:childTnLst>
                                </p:cTn>
                              </p:par>
                              <p:par>
                                <p:cTn id="69" presetID="37" presetClass="exit" presetSubtype="0" fill="hold" grpId="1" nodeType="withEffect">
                                  <p:stCondLst>
                                    <p:cond delay="1000"/>
                                  </p:stCondLst>
                                  <p:childTnLst>
                                    <p:animEffect>
                                      <p:cBhvr>
                                        <p:cTn id="70" dur="1000"/>
                                        <p:tgtEl>
                                          <p:spTgt spid="11271"/>
                                        </p:tgtEl>
                                      </p:cBhvr>
                                    </p:animEffect>
                                    <p:anim calcmode="lin" valueType="num">
                                      <p:cBhvr>
                                        <p:cTn id="71" dur="1000"/>
                                        <p:tgtEl>
                                          <p:spTgt spid="11271"/>
                                        </p:tgtEl>
                                        <p:attrNameLst>
                                          <p:attrName>ppt_x</p:attrName>
                                        </p:attrNameLst>
                                      </p:cBhvr>
                                      <p:tavLst>
                                        <p:tav tm="0">
                                          <p:val>
                                            <p:strVal val="ppt_x"/>
                                          </p:val>
                                        </p:tav>
                                        <p:tav tm="100000">
                                          <p:val>
                                            <p:strVal val="ppt_x"/>
                                          </p:val>
                                        </p:tav>
                                      </p:tavLst>
                                    </p:anim>
                                    <p:anim calcmode="lin" valueType="num">
                                      <p:cBhvr>
                                        <p:cTn id="72" dur="100" decel="100000"/>
                                        <p:tgtEl>
                                          <p:spTgt spid="11271"/>
                                        </p:tgtEl>
                                        <p:attrNameLst>
                                          <p:attrName>ppt_y</p:attrName>
                                        </p:attrNameLst>
                                      </p:cBhvr>
                                      <p:tavLst>
                                        <p:tav tm="0">
                                          <p:val>
                                            <p:strVal val="ppt_y"/>
                                          </p:val>
                                        </p:tav>
                                        <p:tav tm="100000">
                                          <p:val>
                                            <p:strVal val="ppt_y-.03"/>
                                          </p:val>
                                        </p:tav>
                                      </p:tavLst>
                                    </p:anim>
                                    <p:anim calcmode="lin" valueType="num">
                                      <p:cBhvr>
                                        <p:cTn id="73" dur="900" accel="100000">
                                          <p:stCondLst>
                                            <p:cond delay="100"/>
                                          </p:stCondLst>
                                        </p:cTn>
                                        <p:tgtEl>
                                          <p:spTgt spid="11271"/>
                                        </p:tgtEl>
                                        <p:attrNameLst>
                                          <p:attrName>ppt_y</p:attrName>
                                        </p:attrNameLst>
                                      </p:cBhvr>
                                      <p:tavLst>
                                        <p:tav tm="0">
                                          <p:val>
                                            <p:strVal val="ppt_y"/>
                                          </p:val>
                                        </p:tav>
                                        <p:tav tm="100000">
                                          <p:val>
                                            <p:strVal val="ppt_y+1"/>
                                          </p:val>
                                        </p:tav>
                                      </p:tavLst>
                                    </p:anim>
                                    <p:set>
                                      <p:cBhvr>
                                        <p:cTn id="74" dur="1" fill="hold">
                                          <p:stCondLst>
                                            <p:cond delay="999"/>
                                          </p:stCondLst>
                                        </p:cTn>
                                        <p:tgtEl>
                                          <p:spTgt spid="11271"/>
                                        </p:tgtEl>
                                        <p:attrNameLst>
                                          <p:attrName>style.visibility</p:attrName>
                                        </p:attrNameLst>
                                      </p:cBhvr>
                                      <p:to>
                                        <p:strVal val="hidden"/>
                                      </p:to>
                                    </p:set>
                                  </p:childTnLst>
                                </p:cTn>
                              </p:par>
                              <p:par>
                                <p:cTn id="75" presetID="37" presetClass="exit" presetSubtype="0" fill="hold" nodeType="withEffect">
                                  <p:stCondLst>
                                    <p:cond delay="1000"/>
                                  </p:stCondLst>
                                  <p:childTnLst>
                                    <p:animEffect>
                                      <p:cBhvr>
                                        <p:cTn id="76" dur="1000"/>
                                        <p:tgtEl>
                                          <p:spTgt spid="11276"/>
                                        </p:tgtEl>
                                      </p:cBhvr>
                                    </p:animEffect>
                                    <p:anim calcmode="lin" valueType="num">
                                      <p:cBhvr>
                                        <p:cTn id="77" dur="1000"/>
                                        <p:tgtEl>
                                          <p:spTgt spid="11276"/>
                                        </p:tgtEl>
                                        <p:attrNameLst>
                                          <p:attrName>ppt_x</p:attrName>
                                        </p:attrNameLst>
                                      </p:cBhvr>
                                      <p:tavLst>
                                        <p:tav tm="0">
                                          <p:val>
                                            <p:strVal val="ppt_x"/>
                                          </p:val>
                                        </p:tav>
                                        <p:tav tm="100000">
                                          <p:val>
                                            <p:strVal val="ppt_x"/>
                                          </p:val>
                                        </p:tav>
                                      </p:tavLst>
                                    </p:anim>
                                    <p:anim calcmode="lin" valueType="num">
                                      <p:cBhvr>
                                        <p:cTn id="78" dur="100" decel="100000"/>
                                        <p:tgtEl>
                                          <p:spTgt spid="11276"/>
                                        </p:tgtEl>
                                        <p:attrNameLst>
                                          <p:attrName>ppt_y</p:attrName>
                                        </p:attrNameLst>
                                      </p:cBhvr>
                                      <p:tavLst>
                                        <p:tav tm="0">
                                          <p:val>
                                            <p:strVal val="ppt_y"/>
                                          </p:val>
                                        </p:tav>
                                        <p:tav tm="100000">
                                          <p:val>
                                            <p:strVal val="ppt_y-.03"/>
                                          </p:val>
                                        </p:tav>
                                      </p:tavLst>
                                    </p:anim>
                                    <p:anim calcmode="lin" valueType="num">
                                      <p:cBhvr>
                                        <p:cTn id="79" dur="900" accel="100000">
                                          <p:stCondLst>
                                            <p:cond delay="100"/>
                                          </p:stCondLst>
                                        </p:cTn>
                                        <p:tgtEl>
                                          <p:spTgt spid="11276"/>
                                        </p:tgtEl>
                                        <p:attrNameLst>
                                          <p:attrName>ppt_y</p:attrName>
                                        </p:attrNameLst>
                                      </p:cBhvr>
                                      <p:tavLst>
                                        <p:tav tm="0">
                                          <p:val>
                                            <p:strVal val="ppt_y"/>
                                          </p:val>
                                        </p:tav>
                                        <p:tav tm="100000">
                                          <p:val>
                                            <p:strVal val="ppt_y+1"/>
                                          </p:val>
                                        </p:tav>
                                      </p:tavLst>
                                    </p:anim>
                                    <p:set>
                                      <p:cBhvr>
                                        <p:cTn id="80" dur="1" fill="hold">
                                          <p:stCondLst>
                                            <p:cond delay="999"/>
                                          </p:stCondLst>
                                        </p:cTn>
                                        <p:tgtEl>
                                          <p:spTgt spid="11276"/>
                                        </p:tgtEl>
                                        <p:attrNameLst>
                                          <p:attrName>style.visibility</p:attrName>
                                        </p:attrNameLst>
                                      </p:cBhvr>
                                      <p:to>
                                        <p:strVal val="hidden"/>
                                      </p:to>
                                    </p:set>
                                  </p:childTnLst>
                                </p:cTn>
                              </p:par>
                              <p:par>
                                <p:cTn id="81" presetID="37" presetClass="exit" presetSubtype="0" fill="hold" grpId="1" nodeType="withEffect">
                                  <p:stCondLst>
                                    <p:cond delay="1000"/>
                                  </p:stCondLst>
                                  <p:childTnLst>
                                    <p:animEffect>
                                      <p:cBhvr>
                                        <p:cTn id="82" dur="1000"/>
                                        <p:tgtEl>
                                          <p:spTgt spid="11279"/>
                                        </p:tgtEl>
                                      </p:cBhvr>
                                    </p:animEffect>
                                    <p:anim calcmode="lin" valueType="num">
                                      <p:cBhvr>
                                        <p:cTn id="83" dur="1000"/>
                                        <p:tgtEl>
                                          <p:spTgt spid="11279"/>
                                        </p:tgtEl>
                                        <p:attrNameLst>
                                          <p:attrName>ppt_x</p:attrName>
                                        </p:attrNameLst>
                                      </p:cBhvr>
                                      <p:tavLst>
                                        <p:tav tm="0">
                                          <p:val>
                                            <p:strVal val="ppt_x"/>
                                          </p:val>
                                        </p:tav>
                                        <p:tav tm="100000">
                                          <p:val>
                                            <p:strVal val="ppt_x"/>
                                          </p:val>
                                        </p:tav>
                                      </p:tavLst>
                                    </p:anim>
                                    <p:anim calcmode="lin" valueType="num">
                                      <p:cBhvr>
                                        <p:cTn id="84" dur="100" decel="100000"/>
                                        <p:tgtEl>
                                          <p:spTgt spid="11279"/>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11279"/>
                                        </p:tgtEl>
                                        <p:attrNameLst>
                                          <p:attrName>ppt_y</p:attrName>
                                        </p:attrNameLst>
                                      </p:cBhvr>
                                      <p:tavLst>
                                        <p:tav tm="0">
                                          <p:val>
                                            <p:strVal val="ppt_y"/>
                                          </p:val>
                                        </p:tav>
                                        <p:tav tm="100000">
                                          <p:val>
                                            <p:strVal val="ppt_y+1"/>
                                          </p:val>
                                        </p:tav>
                                      </p:tavLst>
                                    </p:anim>
                                    <p:set>
                                      <p:cBhvr>
                                        <p:cTn id="86" dur="1" fill="hold">
                                          <p:stCondLst>
                                            <p:cond delay="999"/>
                                          </p:stCondLst>
                                        </p:cTn>
                                        <p:tgtEl>
                                          <p:spTgt spid="11279"/>
                                        </p:tgtEl>
                                        <p:attrNameLst>
                                          <p:attrName>style.visibility</p:attrName>
                                        </p:attrNameLst>
                                      </p:cBhvr>
                                      <p:to>
                                        <p:strVal val="hidden"/>
                                      </p:to>
                                    </p:set>
                                  </p:childTnLst>
                                </p:cTn>
                              </p:par>
                              <p:par>
                                <p:cTn id="87" presetID="37" presetClass="exit" presetSubtype="0" fill="hold" grpId="1" nodeType="withEffect">
                                  <p:stCondLst>
                                    <p:cond delay="1000"/>
                                  </p:stCondLst>
                                  <p:childTnLst>
                                    <p:animEffect>
                                      <p:cBhvr>
                                        <p:cTn id="88" dur="1000"/>
                                        <p:tgtEl>
                                          <p:spTgt spid="11272"/>
                                        </p:tgtEl>
                                      </p:cBhvr>
                                    </p:animEffect>
                                    <p:anim calcmode="lin" valueType="num">
                                      <p:cBhvr>
                                        <p:cTn id="89" dur="1000"/>
                                        <p:tgtEl>
                                          <p:spTgt spid="11272"/>
                                        </p:tgtEl>
                                        <p:attrNameLst>
                                          <p:attrName>ppt_x</p:attrName>
                                        </p:attrNameLst>
                                      </p:cBhvr>
                                      <p:tavLst>
                                        <p:tav tm="0">
                                          <p:val>
                                            <p:strVal val="ppt_x"/>
                                          </p:val>
                                        </p:tav>
                                        <p:tav tm="100000">
                                          <p:val>
                                            <p:strVal val="ppt_x"/>
                                          </p:val>
                                        </p:tav>
                                      </p:tavLst>
                                    </p:anim>
                                    <p:anim calcmode="lin" valueType="num">
                                      <p:cBhvr>
                                        <p:cTn id="90" dur="100" decel="100000"/>
                                        <p:tgtEl>
                                          <p:spTgt spid="11272"/>
                                        </p:tgtEl>
                                        <p:attrNameLst>
                                          <p:attrName>ppt_y</p:attrName>
                                        </p:attrNameLst>
                                      </p:cBhvr>
                                      <p:tavLst>
                                        <p:tav tm="0">
                                          <p:val>
                                            <p:strVal val="ppt_y"/>
                                          </p:val>
                                        </p:tav>
                                        <p:tav tm="100000">
                                          <p:val>
                                            <p:strVal val="ppt_y-.03"/>
                                          </p:val>
                                        </p:tav>
                                      </p:tavLst>
                                    </p:anim>
                                    <p:anim calcmode="lin" valueType="num">
                                      <p:cBhvr>
                                        <p:cTn id="91" dur="900" accel="100000">
                                          <p:stCondLst>
                                            <p:cond delay="100"/>
                                          </p:stCondLst>
                                        </p:cTn>
                                        <p:tgtEl>
                                          <p:spTgt spid="11272"/>
                                        </p:tgtEl>
                                        <p:attrNameLst>
                                          <p:attrName>ppt_y</p:attrName>
                                        </p:attrNameLst>
                                      </p:cBhvr>
                                      <p:tavLst>
                                        <p:tav tm="0">
                                          <p:val>
                                            <p:strVal val="ppt_y"/>
                                          </p:val>
                                        </p:tav>
                                        <p:tav tm="100000">
                                          <p:val>
                                            <p:strVal val="ppt_y+1"/>
                                          </p:val>
                                        </p:tav>
                                      </p:tavLst>
                                    </p:anim>
                                    <p:set>
                                      <p:cBhvr>
                                        <p:cTn id="92" dur="1" fill="hold">
                                          <p:stCondLst>
                                            <p:cond delay="999"/>
                                          </p:stCondLst>
                                        </p:cTn>
                                        <p:tgtEl>
                                          <p:spTgt spid="11272"/>
                                        </p:tgtEl>
                                        <p:attrNameLst>
                                          <p:attrName>style.visibility</p:attrName>
                                        </p:attrNameLst>
                                      </p:cBhvr>
                                      <p:to>
                                        <p:strVal val="hidden"/>
                                      </p:to>
                                    </p:set>
                                  </p:childTnLst>
                                </p:cTn>
                              </p:par>
                              <p:par>
                                <p:cTn id="93" presetID="37" presetClass="exit" presetSubtype="0" fill="hold" grpId="1" nodeType="withEffect">
                                  <p:stCondLst>
                                    <p:cond delay="1000"/>
                                  </p:stCondLst>
                                  <p:childTnLst>
                                    <p:animEffect>
                                      <p:cBhvr>
                                        <p:cTn id="94" dur="1000"/>
                                        <p:tgtEl>
                                          <p:spTgt spid="11274"/>
                                        </p:tgtEl>
                                      </p:cBhvr>
                                    </p:animEffect>
                                    <p:anim calcmode="lin" valueType="num">
                                      <p:cBhvr>
                                        <p:cTn id="95" dur="1000"/>
                                        <p:tgtEl>
                                          <p:spTgt spid="11274"/>
                                        </p:tgtEl>
                                        <p:attrNameLst>
                                          <p:attrName>ppt_x</p:attrName>
                                        </p:attrNameLst>
                                      </p:cBhvr>
                                      <p:tavLst>
                                        <p:tav tm="0">
                                          <p:val>
                                            <p:strVal val="ppt_x"/>
                                          </p:val>
                                        </p:tav>
                                        <p:tav tm="100000">
                                          <p:val>
                                            <p:strVal val="ppt_x"/>
                                          </p:val>
                                        </p:tav>
                                      </p:tavLst>
                                    </p:anim>
                                    <p:anim calcmode="lin" valueType="num">
                                      <p:cBhvr>
                                        <p:cTn id="96" dur="100" decel="100000"/>
                                        <p:tgtEl>
                                          <p:spTgt spid="11274"/>
                                        </p:tgtEl>
                                        <p:attrNameLst>
                                          <p:attrName>ppt_y</p:attrName>
                                        </p:attrNameLst>
                                      </p:cBhvr>
                                      <p:tavLst>
                                        <p:tav tm="0">
                                          <p:val>
                                            <p:strVal val="ppt_y"/>
                                          </p:val>
                                        </p:tav>
                                        <p:tav tm="100000">
                                          <p:val>
                                            <p:strVal val="ppt_y-.03"/>
                                          </p:val>
                                        </p:tav>
                                      </p:tavLst>
                                    </p:anim>
                                    <p:anim calcmode="lin" valueType="num">
                                      <p:cBhvr>
                                        <p:cTn id="97" dur="900" accel="100000">
                                          <p:stCondLst>
                                            <p:cond delay="100"/>
                                          </p:stCondLst>
                                        </p:cTn>
                                        <p:tgtEl>
                                          <p:spTgt spid="11274"/>
                                        </p:tgtEl>
                                        <p:attrNameLst>
                                          <p:attrName>ppt_y</p:attrName>
                                        </p:attrNameLst>
                                      </p:cBhvr>
                                      <p:tavLst>
                                        <p:tav tm="0">
                                          <p:val>
                                            <p:strVal val="ppt_y"/>
                                          </p:val>
                                        </p:tav>
                                        <p:tav tm="100000">
                                          <p:val>
                                            <p:strVal val="ppt_y+1"/>
                                          </p:val>
                                        </p:tav>
                                      </p:tavLst>
                                    </p:anim>
                                    <p:set>
                                      <p:cBhvr>
                                        <p:cTn id="98" dur="1" fill="hold">
                                          <p:stCondLst>
                                            <p:cond delay="999"/>
                                          </p:stCondLst>
                                        </p:cTn>
                                        <p:tgtEl>
                                          <p:spTgt spid="112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1" grpId="0" animBg="1"/>
      <p:bldP spid="11271" grpId="1" animBg="1"/>
      <p:bldP spid="11272" grpId="0" bldLvl="0" autoUpdateAnimBg="0"/>
      <p:bldP spid="11272" grpId="1" bldLvl="0" autoUpdateAnimBg="0"/>
      <p:bldP spid="11273" grpId="0" bldLvl="0" autoUpdateAnimBg="0"/>
      <p:bldP spid="11273" grpId="1" bldLvl="0" autoUpdateAnimBg="0"/>
      <p:bldP spid="11274" grpId="0" bldLvl="0" autoUpdateAnimBg="0"/>
      <p:bldP spid="11274" grpId="1" bldLvl="0" autoUpdateAnimBg="0"/>
      <p:bldP spid="11275" grpId="0" bldLvl="0" autoUpdateAnimBg="0"/>
      <p:bldP spid="11275" grpId="1" bldLvl="0" autoUpdateAnimBg="0"/>
      <p:bldP spid="11279" grpId="0" bldLvl="0" autoUpdateAnimBg="0"/>
      <p:bldP spid="11279" grpId="1"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5"/>
          <p:cNvSpPr>
            <a:spLocks noGrp="1"/>
          </p:cNvSpPr>
          <p:nvPr>
            <p:ph type="sldNum" sz="quarter" idx="12"/>
          </p:nvPr>
        </p:nvSpPr>
        <p:spPr>
          <a:noFill/>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5A75F454-58AA-4645-8B9B-8A9CF5FFE1EF}" type="slidenum">
              <a:rPr lang="zh-CN" altLang="en-US" smtClean="0">
                <a:solidFill>
                  <a:srgbClr val="898989"/>
                </a:solidFill>
              </a:rPr>
              <a:pPr eaLnBrk="1" hangingPunct="1"/>
              <a:t>9</a:t>
            </a:fld>
            <a:endParaRPr lang="zh-CN" altLang="en-US" sz="1800" smtClean="0"/>
          </a:p>
        </p:txBody>
      </p:sp>
      <p:sp>
        <p:nvSpPr>
          <p:cNvPr id="10243" name="TextBox 37"/>
          <p:cNvSpPr>
            <a:spLocks noChangeArrowheads="1"/>
          </p:cNvSpPr>
          <p:nvPr/>
        </p:nvSpPr>
        <p:spPr bwMode="auto">
          <a:xfrm>
            <a:off x="8134350" y="123825"/>
            <a:ext cx="81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chemeClr val="bg1"/>
                </a:solidFill>
                <a:latin typeface="时尚中黑简体" pitchFamily="2" charset="-122"/>
                <a:ea typeface="时尚中黑简体" pitchFamily="2" charset="-122"/>
                <a:sym typeface="时尚中黑简体" pitchFamily="2" charset="-122"/>
              </a:rPr>
              <a:t>Logo </a:t>
            </a:r>
            <a:endParaRPr lang="zh-CN" altLang="en-US" sz="2000">
              <a:solidFill>
                <a:schemeClr val="bg1"/>
              </a:solidFill>
              <a:latin typeface="时尚中黑简体" pitchFamily="2" charset="-122"/>
              <a:ea typeface="时尚中黑简体" pitchFamily="2" charset="-122"/>
              <a:sym typeface="时尚中黑简体" pitchFamily="2" charset="-122"/>
            </a:endParaRPr>
          </a:p>
        </p:txBody>
      </p:sp>
      <p:sp>
        <p:nvSpPr>
          <p:cNvPr id="10244" name="Freeform 19"/>
          <p:cNvSpPr>
            <a:spLocks noEditPoints="1" noChangeArrowheads="1"/>
          </p:cNvSpPr>
          <p:nvPr/>
        </p:nvSpPr>
        <p:spPr bwMode="auto">
          <a:xfrm>
            <a:off x="7810500" y="184150"/>
            <a:ext cx="352425" cy="279400"/>
          </a:xfrm>
          <a:custGeom>
            <a:avLst/>
            <a:gdLst>
              <a:gd name="T0" fmla="*/ 2147483647 w 222"/>
              <a:gd name="T1" fmla="*/ 2147483647 h 234"/>
              <a:gd name="T2" fmla="*/ 2147483647 w 222"/>
              <a:gd name="T3" fmla="*/ 2147483647 h 234"/>
              <a:gd name="T4" fmla="*/ 2147483647 w 222"/>
              <a:gd name="T5" fmla="*/ 2147483647 h 234"/>
              <a:gd name="T6" fmla="*/ 2147483647 w 222"/>
              <a:gd name="T7" fmla="*/ 2147483647 h 234"/>
              <a:gd name="T8" fmla="*/ 2147483647 w 222"/>
              <a:gd name="T9" fmla="*/ 2147483647 h 234"/>
              <a:gd name="T10" fmla="*/ 2147483647 w 222"/>
              <a:gd name="T11" fmla="*/ 2147483647 h 234"/>
              <a:gd name="T12" fmla="*/ 2147483647 w 222"/>
              <a:gd name="T13" fmla="*/ 2147483647 h 234"/>
              <a:gd name="T14" fmla="*/ 2147483647 w 222"/>
              <a:gd name="T15" fmla="*/ 2147483647 h 234"/>
              <a:gd name="T16" fmla="*/ 2147483647 w 222"/>
              <a:gd name="T17" fmla="*/ 2147483647 h 234"/>
              <a:gd name="T18" fmla="*/ 2147483647 w 222"/>
              <a:gd name="T19" fmla="*/ 2147483647 h 234"/>
              <a:gd name="T20" fmla="*/ 2147483647 w 222"/>
              <a:gd name="T21" fmla="*/ 2147483647 h 234"/>
              <a:gd name="T22" fmla="*/ 2147483647 w 222"/>
              <a:gd name="T23" fmla="*/ 2147483647 h 234"/>
              <a:gd name="T24" fmla="*/ 2147483647 w 222"/>
              <a:gd name="T25" fmla="*/ 2147483647 h 234"/>
              <a:gd name="T26" fmla="*/ 2147483647 w 222"/>
              <a:gd name="T27" fmla="*/ 0 h 234"/>
              <a:gd name="T28" fmla="*/ 2147483647 w 222"/>
              <a:gd name="T29" fmla="*/ 0 h 234"/>
              <a:gd name="T30" fmla="*/ 2147483647 w 222"/>
              <a:gd name="T31" fmla="*/ 2147483647 h 234"/>
              <a:gd name="T32" fmla="*/ 2147483647 w 222"/>
              <a:gd name="T33" fmla="*/ 2147483647 h 234"/>
              <a:gd name="T34" fmla="*/ 2147483647 w 222"/>
              <a:gd name="T35" fmla="*/ 2147483647 h 234"/>
              <a:gd name="T36" fmla="*/ 2147483647 w 222"/>
              <a:gd name="T37" fmla="*/ 2147483647 h 234"/>
              <a:gd name="T38" fmla="*/ 2147483647 w 222"/>
              <a:gd name="T39" fmla="*/ 2147483647 h 234"/>
              <a:gd name="T40" fmla="*/ 2147483647 w 222"/>
              <a:gd name="T41" fmla="*/ 2147483647 h 234"/>
              <a:gd name="T42" fmla="*/ 2147483647 w 222"/>
              <a:gd name="T43" fmla="*/ 2147483647 h 234"/>
              <a:gd name="T44" fmla="*/ 0 w 222"/>
              <a:gd name="T45" fmla="*/ 2147483647 h 234"/>
              <a:gd name="T46" fmla="*/ 0 w 222"/>
              <a:gd name="T47" fmla="*/ 2147483647 h 234"/>
              <a:gd name="T48" fmla="*/ 2147483647 w 222"/>
              <a:gd name="T49" fmla="*/ 2147483647 h 234"/>
              <a:gd name="T50" fmla="*/ 2147483647 w 222"/>
              <a:gd name="T51" fmla="*/ 2147483647 h 234"/>
              <a:gd name="T52" fmla="*/ 2147483647 w 222"/>
              <a:gd name="T53" fmla="*/ 2147483647 h 234"/>
              <a:gd name="T54" fmla="*/ 2147483647 w 222"/>
              <a:gd name="T55" fmla="*/ 2147483647 h 234"/>
              <a:gd name="T56" fmla="*/ 2147483647 w 222"/>
              <a:gd name="T57" fmla="*/ 2147483647 h 234"/>
              <a:gd name="T58" fmla="*/ 2147483647 w 222"/>
              <a:gd name="T59" fmla="*/ 2147483647 h 234"/>
              <a:gd name="T60" fmla="*/ 2147483647 w 222"/>
              <a:gd name="T61" fmla="*/ 2147483647 h 234"/>
              <a:gd name="T62" fmla="*/ 2147483647 w 222"/>
              <a:gd name="T63" fmla="*/ 2147483647 h 234"/>
              <a:gd name="T64" fmla="*/ 2147483647 w 222"/>
              <a:gd name="T65" fmla="*/ 2147483647 h 234"/>
              <a:gd name="T66" fmla="*/ 2147483647 w 222"/>
              <a:gd name="T67" fmla="*/ 2147483647 h 234"/>
              <a:gd name="T68" fmla="*/ 2147483647 w 222"/>
              <a:gd name="T69" fmla="*/ 2147483647 h 234"/>
              <a:gd name="T70" fmla="*/ 2147483647 w 222"/>
              <a:gd name="T71" fmla="*/ 2147483647 h 234"/>
              <a:gd name="T72" fmla="*/ 2147483647 w 222"/>
              <a:gd name="T73" fmla="*/ 2147483647 h 234"/>
              <a:gd name="T74" fmla="*/ 2147483647 w 222"/>
              <a:gd name="T75" fmla="*/ 2147483647 h 234"/>
              <a:gd name="T76" fmla="*/ 2147483647 w 222"/>
              <a:gd name="T77" fmla="*/ 2147483647 h 234"/>
              <a:gd name="T78" fmla="*/ 2147483647 w 222"/>
              <a:gd name="T79" fmla="*/ 2147483647 h 234"/>
              <a:gd name="T80" fmla="*/ 2147483647 w 222"/>
              <a:gd name="T81" fmla="*/ 2147483647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0245" name="Group 4"/>
          <p:cNvGrpSpPr>
            <a:grpSpLocks/>
          </p:cNvGrpSpPr>
          <p:nvPr/>
        </p:nvGrpSpPr>
        <p:grpSpPr bwMode="auto">
          <a:xfrm>
            <a:off x="-85725" y="144463"/>
            <a:ext cx="3387725" cy="506412"/>
            <a:chOff x="0" y="0"/>
            <a:chExt cx="3390042" cy="506308"/>
          </a:xfrm>
        </p:grpSpPr>
        <p:sp>
          <p:nvSpPr>
            <p:cNvPr id="10273" name="TextBox 49"/>
            <p:cNvSpPr>
              <a:spLocks noChangeArrowheads="1"/>
            </p:cNvSpPr>
            <p:nvPr/>
          </p:nvSpPr>
          <p:spPr bwMode="auto">
            <a:xfrm>
              <a:off x="485215" y="0"/>
              <a:ext cx="2904827" cy="46166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Font typeface="Arial" pitchFamily="34" charset="0"/>
                <a:buNone/>
              </a:pPr>
              <a:r>
                <a:rPr lang="zh-CN" altLang="en-US" sz="2400">
                  <a:solidFill>
                    <a:schemeClr val="bg1"/>
                  </a:solidFill>
                  <a:latin typeface="时尚中黑简体" pitchFamily="2" charset="-122"/>
                  <a:ea typeface="时尚中黑简体" pitchFamily="2" charset="-122"/>
                  <a:sym typeface="时尚中黑简体" pitchFamily="2" charset="-122"/>
                </a:rPr>
                <a:t>单击添加文本文字</a:t>
              </a:r>
              <a:endParaRPr lang="en-US" sz="2400">
                <a:solidFill>
                  <a:schemeClr val="bg1"/>
                </a:solidFill>
                <a:latin typeface="时尚中黑简体" pitchFamily="2" charset="-122"/>
                <a:ea typeface="时尚中黑简体" pitchFamily="2" charset="-122"/>
                <a:sym typeface="时尚中黑简体" pitchFamily="2" charset="-122"/>
              </a:endParaRPr>
            </a:p>
          </p:txBody>
        </p:sp>
        <p:sp>
          <p:nvSpPr>
            <p:cNvPr id="10274" name="平行四边形 50"/>
            <p:cNvSpPr>
              <a:spLocks noChangeArrowheads="1"/>
            </p:cNvSpPr>
            <p:nvPr/>
          </p:nvSpPr>
          <p:spPr bwMode="auto">
            <a:xfrm rot="-844147">
              <a:off x="0" y="58237"/>
              <a:ext cx="551557" cy="448071"/>
            </a:xfrm>
            <a:prstGeom prst="parallelogram">
              <a:avLst>
                <a:gd name="adj" fmla="val 24995"/>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grpSp>
      <p:grpSp>
        <p:nvGrpSpPr>
          <p:cNvPr id="12295" name="Group 7"/>
          <p:cNvGrpSpPr>
            <a:grpSpLocks/>
          </p:cNvGrpSpPr>
          <p:nvPr/>
        </p:nvGrpSpPr>
        <p:grpSpPr bwMode="auto">
          <a:xfrm>
            <a:off x="1835150" y="2392363"/>
            <a:ext cx="1536700" cy="1355725"/>
            <a:chOff x="0" y="0"/>
            <a:chExt cx="1535628" cy="1354854"/>
          </a:xfrm>
        </p:grpSpPr>
        <p:sp>
          <p:nvSpPr>
            <p:cNvPr id="10269" name="矩形 7"/>
            <p:cNvSpPr>
              <a:spLocks noChangeArrowheads="1"/>
            </p:cNvSpPr>
            <p:nvPr/>
          </p:nvSpPr>
          <p:spPr bwMode="auto">
            <a:xfrm>
              <a:off x="93581" y="743246"/>
              <a:ext cx="1286630" cy="61160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zh-CN" sz="2000">
                <a:solidFill>
                  <a:srgbClr val="000000"/>
                </a:solidFill>
                <a:latin typeface="Calibri" pitchFamily="34" charset="0"/>
                <a:sym typeface="Calibri" pitchFamily="34" charset="0"/>
              </a:endParaRPr>
            </a:p>
          </p:txBody>
        </p:sp>
        <p:sp>
          <p:nvSpPr>
            <p:cNvPr id="10270" name="等腰三角形 11"/>
            <p:cNvSpPr>
              <a:spLocks noChangeArrowheads="1"/>
            </p:cNvSpPr>
            <p:nvPr/>
          </p:nvSpPr>
          <p:spPr bwMode="auto">
            <a:xfrm>
              <a:off x="93581" y="0"/>
              <a:ext cx="1286630" cy="743247"/>
            </a:xfrm>
            <a:custGeom>
              <a:avLst/>
              <a:gdLst>
                <a:gd name="T0" fmla="*/ 498280 w 1400997"/>
                <a:gd name="T1" fmla="*/ 0 h 809313"/>
                <a:gd name="T2" fmla="*/ 556965 w 1400997"/>
                <a:gd name="T3" fmla="*/ 101961 h 809313"/>
                <a:gd name="T4" fmla="*/ 996559 w 1400997"/>
                <a:gd name="T5" fmla="*/ 101961 h 809313"/>
                <a:gd name="T6" fmla="*/ 996559 w 1400997"/>
                <a:gd name="T7" fmla="*/ 575683 h 809313"/>
                <a:gd name="T8" fmla="*/ 0 w 1400997"/>
                <a:gd name="T9" fmla="*/ 575683 h 809313"/>
                <a:gd name="T10" fmla="*/ 0 w 1400997"/>
                <a:gd name="T11" fmla="*/ 101961 h 809313"/>
                <a:gd name="T12" fmla="*/ 439593 w 1400997"/>
                <a:gd name="T13" fmla="*/ 101961 h 809313"/>
                <a:gd name="T14" fmla="*/ 498280 w 1400997"/>
                <a:gd name="T15" fmla="*/ 0 h 809313"/>
                <a:gd name="T16" fmla="*/ 0 60000 65536"/>
                <a:gd name="T17" fmla="*/ 0 60000 65536"/>
                <a:gd name="T18" fmla="*/ 0 60000 65536"/>
                <a:gd name="T19" fmla="*/ 0 60000 65536"/>
                <a:gd name="T20" fmla="*/ 0 60000 65536"/>
                <a:gd name="T21" fmla="*/ 0 60000 65536"/>
                <a:gd name="T22" fmla="*/ 0 60000 65536"/>
                <a:gd name="T23" fmla="*/ 0 60000 65536"/>
                <a:gd name="T24" fmla="*/ 0 w 1400997"/>
                <a:gd name="T25" fmla="*/ 0 h 809313"/>
                <a:gd name="T26" fmla="*/ 1400997 w 1400997"/>
                <a:gd name="T27" fmla="*/ 809313 h 809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0997" h="809313">
                  <a:moveTo>
                    <a:pt x="700498" y="0"/>
                  </a:moveTo>
                  <a:lnTo>
                    <a:pt x="783001" y="143340"/>
                  </a:lnTo>
                  <a:lnTo>
                    <a:pt x="1400997" y="143340"/>
                  </a:lnTo>
                  <a:lnTo>
                    <a:pt x="1400997" y="809313"/>
                  </a:lnTo>
                  <a:lnTo>
                    <a:pt x="0" y="809313"/>
                  </a:lnTo>
                  <a:lnTo>
                    <a:pt x="0" y="143340"/>
                  </a:lnTo>
                  <a:lnTo>
                    <a:pt x="617995" y="143340"/>
                  </a:lnTo>
                  <a:lnTo>
                    <a:pt x="70049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71" name="TextBox 9"/>
            <p:cNvSpPr>
              <a:spLocks noChangeArrowheads="1"/>
            </p:cNvSpPr>
            <p:nvPr/>
          </p:nvSpPr>
          <p:spPr bwMode="auto">
            <a:xfrm>
              <a:off x="461335" y="825816"/>
              <a:ext cx="777550" cy="42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chemeClr val="bg1"/>
                  </a:solidFill>
                  <a:latin typeface="时尚中黑简体" pitchFamily="2" charset="-122"/>
                  <a:ea typeface="时尚中黑简体" pitchFamily="2" charset="-122"/>
                  <a:sym typeface="时尚中黑简体" pitchFamily="2" charset="-122"/>
                </a:rPr>
                <a:t>80%</a:t>
              </a:r>
              <a:endParaRPr lang="zh-CN" altLang="en-US" sz="2400">
                <a:solidFill>
                  <a:schemeClr val="bg1"/>
                </a:solidFill>
                <a:latin typeface="时尚中黑简体" pitchFamily="2" charset="-122"/>
                <a:ea typeface="时尚中黑简体" pitchFamily="2" charset="-122"/>
                <a:sym typeface="时尚中黑简体" pitchFamily="2" charset="-122"/>
              </a:endParaRPr>
            </a:p>
          </p:txBody>
        </p:sp>
        <p:sp>
          <p:nvSpPr>
            <p:cNvPr id="10272" name="Rectangle 20"/>
            <p:cNvSpPr>
              <a:spLocks noChangeArrowheads="1"/>
            </p:cNvSpPr>
            <p:nvPr/>
          </p:nvSpPr>
          <p:spPr bwMode="auto">
            <a:xfrm>
              <a:off x="0" y="289618"/>
              <a:ext cx="15356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rgbClr val="000000"/>
                  </a:solidFill>
                  <a:latin typeface="时尚中黑简体" pitchFamily="2" charset="-122"/>
                  <a:ea typeface="时尚中黑简体" pitchFamily="2" charset="-122"/>
                  <a:sym typeface="时尚中黑简体" pitchFamily="2" charset="-122"/>
                </a:rPr>
                <a:t>PowerPoint</a:t>
              </a:r>
              <a:endParaRPr lang="zh-CN" altLang="en-US" sz="2000">
                <a:solidFill>
                  <a:srgbClr val="000000"/>
                </a:solidFill>
                <a:latin typeface="时尚中黑简体" pitchFamily="2" charset="-122"/>
                <a:ea typeface="时尚中黑简体" pitchFamily="2" charset="-122"/>
                <a:sym typeface="时尚中黑简体" pitchFamily="2" charset="-122"/>
              </a:endParaRPr>
            </a:p>
          </p:txBody>
        </p:sp>
      </p:grpSp>
      <p:grpSp>
        <p:nvGrpSpPr>
          <p:cNvPr id="12300" name="Group 12"/>
          <p:cNvGrpSpPr>
            <a:grpSpLocks/>
          </p:cNvGrpSpPr>
          <p:nvPr/>
        </p:nvGrpSpPr>
        <p:grpSpPr bwMode="auto">
          <a:xfrm>
            <a:off x="3903663" y="2392363"/>
            <a:ext cx="1287462" cy="1355725"/>
            <a:chOff x="0" y="0"/>
            <a:chExt cx="1286630" cy="1354854"/>
          </a:xfrm>
        </p:grpSpPr>
        <p:sp>
          <p:nvSpPr>
            <p:cNvPr id="10265" name="矩形 12"/>
            <p:cNvSpPr>
              <a:spLocks noChangeArrowheads="1"/>
            </p:cNvSpPr>
            <p:nvPr/>
          </p:nvSpPr>
          <p:spPr bwMode="auto">
            <a:xfrm>
              <a:off x="0" y="743246"/>
              <a:ext cx="1286630" cy="61160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时尚中黑简体" pitchFamily="2" charset="-122"/>
                <a:ea typeface="时尚中黑简体" pitchFamily="2" charset="-122"/>
                <a:sym typeface="时尚中黑简体" pitchFamily="2" charset="-122"/>
              </a:endParaRPr>
            </a:p>
          </p:txBody>
        </p:sp>
        <p:sp>
          <p:nvSpPr>
            <p:cNvPr id="10266" name="等腰三角形 12"/>
            <p:cNvSpPr>
              <a:spLocks noChangeArrowheads="1"/>
            </p:cNvSpPr>
            <p:nvPr/>
          </p:nvSpPr>
          <p:spPr bwMode="auto">
            <a:xfrm>
              <a:off x="0" y="0"/>
              <a:ext cx="1286630" cy="743247"/>
            </a:xfrm>
            <a:custGeom>
              <a:avLst/>
              <a:gdLst>
                <a:gd name="T0" fmla="*/ 505329 w 1400997"/>
                <a:gd name="T1" fmla="*/ 0 h 809313"/>
                <a:gd name="T2" fmla="*/ 564014 w 1400997"/>
                <a:gd name="T3" fmla="*/ 101961 h 809313"/>
                <a:gd name="T4" fmla="*/ 996559 w 1400997"/>
                <a:gd name="T5" fmla="*/ 101961 h 809313"/>
                <a:gd name="T6" fmla="*/ 996559 w 1400997"/>
                <a:gd name="T7" fmla="*/ 575683 h 809313"/>
                <a:gd name="T8" fmla="*/ 0 w 1400997"/>
                <a:gd name="T9" fmla="*/ 575683 h 809313"/>
                <a:gd name="T10" fmla="*/ 0 w 1400997"/>
                <a:gd name="T11" fmla="*/ 101961 h 809313"/>
                <a:gd name="T12" fmla="*/ 446642 w 1400997"/>
                <a:gd name="T13" fmla="*/ 101961 h 809313"/>
                <a:gd name="T14" fmla="*/ 505329 w 1400997"/>
                <a:gd name="T15" fmla="*/ 0 h 809313"/>
                <a:gd name="T16" fmla="*/ 0 60000 65536"/>
                <a:gd name="T17" fmla="*/ 0 60000 65536"/>
                <a:gd name="T18" fmla="*/ 0 60000 65536"/>
                <a:gd name="T19" fmla="*/ 0 60000 65536"/>
                <a:gd name="T20" fmla="*/ 0 60000 65536"/>
                <a:gd name="T21" fmla="*/ 0 60000 65536"/>
                <a:gd name="T22" fmla="*/ 0 60000 65536"/>
                <a:gd name="T23" fmla="*/ 0 60000 65536"/>
                <a:gd name="T24" fmla="*/ 0 w 1400997"/>
                <a:gd name="T25" fmla="*/ 0 h 809313"/>
                <a:gd name="T26" fmla="*/ 1400997 w 1400997"/>
                <a:gd name="T27" fmla="*/ 809313 h 809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0997" h="809313">
                  <a:moveTo>
                    <a:pt x="710408" y="0"/>
                  </a:moveTo>
                  <a:lnTo>
                    <a:pt x="792911" y="143340"/>
                  </a:lnTo>
                  <a:lnTo>
                    <a:pt x="1400997" y="143340"/>
                  </a:lnTo>
                  <a:lnTo>
                    <a:pt x="1400997" y="809313"/>
                  </a:lnTo>
                  <a:lnTo>
                    <a:pt x="0" y="809313"/>
                  </a:lnTo>
                  <a:lnTo>
                    <a:pt x="0" y="143340"/>
                  </a:lnTo>
                  <a:lnTo>
                    <a:pt x="627905" y="143340"/>
                  </a:lnTo>
                  <a:lnTo>
                    <a:pt x="71040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7" name="TextBox 14"/>
            <p:cNvSpPr>
              <a:spLocks noChangeArrowheads="1"/>
            </p:cNvSpPr>
            <p:nvPr/>
          </p:nvSpPr>
          <p:spPr bwMode="auto">
            <a:xfrm>
              <a:off x="368956" y="825816"/>
              <a:ext cx="785792" cy="42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chemeClr val="bg1"/>
                  </a:solidFill>
                  <a:latin typeface="时尚中黑简体" pitchFamily="2" charset="-122"/>
                  <a:ea typeface="时尚中黑简体" pitchFamily="2" charset="-122"/>
                  <a:sym typeface="时尚中黑简体" pitchFamily="2" charset="-122"/>
                </a:rPr>
                <a:t>60%</a:t>
              </a:r>
              <a:endParaRPr lang="zh-CN" altLang="en-US" sz="2400">
                <a:solidFill>
                  <a:schemeClr val="bg1"/>
                </a:solidFill>
                <a:latin typeface="时尚中黑简体" pitchFamily="2" charset="-122"/>
                <a:ea typeface="时尚中黑简体" pitchFamily="2" charset="-122"/>
                <a:sym typeface="时尚中黑简体" pitchFamily="2" charset="-122"/>
              </a:endParaRPr>
            </a:p>
          </p:txBody>
        </p:sp>
        <p:sp>
          <p:nvSpPr>
            <p:cNvPr id="10268" name="Rectangle 33"/>
            <p:cNvSpPr>
              <a:spLocks noChangeArrowheads="1"/>
            </p:cNvSpPr>
            <p:nvPr/>
          </p:nvSpPr>
          <p:spPr bwMode="auto">
            <a:xfrm>
              <a:off x="295061" y="252819"/>
              <a:ext cx="859687" cy="36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rgbClr val="000000"/>
                  </a:solidFill>
                  <a:latin typeface="时尚中黑简体" pitchFamily="2" charset="-122"/>
                  <a:ea typeface="时尚中黑简体" pitchFamily="2" charset="-122"/>
                  <a:sym typeface="时尚中黑简体" pitchFamily="2" charset="-122"/>
                </a:rPr>
                <a:t>Excel</a:t>
              </a:r>
              <a:endParaRPr lang="zh-CN" altLang="en-US" sz="2000">
                <a:solidFill>
                  <a:srgbClr val="000000"/>
                </a:solidFill>
                <a:latin typeface="时尚中黑简体" pitchFamily="2" charset="-122"/>
                <a:ea typeface="时尚中黑简体" pitchFamily="2" charset="-122"/>
                <a:sym typeface="时尚中黑简体" pitchFamily="2" charset="-122"/>
              </a:endParaRPr>
            </a:p>
          </p:txBody>
        </p:sp>
      </p:grpSp>
      <p:grpSp>
        <p:nvGrpSpPr>
          <p:cNvPr id="12305" name="Group 17"/>
          <p:cNvGrpSpPr>
            <a:grpSpLocks/>
          </p:cNvGrpSpPr>
          <p:nvPr/>
        </p:nvGrpSpPr>
        <p:grpSpPr bwMode="auto">
          <a:xfrm>
            <a:off x="5868988" y="2392363"/>
            <a:ext cx="1449387" cy="1355725"/>
            <a:chOff x="0" y="0"/>
            <a:chExt cx="1449025" cy="1354854"/>
          </a:xfrm>
        </p:grpSpPr>
        <p:sp>
          <p:nvSpPr>
            <p:cNvPr id="10261" name="矩形 17"/>
            <p:cNvSpPr>
              <a:spLocks noChangeArrowheads="1"/>
            </p:cNvSpPr>
            <p:nvPr/>
          </p:nvSpPr>
          <p:spPr bwMode="auto">
            <a:xfrm>
              <a:off x="0" y="743246"/>
              <a:ext cx="1286630" cy="611608"/>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buFont typeface="Arial" pitchFamily="34" charset="0"/>
                <a:buNone/>
              </a:pPr>
              <a:endParaRPr lang="zh-CN" altLang="zh-CN">
                <a:solidFill>
                  <a:srgbClr val="FFFFFF"/>
                </a:solidFill>
                <a:latin typeface="Calibri" pitchFamily="34" charset="0"/>
                <a:sym typeface="Calibri" pitchFamily="34" charset="0"/>
              </a:endParaRPr>
            </a:p>
          </p:txBody>
        </p:sp>
        <p:sp>
          <p:nvSpPr>
            <p:cNvPr id="10262" name="等腰三角形 13"/>
            <p:cNvSpPr>
              <a:spLocks noChangeArrowheads="1"/>
            </p:cNvSpPr>
            <p:nvPr/>
          </p:nvSpPr>
          <p:spPr bwMode="auto">
            <a:xfrm>
              <a:off x="0" y="0"/>
              <a:ext cx="1286630" cy="743247"/>
            </a:xfrm>
            <a:custGeom>
              <a:avLst/>
              <a:gdLst>
                <a:gd name="T0" fmla="*/ 498280 w 1400997"/>
                <a:gd name="T1" fmla="*/ 0 h 809313"/>
                <a:gd name="T2" fmla="*/ 556965 w 1400997"/>
                <a:gd name="T3" fmla="*/ 101961 h 809313"/>
                <a:gd name="T4" fmla="*/ 996559 w 1400997"/>
                <a:gd name="T5" fmla="*/ 101961 h 809313"/>
                <a:gd name="T6" fmla="*/ 996559 w 1400997"/>
                <a:gd name="T7" fmla="*/ 575683 h 809313"/>
                <a:gd name="T8" fmla="*/ 0 w 1400997"/>
                <a:gd name="T9" fmla="*/ 575683 h 809313"/>
                <a:gd name="T10" fmla="*/ 0 w 1400997"/>
                <a:gd name="T11" fmla="*/ 101961 h 809313"/>
                <a:gd name="T12" fmla="*/ 439593 w 1400997"/>
                <a:gd name="T13" fmla="*/ 101961 h 809313"/>
                <a:gd name="T14" fmla="*/ 498280 w 1400997"/>
                <a:gd name="T15" fmla="*/ 0 h 809313"/>
                <a:gd name="T16" fmla="*/ 0 60000 65536"/>
                <a:gd name="T17" fmla="*/ 0 60000 65536"/>
                <a:gd name="T18" fmla="*/ 0 60000 65536"/>
                <a:gd name="T19" fmla="*/ 0 60000 65536"/>
                <a:gd name="T20" fmla="*/ 0 60000 65536"/>
                <a:gd name="T21" fmla="*/ 0 60000 65536"/>
                <a:gd name="T22" fmla="*/ 0 60000 65536"/>
                <a:gd name="T23" fmla="*/ 0 60000 65536"/>
                <a:gd name="T24" fmla="*/ 0 w 1400997"/>
                <a:gd name="T25" fmla="*/ 0 h 809313"/>
                <a:gd name="T26" fmla="*/ 1400997 w 1400997"/>
                <a:gd name="T27" fmla="*/ 809313 h 8093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0997" h="809313">
                  <a:moveTo>
                    <a:pt x="700498" y="0"/>
                  </a:moveTo>
                  <a:lnTo>
                    <a:pt x="783001" y="143340"/>
                  </a:lnTo>
                  <a:lnTo>
                    <a:pt x="1400997" y="143340"/>
                  </a:lnTo>
                  <a:lnTo>
                    <a:pt x="1400997" y="809313"/>
                  </a:lnTo>
                  <a:lnTo>
                    <a:pt x="0" y="809313"/>
                  </a:lnTo>
                  <a:lnTo>
                    <a:pt x="0" y="143340"/>
                  </a:lnTo>
                  <a:lnTo>
                    <a:pt x="617995" y="143340"/>
                  </a:lnTo>
                  <a:lnTo>
                    <a:pt x="70049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63" name="TextBox 19"/>
            <p:cNvSpPr>
              <a:spLocks noChangeArrowheads="1"/>
            </p:cNvSpPr>
            <p:nvPr/>
          </p:nvSpPr>
          <p:spPr bwMode="auto">
            <a:xfrm>
              <a:off x="313680" y="825816"/>
              <a:ext cx="1058076" cy="42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400">
                  <a:solidFill>
                    <a:schemeClr val="bg1"/>
                  </a:solidFill>
                  <a:latin typeface="时尚中黑简体" pitchFamily="2" charset="-122"/>
                  <a:ea typeface="时尚中黑简体" pitchFamily="2" charset="-122"/>
                  <a:sym typeface="时尚中黑简体" pitchFamily="2" charset="-122"/>
                </a:rPr>
                <a:t>75%</a:t>
              </a:r>
              <a:endParaRPr lang="zh-CN" altLang="en-US" sz="2400">
                <a:solidFill>
                  <a:schemeClr val="bg1"/>
                </a:solidFill>
                <a:latin typeface="时尚中黑简体" pitchFamily="2" charset="-122"/>
                <a:ea typeface="时尚中黑简体" pitchFamily="2" charset="-122"/>
                <a:sym typeface="时尚中黑简体" pitchFamily="2" charset="-122"/>
              </a:endParaRPr>
            </a:p>
          </p:txBody>
        </p:sp>
        <p:sp>
          <p:nvSpPr>
            <p:cNvPr id="10264" name="Rectangle 46"/>
            <p:cNvSpPr>
              <a:spLocks noChangeArrowheads="1"/>
            </p:cNvSpPr>
            <p:nvPr/>
          </p:nvSpPr>
          <p:spPr bwMode="auto">
            <a:xfrm>
              <a:off x="247550" y="252819"/>
              <a:ext cx="1201475" cy="367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en-US" altLang="zh-CN" sz="2000">
                  <a:solidFill>
                    <a:srgbClr val="000000"/>
                  </a:solidFill>
                  <a:latin typeface="时尚中黑简体" pitchFamily="2" charset="-122"/>
                  <a:ea typeface="时尚中黑简体" pitchFamily="2" charset="-122"/>
                  <a:sym typeface="时尚中黑简体" pitchFamily="2" charset="-122"/>
                </a:rPr>
                <a:t>Word</a:t>
              </a:r>
              <a:endParaRPr lang="zh-CN" altLang="en-US" sz="2000">
                <a:solidFill>
                  <a:srgbClr val="000000"/>
                </a:solidFill>
                <a:latin typeface="时尚中黑简体" pitchFamily="2" charset="-122"/>
                <a:ea typeface="时尚中黑简体" pitchFamily="2" charset="-122"/>
                <a:sym typeface="时尚中黑简体" pitchFamily="2" charset="-122"/>
              </a:endParaRPr>
            </a:p>
          </p:txBody>
        </p:sp>
      </p:grpSp>
      <p:grpSp>
        <p:nvGrpSpPr>
          <p:cNvPr id="12310" name="Group 22"/>
          <p:cNvGrpSpPr>
            <a:grpSpLocks/>
          </p:cNvGrpSpPr>
          <p:nvPr/>
        </p:nvGrpSpPr>
        <p:grpSpPr bwMode="auto">
          <a:xfrm>
            <a:off x="5827713" y="896938"/>
            <a:ext cx="1368425" cy="1377950"/>
            <a:chOff x="0" y="0"/>
            <a:chExt cx="1368330" cy="1378845"/>
          </a:xfrm>
        </p:grpSpPr>
        <p:sp>
          <p:nvSpPr>
            <p:cNvPr id="10259" name="椭圆 22"/>
            <p:cNvSpPr>
              <a:spLocks noChangeArrowheads="1"/>
            </p:cNvSpPr>
            <p:nvPr/>
          </p:nvSpPr>
          <p:spPr bwMode="auto">
            <a:xfrm>
              <a:off x="0" y="0"/>
              <a:ext cx="1368330" cy="1378845"/>
            </a:xfrm>
            <a:prstGeom prst="ellipse">
              <a:avLst/>
            </a:prstGeom>
            <a:solidFill>
              <a:srgbClr val="262626"/>
            </a:solidFill>
            <a:ln w="76200">
              <a:solidFill>
                <a:schemeClr val="bg1"/>
              </a:solidFill>
              <a:round/>
              <a:headEnd/>
              <a:tailEnd/>
            </a:ln>
          </p:spPr>
          <p:txBody>
            <a:bodyPr/>
            <a:lstStyle/>
            <a:p>
              <a:pPr>
                <a:buFont typeface="Arial" pitchFamily="34" charset="0"/>
                <a:buNone/>
              </a:pPr>
              <a:endParaRPr lang="zh-CN" altLang="zh-CN" sz="2000">
                <a:solidFill>
                  <a:srgbClr val="000000"/>
                </a:solidFill>
                <a:latin typeface="Calibri" pitchFamily="34" charset="0"/>
                <a:sym typeface="宋体" pitchFamily="2" charset="-122"/>
              </a:endParaRPr>
            </a:p>
          </p:txBody>
        </p:sp>
        <p:sp>
          <p:nvSpPr>
            <p:cNvPr id="10260" name="Freeform 18"/>
            <p:cNvSpPr>
              <a:spLocks noEditPoints="1" noChangeArrowheads="1"/>
            </p:cNvSpPr>
            <p:nvPr/>
          </p:nvSpPr>
          <p:spPr bwMode="auto">
            <a:xfrm>
              <a:off x="361185" y="294575"/>
              <a:ext cx="645958" cy="689023"/>
            </a:xfrm>
            <a:custGeom>
              <a:avLst/>
              <a:gdLst>
                <a:gd name="T0" fmla="*/ 2147483647 w 89"/>
                <a:gd name="T1" fmla="*/ 2147483647 h 95"/>
                <a:gd name="T2" fmla="*/ 2147483647 w 89"/>
                <a:gd name="T3" fmla="*/ 2147483647 h 95"/>
                <a:gd name="T4" fmla="*/ 2147483647 w 89"/>
                <a:gd name="T5" fmla="*/ 2147483647 h 95"/>
                <a:gd name="T6" fmla="*/ 2147483647 w 89"/>
                <a:gd name="T7" fmla="*/ 2147483647 h 95"/>
                <a:gd name="T8" fmla="*/ 2147483647 w 89"/>
                <a:gd name="T9" fmla="*/ 2147483647 h 95"/>
                <a:gd name="T10" fmla="*/ 2147483647 w 89"/>
                <a:gd name="T11" fmla="*/ 2147483647 h 95"/>
                <a:gd name="T12" fmla="*/ 2147483647 w 89"/>
                <a:gd name="T13" fmla="*/ 2147483647 h 95"/>
                <a:gd name="T14" fmla="*/ 2147483647 w 89"/>
                <a:gd name="T15" fmla="*/ 2147483647 h 95"/>
                <a:gd name="T16" fmla="*/ 2147483647 w 89"/>
                <a:gd name="T17" fmla="*/ 2147483647 h 95"/>
                <a:gd name="T18" fmla="*/ 2147483647 w 89"/>
                <a:gd name="T19" fmla="*/ 2147483647 h 95"/>
                <a:gd name="T20" fmla="*/ 2147483647 w 89"/>
                <a:gd name="T21" fmla="*/ 2147483647 h 95"/>
                <a:gd name="T22" fmla="*/ 2147483647 w 89"/>
                <a:gd name="T23" fmla="*/ 2147483647 h 95"/>
                <a:gd name="T24" fmla="*/ 2147483647 w 89"/>
                <a:gd name="T25" fmla="*/ 2147483647 h 95"/>
                <a:gd name="T26" fmla="*/ 2147483647 w 89"/>
                <a:gd name="T27" fmla="*/ 2147483647 h 95"/>
                <a:gd name="T28" fmla="*/ 2147483647 w 89"/>
                <a:gd name="T29" fmla="*/ 2147483647 h 95"/>
                <a:gd name="T30" fmla="*/ 2147483647 w 89"/>
                <a:gd name="T31" fmla="*/ 2147483647 h 95"/>
                <a:gd name="T32" fmla="*/ 2147483647 w 89"/>
                <a:gd name="T33" fmla="*/ 2147483647 h 95"/>
                <a:gd name="T34" fmla="*/ 2147483647 w 89"/>
                <a:gd name="T35" fmla="*/ 2147483647 h 95"/>
                <a:gd name="T36" fmla="*/ 2147483647 w 89"/>
                <a:gd name="T37" fmla="*/ 2147483647 h 95"/>
                <a:gd name="T38" fmla="*/ 2147483647 w 89"/>
                <a:gd name="T39" fmla="*/ 2147483647 h 95"/>
                <a:gd name="T40" fmla="*/ 2147483647 w 89"/>
                <a:gd name="T41" fmla="*/ 2147483647 h 95"/>
                <a:gd name="T42" fmla="*/ 2147483647 w 89"/>
                <a:gd name="T43" fmla="*/ 2147483647 h 95"/>
                <a:gd name="T44" fmla="*/ 2147483647 w 89"/>
                <a:gd name="T45" fmla="*/ 2147483647 h 95"/>
                <a:gd name="T46" fmla="*/ 2147483647 w 89"/>
                <a:gd name="T47" fmla="*/ 2147483647 h 95"/>
                <a:gd name="T48" fmla="*/ 2147483647 w 89"/>
                <a:gd name="T49" fmla="*/ 2147483647 h 95"/>
                <a:gd name="T50" fmla="*/ 2147483647 w 89"/>
                <a:gd name="T51" fmla="*/ 2147483647 h 95"/>
                <a:gd name="T52" fmla="*/ 2147483647 w 89"/>
                <a:gd name="T53" fmla="*/ 2147483647 h 95"/>
                <a:gd name="T54" fmla="*/ 2147483647 w 89"/>
                <a:gd name="T55" fmla="*/ 2147483647 h 95"/>
                <a:gd name="T56" fmla="*/ 2147483647 w 89"/>
                <a:gd name="T57" fmla="*/ 2147483647 h 95"/>
                <a:gd name="T58" fmla="*/ 2147483647 w 89"/>
                <a:gd name="T59" fmla="*/ 2147483647 h 95"/>
                <a:gd name="T60" fmla="*/ 2147483647 w 89"/>
                <a:gd name="T61" fmla="*/ 2147483647 h 95"/>
                <a:gd name="T62" fmla="*/ 2147483647 w 89"/>
                <a:gd name="T63" fmla="*/ 2147483647 h 95"/>
                <a:gd name="T64" fmla="*/ 2147483647 w 89"/>
                <a:gd name="T65" fmla="*/ 2147483647 h 95"/>
                <a:gd name="T66" fmla="*/ 2147483647 w 89"/>
                <a:gd name="T67" fmla="*/ 2147483647 h 95"/>
                <a:gd name="T68" fmla="*/ 2147483647 w 89"/>
                <a:gd name="T69" fmla="*/ 2147483647 h 95"/>
                <a:gd name="T70" fmla="*/ 2147483647 w 89"/>
                <a:gd name="T71" fmla="*/ 2147483647 h 95"/>
                <a:gd name="T72" fmla="*/ 2147483647 w 89"/>
                <a:gd name="T73" fmla="*/ 2147483647 h 95"/>
                <a:gd name="T74" fmla="*/ 2147483647 w 89"/>
                <a:gd name="T75" fmla="*/ 2147483647 h 95"/>
                <a:gd name="T76" fmla="*/ 2147483647 w 89"/>
                <a:gd name="T77" fmla="*/ 2147483647 h 95"/>
                <a:gd name="T78" fmla="*/ 2147483647 w 89"/>
                <a:gd name="T79" fmla="*/ 2147483647 h 95"/>
                <a:gd name="T80" fmla="*/ 2147483647 w 89"/>
                <a:gd name="T81" fmla="*/ 2147483647 h 95"/>
                <a:gd name="T82" fmla="*/ 2147483647 w 89"/>
                <a:gd name="T83" fmla="*/ 2147483647 h 95"/>
                <a:gd name="T84" fmla="*/ 2147483647 w 89"/>
                <a:gd name="T85" fmla="*/ 2147483647 h 95"/>
                <a:gd name="T86" fmla="*/ 2147483647 w 89"/>
                <a:gd name="T87" fmla="*/ 2147483647 h 95"/>
                <a:gd name="T88" fmla="*/ 2147483647 w 89"/>
                <a:gd name="T89" fmla="*/ 2147483647 h 95"/>
                <a:gd name="T90" fmla="*/ 2147483647 w 89"/>
                <a:gd name="T91" fmla="*/ 2147483647 h 95"/>
                <a:gd name="T92" fmla="*/ 0 w 89"/>
                <a:gd name="T93" fmla="*/ 2147483647 h 95"/>
                <a:gd name="T94" fmla="*/ 2147483647 w 89"/>
                <a:gd name="T95" fmla="*/ 2147483647 h 95"/>
                <a:gd name="T96" fmla="*/ 2147483647 w 89"/>
                <a:gd name="T97" fmla="*/ 2147483647 h 95"/>
                <a:gd name="T98" fmla="*/ 2147483647 w 89"/>
                <a:gd name="T99" fmla="*/ 2147483647 h 95"/>
                <a:gd name="T100" fmla="*/ 2147483647 w 89"/>
                <a:gd name="T101" fmla="*/ 2147483647 h 95"/>
                <a:gd name="T102" fmla="*/ 2147483647 w 89"/>
                <a:gd name="T103" fmla="*/ 2147483647 h 95"/>
                <a:gd name="T104" fmla="*/ 2147483647 w 89"/>
                <a:gd name="T105" fmla="*/ 0 h 95"/>
                <a:gd name="T106" fmla="*/ 2147483647 w 89"/>
                <a:gd name="T107" fmla="*/ 0 h 95"/>
                <a:gd name="T108" fmla="*/ 2147483647 w 89"/>
                <a:gd name="T109" fmla="*/ 2147483647 h 95"/>
                <a:gd name="T110" fmla="*/ 2147483647 w 89"/>
                <a:gd name="T111" fmla="*/ 2147483647 h 95"/>
                <a:gd name="T112" fmla="*/ 2147483647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313" name="Group 25"/>
          <p:cNvGrpSpPr>
            <a:grpSpLocks/>
          </p:cNvGrpSpPr>
          <p:nvPr/>
        </p:nvGrpSpPr>
        <p:grpSpPr bwMode="auto">
          <a:xfrm>
            <a:off x="1889125" y="896938"/>
            <a:ext cx="1368425" cy="1377950"/>
            <a:chOff x="0" y="0"/>
            <a:chExt cx="1368330" cy="1378845"/>
          </a:xfrm>
        </p:grpSpPr>
        <p:sp>
          <p:nvSpPr>
            <p:cNvPr id="10257" name="椭圆 25"/>
            <p:cNvSpPr>
              <a:spLocks noChangeArrowheads="1"/>
            </p:cNvSpPr>
            <p:nvPr/>
          </p:nvSpPr>
          <p:spPr bwMode="auto">
            <a:xfrm>
              <a:off x="0" y="0"/>
              <a:ext cx="1368330" cy="1378845"/>
            </a:xfrm>
            <a:prstGeom prst="ellipse">
              <a:avLst/>
            </a:prstGeom>
            <a:solidFill>
              <a:srgbClr val="262626"/>
            </a:solidFill>
            <a:ln w="76200">
              <a:solidFill>
                <a:schemeClr val="bg1"/>
              </a:solidFill>
              <a:round/>
              <a:headEnd/>
              <a:tailEnd/>
            </a:ln>
          </p:spPr>
          <p:txBody>
            <a:bodyPr/>
            <a:lstStyle/>
            <a:p>
              <a:pPr>
                <a:buFont typeface="Arial" pitchFamily="34" charset="0"/>
                <a:buNone/>
              </a:pPr>
              <a:endParaRPr lang="zh-CN" altLang="zh-CN">
                <a:latin typeface="Calibri" pitchFamily="34" charset="0"/>
                <a:sym typeface="宋体" pitchFamily="2" charset="-122"/>
              </a:endParaRPr>
            </a:p>
          </p:txBody>
        </p:sp>
        <p:sp>
          <p:nvSpPr>
            <p:cNvPr id="10258" name="Freeform 36"/>
            <p:cNvSpPr>
              <a:spLocks noEditPoints="1" noChangeArrowheads="1"/>
            </p:cNvSpPr>
            <p:nvPr/>
          </p:nvSpPr>
          <p:spPr bwMode="auto">
            <a:xfrm>
              <a:off x="329873" y="337220"/>
              <a:ext cx="704401" cy="704404"/>
            </a:xfrm>
            <a:custGeom>
              <a:avLst/>
              <a:gdLst>
                <a:gd name="T0" fmla="*/ 2147483647 w 97"/>
                <a:gd name="T1" fmla="*/ 0 h 97"/>
                <a:gd name="T2" fmla="*/ 2147483647 w 97"/>
                <a:gd name="T3" fmla="*/ 2147483647 h 97"/>
                <a:gd name="T4" fmla="*/ 2147483647 w 97"/>
                <a:gd name="T5" fmla="*/ 2147483647 h 97"/>
                <a:gd name="T6" fmla="*/ 2147483647 w 97"/>
                <a:gd name="T7" fmla="*/ 2147483647 h 97"/>
                <a:gd name="T8" fmla="*/ 2147483647 w 97"/>
                <a:gd name="T9" fmla="*/ 2147483647 h 97"/>
                <a:gd name="T10" fmla="*/ 2147483647 w 97"/>
                <a:gd name="T11" fmla="*/ 2147483647 h 97"/>
                <a:gd name="T12" fmla="*/ 0 w 97"/>
                <a:gd name="T13" fmla="*/ 2147483647 h 97"/>
                <a:gd name="T14" fmla="*/ 2147483647 w 97"/>
                <a:gd name="T15" fmla="*/ 2147483647 h 97"/>
                <a:gd name="T16" fmla="*/ 2147483647 w 97"/>
                <a:gd name="T17" fmla="*/ 0 h 97"/>
                <a:gd name="T18" fmla="*/ 2147483647 w 97"/>
                <a:gd name="T19" fmla="*/ 2147483647 h 97"/>
                <a:gd name="T20" fmla="*/ 2147483647 w 97"/>
                <a:gd name="T21" fmla="*/ 2147483647 h 97"/>
                <a:gd name="T22" fmla="*/ 2147483647 w 97"/>
                <a:gd name="T23" fmla="*/ 2147483647 h 97"/>
                <a:gd name="T24" fmla="*/ 2147483647 w 97"/>
                <a:gd name="T25" fmla="*/ 2147483647 h 97"/>
                <a:gd name="T26" fmla="*/ 2147483647 w 97"/>
                <a:gd name="T27" fmla="*/ 2147483647 h 97"/>
                <a:gd name="T28" fmla="*/ 2147483647 w 97"/>
                <a:gd name="T29" fmla="*/ 2147483647 h 97"/>
                <a:gd name="T30" fmla="*/ 2147483647 w 97"/>
                <a:gd name="T31" fmla="*/ 2147483647 h 97"/>
                <a:gd name="T32" fmla="*/ 2147483647 w 97"/>
                <a:gd name="T33" fmla="*/ 2147483647 h 97"/>
                <a:gd name="T34" fmla="*/ 2147483647 w 97"/>
                <a:gd name="T35" fmla="*/ 2147483647 h 97"/>
                <a:gd name="T36" fmla="*/ 2147483647 w 97"/>
                <a:gd name="T37" fmla="*/ 2147483647 h 97"/>
                <a:gd name="T38" fmla="*/ 2147483647 w 97"/>
                <a:gd name="T39" fmla="*/ 2147483647 h 97"/>
                <a:gd name="T40" fmla="*/ 2147483647 w 97"/>
                <a:gd name="T41" fmla="*/ 2147483647 h 97"/>
                <a:gd name="T42" fmla="*/ 2147483647 w 97"/>
                <a:gd name="T43" fmla="*/ 2147483647 h 97"/>
                <a:gd name="T44" fmla="*/ 2147483647 w 97"/>
                <a:gd name="T45" fmla="*/ 2147483647 h 97"/>
                <a:gd name="T46" fmla="*/ 2147483647 w 97"/>
                <a:gd name="T47" fmla="*/ 2147483647 h 97"/>
                <a:gd name="T48" fmla="*/ 2147483647 w 97"/>
                <a:gd name="T49" fmla="*/ 2147483647 h 97"/>
                <a:gd name="T50" fmla="*/ 2147483647 w 97"/>
                <a:gd name="T51" fmla="*/ 2147483647 h 97"/>
                <a:gd name="T52" fmla="*/ 2147483647 w 97"/>
                <a:gd name="T53" fmla="*/ 2147483647 h 97"/>
                <a:gd name="T54" fmla="*/ 2147483647 w 97"/>
                <a:gd name="T55" fmla="*/ 2147483647 h 97"/>
                <a:gd name="T56" fmla="*/ 2147483647 w 97"/>
                <a:gd name="T57" fmla="*/ 2147483647 h 97"/>
                <a:gd name="T58" fmla="*/ 2147483647 w 97"/>
                <a:gd name="T59" fmla="*/ 2147483647 h 97"/>
                <a:gd name="T60" fmla="*/ 2147483647 w 97"/>
                <a:gd name="T61" fmla="*/ 214748364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316" name="Group 28"/>
          <p:cNvGrpSpPr>
            <a:grpSpLocks/>
          </p:cNvGrpSpPr>
          <p:nvPr/>
        </p:nvGrpSpPr>
        <p:grpSpPr bwMode="auto">
          <a:xfrm>
            <a:off x="3862388" y="896938"/>
            <a:ext cx="1368425" cy="1377950"/>
            <a:chOff x="0" y="0"/>
            <a:chExt cx="1368330" cy="1378845"/>
          </a:xfrm>
        </p:grpSpPr>
        <p:sp>
          <p:nvSpPr>
            <p:cNvPr id="10255" name="椭圆 28"/>
            <p:cNvSpPr>
              <a:spLocks noChangeArrowheads="1"/>
            </p:cNvSpPr>
            <p:nvPr/>
          </p:nvSpPr>
          <p:spPr bwMode="auto">
            <a:xfrm>
              <a:off x="0" y="0"/>
              <a:ext cx="1368330" cy="1378845"/>
            </a:xfrm>
            <a:prstGeom prst="ellipse">
              <a:avLst/>
            </a:prstGeom>
            <a:solidFill>
              <a:srgbClr val="262626"/>
            </a:solidFill>
            <a:ln w="76200">
              <a:solidFill>
                <a:schemeClr val="bg1"/>
              </a:solidFill>
              <a:round/>
              <a:headEnd/>
              <a:tailEnd/>
            </a:ln>
          </p:spPr>
          <p:txBody>
            <a:bodyPr/>
            <a:lstStyle/>
            <a:p>
              <a:pPr>
                <a:buFont typeface="Arial" pitchFamily="34" charset="0"/>
                <a:buNone/>
              </a:pPr>
              <a:endParaRPr lang="zh-CN" altLang="zh-CN" sz="2000">
                <a:solidFill>
                  <a:srgbClr val="000000"/>
                </a:solidFill>
                <a:latin typeface="Calibri" pitchFamily="34" charset="0"/>
                <a:sym typeface="宋体" pitchFamily="2" charset="-122"/>
              </a:endParaRPr>
            </a:p>
          </p:txBody>
        </p:sp>
        <p:sp>
          <p:nvSpPr>
            <p:cNvPr id="10256" name="Freeform 41"/>
            <p:cNvSpPr>
              <a:spLocks noEditPoints="1" noChangeArrowheads="1"/>
            </p:cNvSpPr>
            <p:nvPr/>
          </p:nvSpPr>
          <p:spPr bwMode="auto">
            <a:xfrm>
              <a:off x="312173" y="404893"/>
              <a:ext cx="762846" cy="569059"/>
            </a:xfrm>
            <a:custGeom>
              <a:avLst/>
              <a:gdLst>
                <a:gd name="T0" fmla="*/ 2147483647 w 105"/>
                <a:gd name="T1" fmla="*/ 2147483647 h 78"/>
                <a:gd name="T2" fmla="*/ 2147483647 w 105"/>
                <a:gd name="T3" fmla="*/ 2147483647 h 78"/>
                <a:gd name="T4" fmla="*/ 2147483647 w 105"/>
                <a:gd name="T5" fmla="*/ 2147483647 h 78"/>
                <a:gd name="T6" fmla="*/ 2147483647 w 105"/>
                <a:gd name="T7" fmla="*/ 2147483647 h 78"/>
                <a:gd name="T8" fmla="*/ 2147483647 w 105"/>
                <a:gd name="T9" fmla="*/ 2147483647 h 78"/>
                <a:gd name="T10" fmla="*/ 2147483647 w 105"/>
                <a:gd name="T11" fmla="*/ 2147483647 h 78"/>
                <a:gd name="T12" fmla="*/ 2147483647 w 105"/>
                <a:gd name="T13" fmla="*/ 2147483647 h 78"/>
                <a:gd name="T14" fmla="*/ 2147483647 w 105"/>
                <a:gd name="T15" fmla="*/ 2147483647 h 78"/>
                <a:gd name="T16" fmla="*/ 2147483647 w 105"/>
                <a:gd name="T17" fmla="*/ 2147483647 h 78"/>
                <a:gd name="T18" fmla="*/ 2147483647 w 105"/>
                <a:gd name="T19" fmla="*/ 2147483647 h 78"/>
                <a:gd name="T20" fmla="*/ 2147483647 w 105"/>
                <a:gd name="T21" fmla="*/ 2147483647 h 78"/>
                <a:gd name="T22" fmla="*/ 2147483647 w 105"/>
                <a:gd name="T23" fmla="*/ 2147483647 h 78"/>
                <a:gd name="T24" fmla="*/ 2147483647 w 105"/>
                <a:gd name="T25" fmla="*/ 2147483647 h 78"/>
                <a:gd name="T26" fmla="*/ 2147483647 w 105"/>
                <a:gd name="T27" fmla="*/ 2147483647 h 78"/>
                <a:gd name="T28" fmla="*/ 2147483647 w 105"/>
                <a:gd name="T29" fmla="*/ 2147483647 h 78"/>
                <a:gd name="T30" fmla="*/ 2147483647 w 105"/>
                <a:gd name="T31" fmla="*/ 2147483647 h 78"/>
                <a:gd name="T32" fmla="*/ 2147483647 w 105"/>
                <a:gd name="T33" fmla="*/ 2147483647 h 78"/>
                <a:gd name="T34" fmla="*/ 2147483647 w 105"/>
                <a:gd name="T35" fmla="*/ 0 h 78"/>
                <a:gd name="T36" fmla="*/ 2147483647 w 105"/>
                <a:gd name="T37" fmla="*/ 2147483647 h 78"/>
                <a:gd name="T38" fmla="*/ 2147483647 w 105"/>
                <a:gd name="T39" fmla="*/ 2147483647 h 78"/>
                <a:gd name="T40" fmla="*/ 2147483647 w 105"/>
                <a:gd name="T41" fmla="*/ 2147483647 h 78"/>
                <a:gd name="T42" fmla="*/ 0 w 105"/>
                <a:gd name="T43" fmla="*/ 2147483647 h 78"/>
                <a:gd name="T44" fmla="*/ 0 w 105"/>
                <a:gd name="T45" fmla="*/ 2147483647 h 78"/>
                <a:gd name="T46" fmla="*/ 2147483647 w 105"/>
                <a:gd name="T47" fmla="*/ 2147483647 h 78"/>
                <a:gd name="T48" fmla="*/ 2147483647 w 105"/>
                <a:gd name="T49" fmla="*/ 2147483647 h 78"/>
                <a:gd name="T50" fmla="*/ 2147483647 w 105"/>
                <a:gd name="T51" fmla="*/ 2147483647 h 78"/>
                <a:gd name="T52" fmla="*/ 2147483647 w 105"/>
                <a:gd name="T53" fmla="*/ 2147483647 h 78"/>
                <a:gd name="T54" fmla="*/ 2147483647 w 105"/>
                <a:gd name="T55" fmla="*/ 2147483647 h 78"/>
                <a:gd name="T56" fmla="*/ 2147483647 w 105"/>
                <a:gd name="T57" fmla="*/ 2147483647 h 78"/>
                <a:gd name="T58" fmla="*/ 2147483647 w 105"/>
                <a:gd name="T59" fmla="*/ 2147483647 h 78"/>
                <a:gd name="T60" fmla="*/ 2147483647 w 105"/>
                <a:gd name="T61" fmla="*/ 2147483647 h 78"/>
                <a:gd name="T62" fmla="*/ 2147483647 w 105"/>
                <a:gd name="T63" fmla="*/ 2147483647 h 78"/>
                <a:gd name="T64" fmla="*/ 2147483647 w 105"/>
                <a:gd name="T65" fmla="*/ 2147483647 h 78"/>
                <a:gd name="T66" fmla="*/ 2147483647 w 105"/>
                <a:gd name="T67" fmla="*/ 2147483647 h 78"/>
                <a:gd name="T68" fmla="*/ 2147483647 w 105"/>
                <a:gd name="T69" fmla="*/ 2147483647 h 78"/>
                <a:gd name="T70" fmla="*/ 2147483647 w 105"/>
                <a:gd name="T71" fmla="*/ 2147483647 h 78"/>
                <a:gd name="T72" fmla="*/ 2147483647 w 105"/>
                <a:gd name="T73" fmla="*/ 2147483647 h 78"/>
                <a:gd name="T74" fmla="*/ 2147483647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319" name="TextBox 146"/>
          <p:cNvSpPr>
            <a:spLocks noChangeArrowheads="1"/>
          </p:cNvSpPr>
          <p:nvPr/>
        </p:nvSpPr>
        <p:spPr bwMode="auto">
          <a:xfrm>
            <a:off x="1260475" y="4191000"/>
            <a:ext cx="70564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400">
                <a:solidFill>
                  <a:schemeClr val="bg1"/>
                </a:solidFill>
                <a:latin typeface="时尚中黑简体" pitchFamily="2" charset="-122"/>
                <a:ea typeface="时尚中黑简体" pitchFamily="2" charset="-122"/>
                <a:sym typeface="时尚中黑简体" pitchFamily="2" charset="-122"/>
              </a:rPr>
              <a:t>单击添加文本文字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sp>
        <p:nvSpPr>
          <p:cNvPr id="12320" name="圆角矩形 31"/>
          <p:cNvSpPr>
            <a:spLocks noChangeArrowheads="1"/>
          </p:cNvSpPr>
          <p:nvPr/>
        </p:nvSpPr>
        <p:spPr bwMode="auto">
          <a:xfrm flipV="1">
            <a:off x="1371600" y="4048125"/>
            <a:ext cx="1719263" cy="142875"/>
          </a:xfrm>
          <a:prstGeom prst="roundRect">
            <a:avLst>
              <a:gd name="adj" fmla="val 16667"/>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buFont typeface="Arial" pitchFamily="34" charset="0"/>
              <a:buNone/>
            </a:pPr>
            <a:endParaRPr lang="zh-CN" altLang="zh-CN">
              <a:solidFill>
                <a:srgbClr val="FFFFFF"/>
              </a:solidFill>
              <a:latin typeface="宋体" pitchFamily="2" charset="-122"/>
              <a:sym typeface="宋体" pitchFamily="2" charset="-122"/>
            </a:endParaRPr>
          </a:p>
        </p:txBody>
      </p:sp>
      <p:sp>
        <p:nvSpPr>
          <p:cNvPr id="12321" name="矩形 32"/>
          <p:cNvSpPr>
            <a:spLocks noChangeArrowheads="1"/>
          </p:cNvSpPr>
          <p:nvPr/>
        </p:nvSpPr>
        <p:spPr bwMode="auto">
          <a:xfrm>
            <a:off x="1303338" y="3609975"/>
            <a:ext cx="15398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buFont typeface="Arial" pitchFamily="34" charset="0"/>
              <a:buNone/>
            </a:pPr>
            <a:r>
              <a:rPr lang="zh-CN" altLang="en-US" b="1">
                <a:solidFill>
                  <a:schemeClr val="bg1"/>
                </a:solidFill>
                <a:latin typeface="时尚中黑简体" pitchFamily="2" charset="-122"/>
                <a:ea typeface="时尚中黑简体" pitchFamily="2" charset="-122"/>
                <a:sym typeface="时尚中黑简体" pitchFamily="2" charset="-122"/>
              </a:rPr>
              <a:t>此处添加标题</a:t>
            </a:r>
            <a:endParaRPr lang="en-US" b="1">
              <a:solidFill>
                <a:schemeClr val="bg1"/>
              </a:solidFill>
              <a:latin typeface="时尚中黑简体" pitchFamily="2" charset="-122"/>
              <a:ea typeface="时尚中黑简体" pitchFamily="2" charset="-122"/>
              <a:sym typeface="时尚中黑简体" pitchFamily="2" charset="-122"/>
            </a:endParaRPr>
          </a:p>
        </p:txBody>
      </p:sp>
    </p:spTree>
  </p:cSld>
  <p:clrMapOvr>
    <a:masterClrMapping/>
  </p:clrMapOvr>
  <p:transition advTm="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2313"/>
                                        </p:tgtEl>
                                        <p:attrNameLst>
                                          <p:attrName>style.visibility</p:attrName>
                                        </p:attrNameLst>
                                      </p:cBhvr>
                                      <p:to>
                                        <p:strVal val="visible"/>
                                      </p:to>
                                    </p:set>
                                    <p:anim calcmode="lin" valueType="num">
                                      <p:cBhvr>
                                        <p:cTn id="7" dur="500" fill="hold"/>
                                        <p:tgtEl>
                                          <p:spTgt spid="12313"/>
                                        </p:tgtEl>
                                        <p:attrNameLst>
                                          <p:attrName>ppt_w</p:attrName>
                                        </p:attrNameLst>
                                      </p:cBhvr>
                                      <p:tavLst>
                                        <p:tav tm="0">
                                          <p:val>
                                            <p:fltVal val="0"/>
                                          </p:val>
                                        </p:tav>
                                        <p:tav tm="100000">
                                          <p:val>
                                            <p:strVal val="#ppt_w"/>
                                          </p:val>
                                        </p:tav>
                                      </p:tavLst>
                                    </p:anim>
                                    <p:anim calcmode="lin" valueType="num">
                                      <p:cBhvr>
                                        <p:cTn id="8" dur="500" fill="hold"/>
                                        <p:tgtEl>
                                          <p:spTgt spid="12313"/>
                                        </p:tgtEl>
                                        <p:attrNameLst>
                                          <p:attrName>ppt_h</p:attrName>
                                        </p:attrNameLst>
                                      </p:cBhvr>
                                      <p:tavLst>
                                        <p:tav tm="0">
                                          <p:val>
                                            <p:fltVal val="0"/>
                                          </p:val>
                                        </p:tav>
                                        <p:tav tm="100000">
                                          <p:val>
                                            <p:strVal val="#ppt_h"/>
                                          </p:val>
                                        </p:tav>
                                      </p:tavLst>
                                    </p:anim>
                                    <p:anim calcmode="lin" valueType="num">
                                      <p:cBhvr>
                                        <p:cTn id="9" dur="500" fill="hold"/>
                                        <p:tgtEl>
                                          <p:spTgt spid="12313"/>
                                        </p:tgtEl>
                                        <p:attrNameLst>
                                          <p:attrName>style.rotation</p:attrName>
                                        </p:attrNameLst>
                                      </p:cBhvr>
                                      <p:tavLst>
                                        <p:tav tm="0">
                                          <p:val>
                                            <p:fltVal val="360"/>
                                          </p:val>
                                        </p:tav>
                                        <p:tav tm="100000">
                                          <p:val>
                                            <p:fltVal val="0"/>
                                          </p:val>
                                        </p:tav>
                                      </p:tavLst>
                                    </p:anim>
                                    <p:animEffect>
                                      <p:cBhvr>
                                        <p:cTn id="10" dur="500"/>
                                        <p:tgtEl>
                                          <p:spTgt spid="12313"/>
                                        </p:tgtEl>
                                      </p:cBhvr>
                                    </p:animEffect>
                                  </p:childTnLst>
                                </p:cTn>
                              </p:par>
                            </p:childTnLst>
                          </p:cTn>
                        </p:par>
                        <p:par>
                          <p:cTn id="11" fill="hold" nodeType="afterGroup">
                            <p:stCondLst>
                              <p:cond delay="500"/>
                            </p:stCondLst>
                            <p:childTnLst>
                              <p:par>
                                <p:cTn id="12" presetID="12" presetClass="entr" presetSubtype="4" fill="hold" nodeType="afterEffect">
                                  <p:stCondLst>
                                    <p:cond delay="0"/>
                                  </p:stCondLst>
                                  <p:childTnLst>
                                    <p:set>
                                      <p:cBhvr>
                                        <p:cTn id="13" dur="1" fill="hold">
                                          <p:stCondLst>
                                            <p:cond delay="0"/>
                                          </p:stCondLst>
                                        </p:cTn>
                                        <p:tgtEl>
                                          <p:spTgt spid="12295"/>
                                        </p:tgtEl>
                                        <p:attrNameLst>
                                          <p:attrName>style.visibility</p:attrName>
                                        </p:attrNameLst>
                                      </p:cBhvr>
                                      <p:to>
                                        <p:strVal val="visible"/>
                                      </p:to>
                                    </p:set>
                                    <p:anim calcmode="lin" valueType="num">
                                      <p:cBhvr>
                                        <p:cTn id="14" dur="500"/>
                                        <p:tgtEl>
                                          <p:spTgt spid="12295"/>
                                        </p:tgtEl>
                                        <p:attrNameLst>
                                          <p:attrName>ppt_y</p:attrName>
                                        </p:attrNameLst>
                                      </p:cBhvr>
                                      <p:tavLst>
                                        <p:tav tm="0">
                                          <p:val>
                                            <p:strVal val="#ppt_y+#ppt_h*1.125000"/>
                                          </p:val>
                                        </p:tav>
                                        <p:tav tm="100000">
                                          <p:val>
                                            <p:strVal val="#ppt_y"/>
                                          </p:val>
                                        </p:tav>
                                      </p:tavLst>
                                    </p:anim>
                                    <p:animEffect>
                                      <p:cBhvr>
                                        <p:cTn id="15" dur="500"/>
                                        <p:tgtEl>
                                          <p:spTgt spid="12295"/>
                                        </p:tgtEl>
                                      </p:cBhvr>
                                    </p:animEffect>
                                  </p:childTnLst>
                                </p:cTn>
                              </p:par>
                            </p:childTnLst>
                          </p:cTn>
                        </p:par>
                        <p:par>
                          <p:cTn id="16" fill="hold" nodeType="afterGroup">
                            <p:stCondLst>
                              <p:cond delay="1000"/>
                            </p:stCondLst>
                            <p:childTnLst>
                              <p:par>
                                <p:cTn id="17" presetID="49" presetClass="entr" presetSubtype="0" decel="100000" fill="hold" nodeType="afterEffect">
                                  <p:stCondLst>
                                    <p:cond delay="0"/>
                                  </p:stCondLst>
                                  <p:childTnLst>
                                    <p:set>
                                      <p:cBhvr>
                                        <p:cTn id="18" dur="1" fill="hold">
                                          <p:stCondLst>
                                            <p:cond delay="0"/>
                                          </p:stCondLst>
                                        </p:cTn>
                                        <p:tgtEl>
                                          <p:spTgt spid="12316"/>
                                        </p:tgtEl>
                                        <p:attrNameLst>
                                          <p:attrName>style.visibility</p:attrName>
                                        </p:attrNameLst>
                                      </p:cBhvr>
                                      <p:to>
                                        <p:strVal val="visible"/>
                                      </p:to>
                                    </p:set>
                                    <p:anim calcmode="lin" valueType="num">
                                      <p:cBhvr>
                                        <p:cTn id="19" dur="500" fill="hold"/>
                                        <p:tgtEl>
                                          <p:spTgt spid="12316"/>
                                        </p:tgtEl>
                                        <p:attrNameLst>
                                          <p:attrName>ppt_w</p:attrName>
                                        </p:attrNameLst>
                                      </p:cBhvr>
                                      <p:tavLst>
                                        <p:tav tm="0">
                                          <p:val>
                                            <p:fltVal val="0"/>
                                          </p:val>
                                        </p:tav>
                                        <p:tav tm="100000">
                                          <p:val>
                                            <p:strVal val="#ppt_w"/>
                                          </p:val>
                                        </p:tav>
                                      </p:tavLst>
                                    </p:anim>
                                    <p:anim calcmode="lin" valueType="num">
                                      <p:cBhvr>
                                        <p:cTn id="20" dur="500" fill="hold"/>
                                        <p:tgtEl>
                                          <p:spTgt spid="12316"/>
                                        </p:tgtEl>
                                        <p:attrNameLst>
                                          <p:attrName>ppt_h</p:attrName>
                                        </p:attrNameLst>
                                      </p:cBhvr>
                                      <p:tavLst>
                                        <p:tav tm="0">
                                          <p:val>
                                            <p:fltVal val="0"/>
                                          </p:val>
                                        </p:tav>
                                        <p:tav tm="100000">
                                          <p:val>
                                            <p:strVal val="#ppt_h"/>
                                          </p:val>
                                        </p:tav>
                                      </p:tavLst>
                                    </p:anim>
                                    <p:anim calcmode="lin" valueType="num">
                                      <p:cBhvr>
                                        <p:cTn id="21" dur="500" fill="hold"/>
                                        <p:tgtEl>
                                          <p:spTgt spid="12316"/>
                                        </p:tgtEl>
                                        <p:attrNameLst>
                                          <p:attrName>style.rotation</p:attrName>
                                        </p:attrNameLst>
                                      </p:cBhvr>
                                      <p:tavLst>
                                        <p:tav tm="0">
                                          <p:val>
                                            <p:fltVal val="360"/>
                                          </p:val>
                                        </p:tav>
                                        <p:tav tm="100000">
                                          <p:val>
                                            <p:fltVal val="0"/>
                                          </p:val>
                                        </p:tav>
                                      </p:tavLst>
                                    </p:anim>
                                    <p:animEffect>
                                      <p:cBhvr>
                                        <p:cTn id="22" dur="500"/>
                                        <p:tgtEl>
                                          <p:spTgt spid="12316"/>
                                        </p:tgtEl>
                                      </p:cBhvr>
                                    </p:animEffect>
                                  </p:childTnLst>
                                </p:cTn>
                              </p:par>
                            </p:childTnLst>
                          </p:cTn>
                        </p:par>
                        <p:par>
                          <p:cTn id="23" fill="hold" nodeType="afterGroup">
                            <p:stCondLst>
                              <p:cond delay="1500"/>
                            </p:stCondLst>
                            <p:childTnLst>
                              <p:par>
                                <p:cTn id="24" presetID="12" presetClass="entr" presetSubtype="4" fill="hold" nodeType="afterEffect">
                                  <p:stCondLst>
                                    <p:cond delay="0"/>
                                  </p:stCondLst>
                                  <p:childTnLst>
                                    <p:set>
                                      <p:cBhvr>
                                        <p:cTn id="25" dur="1" fill="hold">
                                          <p:stCondLst>
                                            <p:cond delay="0"/>
                                          </p:stCondLst>
                                        </p:cTn>
                                        <p:tgtEl>
                                          <p:spTgt spid="12300"/>
                                        </p:tgtEl>
                                        <p:attrNameLst>
                                          <p:attrName>style.visibility</p:attrName>
                                        </p:attrNameLst>
                                      </p:cBhvr>
                                      <p:to>
                                        <p:strVal val="visible"/>
                                      </p:to>
                                    </p:set>
                                    <p:anim calcmode="lin" valueType="num">
                                      <p:cBhvr>
                                        <p:cTn id="26" dur="500"/>
                                        <p:tgtEl>
                                          <p:spTgt spid="12300"/>
                                        </p:tgtEl>
                                        <p:attrNameLst>
                                          <p:attrName>ppt_y</p:attrName>
                                        </p:attrNameLst>
                                      </p:cBhvr>
                                      <p:tavLst>
                                        <p:tav tm="0">
                                          <p:val>
                                            <p:strVal val="#ppt_y+#ppt_h*1.125000"/>
                                          </p:val>
                                        </p:tav>
                                        <p:tav tm="100000">
                                          <p:val>
                                            <p:strVal val="#ppt_y"/>
                                          </p:val>
                                        </p:tav>
                                      </p:tavLst>
                                    </p:anim>
                                    <p:animEffect>
                                      <p:cBhvr>
                                        <p:cTn id="27" dur="500"/>
                                        <p:tgtEl>
                                          <p:spTgt spid="12300"/>
                                        </p:tgtEl>
                                      </p:cBhvr>
                                    </p:animEffect>
                                  </p:childTnLst>
                                </p:cTn>
                              </p:par>
                            </p:childTnLst>
                          </p:cTn>
                        </p:par>
                        <p:par>
                          <p:cTn id="28" fill="hold" nodeType="afterGroup">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12310"/>
                                        </p:tgtEl>
                                        <p:attrNameLst>
                                          <p:attrName>style.visibility</p:attrName>
                                        </p:attrNameLst>
                                      </p:cBhvr>
                                      <p:to>
                                        <p:strVal val="visible"/>
                                      </p:to>
                                    </p:set>
                                    <p:anim calcmode="lin" valueType="num">
                                      <p:cBhvr>
                                        <p:cTn id="31" dur="500" fill="hold"/>
                                        <p:tgtEl>
                                          <p:spTgt spid="12310"/>
                                        </p:tgtEl>
                                        <p:attrNameLst>
                                          <p:attrName>ppt_w</p:attrName>
                                        </p:attrNameLst>
                                      </p:cBhvr>
                                      <p:tavLst>
                                        <p:tav tm="0">
                                          <p:val>
                                            <p:fltVal val="0"/>
                                          </p:val>
                                        </p:tav>
                                        <p:tav tm="100000">
                                          <p:val>
                                            <p:strVal val="#ppt_w"/>
                                          </p:val>
                                        </p:tav>
                                      </p:tavLst>
                                    </p:anim>
                                    <p:anim calcmode="lin" valueType="num">
                                      <p:cBhvr>
                                        <p:cTn id="32" dur="500" fill="hold"/>
                                        <p:tgtEl>
                                          <p:spTgt spid="12310"/>
                                        </p:tgtEl>
                                        <p:attrNameLst>
                                          <p:attrName>ppt_h</p:attrName>
                                        </p:attrNameLst>
                                      </p:cBhvr>
                                      <p:tavLst>
                                        <p:tav tm="0">
                                          <p:val>
                                            <p:fltVal val="0"/>
                                          </p:val>
                                        </p:tav>
                                        <p:tav tm="100000">
                                          <p:val>
                                            <p:strVal val="#ppt_h"/>
                                          </p:val>
                                        </p:tav>
                                      </p:tavLst>
                                    </p:anim>
                                    <p:anim calcmode="lin" valueType="num">
                                      <p:cBhvr>
                                        <p:cTn id="33" dur="500" fill="hold"/>
                                        <p:tgtEl>
                                          <p:spTgt spid="12310"/>
                                        </p:tgtEl>
                                        <p:attrNameLst>
                                          <p:attrName>style.rotation</p:attrName>
                                        </p:attrNameLst>
                                      </p:cBhvr>
                                      <p:tavLst>
                                        <p:tav tm="0">
                                          <p:val>
                                            <p:fltVal val="360"/>
                                          </p:val>
                                        </p:tav>
                                        <p:tav tm="100000">
                                          <p:val>
                                            <p:fltVal val="0"/>
                                          </p:val>
                                        </p:tav>
                                      </p:tavLst>
                                    </p:anim>
                                    <p:animEffect>
                                      <p:cBhvr>
                                        <p:cTn id="34" dur="500"/>
                                        <p:tgtEl>
                                          <p:spTgt spid="12310"/>
                                        </p:tgtEl>
                                      </p:cBhvr>
                                    </p:animEffect>
                                  </p:childTnLst>
                                </p:cTn>
                              </p:par>
                            </p:childTnLst>
                          </p:cTn>
                        </p:par>
                        <p:par>
                          <p:cTn id="35" fill="hold" nodeType="afterGroup">
                            <p:stCondLst>
                              <p:cond delay="2500"/>
                            </p:stCondLst>
                            <p:childTnLst>
                              <p:par>
                                <p:cTn id="36" presetID="12" presetClass="entr" presetSubtype="4" fill="hold" nodeType="afterEffect">
                                  <p:stCondLst>
                                    <p:cond delay="0"/>
                                  </p:stCondLst>
                                  <p:childTnLst>
                                    <p:set>
                                      <p:cBhvr>
                                        <p:cTn id="37" dur="1" fill="hold">
                                          <p:stCondLst>
                                            <p:cond delay="0"/>
                                          </p:stCondLst>
                                        </p:cTn>
                                        <p:tgtEl>
                                          <p:spTgt spid="12305"/>
                                        </p:tgtEl>
                                        <p:attrNameLst>
                                          <p:attrName>style.visibility</p:attrName>
                                        </p:attrNameLst>
                                      </p:cBhvr>
                                      <p:to>
                                        <p:strVal val="visible"/>
                                      </p:to>
                                    </p:set>
                                    <p:anim calcmode="lin" valueType="num">
                                      <p:cBhvr>
                                        <p:cTn id="38" dur="500"/>
                                        <p:tgtEl>
                                          <p:spTgt spid="12305"/>
                                        </p:tgtEl>
                                        <p:attrNameLst>
                                          <p:attrName>ppt_y</p:attrName>
                                        </p:attrNameLst>
                                      </p:cBhvr>
                                      <p:tavLst>
                                        <p:tav tm="0">
                                          <p:val>
                                            <p:strVal val="#ppt_y+#ppt_h*1.125000"/>
                                          </p:val>
                                        </p:tav>
                                        <p:tav tm="100000">
                                          <p:val>
                                            <p:strVal val="#ppt_y"/>
                                          </p:val>
                                        </p:tav>
                                      </p:tavLst>
                                    </p:anim>
                                    <p:animEffect>
                                      <p:cBhvr>
                                        <p:cTn id="39" dur="500"/>
                                        <p:tgtEl>
                                          <p:spTgt spid="12305"/>
                                        </p:tgtEl>
                                      </p:cBhvr>
                                    </p:animEffect>
                                  </p:childTnLst>
                                </p:cTn>
                              </p:par>
                            </p:childTnLst>
                          </p:cTn>
                        </p:par>
                        <p:par>
                          <p:cTn id="40" fill="hold" nodeType="afterGroup">
                            <p:stCondLst>
                              <p:cond delay="3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2321"/>
                                        </p:tgtEl>
                                        <p:attrNameLst>
                                          <p:attrName>style.visibility</p:attrName>
                                        </p:attrNameLst>
                                      </p:cBhvr>
                                      <p:to>
                                        <p:strVal val="visible"/>
                                      </p:to>
                                    </p:set>
                                    <p:anim calcmode="lin" valueType="num">
                                      <p:cBhvr>
                                        <p:cTn id="43" dur="500" fill="hold"/>
                                        <p:tgtEl>
                                          <p:spTgt spid="12321"/>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2321"/>
                                        </p:tgtEl>
                                        <p:attrNameLst>
                                          <p:attrName>ppt_y</p:attrName>
                                        </p:attrNameLst>
                                      </p:cBhvr>
                                      <p:tavLst>
                                        <p:tav tm="0">
                                          <p:val>
                                            <p:strVal val="#ppt_y"/>
                                          </p:val>
                                        </p:tav>
                                        <p:tav tm="100000">
                                          <p:val>
                                            <p:strVal val="#ppt_y"/>
                                          </p:val>
                                        </p:tav>
                                      </p:tavLst>
                                    </p:anim>
                                    <p:anim calcmode="lin" valueType="num">
                                      <p:cBhvr>
                                        <p:cTn id="45" dur="500" fill="hold"/>
                                        <p:tgtEl>
                                          <p:spTgt spid="12321"/>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2321"/>
                                        </p:tgtEl>
                                        <p:attrNameLst>
                                          <p:attrName>ppt_w</p:attrName>
                                        </p:attrNameLst>
                                      </p:cBhvr>
                                      <p:tavLst>
                                        <p:tav tm="0">
                                          <p:val>
                                            <p:strVal val="#ppt_w/10"/>
                                          </p:val>
                                        </p:tav>
                                        <p:tav tm="50000">
                                          <p:val>
                                            <p:strVal val="#ppt_w+.01"/>
                                          </p:val>
                                        </p:tav>
                                        <p:tav tm="100000">
                                          <p:val>
                                            <p:strVal val="#ppt_w"/>
                                          </p:val>
                                        </p:tav>
                                      </p:tavLst>
                                    </p:anim>
                                    <p:animEffect>
                                      <p:cBhvr>
                                        <p:cTn id="47" dur="500" tmFilter="0,0; .5, 1; 1, 1"/>
                                        <p:tgtEl>
                                          <p:spTgt spid="1232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2320"/>
                                        </p:tgtEl>
                                        <p:attrNameLst>
                                          <p:attrName>style.visibility</p:attrName>
                                        </p:attrNameLst>
                                      </p:cBhvr>
                                      <p:to>
                                        <p:strVal val="visible"/>
                                      </p:to>
                                    </p:set>
                                    <p:animEffect>
                                      <p:cBhvr>
                                        <p:cTn id="50" dur="500"/>
                                        <p:tgtEl>
                                          <p:spTgt spid="12320"/>
                                        </p:tgtEl>
                                      </p:cBhvr>
                                    </p:animEffect>
                                  </p:childTnLst>
                                </p:cTn>
                              </p:par>
                            </p:childTnLst>
                          </p:cTn>
                        </p:par>
                        <p:par>
                          <p:cTn id="51" fill="hold" nodeType="afterGroup">
                            <p:stCondLst>
                              <p:cond delay="3750"/>
                            </p:stCondLst>
                            <p:childTnLst>
                              <p:par>
                                <p:cTn id="52" presetID="12" presetClass="entr" presetSubtype="1" fill="hold" grpId="0" nodeType="afterEffect">
                                  <p:stCondLst>
                                    <p:cond delay="0"/>
                                  </p:stCondLst>
                                  <p:childTnLst>
                                    <p:set>
                                      <p:cBhvr>
                                        <p:cTn id="53" dur="1" fill="hold">
                                          <p:stCondLst>
                                            <p:cond delay="0"/>
                                          </p:stCondLst>
                                        </p:cTn>
                                        <p:tgtEl>
                                          <p:spTgt spid="12319"/>
                                        </p:tgtEl>
                                        <p:attrNameLst>
                                          <p:attrName>style.visibility</p:attrName>
                                        </p:attrNameLst>
                                      </p:cBhvr>
                                      <p:to>
                                        <p:strVal val="visible"/>
                                      </p:to>
                                    </p:set>
                                    <p:anim calcmode="lin" valueType="num">
                                      <p:cBhvr>
                                        <p:cTn id="54" dur="500"/>
                                        <p:tgtEl>
                                          <p:spTgt spid="12319"/>
                                        </p:tgtEl>
                                        <p:attrNameLst>
                                          <p:attrName>ppt_y</p:attrName>
                                        </p:attrNameLst>
                                      </p:cBhvr>
                                      <p:tavLst>
                                        <p:tav tm="0">
                                          <p:val>
                                            <p:strVal val="#ppt_y-#ppt_h*1.125000"/>
                                          </p:val>
                                        </p:tav>
                                        <p:tav tm="100000">
                                          <p:val>
                                            <p:strVal val="#ppt_y"/>
                                          </p:val>
                                        </p:tav>
                                      </p:tavLst>
                                    </p:anim>
                                    <p:animEffect>
                                      <p:cBhvr>
                                        <p:cTn id="55" dur="500"/>
                                        <p:tgtEl>
                                          <p:spTgt spid="12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19" grpId="0" bldLvl="0" autoUpdateAnimBg="0"/>
      <p:bldP spid="12320" grpId="0" bldLvl="0" animBg="1" autoUpdateAnimBg="0"/>
      <p:bldP spid="12321" grpId="0" bldLvl="0" autoUpdateAnimBg="0"/>
    </p:bldLst>
  </p:timing>
</p:sld>
</file>

<file path=ppt/theme/theme1.xml><?xml version="1.0" encoding="utf-8"?>
<a:theme xmlns:a="http://schemas.openxmlformats.org/drawingml/2006/main" name="清风素材 https://12sc.taobao.com">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791</Words>
  <Application>Microsoft Office PowerPoint</Application>
  <PresentationFormat>全屏显示(16:9)</PresentationFormat>
  <Paragraphs>201</Paragraphs>
  <Slides>20</Slides>
  <Notes>0</Notes>
  <HiddenSlides>0</HiddenSlides>
  <MMClips>2</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dc:creator>
  <cp:keywords>12sc.taobao.com</cp:keywords>
  <dc:description>12sc.taobao.com</dc:description>
  <cp:lastModifiedBy>Administrator</cp:lastModifiedBy>
  <cp:revision>8</cp:revision>
  <dcterms:modified xsi:type="dcterms:W3CDTF">2016-09-26T02:12:56Z</dcterms:modified>
  <cp:category>12sc.taobao.com</cp:category>
  <cp:contentStatus>12sc.taobao.com</cp:contentStatus>
</cp:coreProperties>
</file>