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9" r:id="rId4"/>
    <p:sldId id="260" r:id="rId5"/>
    <p:sldId id="261" r:id="rId6"/>
    <p:sldId id="262" r:id="rId7"/>
    <p:sldId id="258" r:id="rId8"/>
    <p:sldId id="263" r:id="rId9"/>
    <p:sldId id="265" r:id="rId10"/>
    <p:sldId id="264" r:id="rId11"/>
    <p:sldId id="267" r:id="rId12"/>
    <p:sldId id="266" r:id="rId13"/>
    <p:sldId id="268" r:id="rId14"/>
    <p:sldId id="269" r:id="rId15"/>
    <p:sldId id="270" r:id="rId16"/>
    <p:sldId id="271" r:id="rId17"/>
    <p:sldId id="272" r:id="rId18"/>
    <p:sldId id="274" r:id="rId19"/>
    <p:sldId id="273" r:id="rId20"/>
    <p:sldId id="275" r:id="rId21"/>
    <p:sldId id="276" r:id="rId22"/>
    <p:sldId id="283" r:id="rId23"/>
    <p:sldId id="284" r:id="rId24"/>
    <p:sldId id="285" r:id="rId25"/>
  </p:sldIdLst>
  <p:sldSz cx="9144000" cy="5143500" type="screen16x9"/>
  <p:notesSz cx="6858000" cy="9144000"/>
  <p:defaultTextStyle>
    <a:defPPr>
      <a:defRPr lang="zh-CN"/>
    </a:defPPr>
    <a:lvl1pPr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A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1" autoAdjust="0"/>
    <p:restoredTop sz="94660"/>
  </p:normalViewPr>
  <p:slideViewPr>
    <p:cSldViewPr snapToGrid="0">
      <p:cViewPr>
        <p:scale>
          <a:sx n="100" d="100"/>
          <a:sy n="100" d="100"/>
        </p:scale>
        <p:origin x="-1938" y="-7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A19D43FB-19C5-4746-B2D0-A7B3DFB194EC}" type="datetimeFigureOut">
              <a:rPr lang="zh-CN" altLang="en-US"/>
              <a:pPr>
                <a:defRPr/>
              </a:pPr>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BF1DF298-7E8C-4D3E-BD99-3B97CD62BE1C}" type="slidenum">
              <a:rPr lang="zh-CN" altLang="en-US"/>
              <a:pPr>
                <a:defRPr/>
              </a:pPr>
              <a:t>‹#›</a:t>
            </a:fld>
            <a:endParaRPr lang="zh-CN" altLang="en-US"/>
          </a:p>
        </p:txBody>
      </p:sp>
    </p:spTree>
    <p:extLst>
      <p:ext uri="{BB962C8B-B14F-4D97-AF65-F5344CB8AC3E}">
        <p14:creationId xmlns:p14="http://schemas.microsoft.com/office/powerpoint/2010/main" val="21752534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BD55A8B1-8C0C-41F1-ABA1-190D7B9C3598}" type="datetimeFigureOut">
              <a:rPr lang="zh-CN" altLang="en-US"/>
              <a:pPr>
                <a:defRPr/>
              </a:pPr>
              <a:t>2016/9/26 Monday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78DA183-DE58-4CBB-BBA8-EC604D9C6E19}" type="slidenum">
              <a:rPr lang="zh-CN" altLang="en-US"/>
              <a:pPr>
                <a:defRPr/>
              </a:pPr>
              <a:t>‹#›</a:t>
            </a:fld>
            <a:endParaRPr lang="zh-CN" altLang="en-US"/>
          </a:p>
        </p:txBody>
      </p:sp>
    </p:spTree>
    <p:extLst>
      <p:ext uri="{BB962C8B-B14F-4D97-AF65-F5344CB8AC3E}">
        <p14:creationId xmlns:p14="http://schemas.microsoft.com/office/powerpoint/2010/main" val="3437357592"/>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0B6CEDC4-7C48-40EE-BFF8-6A8CD65426E2}" type="datetimeFigureOut">
              <a:rPr lang="zh-CN" altLang="en-US"/>
              <a:pPr>
                <a:defRPr/>
              </a:pPr>
              <a:t>2016/9/26 Monday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A3CD9DC-6DBD-4774-A932-83ADA8A20416}" type="slidenum">
              <a:rPr lang="zh-CN" altLang="en-US"/>
              <a:pPr>
                <a:defRPr/>
              </a:pPr>
              <a:t>‹#›</a:t>
            </a:fld>
            <a:endParaRPr lang="zh-CN" altLang="en-US"/>
          </a:p>
        </p:txBody>
      </p:sp>
    </p:spTree>
    <p:extLst>
      <p:ext uri="{BB962C8B-B14F-4D97-AF65-F5344CB8AC3E}">
        <p14:creationId xmlns:p14="http://schemas.microsoft.com/office/powerpoint/2010/main" val="2805036407"/>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0AF9040E-4647-4294-89DC-9869B968472D}" type="datetimeFigureOut">
              <a:rPr lang="zh-CN" altLang="en-US"/>
              <a:pPr>
                <a:defRPr/>
              </a:pPr>
              <a:t>2016/9/26 Monday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608AF34-F242-4A8B-9DFD-C1FD31ED7029}" type="slidenum">
              <a:rPr lang="zh-CN" altLang="en-US"/>
              <a:pPr>
                <a:defRPr/>
              </a:pPr>
              <a:t>‹#›</a:t>
            </a:fld>
            <a:endParaRPr lang="zh-CN" altLang="en-US"/>
          </a:p>
        </p:txBody>
      </p:sp>
    </p:spTree>
    <p:extLst>
      <p:ext uri="{BB962C8B-B14F-4D97-AF65-F5344CB8AC3E}">
        <p14:creationId xmlns:p14="http://schemas.microsoft.com/office/powerpoint/2010/main" val="279830092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l="3723" t="22011" r="24791" b="46455"/>
          <a:stretch>
            <a:fillRect/>
          </a:stretch>
        </p:blipFill>
        <p:spPr bwMode="auto">
          <a:xfrm>
            <a:off x="7762875" y="3933825"/>
            <a:ext cx="1892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955100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B1767E87-98F5-4BCA-921E-A1D36F24E5B8}" type="datetimeFigureOut">
              <a:rPr lang="zh-CN" altLang="en-US"/>
              <a:pPr>
                <a:defRPr/>
              </a:pPr>
              <a:t>2016/9/26 Monday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E87D759-A6AF-4F4E-93EB-DEC7FC209D82}" type="slidenum">
              <a:rPr lang="zh-CN" altLang="en-US"/>
              <a:pPr>
                <a:defRPr/>
              </a:pPr>
              <a:t>‹#›</a:t>
            </a:fld>
            <a:endParaRPr lang="zh-CN" altLang="en-US"/>
          </a:p>
        </p:txBody>
      </p:sp>
    </p:spTree>
    <p:extLst>
      <p:ext uri="{BB962C8B-B14F-4D97-AF65-F5344CB8AC3E}">
        <p14:creationId xmlns:p14="http://schemas.microsoft.com/office/powerpoint/2010/main" val="1864235213"/>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B82C64EA-A782-4169-A242-23F519657C66}" type="datetimeFigureOut">
              <a:rPr lang="zh-CN" altLang="en-US"/>
              <a:pPr>
                <a:defRPr/>
              </a:pPr>
              <a:t>2016/9/26 Monday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78E4ADF-3BBF-4ECD-9D59-35B9CAC39950}" type="slidenum">
              <a:rPr lang="zh-CN" altLang="en-US"/>
              <a:pPr>
                <a:defRPr/>
              </a:pPr>
              <a:t>‹#›</a:t>
            </a:fld>
            <a:endParaRPr lang="zh-CN" altLang="en-US"/>
          </a:p>
        </p:txBody>
      </p:sp>
    </p:spTree>
    <p:extLst>
      <p:ext uri="{BB962C8B-B14F-4D97-AF65-F5344CB8AC3E}">
        <p14:creationId xmlns:p14="http://schemas.microsoft.com/office/powerpoint/2010/main" val="2094927949"/>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225C9EB1-4251-4871-AA93-68EE0F22B0B3}" type="datetimeFigureOut">
              <a:rPr lang="zh-CN" altLang="en-US"/>
              <a:pPr>
                <a:defRPr/>
              </a:pPr>
              <a:t>2016/9/26 Monday</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CB319EB2-5098-434A-A672-A11B75310389}" type="slidenum">
              <a:rPr lang="zh-CN" altLang="en-US"/>
              <a:pPr>
                <a:defRPr/>
              </a:pPr>
              <a:t>‹#›</a:t>
            </a:fld>
            <a:endParaRPr lang="zh-CN" altLang="en-US"/>
          </a:p>
        </p:txBody>
      </p:sp>
    </p:spTree>
    <p:extLst>
      <p:ext uri="{BB962C8B-B14F-4D97-AF65-F5344CB8AC3E}">
        <p14:creationId xmlns:p14="http://schemas.microsoft.com/office/powerpoint/2010/main" val="861893229"/>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046C62D-AA37-4026-B50C-5EB16A962D42}" type="datetimeFigureOut">
              <a:rPr lang="zh-CN" altLang="en-US"/>
              <a:pPr>
                <a:defRPr/>
              </a:pPr>
              <a:t>2016/9/26 Monday</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10DE5FDF-7C92-4149-8DE5-62AE66933DB0}" type="slidenum">
              <a:rPr lang="zh-CN" altLang="en-US"/>
              <a:pPr>
                <a:defRPr/>
              </a:pPr>
              <a:t>‹#›</a:t>
            </a:fld>
            <a:endParaRPr lang="zh-CN" altLang="en-US"/>
          </a:p>
        </p:txBody>
      </p:sp>
    </p:spTree>
    <p:extLst>
      <p:ext uri="{BB962C8B-B14F-4D97-AF65-F5344CB8AC3E}">
        <p14:creationId xmlns:p14="http://schemas.microsoft.com/office/powerpoint/2010/main" val="359652452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D6AC92B-C7D8-4297-884F-73DC41A2AB84}" type="datetimeFigureOut">
              <a:rPr lang="zh-CN" altLang="en-US"/>
              <a:pPr>
                <a:defRPr/>
              </a:pPr>
              <a:t>2016/9/26 Monday</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6A1CCC1-E920-48D6-B165-8EE2B2C7ACF4}" type="slidenum">
              <a:rPr lang="zh-CN" altLang="en-US"/>
              <a:pPr>
                <a:defRPr/>
              </a:pPr>
              <a:t>‹#›</a:t>
            </a:fld>
            <a:endParaRPr lang="zh-CN" altLang="en-US"/>
          </a:p>
        </p:txBody>
      </p:sp>
    </p:spTree>
    <p:extLst>
      <p:ext uri="{BB962C8B-B14F-4D97-AF65-F5344CB8AC3E}">
        <p14:creationId xmlns:p14="http://schemas.microsoft.com/office/powerpoint/2010/main" val="4142675098"/>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E8E71C06-D502-4F17-967E-4B6C0E76A9F7}" type="datetimeFigureOut">
              <a:rPr lang="zh-CN" altLang="en-US"/>
              <a:pPr>
                <a:defRPr/>
              </a:pPr>
              <a:t>2016/9/26 Monday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B6482A5-DEF5-4C04-989A-635E0FCA16EF}" type="slidenum">
              <a:rPr lang="zh-CN" altLang="en-US"/>
              <a:pPr>
                <a:defRPr/>
              </a:pPr>
              <a:t>‹#›</a:t>
            </a:fld>
            <a:endParaRPr lang="zh-CN" altLang="en-US"/>
          </a:p>
        </p:txBody>
      </p:sp>
    </p:spTree>
    <p:extLst>
      <p:ext uri="{BB962C8B-B14F-4D97-AF65-F5344CB8AC3E}">
        <p14:creationId xmlns:p14="http://schemas.microsoft.com/office/powerpoint/2010/main" val="677401574"/>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567C1221-2FD9-4EFF-9700-B08512EE0300}" type="datetimeFigureOut">
              <a:rPr lang="zh-CN" altLang="en-US"/>
              <a:pPr>
                <a:defRPr/>
              </a:pPr>
              <a:t>2016/9/26 Monday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141B77D-444A-4D92-8D74-9277A32314EC}" type="slidenum">
              <a:rPr lang="zh-CN" altLang="en-US"/>
              <a:pPr>
                <a:defRPr/>
              </a:pPr>
              <a:t>‹#›</a:t>
            </a:fld>
            <a:endParaRPr lang="zh-CN" altLang="en-US"/>
          </a:p>
        </p:txBody>
      </p:sp>
    </p:spTree>
    <p:extLst>
      <p:ext uri="{BB962C8B-B14F-4D97-AF65-F5344CB8AC3E}">
        <p14:creationId xmlns:p14="http://schemas.microsoft.com/office/powerpoint/2010/main" val="2805202804"/>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ea typeface="+mn-ea"/>
              </a:defRPr>
            </a:lvl1pPr>
          </a:lstStyle>
          <a:p>
            <a:pPr>
              <a:defRPr/>
            </a:pPr>
            <a:fld id="{4C15B4F0-06A0-4112-8BF2-AEE6FE86D1E7}" type="datetimeFigureOut">
              <a:rPr lang="zh-CN" altLang="en-US"/>
              <a:pPr>
                <a:defRPr/>
              </a:pPr>
              <a:t>2016/9/26 Monday</a:t>
            </a:fld>
            <a:endParaRPr lang="zh-CN" alt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a:defRPr/>
            </a:pPr>
            <a:fld id="{290091B0-3726-4C5B-AB3F-BCA19A0118A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3" r:id="rId1"/>
    <p:sldLayoutId id="2147483794"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spd="slow">
    <p:wipe/>
  </p:transition>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1.bin"/><Relationship Id="rId7" Type="http://schemas.openxmlformats.org/officeDocument/2006/relationships/oleObject" Target="../embeddings/Microsoft_Excel_97-2003_Worksheet2.xls"/><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3.emf"/><Relationship Id="rId5" Type="http://schemas.openxmlformats.org/officeDocument/2006/relationships/image" Target="../media/image11.emf"/><Relationship Id="rId10" Type="http://schemas.openxmlformats.org/officeDocument/2006/relationships/oleObject" Target="../embeddings/Microsoft_Excel_97-2003_Worksheet3.xls"/><Relationship Id="rId4" Type="http://schemas.openxmlformats.org/officeDocument/2006/relationships/oleObject" Target="../embeddings/Microsoft_Excel_97-2003_Worksheet1.xls"/><Relationship Id="rId9"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4.emf"/><Relationship Id="rId4" Type="http://schemas.openxmlformats.org/officeDocument/2006/relationships/oleObject" Target="../embeddings/Microsoft_Excel_97-2003_Worksheet4.xls"/></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3621088" y="1154113"/>
            <a:ext cx="2068512"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框 5"/>
          <p:cNvSpPr txBox="1">
            <a:spLocks noChangeArrowheads="1"/>
          </p:cNvSpPr>
          <p:nvPr/>
        </p:nvSpPr>
        <p:spPr bwMode="auto">
          <a:xfrm>
            <a:off x="3178175" y="2940050"/>
            <a:ext cx="29543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chemeClr val="bg1"/>
                </a:solidFill>
                <a:latin typeface="方正兰亭黑_GBK" pitchFamily="2" charset="-122"/>
                <a:ea typeface="方正兰亭黑_GBK" pitchFamily="2" charset="-122"/>
              </a:rPr>
              <a:t>微信营销汇报</a:t>
            </a:r>
          </a:p>
        </p:txBody>
      </p:sp>
      <p:sp>
        <p:nvSpPr>
          <p:cNvPr id="16388" name="文本框 6"/>
          <p:cNvSpPr txBox="1">
            <a:spLocks noChangeArrowheads="1"/>
          </p:cNvSpPr>
          <p:nvPr/>
        </p:nvSpPr>
        <p:spPr bwMode="auto">
          <a:xfrm>
            <a:off x="3078163" y="3551238"/>
            <a:ext cx="3435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WeChat Marketing Report</a:t>
            </a:r>
            <a:endParaRPr lang="zh-CN" altLang="en-US" sz="2000" b="1">
              <a:solidFill>
                <a:schemeClr val="bg1"/>
              </a:solidFill>
              <a:latin typeface="方正兰亭黑_GBK" pitchFamily="2" charset="-122"/>
              <a:ea typeface="方正兰亭黑_GBK" pitchFamily="2" charset="-122"/>
            </a:endParaRPr>
          </a:p>
        </p:txBody>
      </p: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5602"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营销模式</a:t>
            </a:r>
          </a:p>
        </p:txBody>
      </p:sp>
      <p:sp>
        <p:nvSpPr>
          <p:cNvPr id="25603" name="文本框 19"/>
          <p:cNvSpPr txBox="1">
            <a:spLocks noChangeArrowheads="1"/>
          </p:cNvSpPr>
          <p:nvPr/>
        </p:nvSpPr>
        <p:spPr bwMode="auto">
          <a:xfrm>
            <a:off x="342900" y="596900"/>
            <a:ext cx="1851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Marketing model</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grpSp>
        <p:nvGrpSpPr>
          <p:cNvPr id="25605" name="组合 38"/>
          <p:cNvGrpSpPr>
            <a:grpSpLocks/>
          </p:cNvGrpSpPr>
          <p:nvPr/>
        </p:nvGrpSpPr>
        <p:grpSpPr bwMode="auto">
          <a:xfrm>
            <a:off x="2832100" y="1265238"/>
            <a:ext cx="3402013" cy="2476500"/>
            <a:chOff x="2696695" y="1154656"/>
            <a:chExt cx="3750607" cy="2730326"/>
          </a:xfrm>
        </p:grpSpPr>
        <p:sp>
          <p:nvSpPr>
            <p:cNvPr id="40" name="任意多边形 39"/>
            <p:cNvSpPr/>
            <p:nvPr/>
          </p:nvSpPr>
          <p:spPr>
            <a:xfrm>
              <a:off x="3864056" y="1154656"/>
              <a:ext cx="1415884" cy="707084"/>
            </a:xfrm>
            <a:custGeom>
              <a:avLst/>
              <a:gdLst>
                <a:gd name="connsiteX0" fmla="*/ 0 w 1414644"/>
                <a:gd name="connsiteY0" fmla="*/ 70732 h 707322"/>
                <a:gd name="connsiteX1" fmla="*/ 70732 w 1414644"/>
                <a:gd name="connsiteY1" fmla="*/ 0 h 707322"/>
                <a:gd name="connsiteX2" fmla="*/ 1343912 w 1414644"/>
                <a:gd name="connsiteY2" fmla="*/ 0 h 707322"/>
                <a:gd name="connsiteX3" fmla="*/ 1414644 w 1414644"/>
                <a:gd name="connsiteY3" fmla="*/ 70732 h 707322"/>
                <a:gd name="connsiteX4" fmla="*/ 1414644 w 1414644"/>
                <a:gd name="connsiteY4" fmla="*/ 636590 h 707322"/>
                <a:gd name="connsiteX5" fmla="*/ 1343912 w 1414644"/>
                <a:gd name="connsiteY5" fmla="*/ 707322 h 707322"/>
                <a:gd name="connsiteX6" fmla="*/ 70732 w 1414644"/>
                <a:gd name="connsiteY6" fmla="*/ 707322 h 707322"/>
                <a:gd name="connsiteX7" fmla="*/ 0 w 1414644"/>
                <a:gd name="connsiteY7" fmla="*/ 636590 h 707322"/>
                <a:gd name="connsiteX8" fmla="*/ 0 w 1414644"/>
                <a:gd name="connsiteY8" fmla="*/ 70732 h 70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644" h="707322">
                  <a:moveTo>
                    <a:pt x="0" y="70732"/>
                  </a:moveTo>
                  <a:cubicBezTo>
                    <a:pt x="0" y="31668"/>
                    <a:pt x="31668" y="0"/>
                    <a:pt x="70732" y="0"/>
                  </a:cubicBezTo>
                  <a:lnTo>
                    <a:pt x="1343912" y="0"/>
                  </a:lnTo>
                  <a:cubicBezTo>
                    <a:pt x="1382976" y="0"/>
                    <a:pt x="1414644" y="31668"/>
                    <a:pt x="1414644" y="70732"/>
                  </a:cubicBezTo>
                  <a:lnTo>
                    <a:pt x="1414644" y="636590"/>
                  </a:lnTo>
                  <a:cubicBezTo>
                    <a:pt x="1414644" y="675654"/>
                    <a:pt x="1382976" y="707322"/>
                    <a:pt x="1343912" y="707322"/>
                  </a:cubicBezTo>
                  <a:lnTo>
                    <a:pt x="70732" y="707322"/>
                  </a:lnTo>
                  <a:cubicBezTo>
                    <a:pt x="31668" y="707322"/>
                    <a:pt x="0" y="675654"/>
                    <a:pt x="0" y="636590"/>
                  </a:cubicBezTo>
                  <a:lnTo>
                    <a:pt x="0" y="70732"/>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1207" tIns="131207" rIns="131207" bIns="131207" spcCol="1270" anchor="ctr"/>
            <a:lstStyle/>
            <a:p>
              <a:pPr algn="ctr" defTabSz="1289050" eaLnBrk="1" fontAlgn="auto" hangingPunct="1">
                <a:lnSpc>
                  <a:spcPct val="90000"/>
                </a:lnSpc>
                <a:spcAft>
                  <a:spcPct val="35000"/>
                </a:spcAft>
                <a:defRPr/>
              </a:pPr>
              <a:endParaRPr lang="zh-CN" altLang="en-US" sz="1800"/>
            </a:p>
          </p:txBody>
        </p:sp>
        <p:sp>
          <p:nvSpPr>
            <p:cNvPr id="41" name="任意多边形 40"/>
            <p:cNvSpPr/>
            <p:nvPr/>
          </p:nvSpPr>
          <p:spPr>
            <a:xfrm rot="3600000">
              <a:off x="4786385" y="2395557"/>
              <a:ext cx="738588" cy="248524"/>
            </a:xfrm>
            <a:custGeom>
              <a:avLst/>
              <a:gdLst>
                <a:gd name="connsiteX0" fmla="*/ 0 w 737054"/>
                <a:gd name="connsiteY0" fmla="*/ 123781 h 247562"/>
                <a:gd name="connsiteX1" fmla="*/ 123781 w 737054"/>
                <a:gd name="connsiteY1" fmla="*/ 0 h 247562"/>
                <a:gd name="connsiteX2" fmla="*/ 123781 w 737054"/>
                <a:gd name="connsiteY2" fmla="*/ 49512 h 247562"/>
                <a:gd name="connsiteX3" fmla="*/ 613273 w 737054"/>
                <a:gd name="connsiteY3" fmla="*/ 49512 h 247562"/>
                <a:gd name="connsiteX4" fmla="*/ 613273 w 737054"/>
                <a:gd name="connsiteY4" fmla="*/ 0 h 247562"/>
                <a:gd name="connsiteX5" fmla="*/ 737054 w 737054"/>
                <a:gd name="connsiteY5" fmla="*/ 123781 h 247562"/>
                <a:gd name="connsiteX6" fmla="*/ 613273 w 737054"/>
                <a:gd name="connsiteY6" fmla="*/ 247562 h 247562"/>
                <a:gd name="connsiteX7" fmla="*/ 613273 w 737054"/>
                <a:gd name="connsiteY7" fmla="*/ 198050 h 247562"/>
                <a:gd name="connsiteX8" fmla="*/ 123781 w 737054"/>
                <a:gd name="connsiteY8" fmla="*/ 198050 h 247562"/>
                <a:gd name="connsiteX9" fmla="*/ 123781 w 737054"/>
                <a:gd name="connsiteY9" fmla="*/ 247562 h 247562"/>
                <a:gd name="connsiteX10" fmla="*/ 0 w 737054"/>
                <a:gd name="connsiteY10" fmla="*/ 123781 h 2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7054" h="247562">
                  <a:moveTo>
                    <a:pt x="0" y="123781"/>
                  </a:moveTo>
                  <a:lnTo>
                    <a:pt x="123781" y="0"/>
                  </a:lnTo>
                  <a:lnTo>
                    <a:pt x="123781" y="49512"/>
                  </a:lnTo>
                  <a:lnTo>
                    <a:pt x="613273" y="49512"/>
                  </a:lnTo>
                  <a:lnTo>
                    <a:pt x="613273" y="0"/>
                  </a:lnTo>
                  <a:lnTo>
                    <a:pt x="737054" y="123781"/>
                  </a:lnTo>
                  <a:lnTo>
                    <a:pt x="613273" y="247562"/>
                  </a:lnTo>
                  <a:lnTo>
                    <a:pt x="613273" y="198050"/>
                  </a:lnTo>
                  <a:lnTo>
                    <a:pt x="123781" y="198050"/>
                  </a:lnTo>
                  <a:lnTo>
                    <a:pt x="123781" y="247562"/>
                  </a:lnTo>
                  <a:lnTo>
                    <a:pt x="0" y="123781"/>
                  </a:lnTo>
                  <a:close/>
                </a:path>
              </a:pathLst>
            </a:cu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lIns="74269" tIns="49512" rIns="74269" bIns="49511" spcCol="1270" anchor="ctr"/>
            <a:lstStyle/>
            <a:p>
              <a:pPr algn="ctr" defTabSz="444500" eaLnBrk="1" fontAlgn="auto" hangingPunct="1">
                <a:lnSpc>
                  <a:spcPct val="90000"/>
                </a:lnSpc>
                <a:spcAft>
                  <a:spcPct val="35000"/>
                </a:spcAft>
                <a:defRPr/>
              </a:pPr>
              <a:endParaRPr lang="zh-CN" altLang="en-US" sz="1800"/>
            </a:p>
          </p:txBody>
        </p:sp>
        <p:sp>
          <p:nvSpPr>
            <p:cNvPr id="42" name="任意多边形 41"/>
            <p:cNvSpPr/>
            <p:nvPr/>
          </p:nvSpPr>
          <p:spPr>
            <a:xfrm>
              <a:off x="5033168" y="3177898"/>
              <a:ext cx="1414134" cy="707084"/>
            </a:xfrm>
            <a:custGeom>
              <a:avLst/>
              <a:gdLst>
                <a:gd name="connsiteX0" fmla="*/ 0 w 1414644"/>
                <a:gd name="connsiteY0" fmla="*/ 70732 h 707322"/>
                <a:gd name="connsiteX1" fmla="*/ 70732 w 1414644"/>
                <a:gd name="connsiteY1" fmla="*/ 0 h 707322"/>
                <a:gd name="connsiteX2" fmla="*/ 1343912 w 1414644"/>
                <a:gd name="connsiteY2" fmla="*/ 0 h 707322"/>
                <a:gd name="connsiteX3" fmla="*/ 1414644 w 1414644"/>
                <a:gd name="connsiteY3" fmla="*/ 70732 h 707322"/>
                <a:gd name="connsiteX4" fmla="*/ 1414644 w 1414644"/>
                <a:gd name="connsiteY4" fmla="*/ 636590 h 707322"/>
                <a:gd name="connsiteX5" fmla="*/ 1343912 w 1414644"/>
                <a:gd name="connsiteY5" fmla="*/ 707322 h 707322"/>
                <a:gd name="connsiteX6" fmla="*/ 70732 w 1414644"/>
                <a:gd name="connsiteY6" fmla="*/ 707322 h 707322"/>
                <a:gd name="connsiteX7" fmla="*/ 0 w 1414644"/>
                <a:gd name="connsiteY7" fmla="*/ 636590 h 707322"/>
                <a:gd name="connsiteX8" fmla="*/ 0 w 1414644"/>
                <a:gd name="connsiteY8" fmla="*/ 70732 h 70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644" h="707322">
                  <a:moveTo>
                    <a:pt x="0" y="70732"/>
                  </a:moveTo>
                  <a:cubicBezTo>
                    <a:pt x="0" y="31668"/>
                    <a:pt x="31668" y="0"/>
                    <a:pt x="70732" y="0"/>
                  </a:cubicBezTo>
                  <a:lnTo>
                    <a:pt x="1343912" y="0"/>
                  </a:lnTo>
                  <a:cubicBezTo>
                    <a:pt x="1382976" y="0"/>
                    <a:pt x="1414644" y="31668"/>
                    <a:pt x="1414644" y="70732"/>
                  </a:cubicBezTo>
                  <a:lnTo>
                    <a:pt x="1414644" y="636590"/>
                  </a:lnTo>
                  <a:cubicBezTo>
                    <a:pt x="1414644" y="675654"/>
                    <a:pt x="1382976" y="707322"/>
                    <a:pt x="1343912" y="707322"/>
                  </a:cubicBezTo>
                  <a:lnTo>
                    <a:pt x="70732" y="707322"/>
                  </a:lnTo>
                  <a:cubicBezTo>
                    <a:pt x="31668" y="707322"/>
                    <a:pt x="0" y="675654"/>
                    <a:pt x="0" y="636590"/>
                  </a:cubicBezTo>
                  <a:lnTo>
                    <a:pt x="0" y="70732"/>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1207" tIns="131207" rIns="131207" bIns="131207" spcCol="1270" anchor="ctr"/>
            <a:lstStyle/>
            <a:p>
              <a:pPr algn="ctr" defTabSz="1289050" eaLnBrk="1" fontAlgn="auto" hangingPunct="1">
                <a:lnSpc>
                  <a:spcPct val="90000"/>
                </a:lnSpc>
                <a:spcAft>
                  <a:spcPct val="35000"/>
                </a:spcAft>
                <a:defRPr/>
              </a:pPr>
              <a:endParaRPr lang="zh-CN" altLang="en-US" sz="1800"/>
            </a:p>
          </p:txBody>
        </p:sp>
        <p:sp>
          <p:nvSpPr>
            <p:cNvPr id="43" name="任意多边形 42"/>
            <p:cNvSpPr/>
            <p:nvPr/>
          </p:nvSpPr>
          <p:spPr>
            <a:xfrm rot="21600000">
              <a:off x="4203589" y="3407174"/>
              <a:ext cx="736819" cy="248530"/>
            </a:xfrm>
            <a:custGeom>
              <a:avLst/>
              <a:gdLst>
                <a:gd name="connsiteX0" fmla="*/ 0 w 737054"/>
                <a:gd name="connsiteY0" fmla="*/ 123781 h 247562"/>
                <a:gd name="connsiteX1" fmla="*/ 123781 w 737054"/>
                <a:gd name="connsiteY1" fmla="*/ 0 h 247562"/>
                <a:gd name="connsiteX2" fmla="*/ 123781 w 737054"/>
                <a:gd name="connsiteY2" fmla="*/ 49512 h 247562"/>
                <a:gd name="connsiteX3" fmla="*/ 613273 w 737054"/>
                <a:gd name="connsiteY3" fmla="*/ 49512 h 247562"/>
                <a:gd name="connsiteX4" fmla="*/ 613273 w 737054"/>
                <a:gd name="connsiteY4" fmla="*/ 0 h 247562"/>
                <a:gd name="connsiteX5" fmla="*/ 737054 w 737054"/>
                <a:gd name="connsiteY5" fmla="*/ 123781 h 247562"/>
                <a:gd name="connsiteX6" fmla="*/ 613273 w 737054"/>
                <a:gd name="connsiteY6" fmla="*/ 247562 h 247562"/>
                <a:gd name="connsiteX7" fmla="*/ 613273 w 737054"/>
                <a:gd name="connsiteY7" fmla="*/ 198050 h 247562"/>
                <a:gd name="connsiteX8" fmla="*/ 123781 w 737054"/>
                <a:gd name="connsiteY8" fmla="*/ 198050 h 247562"/>
                <a:gd name="connsiteX9" fmla="*/ 123781 w 737054"/>
                <a:gd name="connsiteY9" fmla="*/ 247562 h 247562"/>
                <a:gd name="connsiteX10" fmla="*/ 0 w 737054"/>
                <a:gd name="connsiteY10" fmla="*/ 123781 h 2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7054" h="247562">
                  <a:moveTo>
                    <a:pt x="737054" y="123781"/>
                  </a:moveTo>
                  <a:lnTo>
                    <a:pt x="613273" y="247561"/>
                  </a:lnTo>
                  <a:lnTo>
                    <a:pt x="613273" y="198049"/>
                  </a:lnTo>
                  <a:lnTo>
                    <a:pt x="123781" y="198049"/>
                  </a:lnTo>
                  <a:lnTo>
                    <a:pt x="123781" y="247561"/>
                  </a:lnTo>
                  <a:lnTo>
                    <a:pt x="0" y="123781"/>
                  </a:lnTo>
                  <a:lnTo>
                    <a:pt x="123781" y="1"/>
                  </a:lnTo>
                  <a:lnTo>
                    <a:pt x="123781" y="49513"/>
                  </a:lnTo>
                  <a:lnTo>
                    <a:pt x="613273" y="49513"/>
                  </a:lnTo>
                  <a:lnTo>
                    <a:pt x="613273" y="1"/>
                  </a:lnTo>
                  <a:lnTo>
                    <a:pt x="737054" y="123781"/>
                  </a:lnTo>
                  <a:close/>
                </a:path>
              </a:pathLst>
            </a:cu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lIns="74269" tIns="49513" rIns="74269" bIns="49512" spcCol="1270" anchor="ctr"/>
            <a:lstStyle/>
            <a:p>
              <a:pPr algn="ctr" defTabSz="444500" eaLnBrk="1" fontAlgn="auto" hangingPunct="1">
                <a:lnSpc>
                  <a:spcPct val="90000"/>
                </a:lnSpc>
                <a:spcAft>
                  <a:spcPct val="35000"/>
                </a:spcAft>
                <a:defRPr/>
              </a:pPr>
              <a:endParaRPr lang="zh-CN" altLang="en-US" sz="1800"/>
            </a:p>
          </p:txBody>
        </p:sp>
        <p:sp>
          <p:nvSpPr>
            <p:cNvPr id="44" name="任意多边形 43"/>
            <p:cNvSpPr/>
            <p:nvPr/>
          </p:nvSpPr>
          <p:spPr>
            <a:xfrm>
              <a:off x="2696695" y="3177898"/>
              <a:ext cx="1414134" cy="707084"/>
            </a:xfrm>
            <a:custGeom>
              <a:avLst/>
              <a:gdLst>
                <a:gd name="connsiteX0" fmla="*/ 0 w 1414644"/>
                <a:gd name="connsiteY0" fmla="*/ 70732 h 707322"/>
                <a:gd name="connsiteX1" fmla="*/ 70732 w 1414644"/>
                <a:gd name="connsiteY1" fmla="*/ 0 h 707322"/>
                <a:gd name="connsiteX2" fmla="*/ 1343912 w 1414644"/>
                <a:gd name="connsiteY2" fmla="*/ 0 h 707322"/>
                <a:gd name="connsiteX3" fmla="*/ 1414644 w 1414644"/>
                <a:gd name="connsiteY3" fmla="*/ 70732 h 707322"/>
                <a:gd name="connsiteX4" fmla="*/ 1414644 w 1414644"/>
                <a:gd name="connsiteY4" fmla="*/ 636590 h 707322"/>
                <a:gd name="connsiteX5" fmla="*/ 1343912 w 1414644"/>
                <a:gd name="connsiteY5" fmla="*/ 707322 h 707322"/>
                <a:gd name="connsiteX6" fmla="*/ 70732 w 1414644"/>
                <a:gd name="connsiteY6" fmla="*/ 707322 h 707322"/>
                <a:gd name="connsiteX7" fmla="*/ 0 w 1414644"/>
                <a:gd name="connsiteY7" fmla="*/ 636590 h 707322"/>
                <a:gd name="connsiteX8" fmla="*/ 0 w 1414644"/>
                <a:gd name="connsiteY8" fmla="*/ 70732 h 70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4644" h="707322">
                  <a:moveTo>
                    <a:pt x="0" y="70732"/>
                  </a:moveTo>
                  <a:cubicBezTo>
                    <a:pt x="0" y="31668"/>
                    <a:pt x="31668" y="0"/>
                    <a:pt x="70732" y="0"/>
                  </a:cubicBezTo>
                  <a:lnTo>
                    <a:pt x="1343912" y="0"/>
                  </a:lnTo>
                  <a:cubicBezTo>
                    <a:pt x="1382976" y="0"/>
                    <a:pt x="1414644" y="31668"/>
                    <a:pt x="1414644" y="70732"/>
                  </a:cubicBezTo>
                  <a:lnTo>
                    <a:pt x="1414644" y="636590"/>
                  </a:lnTo>
                  <a:cubicBezTo>
                    <a:pt x="1414644" y="675654"/>
                    <a:pt x="1382976" y="707322"/>
                    <a:pt x="1343912" y="707322"/>
                  </a:cubicBezTo>
                  <a:lnTo>
                    <a:pt x="70732" y="707322"/>
                  </a:lnTo>
                  <a:cubicBezTo>
                    <a:pt x="31668" y="707322"/>
                    <a:pt x="0" y="675654"/>
                    <a:pt x="0" y="636590"/>
                  </a:cubicBezTo>
                  <a:lnTo>
                    <a:pt x="0" y="70732"/>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1207" tIns="131207" rIns="131207" bIns="131207" spcCol="1270" anchor="ctr"/>
            <a:lstStyle/>
            <a:p>
              <a:pPr algn="ctr" defTabSz="1289050" eaLnBrk="1" fontAlgn="auto" hangingPunct="1">
                <a:lnSpc>
                  <a:spcPct val="90000"/>
                </a:lnSpc>
                <a:spcAft>
                  <a:spcPct val="35000"/>
                </a:spcAft>
                <a:defRPr/>
              </a:pPr>
              <a:endParaRPr lang="zh-CN" altLang="en-US" sz="1800"/>
            </a:p>
          </p:txBody>
        </p:sp>
        <p:sp>
          <p:nvSpPr>
            <p:cNvPr id="45" name="任意多边形 44"/>
            <p:cNvSpPr/>
            <p:nvPr/>
          </p:nvSpPr>
          <p:spPr>
            <a:xfrm rot="18000000">
              <a:off x="3619024" y="2395557"/>
              <a:ext cx="738588" cy="248524"/>
            </a:xfrm>
            <a:custGeom>
              <a:avLst/>
              <a:gdLst>
                <a:gd name="connsiteX0" fmla="*/ 0 w 737054"/>
                <a:gd name="connsiteY0" fmla="*/ 123781 h 247562"/>
                <a:gd name="connsiteX1" fmla="*/ 123781 w 737054"/>
                <a:gd name="connsiteY1" fmla="*/ 0 h 247562"/>
                <a:gd name="connsiteX2" fmla="*/ 123781 w 737054"/>
                <a:gd name="connsiteY2" fmla="*/ 49512 h 247562"/>
                <a:gd name="connsiteX3" fmla="*/ 613273 w 737054"/>
                <a:gd name="connsiteY3" fmla="*/ 49512 h 247562"/>
                <a:gd name="connsiteX4" fmla="*/ 613273 w 737054"/>
                <a:gd name="connsiteY4" fmla="*/ 0 h 247562"/>
                <a:gd name="connsiteX5" fmla="*/ 737054 w 737054"/>
                <a:gd name="connsiteY5" fmla="*/ 123781 h 247562"/>
                <a:gd name="connsiteX6" fmla="*/ 613273 w 737054"/>
                <a:gd name="connsiteY6" fmla="*/ 247562 h 247562"/>
                <a:gd name="connsiteX7" fmla="*/ 613273 w 737054"/>
                <a:gd name="connsiteY7" fmla="*/ 198050 h 247562"/>
                <a:gd name="connsiteX8" fmla="*/ 123781 w 737054"/>
                <a:gd name="connsiteY8" fmla="*/ 198050 h 247562"/>
                <a:gd name="connsiteX9" fmla="*/ 123781 w 737054"/>
                <a:gd name="connsiteY9" fmla="*/ 247562 h 247562"/>
                <a:gd name="connsiteX10" fmla="*/ 0 w 737054"/>
                <a:gd name="connsiteY10" fmla="*/ 123781 h 24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7054" h="247562">
                  <a:moveTo>
                    <a:pt x="0" y="123781"/>
                  </a:moveTo>
                  <a:lnTo>
                    <a:pt x="123781" y="0"/>
                  </a:lnTo>
                  <a:lnTo>
                    <a:pt x="123781" y="49512"/>
                  </a:lnTo>
                  <a:lnTo>
                    <a:pt x="613273" y="49512"/>
                  </a:lnTo>
                  <a:lnTo>
                    <a:pt x="613273" y="0"/>
                  </a:lnTo>
                  <a:lnTo>
                    <a:pt x="737054" y="123781"/>
                  </a:lnTo>
                  <a:lnTo>
                    <a:pt x="613273" y="247562"/>
                  </a:lnTo>
                  <a:lnTo>
                    <a:pt x="613273" y="198050"/>
                  </a:lnTo>
                  <a:lnTo>
                    <a:pt x="123781" y="198050"/>
                  </a:lnTo>
                  <a:lnTo>
                    <a:pt x="123781" y="247562"/>
                  </a:lnTo>
                  <a:lnTo>
                    <a:pt x="0" y="123781"/>
                  </a:lnTo>
                  <a:close/>
                </a:path>
              </a:pathLst>
            </a:cu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lIns="74268" tIns="49512" rIns="74269" bIns="49511" spcCol="1270" anchor="ctr"/>
            <a:lstStyle/>
            <a:p>
              <a:pPr algn="ctr" defTabSz="444500" eaLnBrk="1" fontAlgn="auto" hangingPunct="1">
                <a:lnSpc>
                  <a:spcPct val="90000"/>
                </a:lnSpc>
                <a:spcAft>
                  <a:spcPct val="35000"/>
                </a:spcAft>
                <a:defRPr/>
              </a:pPr>
              <a:endParaRPr lang="zh-CN" altLang="en-US" sz="1800"/>
            </a:p>
          </p:txBody>
        </p:sp>
      </p:grpSp>
      <p:sp>
        <p:nvSpPr>
          <p:cNvPr id="25606" name="矩形 46"/>
          <p:cNvSpPr>
            <a:spLocks noChangeArrowheads="1"/>
          </p:cNvSpPr>
          <p:nvPr/>
        </p:nvSpPr>
        <p:spPr bwMode="auto">
          <a:xfrm>
            <a:off x="2760663" y="3778250"/>
            <a:ext cx="16938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5607" name="矩形 48"/>
          <p:cNvSpPr>
            <a:spLocks noChangeArrowheads="1"/>
          </p:cNvSpPr>
          <p:nvPr/>
        </p:nvSpPr>
        <p:spPr bwMode="auto">
          <a:xfrm>
            <a:off x="4875213" y="3778250"/>
            <a:ext cx="16716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5608" name="矩形 49"/>
          <p:cNvSpPr>
            <a:spLocks noChangeArrowheads="1"/>
          </p:cNvSpPr>
          <p:nvPr/>
        </p:nvSpPr>
        <p:spPr bwMode="auto">
          <a:xfrm>
            <a:off x="3744913" y="312738"/>
            <a:ext cx="1673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5609" name="矩形 50"/>
          <p:cNvSpPr>
            <a:spLocks noChangeArrowheads="1"/>
          </p:cNvSpPr>
          <p:nvPr/>
        </p:nvSpPr>
        <p:spPr bwMode="auto">
          <a:xfrm>
            <a:off x="4092575" y="1404938"/>
            <a:ext cx="881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800" b="1">
                <a:solidFill>
                  <a:srgbClr val="32AC71"/>
                </a:solidFill>
                <a:latin typeface="方正兰亭黑_GBK" pitchFamily="2" charset="-122"/>
                <a:ea typeface="方正兰亭黑_GBK" pitchFamily="2" charset="-122"/>
              </a:rPr>
              <a:t>模式一</a:t>
            </a:r>
          </a:p>
        </p:txBody>
      </p:sp>
      <p:sp>
        <p:nvSpPr>
          <p:cNvPr id="25610" name="矩形 52"/>
          <p:cNvSpPr>
            <a:spLocks noChangeArrowheads="1"/>
          </p:cNvSpPr>
          <p:nvPr/>
        </p:nvSpPr>
        <p:spPr bwMode="auto">
          <a:xfrm>
            <a:off x="3001963" y="3259138"/>
            <a:ext cx="881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800" b="1">
                <a:solidFill>
                  <a:srgbClr val="32AC71"/>
                </a:solidFill>
                <a:latin typeface="方正兰亭黑_GBK" pitchFamily="2" charset="-122"/>
                <a:ea typeface="方正兰亭黑_GBK" pitchFamily="2" charset="-122"/>
              </a:rPr>
              <a:t>模式二</a:t>
            </a:r>
          </a:p>
        </p:txBody>
      </p:sp>
      <p:sp>
        <p:nvSpPr>
          <p:cNvPr id="25611" name="矩形 53"/>
          <p:cNvSpPr>
            <a:spLocks noChangeArrowheads="1"/>
          </p:cNvSpPr>
          <p:nvPr/>
        </p:nvSpPr>
        <p:spPr bwMode="auto">
          <a:xfrm>
            <a:off x="5151438" y="3232150"/>
            <a:ext cx="881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800" b="1">
                <a:solidFill>
                  <a:srgbClr val="32AC71"/>
                </a:solidFill>
                <a:latin typeface="方正兰亭黑_GBK" pitchFamily="2" charset="-122"/>
                <a:ea typeface="方正兰亭黑_GBK" pitchFamily="2" charset="-122"/>
              </a:rPr>
              <a:t>模式三</a:t>
            </a: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6626"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营销模式</a:t>
            </a:r>
          </a:p>
        </p:txBody>
      </p:sp>
      <p:sp>
        <p:nvSpPr>
          <p:cNvPr id="26627" name="文本框 19"/>
          <p:cNvSpPr txBox="1">
            <a:spLocks noChangeArrowheads="1"/>
          </p:cNvSpPr>
          <p:nvPr/>
        </p:nvSpPr>
        <p:spPr bwMode="auto">
          <a:xfrm>
            <a:off x="342900" y="596900"/>
            <a:ext cx="1851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Marketing model</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4" name="菱形 3"/>
          <p:cNvSpPr/>
          <p:nvPr/>
        </p:nvSpPr>
        <p:spPr>
          <a:xfrm>
            <a:off x="3092450" y="1033463"/>
            <a:ext cx="2959100" cy="2960687"/>
          </a:xfrm>
          <a:prstGeom prst="diamond">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 name="任意多边形 4"/>
          <p:cNvSpPr/>
          <p:nvPr/>
        </p:nvSpPr>
        <p:spPr>
          <a:xfrm>
            <a:off x="3373438" y="1316038"/>
            <a:ext cx="1154112" cy="115411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151" tIns="222151" rIns="222151" bIns="222151" spcCol="1270" anchor="ctr"/>
          <a:lstStyle/>
          <a:p>
            <a:pPr algn="ctr" defTabSz="1689100" eaLnBrk="1" fontAlgn="auto" hangingPunct="1">
              <a:lnSpc>
                <a:spcPct val="90000"/>
              </a:lnSpc>
              <a:spcAft>
                <a:spcPct val="35000"/>
              </a:spcAft>
              <a:defRPr/>
            </a:pPr>
            <a:endParaRPr lang="zh-CN" altLang="en-US" sz="3800"/>
          </a:p>
        </p:txBody>
      </p:sp>
      <p:sp>
        <p:nvSpPr>
          <p:cNvPr id="6" name="任意多边形 5"/>
          <p:cNvSpPr/>
          <p:nvPr/>
        </p:nvSpPr>
        <p:spPr>
          <a:xfrm>
            <a:off x="4616450" y="1316038"/>
            <a:ext cx="1154113" cy="115411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151" tIns="222151" rIns="222151" bIns="222151" spcCol="1270" anchor="ctr"/>
          <a:lstStyle/>
          <a:p>
            <a:pPr algn="ctr" defTabSz="1689100" eaLnBrk="1" fontAlgn="auto" hangingPunct="1">
              <a:lnSpc>
                <a:spcPct val="90000"/>
              </a:lnSpc>
              <a:spcAft>
                <a:spcPct val="35000"/>
              </a:spcAft>
              <a:defRPr/>
            </a:pPr>
            <a:endParaRPr lang="zh-CN" altLang="en-US" sz="3800"/>
          </a:p>
        </p:txBody>
      </p:sp>
      <p:sp>
        <p:nvSpPr>
          <p:cNvPr id="7" name="任意多边形 6"/>
          <p:cNvSpPr/>
          <p:nvPr/>
        </p:nvSpPr>
        <p:spPr>
          <a:xfrm>
            <a:off x="3373438" y="2559050"/>
            <a:ext cx="1154112" cy="1154113"/>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151" tIns="222151" rIns="222151" bIns="222151" spcCol="1270" anchor="ctr"/>
          <a:lstStyle/>
          <a:p>
            <a:pPr algn="ctr" defTabSz="1689100" eaLnBrk="1" fontAlgn="auto" hangingPunct="1">
              <a:lnSpc>
                <a:spcPct val="90000"/>
              </a:lnSpc>
              <a:spcAft>
                <a:spcPct val="35000"/>
              </a:spcAft>
              <a:defRPr/>
            </a:pPr>
            <a:endParaRPr lang="zh-CN" altLang="en-US" sz="3800"/>
          </a:p>
        </p:txBody>
      </p:sp>
      <p:sp>
        <p:nvSpPr>
          <p:cNvPr id="8" name="任意多边形 7"/>
          <p:cNvSpPr/>
          <p:nvPr/>
        </p:nvSpPr>
        <p:spPr>
          <a:xfrm>
            <a:off x="4616450" y="2559050"/>
            <a:ext cx="1154113" cy="1154113"/>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151" tIns="222151" rIns="222151" bIns="222151" spcCol="1270" anchor="ctr"/>
          <a:lstStyle/>
          <a:p>
            <a:pPr algn="ctr" defTabSz="1689100" eaLnBrk="1" fontAlgn="auto" hangingPunct="1">
              <a:lnSpc>
                <a:spcPct val="90000"/>
              </a:lnSpc>
              <a:spcAft>
                <a:spcPct val="35000"/>
              </a:spcAft>
              <a:defRPr/>
            </a:pPr>
            <a:endParaRPr lang="zh-CN" altLang="en-US" sz="3800"/>
          </a:p>
        </p:txBody>
      </p:sp>
      <p:sp>
        <p:nvSpPr>
          <p:cNvPr id="26634" name="矩形 25"/>
          <p:cNvSpPr>
            <a:spLocks noChangeArrowheads="1"/>
          </p:cNvSpPr>
          <p:nvPr/>
        </p:nvSpPr>
        <p:spPr bwMode="auto">
          <a:xfrm>
            <a:off x="1419225" y="1635125"/>
            <a:ext cx="1673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6635" name="矩形 26"/>
          <p:cNvSpPr>
            <a:spLocks noChangeArrowheads="1"/>
          </p:cNvSpPr>
          <p:nvPr/>
        </p:nvSpPr>
        <p:spPr bwMode="auto">
          <a:xfrm>
            <a:off x="1419225" y="2913063"/>
            <a:ext cx="16732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6636" name="矩形 27"/>
          <p:cNvSpPr>
            <a:spLocks noChangeArrowheads="1"/>
          </p:cNvSpPr>
          <p:nvPr/>
        </p:nvSpPr>
        <p:spPr bwMode="auto">
          <a:xfrm>
            <a:off x="6051550" y="1695450"/>
            <a:ext cx="1673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6637" name="矩形 28"/>
          <p:cNvSpPr>
            <a:spLocks noChangeArrowheads="1"/>
          </p:cNvSpPr>
          <p:nvPr/>
        </p:nvSpPr>
        <p:spPr bwMode="auto">
          <a:xfrm>
            <a:off x="6051550" y="2913063"/>
            <a:ext cx="16732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6638" name="文本框 29"/>
          <p:cNvSpPr txBox="1">
            <a:spLocks noChangeArrowheads="1"/>
          </p:cNvSpPr>
          <p:nvPr/>
        </p:nvSpPr>
        <p:spPr bwMode="auto">
          <a:xfrm>
            <a:off x="1790700" y="1412875"/>
            <a:ext cx="8064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方正兰亭黑_GBK" pitchFamily="2" charset="-122"/>
                <a:ea typeface="方正兰亭黑_GBK" pitchFamily="2" charset="-122"/>
              </a:rPr>
              <a:t>模式一</a:t>
            </a:r>
          </a:p>
        </p:txBody>
      </p:sp>
      <p:sp>
        <p:nvSpPr>
          <p:cNvPr id="26639" name="文本框 30"/>
          <p:cNvSpPr txBox="1">
            <a:spLocks noChangeArrowheads="1"/>
          </p:cNvSpPr>
          <p:nvPr/>
        </p:nvSpPr>
        <p:spPr bwMode="auto">
          <a:xfrm>
            <a:off x="1744663" y="2655888"/>
            <a:ext cx="8048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方正兰亭黑_GBK" pitchFamily="2" charset="-122"/>
                <a:ea typeface="方正兰亭黑_GBK" pitchFamily="2" charset="-122"/>
              </a:rPr>
              <a:t>模式二</a:t>
            </a:r>
          </a:p>
        </p:txBody>
      </p:sp>
      <p:sp>
        <p:nvSpPr>
          <p:cNvPr id="26640" name="文本框 32"/>
          <p:cNvSpPr txBox="1">
            <a:spLocks noChangeArrowheads="1"/>
          </p:cNvSpPr>
          <p:nvPr/>
        </p:nvSpPr>
        <p:spPr bwMode="auto">
          <a:xfrm>
            <a:off x="6397625" y="1412875"/>
            <a:ext cx="804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方正兰亭黑_GBK" pitchFamily="2" charset="-122"/>
                <a:ea typeface="方正兰亭黑_GBK" pitchFamily="2" charset="-122"/>
              </a:rPr>
              <a:t>模式三</a:t>
            </a:r>
          </a:p>
        </p:txBody>
      </p:sp>
      <p:sp>
        <p:nvSpPr>
          <p:cNvPr id="26641" name="文本框 33"/>
          <p:cNvSpPr txBox="1">
            <a:spLocks noChangeArrowheads="1"/>
          </p:cNvSpPr>
          <p:nvPr/>
        </p:nvSpPr>
        <p:spPr bwMode="auto">
          <a:xfrm>
            <a:off x="6403975" y="2655888"/>
            <a:ext cx="8048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600" b="1">
                <a:solidFill>
                  <a:srgbClr val="FFFFFF"/>
                </a:solidFill>
                <a:latin typeface="方正兰亭黑_GBK" pitchFamily="2" charset="-122"/>
                <a:ea typeface="方正兰亭黑_GBK" pitchFamily="2" charset="-122"/>
              </a:rPr>
              <a:t>模式四</a:t>
            </a:r>
          </a:p>
        </p:txBody>
      </p:sp>
      <p:sp>
        <p:nvSpPr>
          <p:cNvPr id="26642" name="Freeform 456"/>
          <p:cNvSpPr>
            <a:spLocks noEditPoints="1"/>
          </p:cNvSpPr>
          <p:nvPr/>
        </p:nvSpPr>
        <p:spPr bwMode="auto">
          <a:xfrm>
            <a:off x="3735388" y="1695450"/>
            <a:ext cx="465137" cy="458788"/>
          </a:xfrm>
          <a:custGeom>
            <a:avLst/>
            <a:gdLst>
              <a:gd name="T0" fmla="*/ 2147483647 w 250"/>
              <a:gd name="T1" fmla="*/ 2147483647 h 245"/>
              <a:gd name="T2" fmla="*/ 2147483647 w 250"/>
              <a:gd name="T3" fmla="*/ 2147483647 h 245"/>
              <a:gd name="T4" fmla="*/ 2147483647 w 250"/>
              <a:gd name="T5" fmla="*/ 2147483647 h 245"/>
              <a:gd name="T6" fmla="*/ 2147483647 w 250"/>
              <a:gd name="T7" fmla="*/ 2147483647 h 245"/>
              <a:gd name="T8" fmla="*/ 2147483647 w 250"/>
              <a:gd name="T9" fmla="*/ 2147483647 h 245"/>
              <a:gd name="T10" fmla="*/ 2147483647 w 250"/>
              <a:gd name="T11" fmla="*/ 2147483647 h 245"/>
              <a:gd name="T12" fmla="*/ 2147483647 w 250"/>
              <a:gd name="T13" fmla="*/ 2147483647 h 245"/>
              <a:gd name="T14" fmla="*/ 2147483647 w 250"/>
              <a:gd name="T15" fmla="*/ 2147483647 h 245"/>
              <a:gd name="T16" fmla="*/ 2147483647 w 250"/>
              <a:gd name="T17" fmla="*/ 2147483647 h 245"/>
              <a:gd name="T18" fmla="*/ 2147483647 w 250"/>
              <a:gd name="T19" fmla="*/ 2147483647 h 245"/>
              <a:gd name="T20" fmla="*/ 2147483647 w 250"/>
              <a:gd name="T21" fmla="*/ 0 h 245"/>
              <a:gd name="T22" fmla="*/ 2147483647 w 250"/>
              <a:gd name="T23" fmla="*/ 0 h 245"/>
              <a:gd name="T24" fmla="*/ 2147483647 w 250"/>
              <a:gd name="T25" fmla="*/ 2147483647 h 245"/>
              <a:gd name="T26" fmla="*/ 2147483647 w 250"/>
              <a:gd name="T27" fmla="*/ 2147483647 h 245"/>
              <a:gd name="T28" fmla="*/ 2147483647 w 250"/>
              <a:gd name="T29" fmla="*/ 2147483647 h 245"/>
              <a:gd name="T30" fmla="*/ 0 w 250"/>
              <a:gd name="T31" fmla="*/ 2147483647 h 245"/>
              <a:gd name="T32" fmla="*/ 0 w 250"/>
              <a:gd name="T33" fmla="*/ 2147483647 h 245"/>
              <a:gd name="T34" fmla="*/ 2147483647 w 250"/>
              <a:gd name="T35" fmla="*/ 2147483647 h 245"/>
              <a:gd name="T36" fmla="*/ 2147483647 w 250"/>
              <a:gd name="T37" fmla="*/ 2147483647 h 245"/>
              <a:gd name="T38" fmla="*/ 2147483647 w 250"/>
              <a:gd name="T39" fmla="*/ 2147483647 h 245"/>
              <a:gd name="T40" fmla="*/ 2147483647 w 250"/>
              <a:gd name="T41" fmla="*/ 2147483647 h 245"/>
              <a:gd name="T42" fmla="*/ 2147483647 w 250"/>
              <a:gd name="T43" fmla="*/ 2147483647 h 245"/>
              <a:gd name="T44" fmla="*/ 2147483647 w 250"/>
              <a:gd name="T45" fmla="*/ 2147483647 h 245"/>
              <a:gd name="T46" fmla="*/ 2147483647 w 250"/>
              <a:gd name="T47" fmla="*/ 2147483647 h 245"/>
              <a:gd name="T48" fmla="*/ 2147483647 w 250"/>
              <a:gd name="T49" fmla="*/ 2147483647 h 245"/>
              <a:gd name="T50" fmla="*/ 2147483647 w 250"/>
              <a:gd name="T51" fmla="*/ 2147483647 h 245"/>
              <a:gd name="T52" fmla="*/ 2147483647 w 250"/>
              <a:gd name="T53" fmla="*/ 2147483647 h 245"/>
              <a:gd name="T54" fmla="*/ 2147483647 w 250"/>
              <a:gd name="T55" fmla="*/ 2147483647 h 245"/>
              <a:gd name="T56" fmla="*/ 2147483647 w 250"/>
              <a:gd name="T57" fmla="*/ 2147483647 h 245"/>
              <a:gd name="T58" fmla="*/ 2147483647 w 250"/>
              <a:gd name="T59" fmla="*/ 2147483647 h 245"/>
              <a:gd name="T60" fmla="*/ 2147483647 w 250"/>
              <a:gd name="T61" fmla="*/ 0 h 245"/>
              <a:gd name="T62" fmla="*/ 2147483647 w 250"/>
              <a:gd name="T63" fmla="*/ 2147483647 h 245"/>
              <a:gd name="T64" fmla="*/ 2147483647 w 250"/>
              <a:gd name="T65" fmla="*/ 2147483647 h 245"/>
              <a:gd name="T66" fmla="*/ 2147483647 w 250"/>
              <a:gd name="T67" fmla="*/ 2147483647 h 245"/>
              <a:gd name="T68" fmla="*/ 2147483647 w 250"/>
              <a:gd name="T69" fmla="*/ 2147483647 h 245"/>
              <a:gd name="T70" fmla="*/ 2147483647 w 250"/>
              <a:gd name="T71" fmla="*/ 2147483647 h 245"/>
              <a:gd name="T72" fmla="*/ 2147483647 w 250"/>
              <a:gd name="T73" fmla="*/ 2147483647 h 245"/>
              <a:gd name="T74" fmla="*/ 2147483647 w 250"/>
              <a:gd name="T75" fmla="*/ 2147483647 h 245"/>
              <a:gd name="T76" fmla="*/ 2147483647 w 250"/>
              <a:gd name="T77" fmla="*/ 2147483647 h 245"/>
              <a:gd name="T78" fmla="*/ 2147483647 w 250"/>
              <a:gd name="T79" fmla="*/ 2147483647 h 245"/>
              <a:gd name="T80" fmla="*/ 2147483647 w 250"/>
              <a:gd name="T81" fmla="*/ 2147483647 h 245"/>
              <a:gd name="T82" fmla="*/ 2147483647 w 250"/>
              <a:gd name="T83" fmla="*/ 2147483647 h 245"/>
              <a:gd name="T84" fmla="*/ 2147483647 w 250"/>
              <a:gd name="T85" fmla="*/ 2147483647 h 245"/>
              <a:gd name="T86" fmla="*/ 2147483647 w 250"/>
              <a:gd name="T87" fmla="*/ 2147483647 h 2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0" h="245">
                <a:moveTo>
                  <a:pt x="160" y="228"/>
                </a:moveTo>
                <a:lnTo>
                  <a:pt x="160" y="193"/>
                </a:lnTo>
                <a:lnTo>
                  <a:pt x="89" y="194"/>
                </a:lnTo>
                <a:lnTo>
                  <a:pt x="89" y="229"/>
                </a:lnTo>
                <a:lnTo>
                  <a:pt x="73" y="237"/>
                </a:lnTo>
                <a:lnTo>
                  <a:pt x="73" y="238"/>
                </a:lnTo>
                <a:lnTo>
                  <a:pt x="72" y="241"/>
                </a:lnTo>
                <a:lnTo>
                  <a:pt x="73" y="243"/>
                </a:lnTo>
                <a:lnTo>
                  <a:pt x="76" y="245"/>
                </a:lnTo>
                <a:lnTo>
                  <a:pt x="78" y="245"/>
                </a:lnTo>
                <a:lnTo>
                  <a:pt x="169" y="245"/>
                </a:lnTo>
                <a:lnTo>
                  <a:pt x="173" y="242"/>
                </a:lnTo>
                <a:lnTo>
                  <a:pt x="176" y="241"/>
                </a:lnTo>
                <a:lnTo>
                  <a:pt x="177" y="239"/>
                </a:lnTo>
                <a:lnTo>
                  <a:pt x="176" y="238"/>
                </a:lnTo>
                <a:lnTo>
                  <a:pt x="167" y="232"/>
                </a:lnTo>
                <a:lnTo>
                  <a:pt x="160" y="228"/>
                </a:lnTo>
                <a:close/>
                <a:moveTo>
                  <a:pt x="225" y="0"/>
                </a:moveTo>
                <a:lnTo>
                  <a:pt x="24" y="0"/>
                </a:lnTo>
                <a:lnTo>
                  <a:pt x="18" y="1"/>
                </a:lnTo>
                <a:lnTo>
                  <a:pt x="15" y="3"/>
                </a:lnTo>
                <a:lnTo>
                  <a:pt x="11" y="5"/>
                </a:lnTo>
                <a:lnTo>
                  <a:pt x="7" y="8"/>
                </a:lnTo>
                <a:lnTo>
                  <a:pt x="4" y="12"/>
                </a:lnTo>
                <a:lnTo>
                  <a:pt x="2" y="16"/>
                </a:lnTo>
                <a:lnTo>
                  <a:pt x="0" y="20"/>
                </a:lnTo>
                <a:lnTo>
                  <a:pt x="0" y="25"/>
                </a:lnTo>
                <a:lnTo>
                  <a:pt x="0" y="164"/>
                </a:lnTo>
                <a:lnTo>
                  <a:pt x="0" y="169"/>
                </a:lnTo>
                <a:lnTo>
                  <a:pt x="2" y="173"/>
                </a:lnTo>
                <a:lnTo>
                  <a:pt x="4" y="177"/>
                </a:lnTo>
                <a:lnTo>
                  <a:pt x="7" y="181"/>
                </a:lnTo>
                <a:lnTo>
                  <a:pt x="11" y="183"/>
                </a:lnTo>
                <a:lnTo>
                  <a:pt x="15" y="186"/>
                </a:lnTo>
                <a:lnTo>
                  <a:pt x="18" y="187"/>
                </a:lnTo>
                <a:lnTo>
                  <a:pt x="24" y="187"/>
                </a:lnTo>
                <a:lnTo>
                  <a:pt x="225" y="187"/>
                </a:lnTo>
                <a:lnTo>
                  <a:pt x="230" y="187"/>
                </a:lnTo>
                <a:lnTo>
                  <a:pt x="234" y="186"/>
                </a:lnTo>
                <a:lnTo>
                  <a:pt x="238" y="183"/>
                </a:lnTo>
                <a:lnTo>
                  <a:pt x="242" y="181"/>
                </a:lnTo>
                <a:lnTo>
                  <a:pt x="246" y="177"/>
                </a:lnTo>
                <a:lnTo>
                  <a:pt x="247" y="173"/>
                </a:lnTo>
                <a:lnTo>
                  <a:pt x="250" y="169"/>
                </a:lnTo>
                <a:lnTo>
                  <a:pt x="250" y="164"/>
                </a:lnTo>
                <a:lnTo>
                  <a:pt x="250" y="25"/>
                </a:lnTo>
                <a:lnTo>
                  <a:pt x="250" y="20"/>
                </a:lnTo>
                <a:lnTo>
                  <a:pt x="247" y="16"/>
                </a:lnTo>
                <a:lnTo>
                  <a:pt x="246" y="12"/>
                </a:lnTo>
                <a:lnTo>
                  <a:pt x="242" y="8"/>
                </a:lnTo>
                <a:lnTo>
                  <a:pt x="238" y="5"/>
                </a:lnTo>
                <a:lnTo>
                  <a:pt x="234" y="3"/>
                </a:lnTo>
                <a:lnTo>
                  <a:pt x="230" y="1"/>
                </a:lnTo>
                <a:lnTo>
                  <a:pt x="225" y="0"/>
                </a:lnTo>
                <a:close/>
                <a:moveTo>
                  <a:pt x="234" y="130"/>
                </a:moveTo>
                <a:lnTo>
                  <a:pt x="234" y="130"/>
                </a:lnTo>
                <a:lnTo>
                  <a:pt x="233" y="137"/>
                </a:lnTo>
                <a:lnTo>
                  <a:pt x="229" y="142"/>
                </a:lnTo>
                <a:lnTo>
                  <a:pt x="224" y="144"/>
                </a:lnTo>
                <a:lnTo>
                  <a:pt x="217" y="146"/>
                </a:lnTo>
                <a:lnTo>
                  <a:pt x="31" y="146"/>
                </a:lnTo>
                <a:lnTo>
                  <a:pt x="25" y="144"/>
                </a:lnTo>
                <a:lnTo>
                  <a:pt x="20" y="142"/>
                </a:lnTo>
                <a:lnTo>
                  <a:pt x="16" y="137"/>
                </a:lnTo>
                <a:lnTo>
                  <a:pt x="15" y="130"/>
                </a:lnTo>
                <a:lnTo>
                  <a:pt x="15" y="33"/>
                </a:lnTo>
                <a:lnTo>
                  <a:pt x="16" y="26"/>
                </a:lnTo>
                <a:lnTo>
                  <a:pt x="20" y="21"/>
                </a:lnTo>
                <a:lnTo>
                  <a:pt x="25" y="17"/>
                </a:lnTo>
                <a:lnTo>
                  <a:pt x="31" y="16"/>
                </a:lnTo>
                <a:lnTo>
                  <a:pt x="217" y="16"/>
                </a:lnTo>
                <a:lnTo>
                  <a:pt x="224" y="17"/>
                </a:lnTo>
                <a:lnTo>
                  <a:pt x="229" y="21"/>
                </a:lnTo>
                <a:lnTo>
                  <a:pt x="233" y="26"/>
                </a:lnTo>
                <a:lnTo>
                  <a:pt x="234" y="33"/>
                </a:lnTo>
                <a:lnTo>
                  <a:pt x="234" y="130"/>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184"/>
          <p:cNvSpPr>
            <a:spLocks noEditPoints="1"/>
          </p:cNvSpPr>
          <p:nvPr/>
        </p:nvSpPr>
        <p:spPr bwMode="auto">
          <a:xfrm>
            <a:off x="5022850" y="1719263"/>
            <a:ext cx="331788" cy="377825"/>
          </a:xfrm>
          <a:custGeom>
            <a:avLst/>
            <a:gdLst>
              <a:gd name="T0" fmla="*/ 2147483647 w 146"/>
              <a:gd name="T1" fmla="*/ 0 h 166"/>
              <a:gd name="T2" fmla="*/ 0 w 146"/>
              <a:gd name="T3" fmla="*/ 2147483647 h 166"/>
              <a:gd name="T4" fmla="*/ 0 w 146"/>
              <a:gd name="T5" fmla="*/ 0 h 166"/>
              <a:gd name="T6" fmla="*/ 2147483647 w 146"/>
              <a:gd name="T7" fmla="*/ 2147483647 h 166"/>
              <a:gd name="T8" fmla="*/ 2147483647 w 146"/>
              <a:gd name="T9" fmla="*/ 2147483647 h 166"/>
              <a:gd name="T10" fmla="*/ 2147483647 w 146"/>
              <a:gd name="T11" fmla="*/ 2147483647 h 166"/>
              <a:gd name="T12" fmla="*/ 2147483647 w 146"/>
              <a:gd name="T13" fmla="*/ 2147483647 h 166"/>
              <a:gd name="T14" fmla="*/ 2147483647 w 146"/>
              <a:gd name="T15" fmla="*/ 2147483647 h 166"/>
              <a:gd name="T16" fmla="*/ 2147483647 w 146"/>
              <a:gd name="T17" fmla="*/ 2147483647 h 166"/>
              <a:gd name="T18" fmla="*/ 2147483647 w 146"/>
              <a:gd name="T19" fmla="*/ 2147483647 h 166"/>
              <a:gd name="T20" fmla="*/ 2147483647 w 146"/>
              <a:gd name="T21" fmla="*/ 2147483647 h 166"/>
              <a:gd name="T22" fmla="*/ 2147483647 w 146"/>
              <a:gd name="T23" fmla="*/ 2147483647 h 166"/>
              <a:gd name="T24" fmla="*/ 2147483647 w 146"/>
              <a:gd name="T25" fmla="*/ 2147483647 h 166"/>
              <a:gd name="T26" fmla="*/ 2147483647 w 146"/>
              <a:gd name="T27" fmla="*/ 2147483647 h 166"/>
              <a:gd name="T28" fmla="*/ 2147483647 w 146"/>
              <a:gd name="T29" fmla="*/ 2147483647 h 166"/>
              <a:gd name="T30" fmla="*/ 2147483647 w 146"/>
              <a:gd name="T31" fmla="*/ 2147483647 h 166"/>
              <a:gd name="T32" fmla="*/ 2147483647 w 146"/>
              <a:gd name="T33" fmla="*/ 2147483647 h 166"/>
              <a:gd name="T34" fmla="*/ 2147483647 w 146"/>
              <a:gd name="T35" fmla="*/ 2147483647 h 166"/>
              <a:gd name="T36" fmla="*/ 2147483647 w 146"/>
              <a:gd name="T37" fmla="*/ 2147483647 h 166"/>
              <a:gd name="T38" fmla="*/ 2147483647 w 146"/>
              <a:gd name="T39" fmla="*/ 2147483647 h 166"/>
              <a:gd name="T40" fmla="*/ 2147483647 w 146"/>
              <a:gd name="T41" fmla="*/ 2147483647 h 166"/>
              <a:gd name="T42" fmla="*/ 2147483647 w 146"/>
              <a:gd name="T43" fmla="*/ 2147483647 h 166"/>
              <a:gd name="T44" fmla="*/ 2147483647 w 146"/>
              <a:gd name="T45" fmla="*/ 2147483647 h 166"/>
              <a:gd name="T46" fmla="*/ 2147483647 w 146"/>
              <a:gd name="T47" fmla="*/ 2147483647 h 166"/>
              <a:gd name="T48" fmla="*/ 2147483647 w 146"/>
              <a:gd name="T49" fmla="*/ 2147483647 h 166"/>
              <a:gd name="T50" fmla="*/ 2147483647 w 146"/>
              <a:gd name="T51" fmla="*/ 2147483647 h 166"/>
              <a:gd name="T52" fmla="*/ 2147483647 w 146"/>
              <a:gd name="T53" fmla="*/ 2147483647 h 166"/>
              <a:gd name="T54" fmla="*/ 2147483647 w 146"/>
              <a:gd name="T55" fmla="*/ 2147483647 h 166"/>
              <a:gd name="T56" fmla="*/ 2147483647 w 146"/>
              <a:gd name="T57" fmla="*/ 2147483647 h 166"/>
              <a:gd name="T58" fmla="*/ 2147483647 w 146"/>
              <a:gd name="T59" fmla="*/ 2147483647 h 166"/>
              <a:gd name="T60" fmla="*/ 2147483647 w 146"/>
              <a:gd name="T61" fmla="*/ 2147483647 h 166"/>
              <a:gd name="T62" fmla="*/ 2147483647 w 146"/>
              <a:gd name="T63" fmla="*/ 2147483647 h 166"/>
              <a:gd name="T64" fmla="*/ 2147483647 w 146"/>
              <a:gd name="T65" fmla="*/ 2147483647 h 166"/>
              <a:gd name="T66" fmla="*/ 2147483647 w 146"/>
              <a:gd name="T67" fmla="*/ 2147483647 h 166"/>
              <a:gd name="T68" fmla="*/ 2147483647 w 146"/>
              <a:gd name="T69" fmla="*/ 2147483647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6" h="166">
                <a:moveTo>
                  <a:pt x="0" y="0"/>
                </a:moveTo>
                <a:lnTo>
                  <a:pt x="146" y="0"/>
                </a:lnTo>
                <a:lnTo>
                  <a:pt x="146" y="166"/>
                </a:lnTo>
                <a:lnTo>
                  <a:pt x="0" y="166"/>
                </a:lnTo>
                <a:lnTo>
                  <a:pt x="0" y="0"/>
                </a:lnTo>
                <a:close/>
                <a:moveTo>
                  <a:pt x="38" y="22"/>
                </a:moveTo>
                <a:lnTo>
                  <a:pt x="38" y="22"/>
                </a:lnTo>
                <a:lnTo>
                  <a:pt x="34" y="24"/>
                </a:lnTo>
                <a:lnTo>
                  <a:pt x="30" y="26"/>
                </a:lnTo>
                <a:lnTo>
                  <a:pt x="28" y="30"/>
                </a:lnTo>
                <a:lnTo>
                  <a:pt x="28" y="34"/>
                </a:lnTo>
                <a:lnTo>
                  <a:pt x="30" y="40"/>
                </a:lnTo>
                <a:lnTo>
                  <a:pt x="34" y="44"/>
                </a:lnTo>
                <a:lnTo>
                  <a:pt x="38" y="54"/>
                </a:lnTo>
                <a:lnTo>
                  <a:pt x="42" y="62"/>
                </a:lnTo>
                <a:lnTo>
                  <a:pt x="48" y="68"/>
                </a:lnTo>
                <a:lnTo>
                  <a:pt x="54" y="72"/>
                </a:lnTo>
                <a:lnTo>
                  <a:pt x="64" y="76"/>
                </a:lnTo>
                <a:lnTo>
                  <a:pt x="74" y="78"/>
                </a:lnTo>
                <a:lnTo>
                  <a:pt x="84" y="76"/>
                </a:lnTo>
                <a:lnTo>
                  <a:pt x="92" y="72"/>
                </a:lnTo>
                <a:lnTo>
                  <a:pt x="98" y="68"/>
                </a:lnTo>
                <a:lnTo>
                  <a:pt x="104" y="60"/>
                </a:lnTo>
                <a:lnTo>
                  <a:pt x="108" y="54"/>
                </a:lnTo>
                <a:lnTo>
                  <a:pt x="112" y="44"/>
                </a:lnTo>
                <a:lnTo>
                  <a:pt x="116" y="40"/>
                </a:lnTo>
                <a:lnTo>
                  <a:pt x="118" y="34"/>
                </a:lnTo>
                <a:lnTo>
                  <a:pt x="116" y="30"/>
                </a:lnTo>
                <a:lnTo>
                  <a:pt x="114" y="26"/>
                </a:lnTo>
                <a:lnTo>
                  <a:pt x="110" y="24"/>
                </a:lnTo>
                <a:lnTo>
                  <a:pt x="106" y="22"/>
                </a:lnTo>
                <a:lnTo>
                  <a:pt x="102" y="24"/>
                </a:lnTo>
                <a:lnTo>
                  <a:pt x="98" y="26"/>
                </a:lnTo>
                <a:lnTo>
                  <a:pt x="96" y="30"/>
                </a:lnTo>
                <a:lnTo>
                  <a:pt x="94" y="34"/>
                </a:lnTo>
                <a:lnTo>
                  <a:pt x="96" y="38"/>
                </a:lnTo>
                <a:lnTo>
                  <a:pt x="98" y="42"/>
                </a:lnTo>
                <a:lnTo>
                  <a:pt x="96" y="48"/>
                </a:lnTo>
                <a:lnTo>
                  <a:pt x="92" y="54"/>
                </a:lnTo>
                <a:lnTo>
                  <a:pt x="86" y="60"/>
                </a:lnTo>
                <a:lnTo>
                  <a:pt x="80" y="62"/>
                </a:lnTo>
                <a:lnTo>
                  <a:pt x="74" y="64"/>
                </a:lnTo>
                <a:lnTo>
                  <a:pt x="68" y="64"/>
                </a:lnTo>
                <a:lnTo>
                  <a:pt x="62" y="62"/>
                </a:lnTo>
                <a:lnTo>
                  <a:pt x="56" y="58"/>
                </a:lnTo>
                <a:lnTo>
                  <a:pt x="52" y="54"/>
                </a:lnTo>
                <a:lnTo>
                  <a:pt x="50" y="48"/>
                </a:lnTo>
                <a:lnTo>
                  <a:pt x="46" y="42"/>
                </a:lnTo>
                <a:lnTo>
                  <a:pt x="50" y="38"/>
                </a:lnTo>
                <a:lnTo>
                  <a:pt x="50" y="34"/>
                </a:lnTo>
                <a:lnTo>
                  <a:pt x="50" y="30"/>
                </a:lnTo>
                <a:lnTo>
                  <a:pt x="46" y="26"/>
                </a:lnTo>
                <a:lnTo>
                  <a:pt x="44" y="24"/>
                </a:lnTo>
                <a:lnTo>
                  <a:pt x="38" y="22"/>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209"/>
          <p:cNvSpPr>
            <a:spLocks noEditPoints="1"/>
          </p:cNvSpPr>
          <p:nvPr/>
        </p:nvSpPr>
        <p:spPr bwMode="auto">
          <a:xfrm>
            <a:off x="3775075" y="2995613"/>
            <a:ext cx="385763" cy="350837"/>
          </a:xfrm>
          <a:custGeom>
            <a:avLst/>
            <a:gdLst>
              <a:gd name="T0" fmla="*/ 2147483647 w 202"/>
              <a:gd name="T1" fmla="*/ 2147483647 h 184"/>
              <a:gd name="T2" fmla="*/ 2147483647 w 202"/>
              <a:gd name="T3" fmla="*/ 2147483647 h 184"/>
              <a:gd name="T4" fmla="*/ 2147483647 w 202"/>
              <a:gd name="T5" fmla="*/ 2147483647 h 184"/>
              <a:gd name="T6" fmla="*/ 2147483647 w 202"/>
              <a:gd name="T7" fmla="*/ 2147483647 h 184"/>
              <a:gd name="T8" fmla="*/ 2147483647 w 202"/>
              <a:gd name="T9" fmla="*/ 2147483647 h 184"/>
              <a:gd name="T10" fmla="*/ 2147483647 w 202"/>
              <a:gd name="T11" fmla="*/ 2147483647 h 184"/>
              <a:gd name="T12" fmla="*/ 2147483647 w 202"/>
              <a:gd name="T13" fmla="*/ 2147483647 h 184"/>
              <a:gd name="T14" fmla="*/ 2147483647 w 202"/>
              <a:gd name="T15" fmla="*/ 2147483647 h 184"/>
              <a:gd name="T16" fmla="*/ 2147483647 w 202"/>
              <a:gd name="T17" fmla="*/ 2147483647 h 184"/>
              <a:gd name="T18" fmla="*/ 2147483647 w 202"/>
              <a:gd name="T19" fmla="*/ 2147483647 h 184"/>
              <a:gd name="T20" fmla="*/ 2147483647 w 202"/>
              <a:gd name="T21" fmla="*/ 2147483647 h 184"/>
              <a:gd name="T22" fmla="*/ 2147483647 w 202"/>
              <a:gd name="T23" fmla="*/ 2147483647 h 184"/>
              <a:gd name="T24" fmla="*/ 2147483647 w 202"/>
              <a:gd name="T25" fmla="*/ 2147483647 h 184"/>
              <a:gd name="T26" fmla="*/ 2147483647 w 202"/>
              <a:gd name="T27" fmla="*/ 2147483647 h 184"/>
              <a:gd name="T28" fmla="*/ 2147483647 w 202"/>
              <a:gd name="T29" fmla="*/ 2147483647 h 184"/>
              <a:gd name="T30" fmla="*/ 2147483647 w 202"/>
              <a:gd name="T31" fmla="*/ 2147483647 h 184"/>
              <a:gd name="T32" fmla="*/ 2147483647 w 202"/>
              <a:gd name="T33" fmla="*/ 2147483647 h 184"/>
              <a:gd name="T34" fmla="*/ 2147483647 w 202"/>
              <a:gd name="T35" fmla="*/ 2147483647 h 184"/>
              <a:gd name="T36" fmla="*/ 2147483647 w 202"/>
              <a:gd name="T37" fmla="*/ 2147483647 h 184"/>
              <a:gd name="T38" fmla="*/ 2147483647 w 202"/>
              <a:gd name="T39" fmla="*/ 2147483647 h 184"/>
              <a:gd name="T40" fmla="*/ 2147483647 w 202"/>
              <a:gd name="T41" fmla="*/ 2147483647 h 184"/>
              <a:gd name="T42" fmla="*/ 2147483647 w 202"/>
              <a:gd name="T43" fmla="*/ 2147483647 h 184"/>
              <a:gd name="T44" fmla="*/ 2147483647 w 202"/>
              <a:gd name="T45" fmla="*/ 2147483647 h 184"/>
              <a:gd name="T46" fmla="*/ 2147483647 w 202"/>
              <a:gd name="T47" fmla="*/ 2147483647 h 184"/>
              <a:gd name="T48" fmla="*/ 2147483647 w 202"/>
              <a:gd name="T49" fmla="*/ 2147483647 h 184"/>
              <a:gd name="T50" fmla="*/ 2147483647 w 202"/>
              <a:gd name="T51" fmla="*/ 2147483647 h 184"/>
              <a:gd name="T52" fmla="*/ 2147483647 w 202"/>
              <a:gd name="T53" fmla="*/ 2147483647 h 184"/>
              <a:gd name="T54" fmla="*/ 2147483647 w 202"/>
              <a:gd name="T55" fmla="*/ 2147483647 h 184"/>
              <a:gd name="T56" fmla="*/ 2147483647 w 202"/>
              <a:gd name="T57" fmla="*/ 2147483647 h 184"/>
              <a:gd name="T58" fmla="*/ 2147483647 w 202"/>
              <a:gd name="T59" fmla="*/ 2147483647 h 184"/>
              <a:gd name="T60" fmla="*/ 2147483647 w 202"/>
              <a:gd name="T61" fmla="*/ 2147483647 h 184"/>
              <a:gd name="T62" fmla="*/ 2147483647 w 202"/>
              <a:gd name="T63" fmla="*/ 2147483647 h 184"/>
              <a:gd name="T64" fmla="*/ 2147483647 w 202"/>
              <a:gd name="T65" fmla="*/ 2147483647 h 184"/>
              <a:gd name="T66" fmla="*/ 2147483647 w 202"/>
              <a:gd name="T67" fmla="*/ 2147483647 h 184"/>
              <a:gd name="T68" fmla="*/ 2147483647 w 202"/>
              <a:gd name="T69" fmla="*/ 2147483647 h 184"/>
              <a:gd name="T70" fmla="*/ 2147483647 w 202"/>
              <a:gd name="T71" fmla="*/ 2147483647 h 184"/>
              <a:gd name="T72" fmla="*/ 2147483647 w 202"/>
              <a:gd name="T73" fmla="*/ 2147483647 h 184"/>
              <a:gd name="T74" fmla="*/ 2147483647 w 202"/>
              <a:gd name="T75" fmla="*/ 0 h 184"/>
              <a:gd name="T76" fmla="*/ 2147483647 w 202"/>
              <a:gd name="T77" fmla="*/ 2147483647 h 184"/>
              <a:gd name="T78" fmla="*/ 2147483647 w 202"/>
              <a:gd name="T79" fmla="*/ 2147483647 h 184"/>
              <a:gd name="T80" fmla="*/ 2147483647 w 202"/>
              <a:gd name="T81" fmla="*/ 2147483647 h 184"/>
              <a:gd name="T82" fmla="*/ 2147483647 w 202"/>
              <a:gd name="T83" fmla="*/ 2147483647 h 184"/>
              <a:gd name="T84" fmla="*/ 2147483647 w 202"/>
              <a:gd name="T85" fmla="*/ 2147483647 h 184"/>
              <a:gd name="T86" fmla="*/ 2147483647 w 202"/>
              <a:gd name="T87" fmla="*/ 2147483647 h 184"/>
              <a:gd name="T88" fmla="*/ 2147483647 w 202"/>
              <a:gd name="T89" fmla="*/ 2147483647 h 184"/>
              <a:gd name="T90" fmla="*/ 2147483647 w 202"/>
              <a:gd name="T91" fmla="*/ 2147483647 h 184"/>
              <a:gd name="T92" fmla="*/ 2147483647 w 202"/>
              <a:gd name="T93" fmla="*/ 2147483647 h 184"/>
              <a:gd name="T94" fmla="*/ 2147483647 w 202"/>
              <a:gd name="T95" fmla="*/ 2147483647 h 184"/>
              <a:gd name="T96" fmla="*/ 2147483647 w 202"/>
              <a:gd name="T97" fmla="*/ 2147483647 h 184"/>
              <a:gd name="T98" fmla="*/ 2147483647 w 202"/>
              <a:gd name="T99" fmla="*/ 2147483647 h 184"/>
              <a:gd name="T100" fmla="*/ 0 w 202"/>
              <a:gd name="T101" fmla="*/ 2147483647 h 184"/>
              <a:gd name="T102" fmla="*/ 2147483647 w 202"/>
              <a:gd name="T103" fmla="*/ 2147483647 h 184"/>
              <a:gd name="T104" fmla="*/ 2147483647 w 202"/>
              <a:gd name="T105" fmla="*/ 2147483647 h 184"/>
              <a:gd name="T106" fmla="*/ 2147483647 w 202"/>
              <a:gd name="T107" fmla="*/ 2147483647 h 184"/>
              <a:gd name="T108" fmla="*/ 2147483647 w 202"/>
              <a:gd name="T109" fmla="*/ 2147483647 h 184"/>
              <a:gd name="T110" fmla="*/ 2147483647 w 202"/>
              <a:gd name="T111" fmla="*/ 2147483647 h 1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2" h="184">
                <a:moveTo>
                  <a:pt x="100" y="30"/>
                </a:moveTo>
                <a:lnTo>
                  <a:pt x="100" y="30"/>
                </a:lnTo>
                <a:lnTo>
                  <a:pt x="120" y="32"/>
                </a:lnTo>
                <a:lnTo>
                  <a:pt x="136" y="36"/>
                </a:lnTo>
                <a:lnTo>
                  <a:pt x="150" y="46"/>
                </a:lnTo>
                <a:lnTo>
                  <a:pt x="160" y="56"/>
                </a:lnTo>
                <a:lnTo>
                  <a:pt x="168" y="68"/>
                </a:lnTo>
                <a:lnTo>
                  <a:pt x="170" y="68"/>
                </a:lnTo>
                <a:lnTo>
                  <a:pt x="176" y="68"/>
                </a:lnTo>
                <a:lnTo>
                  <a:pt x="180" y="70"/>
                </a:lnTo>
                <a:lnTo>
                  <a:pt x="182" y="74"/>
                </a:lnTo>
                <a:lnTo>
                  <a:pt x="182" y="116"/>
                </a:lnTo>
                <a:lnTo>
                  <a:pt x="180" y="120"/>
                </a:lnTo>
                <a:lnTo>
                  <a:pt x="176" y="120"/>
                </a:lnTo>
                <a:lnTo>
                  <a:pt x="172" y="120"/>
                </a:lnTo>
                <a:lnTo>
                  <a:pt x="164" y="138"/>
                </a:lnTo>
                <a:lnTo>
                  <a:pt x="154" y="152"/>
                </a:lnTo>
                <a:lnTo>
                  <a:pt x="144" y="162"/>
                </a:lnTo>
                <a:lnTo>
                  <a:pt x="132" y="170"/>
                </a:lnTo>
                <a:lnTo>
                  <a:pt x="118" y="178"/>
                </a:lnTo>
                <a:lnTo>
                  <a:pt x="102" y="184"/>
                </a:lnTo>
                <a:lnTo>
                  <a:pt x="100" y="184"/>
                </a:lnTo>
                <a:lnTo>
                  <a:pt x="84" y="178"/>
                </a:lnTo>
                <a:lnTo>
                  <a:pt x="68" y="170"/>
                </a:lnTo>
                <a:lnTo>
                  <a:pt x="56" y="158"/>
                </a:lnTo>
                <a:lnTo>
                  <a:pt x="44" y="146"/>
                </a:lnTo>
                <a:lnTo>
                  <a:pt x="36" y="128"/>
                </a:lnTo>
                <a:lnTo>
                  <a:pt x="34" y="126"/>
                </a:lnTo>
                <a:lnTo>
                  <a:pt x="32" y="120"/>
                </a:lnTo>
                <a:lnTo>
                  <a:pt x="24" y="120"/>
                </a:lnTo>
                <a:lnTo>
                  <a:pt x="22" y="120"/>
                </a:lnTo>
                <a:lnTo>
                  <a:pt x="20" y="116"/>
                </a:lnTo>
                <a:lnTo>
                  <a:pt x="20" y="74"/>
                </a:lnTo>
                <a:lnTo>
                  <a:pt x="22" y="70"/>
                </a:lnTo>
                <a:lnTo>
                  <a:pt x="24" y="68"/>
                </a:lnTo>
                <a:lnTo>
                  <a:pt x="32" y="68"/>
                </a:lnTo>
                <a:lnTo>
                  <a:pt x="34" y="68"/>
                </a:lnTo>
                <a:lnTo>
                  <a:pt x="40" y="56"/>
                </a:lnTo>
                <a:lnTo>
                  <a:pt x="50" y="46"/>
                </a:lnTo>
                <a:lnTo>
                  <a:pt x="64" y="36"/>
                </a:lnTo>
                <a:lnTo>
                  <a:pt x="80" y="32"/>
                </a:lnTo>
                <a:lnTo>
                  <a:pt x="100" y="30"/>
                </a:lnTo>
                <a:close/>
                <a:moveTo>
                  <a:pt x="44" y="94"/>
                </a:moveTo>
                <a:lnTo>
                  <a:pt x="44" y="94"/>
                </a:lnTo>
                <a:lnTo>
                  <a:pt x="44" y="106"/>
                </a:lnTo>
                <a:lnTo>
                  <a:pt x="46" y="118"/>
                </a:lnTo>
                <a:lnTo>
                  <a:pt x="50" y="128"/>
                </a:lnTo>
                <a:lnTo>
                  <a:pt x="56" y="138"/>
                </a:lnTo>
                <a:lnTo>
                  <a:pt x="64" y="148"/>
                </a:lnTo>
                <a:lnTo>
                  <a:pt x="76" y="158"/>
                </a:lnTo>
                <a:lnTo>
                  <a:pt x="88" y="164"/>
                </a:lnTo>
                <a:lnTo>
                  <a:pt x="100" y="170"/>
                </a:lnTo>
                <a:lnTo>
                  <a:pt x="112" y="166"/>
                </a:lnTo>
                <a:lnTo>
                  <a:pt x="122" y="160"/>
                </a:lnTo>
                <a:lnTo>
                  <a:pt x="132" y="154"/>
                </a:lnTo>
                <a:lnTo>
                  <a:pt x="140" y="146"/>
                </a:lnTo>
                <a:lnTo>
                  <a:pt x="130" y="150"/>
                </a:lnTo>
                <a:lnTo>
                  <a:pt x="118" y="150"/>
                </a:lnTo>
                <a:lnTo>
                  <a:pt x="116" y="154"/>
                </a:lnTo>
                <a:lnTo>
                  <a:pt x="112" y="156"/>
                </a:lnTo>
                <a:lnTo>
                  <a:pt x="88" y="156"/>
                </a:lnTo>
                <a:lnTo>
                  <a:pt x="84" y="154"/>
                </a:lnTo>
                <a:lnTo>
                  <a:pt x="82" y="150"/>
                </a:lnTo>
                <a:lnTo>
                  <a:pt x="82" y="148"/>
                </a:lnTo>
                <a:lnTo>
                  <a:pt x="84" y="142"/>
                </a:lnTo>
                <a:lnTo>
                  <a:pt x="88" y="142"/>
                </a:lnTo>
                <a:lnTo>
                  <a:pt x="112" y="142"/>
                </a:lnTo>
                <a:lnTo>
                  <a:pt x="114" y="142"/>
                </a:lnTo>
                <a:lnTo>
                  <a:pt x="116" y="144"/>
                </a:lnTo>
                <a:lnTo>
                  <a:pt x="134" y="140"/>
                </a:lnTo>
                <a:lnTo>
                  <a:pt x="142" y="138"/>
                </a:lnTo>
                <a:lnTo>
                  <a:pt x="150" y="134"/>
                </a:lnTo>
                <a:lnTo>
                  <a:pt x="158" y="120"/>
                </a:lnTo>
                <a:lnTo>
                  <a:pt x="162" y="102"/>
                </a:lnTo>
                <a:lnTo>
                  <a:pt x="136" y="102"/>
                </a:lnTo>
                <a:lnTo>
                  <a:pt x="108" y="98"/>
                </a:lnTo>
                <a:lnTo>
                  <a:pt x="106" y="88"/>
                </a:lnTo>
                <a:lnTo>
                  <a:pt x="74" y="100"/>
                </a:lnTo>
                <a:lnTo>
                  <a:pt x="82" y="80"/>
                </a:lnTo>
                <a:lnTo>
                  <a:pt x="62" y="88"/>
                </a:lnTo>
                <a:lnTo>
                  <a:pt x="44" y="94"/>
                </a:lnTo>
                <a:close/>
                <a:moveTo>
                  <a:pt x="44" y="30"/>
                </a:moveTo>
                <a:lnTo>
                  <a:pt x="44" y="30"/>
                </a:lnTo>
                <a:lnTo>
                  <a:pt x="52" y="26"/>
                </a:lnTo>
                <a:lnTo>
                  <a:pt x="64" y="24"/>
                </a:lnTo>
                <a:lnTo>
                  <a:pt x="80" y="22"/>
                </a:lnTo>
                <a:lnTo>
                  <a:pt x="98" y="20"/>
                </a:lnTo>
                <a:lnTo>
                  <a:pt x="116" y="20"/>
                </a:lnTo>
                <a:lnTo>
                  <a:pt x="132" y="22"/>
                </a:lnTo>
                <a:lnTo>
                  <a:pt x="146" y="26"/>
                </a:lnTo>
                <a:lnTo>
                  <a:pt x="156" y="30"/>
                </a:lnTo>
                <a:lnTo>
                  <a:pt x="162" y="32"/>
                </a:lnTo>
                <a:lnTo>
                  <a:pt x="166" y="30"/>
                </a:lnTo>
                <a:lnTo>
                  <a:pt x="172" y="36"/>
                </a:lnTo>
                <a:lnTo>
                  <a:pt x="180" y="44"/>
                </a:lnTo>
                <a:lnTo>
                  <a:pt x="184" y="54"/>
                </a:lnTo>
                <a:lnTo>
                  <a:pt x="188" y="64"/>
                </a:lnTo>
                <a:lnTo>
                  <a:pt x="188" y="68"/>
                </a:lnTo>
                <a:lnTo>
                  <a:pt x="192" y="68"/>
                </a:lnTo>
                <a:lnTo>
                  <a:pt x="196" y="66"/>
                </a:lnTo>
                <a:lnTo>
                  <a:pt x="196" y="62"/>
                </a:lnTo>
                <a:lnTo>
                  <a:pt x="192" y="50"/>
                </a:lnTo>
                <a:lnTo>
                  <a:pt x="186" y="40"/>
                </a:lnTo>
                <a:lnTo>
                  <a:pt x="178" y="30"/>
                </a:lnTo>
                <a:lnTo>
                  <a:pt x="170" y="22"/>
                </a:lnTo>
                <a:lnTo>
                  <a:pt x="168" y="18"/>
                </a:lnTo>
                <a:lnTo>
                  <a:pt x="164" y="12"/>
                </a:lnTo>
                <a:lnTo>
                  <a:pt x="156" y="8"/>
                </a:lnTo>
                <a:lnTo>
                  <a:pt x="148" y="6"/>
                </a:lnTo>
                <a:lnTo>
                  <a:pt x="126" y="0"/>
                </a:lnTo>
                <a:lnTo>
                  <a:pt x="100" y="0"/>
                </a:lnTo>
                <a:lnTo>
                  <a:pt x="74" y="0"/>
                </a:lnTo>
                <a:lnTo>
                  <a:pt x="52" y="4"/>
                </a:lnTo>
                <a:lnTo>
                  <a:pt x="44" y="8"/>
                </a:lnTo>
                <a:lnTo>
                  <a:pt x="36" y="12"/>
                </a:lnTo>
                <a:lnTo>
                  <a:pt x="32" y="16"/>
                </a:lnTo>
                <a:lnTo>
                  <a:pt x="30" y="22"/>
                </a:lnTo>
                <a:lnTo>
                  <a:pt x="22" y="30"/>
                </a:lnTo>
                <a:lnTo>
                  <a:pt x="14" y="40"/>
                </a:lnTo>
                <a:lnTo>
                  <a:pt x="8" y="50"/>
                </a:lnTo>
                <a:lnTo>
                  <a:pt x="4" y="64"/>
                </a:lnTo>
                <a:lnTo>
                  <a:pt x="6" y="66"/>
                </a:lnTo>
                <a:lnTo>
                  <a:pt x="8" y="68"/>
                </a:lnTo>
                <a:lnTo>
                  <a:pt x="12" y="68"/>
                </a:lnTo>
                <a:lnTo>
                  <a:pt x="14" y="64"/>
                </a:lnTo>
                <a:lnTo>
                  <a:pt x="16" y="54"/>
                </a:lnTo>
                <a:lnTo>
                  <a:pt x="22" y="44"/>
                </a:lnTo>
                <a:lnTo>
                  <a:pt x="28" y="36"/>
                </a:lnTo>
                <a:lnTo>
                  <a:pt x="36" y="30"/>
                </a:lnTo>
                <a:lnTo>
                  <a:pt x="40" y="32"/>
                </a:lnTo>
                <a:lnTo>
                  <a:pt x="44" y="30"/>
                </a:lnTo>
                <a:close/>
                <a:moveTo>
                  <a:pt x="192" y="72"/>
                </a:moveTo>
                <a:lnTo>
                  <a:pt x="186" y="72"/>
                </a:lnTo>
                <a:lnTo>
                  <a:pt x="186" y="116"/>
                </a:lnTo>
                <a:lnTo>
                  <a:pt x="192" y="116"/>
                </a:lnTo>
                <a:lnTo>
                  <a:pt x="196" y="116"/>
                </a:lnTo>
                <a:lnTo>
                  <a:pt x="200" y="112"/>
                </a:lnTo>
                <a:lnTo>
                  <a:pt x="202" y="108"/>
                </a:lnTo>
                <a:lnTo>
                  <a:pt x="202" y="104"/>
                </a:lnTo>
                <a:lnTo>
                  <a:pt x="202" y="84"/>
                </a:lnTo>
                <a:lnTo>
                  <a:pt x="202" y="80"/>
                </a:lnTo>
                <a:lnTo>
                  <a:pt x="200" y="76"/>
                </a:lnTo>
                <a:lnTo>
                  <a:pt x="196" y="74"/>
                </a:lnTo>
                <a:lnTo>
                  <a:pt x="192" y="72"/>
                </a:lnTo>
                <a:close/>
                <a:moveTo>
                  <a:pt x="10" y="72"/>
                </a:moveTo>
                <a:lnTo>
                  <a:pt x="16" y="72"/>
                </a:lnTo>
                <a:lnTo>
                  <a:pt x="16" y="116"/>
                </a:lnTo>
                <a:lnTo>
                  <a:pt x="10" y="116"/>
                </a:lnTo>
                <a:lnTo>
                  <a:pt x="6" y="116"/>
                </a:lnTo>
                <a:lnTo>
                  <a:pt x="2" y="112"/>
                </a:lnTo>
                <a:lnTo>
                  <a:pt x="0" y="108"/>
                </a:lnTo>
                <a:lnTo>
                  <a:pt x="0" y="104"/>
                </a:lnTo>
                <a:lnTo>
                  <a:pt x="0" y="84"/>
                </a:lnTo>
                <a:lnTo>
                  <a:pt x="0" y="80"/>
                </a:lnTo>
                <a:lnTo>
                  <a:pt x="2" y="76"/>
                </a:lnTo>
                <a:lnTo>
                  <a:pt x="6" y="74"/>
                </a:lnTo>
                <a:lnTo>
                  <a:pt x="10" y="72"/>
                </a:lnTo>
                <a:close/>
                <a:moveTo>
                  <a:pt x="10" y="80"/>
                </a:moveTo>
                <a:lnTo>
                  <a:pt x="10" y="76"/>
                </a:lnTo>
                <a:lnTo>
                  <a:pt x="4" y="80"/>
                </a:lnTo>
                <a:lnTo>
                  <a:pt x="2" y="84"/>
                </a:lnTo>
                <a:lnTo>
                  <a:pt x="2" y="102"/>
                </a:lnTo>
                <a:lnTo>
                  <a:pt x="6" y="102"/>
                </a:lnTo>
                <a:lnTo>
                  <a:pt x="6" y="84"/>
                </a:lnTo>
                <a:lnTo>
                  <a:pt x="8" y="82"/>
                </a:lnTo>
                <a:lnTo>
                  <a:pt x="10" y="80"/>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Freeform 138"/>
          <p:cNvSpPr>
            <a:spLocks noEditPoints="1"/>
          </p:cNvSpPr>
          <p:nvPr/>
        </p:nvSpPr>
        <p:spPr bwMode="auto">
          <a:xfrm>
            <a:off x="5008563" y="2995613"/>
            <a:ext cx="346075" cy="346075"/>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2147483647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2147483647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2147483647 w 182"/>
              <a:gd name="T65" fmla="*/ 2147483647 h 182"/>
              <a:gd name="T66" fmla="*/ 2147483647 w 182"/>
              <a:gd name="T67" fmla="*/ 2147483647 h 182"/>
              <a:gd name="T68" fmla="*/ 2147483647 w 182"/>
              <a:gd name="T69" fmla="*/ 2147483647 h 182"/>
              <a:gd name="T70" fmla="*/ 2147483647 w 182"/>
              <a:gd name="T71" fmla="*/ 2147483647 h 182"/>
              <a:gd name="T72" fmla="*/ 2147483647 w 182"/>
              <a:gd name="T73" fmla="*/ 2147483647 h 182"/>
              <a:gd name="T74" fmla="*/ 2147483647 w 182"/>
              <a:gd name="T75" fmla="*/ 2147483647 h 182"/>
              <a:gd name="T76" fmla="*/ 2147483647 w 182"/>
              <a:gd name="T77" fmla="*/ 2147483647 h 182"/>
              <a:gd name="T78" fmla="*/ 2147483647 w 182"/>
              <a:gd name="T79" fmla="*/ 2147483647 h 182"/>
              <a:gd name="T80" fmla="*/ 2147483647 w 182"/>
              <a:gd name="T81" fmla="*/ 2147483647 h 182"/>
              <a:gd name="T82" fmla="*/ 2147483647 w 182"/>
              <a:gd name="T83" fmla="*/ 2147483647 h 182"/>
              <a:gd name="T84" fmla="*/ 2147483647 w 182"/>
              <a:gd name="T85" fmla="*/ 2147483647 h 182"/>
              <a:gd name="T86" fmla="*/ 2147483647 w 182"/>
              <a:gd name="T87" fmla="*/ 2147483647 h 182"/>
              <a:gd name="T88" fmla="*/ 2147483647 w 182"/>
              <a:gd name="T89" fmla="*/ 2147483647 h 182"/>
              <a:gd name="T90" fmla="*/ 2147483647 w 182"/>
              <a:gd name="T91" fmla="*/ 2147483647 h 182"/>
              <a:gd name="T92" fmla="*/ 2147483647 w 182"/>
              <a:gd name="T93" fmla="*/ 2147483647 h 182"/>
              <a:gd name="T94" fmla="*/ 2147483647 w 182"/>
              <a:gd name="T95" fmla="*/ 2147483647 h 182"/>
              <a:gd name="T96" fmla="*/ 2147483647 w 182"/>
              <a:gd name="T97" fmla="*/ 2147483647 h 182"/>
              <a:gd name="T98" fmla="*/ 2147483647 w 182"/>
              <a:gd name="T99" fmla="*/ 2147483647 h 182"/>
              <a:gd name="T100" fmla="*/ 2147483647 w 182"/>
              <a:gd name="T101" fmla="*/ 2147483647 h 182"/>
              <a:gd name="T102" fmla="*/ 2147483647 w 182"/>
              <a:gd name="T103" fmla="*/ 2147483647 h 182"/>
              <a:gd name="T104" fmla="*/ 2147483647 w 182"/>
              <a:gd name="T105" fmla="*/ 2147483647 h 182"/>
              <a:gd name="T106" fmla="*/ 2147483647 w 182"/>
              <a:gd name="T107" fmla="*/ 2147483647 h 182"/>
              <a:gd name="T108" fmla="*/ 2147483647 w 182"/>
              <a:gd name="T109" fmla="*/ 2147483647 h 1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2" h="182">
                <a:moveTo>
                  <a:pt x="88" y="152"/>
                </a:moveTo>
                <a:lnTo>
                  <a:pt x="88" y="152"/>
                </a:lnTo>
                <a:lnTo>
                  <a:pt x="92" y="156"/>
                </a:lnTo>
                <a:lnTo>
                  <a:pt x="96" y="158"/>
                </a:lnTo>
                <a:lnTo>
                  <a:pt x="102" y="158"/>
                </a:lnTo>
                <a:lnTo>
                  <a:pt x="108" y="156"/>
                </a:lnTo>
                <a:lnTo>
                  <a:pt x="114" y="154"/>
                </a:lnTo>
                <a:lnTo>
                  <a:pt x="122" y="156"/>
                </a:lnTo>
                <a:lnTo>
                  <a:pt x="130" y="158"/>
                </a:lnTo>
                <a:lnTo>
                  <a:pt x="138" y="158"/>
                </a:lnTo>
                <a:lnTo>
                  <a:pt x="146" y="156"/>
                </a:lnTo>
                <a:lnTo>
                  <a:pt x="152" y="152"/>
                </a:lnTo>
                <a:lnTo>
                  <a:pt x="158" y="148"/>
                </a:lnTo>
                <a:lnTo>
                  <a:pt x="168" y="138"/>
                </a:lnTo>
                <a:lnTo>
                  <a:pt x="176" y="126"/>
                </a:lnTo>
                <a:lnTo>
                  <a:pt x="180" y="112"/>
                </a:lnTo>
                <a:lnTo>
                  <a:pt x="182" y="98"/>
                </a:lnTo>
                <a:lnTo>
                  <a:pt x="182" y="84"/>
                </a:lnTo>
                <a:lnTo>
                  <a:pt x="180" y="68"/>
                </a:lnTo>
                <a:lnTo>
                  <a:pt x="174" y="54"/>
                </a:lnTo>
                <a:lnTo>
                  <a:pt x="168" y="40"/>
                </a:lnTo>
                <a:lnTo>
                  <a:pt x="156" y="26"/>
                </a:lnTo>
                <a:lnTo>
                  <a:pt x="142" y="16"/>
                </a:lnTo>
                <a:lnTo>
                  <a:pt x="128" y="6"/>
                </a:lnTo>
                <a:lnTo>
                  <a:pt x="110" y="2"/>
                </a:lnTo>
                <a:lnTo>
                  <a:pt x="92" y="0"/>
                </a:lnTo>
                <a:lnTo>
                  <a:pt x="74" y="2"/>
                </a:lnTo>
                <a:lnTo>
                  <a:pt x="56" y="6"/>
                </a:lnTo>
                <a:lnTo>
                  <a:pt x="40" y="16"/>
                </a:lnTo>
                <a:lnTo>
                  <a:pt x="28" y="26"/>
                </a:lnTo>
                <a:lnTo>
                  <a:pt x="16" y="40"/>
                </a:lnTo>
                <a:lnTo>
                  <a:pt x="8" y="56"/>
                </a:lnTo>
                <a:lnTo>
                  <a:pt x="2" y="72"/>
                </a:lnTo>
                <a:lnTo>
                  <a:pt x="0" y="90"/>
                </a:lnTo>
                <a:lnTo>
                  <a:pt x="2" y="110"/>
                </a:lnTo>
                <a:lnTo>
                  <a:pt x="8" y="126"/>
                </a:lnTo>
                <a:lnTo>
                  <a:pt x="16" y="142"/>
                </a:lnTo>
                <a:lnTo>
                  <a:pt x="28" y="156"/>
                </a:lnTo>
                <a:lnTo>
                  <a:pt x="40" y="166"/>
                </a:lnTo>
                <a:lnTo>
                  <a:pt x="56" y="174"/>
                </a:lnTo>
                <a:lnTo>
                  <a:pt x="74" y="180"/>
                </a:lnTo>
                <a:lnTo>
                  <a:pt x="92" y="182"/>
                </a:lnTo>
                <a:lnTo>
                  <a:pt x="94" y="182"/>
                </a:lnTo>
                <a:lnTo>
                  <a:pt x="98" y="180"/>
                </a:lnTo>
                <a:lnTo>
                  <a:pt x="100" y="180"/>
                </a:lnTo>
                <a:lnTo>
                  <a:pt x="102" y="174"/>
                </a:lnTo>
                <a:lnTo>
                  <a:pt x="98" y="170"/>
                </a:lnTo>
                <a:lnTo>
                  <a:pt x="96" y="168"/>
                </a:lnTo>
                <a:lnTo>
                  <a:pt x="94" y="168"/>
                </a:lnTo>
                <a:lnTo>
                  <a:pt x="92" y="168"/>
                </a:lnTo>
                <a:lnTo>
                  <a:pt x="76" y="166"/>
                </a:lnTo>
                <a:lnTo>
                  <a:pt x="62" y="162"/>
                </a:lnTo>
                <a:lnTo>
                  <a:pt x="48" y="154"/>
                </a:lnTo>
                <a:lnTo>
                  <a:pt x="38" y="144"/>
                </a:lnTo>
                <a:lnTo>
                  <a:pt x="28" y="134"/>
                </a:lnTo>
                <a:lnTo>
                  <a:pt x="22" y="120"/>
                </a:lnTo>
                <a:lnTo>
                  <a:pt x="16" y="106"/>
                </a:lnTo>
                <a:lnTo>
                  <a:pt x="16" y="90"/>
                </a:lnTo>
                <a:lnTo>
                  <a:pt x="16" y="76"/>
                </a:lnTo>
                <a:lnTo>
                  <a:pt x="22" y="60"/>
                </a:lnTo>
                <a:lnTo>
                  <a:pt x="28" y="48"/>
                </a:lnTo>
                <a:lnTo>
                  <a:pt x="38" y="36"/>
                </a:lnTo>
                <a:lnTo>
                  <a:pt x="48" y="28"/>
                </a:lnTo>
                <a:lnTo>
                  <a:pt x="62" y="20"/>
                </a:lnTo>
                <a:lnTo>
                  <a:pt x="76" y="16"/>
                </a:lnTo>
                <a:lnTo>
                  <a:pt x="92" y="14"/>
                </a:lnTo>
                <a:lnTo>
                  <a:pt x="108" y="16"/>
                </a:lnTo>
                <a:lnTo>
                  <a:pt x="122" y="20"/>
                </a:lnTo>
                <a:lnTo>
                  <a:pt x="134" y="28"/>
                </a:lnTo>
                <a:lnTo>
                  <a:pt x="146" y="36"/>
                </a:lnTo>
                <a:lnTo>
                  <a:pt x="152" y="44"/>
                </a:lnTo>
                <a:lnTo>
                  <a:pt x="158" y="52"/>
                </a:lnTo>
                <a:lnTo>
                  <a:pt x="164" y="70"/>
                </a:lnTo>
                <a:lnTo>
                  <a:pt x="168" y="88"/>
                </a:lnTo>
                <a:lnTo>
                  <a:pt x="166" y="106"/>
                </a:lnTo>
                <a:lnTo>
                  <a:pt x="162" y="122"/>
                </a:lnTo>
                <a:lnTo>
                  <a:pt x="158" y="130"/>
                </a:lnTo>
                <a:lnTo>
                  <a:pt x="152" y="136"/>
                </a:lnTo>
                <a:lnTo>
                  <a:pt x="148" y="140"/>
                </a:lnTo>
                <a:lnTo>
                  <a:pt x="140" y="142"/>
                </a:lnTo>
                <a:lnTo>
                  <a:pt x="134" y="144"/>
                </a:lnTo>
                <a:lnTo>
                  <a:pt x="126" y="144"/>
                </a:lnTo>
                <a:lnTo>
                  <a:pt x="130" y="138"/>
                </a:lnTo>
                <a:lnTo>
                  <a:pt x="132" y="134"/>
                </a:lnTo>
                <a:lnTo>
                  <a:pt x="132" y="132"/>
                </a:lnTo>
                <a:lnTo>
                  <a:pt x="130" y="130"/>
                </a:lnTo>
                <a:lnTo>
                  <a:pt x="122" y="122"/>
                </a:lnTo>
                <a:lnTo>
                  <a:pt x="114" y="114"/>
                </a:lnTo>
                <a:lnTo>
                  <a:pt x="110" y="114"/>
                </a:lnTo>
                <a:lnTo>
                  <a:pt x="106" y="116"/>
                </a:lnTo>
                <a:lnTo>
                  <a:pt x="98" y="124"/>
                </a:lnTo>
                <a:lnTo>
                  <a:pt x="80" y="98"/>
                </a:lnTo>
                <a:lnTo>
                  <a:pt x="66" y="72"/>
                </a:lnTo>
                <a:lnTo>
                  <a:pt x="78" y="66"/>
                </a:lnTo>
                <a:lnTo>
                  <a:pt x="80" y="64"/>
                </a:lnTo>
                <a:lnTo>
                  <a:pt x="82" y="62"/>
                </a:lnTo>
                <a:lnTo>
                  <a:pt x="80" y="48"/>
                </a:lnTo>
                <a:lnTo>
                  <a:pt x="74" y="38"/>
                </a:lnTo>
                <a:lnTo>
                  <a:pt x="74" y="36"/>
                </a:lnTo>
                <a:lnTo>
                  <a:pt x="72" y="34"/>
                </a:lnTo>
                <a:lnTo>
                  <a:pt x="68" y="34"/>
                </a:lnTo>
                <a:lnTo>
                  <a:pt x="54" y="40"/>
                </a:lnTo>
                <a:lnTo>
                  <a:pt x="48" y="42"/>
                </a:lnTo>
                <a:lnTo>
                  <a:pt x="42" y="48"/>
                </a:lnTo>
                <a:lnTo>
                  <a:pt x="38" y="54"/>
                </a:lnTo>
                <a:lnTo>
                  <a:pt x="36" y="60"/>
                </a:lnTo>
                <a:lnTo>
                  <a:pt x="36" y="66"/>
                </a:lnTo>
                <a:lnTo>
                  <a:pt x="38" y="72"/>
                </a:lnTo>
                <a:lnTo>
                  <a:pt x="46" y="92"/>
                </a:lnTo>
                <a:lnTo>
                  <a:pt x="58" y="116"/>
                </a:lnTo>
                <a:lnTo>
                  <a:pt x="72" y="136"/>
                </a:lnTo>
                <a:lnTo>
                  <a:pt x="80" y="146"/>
                </a:lnTo>
                <a:lnTo>
                  <a:pt x="88" y="152"/>
                </a:lnTo>
                <a:close/>
                <a:moveTo>
                  <a:pt x="108" y="50"/>
                </a:moveTo>
                <a:lnTo>
                  <a:pt x="108" y="50"/>
                </a:lnTo>
                <a:lnTo>
                  <a:pt x="104" y="48"/>
                </a:lnTo>
                <a:lnTo>
                  <a:pt x="104" y="42"/>
                </a:lnTo>
                <a:lnTo>
                  <a:pt x="106" y="40"/>
                </a:lnTo>
                <a:lnTo>
                  <a:pt x="110" y="38"/>
                </a:lnTo>
                <a:lnTo>
                  <a:pt x="120" y="42"/>
                </a:lnTo>
                <a:lnTo>
                  <a:pt x="128" y="48"/>
                </a:lnTo>
                <a:lnTo>
                  <a:pt x="136" y="54"/>
                </a:lnTo>
                <a:lnTo>
                  <a:pt x="140" y="62"/>
                </a:lnTo>
                <a:lnTo>
                  <a:pt x="146" y="72"/>
                </a:lnTo>
                <a:lnTo>
                  <a:pt x="148" y="80"/>
                </a:lnTo>
                <a:lnTo>
                  <a:pt x="150" y="90"/>
                </a:lnTo>
                <a:lnTo>
                  <a:pt x="148" y="100"/>
                </a:lnTo>
                <a:lnTo>
                  <a:pt x="146" y="104"/>
                </a:lnTo>
                <a:lnTo>
                  <a:pt x="142" y="104"/>
                </a:lnTo>
                <a:lnTo>
                  <a:pt x="138" y="102"/>
                </a:lnTo>
                <a:lnTo>
                  <a:pt x="138" y="98"/>
                </a:lnTo>
                <a:lnTo>
                  <a:pt x="138" y="90"/>
                </a:lnTo>
                <a:lnTo>
                  <a:pt x="138" y="82"/>
                </a:lnTo>
                <a:lnTo>
                  <a:pt x="136" y="74"/>
                </a:lnTo>
                <a:lnTo>
                  <a:pt x="132" y="68"/>
                </a:lnTo>
                <a:lnTo>
                  <a:pt x="128" y="62"/>
                </a:lnTo>
                <a:lnTo>
                  <a:pt x="122" y="56"/>
                </a:lnTo>
                <a:lnTo>
                  <a:pt x="116" y="52"/>
                </a:lnTo>
                <a:lnTo>
                  <a:pt x="108" y="50"/>
                </a:lnTo>
                <a:close/>
                <a:moveTo>
                  <a:pt x="98" y="68"/>
                </a:moveTo>
                <a:lnTo>
                  <a:pt x="98" y="68"/>
                </a:lnTo>
                <a:lnTo>
                  <a:pt x="94" y="64"/>
                </a:lnTo>
                <a:lnTo>
                  <a:pt x="94" y="60"/>
                </a:lnTo>
                <a:lnTo>
                  <a:pt x="96" y="58"/>
                </a:lnTo>
                <a:lnTo>
                  <a:pt x="100" y="56"/>
                </a:lnTo>
                <a:lnTo>
                  <a:pt x="102" y="58"/>
                </a:lnTo>
                <a:lnTo>
                  <a:pt x="108" y="60"/>
                </a:lnTo>
                <a:lnTo>
                  <a:pt x="114" y="64"/>
                </a:lnTo>
                <a:lnTo>
                  <a:pt x="124" y="74"/>
                </a:lnTo>
                <a:lnTo>
                  <a:pt x="126" y="80"/>
                </a:lnTo>
                <a:lnTo>
                  <a:pt x="128" y="86"/>
                </a:lnTo>
                <a:lnTo>
                  <a:pt x="128" y="92"/>
                </a:lnTo>
                <a:lnTo>
                  <a:pt x="128" y="100"/>
                </a:lnTo>
                <a:lnTo>
                  <a:pt x="128" y="102"/>
                </a:lnTo>
                <a:lnTo>
                  <a:pt x="126" y="104"/>
                </a:lnTo>
                <a:lnTo>
                  <a:pt x="120" y="106"/>
                </a:lnTo>
                <a:lnTo>
                  <a:pt x="118" y="102"/>
                </a:lnTo>
                <a:lnTo>
                  <a:pt x="118" y="98"/>
                </a:lnTo>
                <a:lnTo>
                  <a:pt x="118" y="88"/>
                </a:lnTo>
                <a:lnTo>
                  <a:pt x="114" y="78"/>
                </a:lnTo>
                <a:lnTo>
                  <a:pt x="108" y="72"/>
                </a:lnTo>
                <a:lnTo>
                  <a:pt x="100" y="68"/>
                </a:lnTo>
                <a:lnTo>
                  <a:pt x="98" y="68"/>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7650"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营销模式</a:t>
            </a:r>
          </a:p>
        </p:txBody>
      </p:sp>
      <p:sp>
        <p:nvSpPr>
          <p:cNvPr id="27651" name="文本框 19"/>
          <p:cNvSpPr txBox="1">
            <a:spLocks noChangeArrowheads="1"/>
          </p:cNvSpPr>
          <p:nvPr/>
        </p:nvSpPr>
        <p:spPr bwMode="auto">
          <a:xfrm>
            <a:off x="342900" y="596900"/>
            <a:ext cx="1851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Marketing model</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pic>
        <p:nvPicPr>
          <p:cNvPr id="27653"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11538" y="1636713"/>
            <a:ext cx="237172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图片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4575" y="1636713"/>
            <a:ext cx="2373313"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692150" y="3217863"/>
            <a:ext cx="2371725" cy="5349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6" name="矩形 45"/>
          <p:cNvSpPr/>
          <p:nvPr/>
        </p:nvSpPr>
        <p:spPr>
          <a:xfrm>
            <a:off x="3411538" y="3217863"/>
            <a:ext cx="2371725" cy="5349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8" name="矩形 47"/>
          <p:cNvSpPr/>
          <p:nvPr/>
        </p:nvSpPr>
        <p:spPr>
          <a:xfrm>
            <a:off x="6124575" y="3217863"/>
            <a:ext cx="2373313" cy="5349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658" name="文本框 54"/>
          <p:cNvSpPr txBox="1">
            <a:spLocks noChangeArrowheads="1"/>
          </p:cNvSpPr>
          <p:nvPr/>
        </p:nvSpPr>
        <p:spPr bwMode="auto">
          <a:xfrm>
            <a:off x="1343025" y="3201988"/>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000" b="1">
                <a:solidFill>
                  <a:srgbClr val="32AC71"/>
                </a:solidFill>
                <a:latin typeface="方正兰亭黑_GBK" pitchFamily="2" charset="-122"/>
                <a:ea typeface="方正兰亭黑_GBK" pitchFamily="2" charset="-122"/>
              </a:rPr>
              <a:t>商业街</a:t>
            </a:r>
          </a:p>
        </p:txBody>
      </p:sp>
      <p:pic>
        <p:nvPicPr>
          <p:cNvPr id="27659" name="图片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2150" y="1636713"/>
            <a:ext cx="237172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文本框 55"/>
          <p:cNvSpPr txBox="1">
            <a:spLocks noChangeArrowheads="1"/>
          </p:cNvSpPr>
          <p:nvPr/>
        </p:nvSpPr>
        <p:spPr bwMode="auto">
          <a:xfrm>
            <a:off x="4027488" y="3175000"/>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000" b="1">
                <a:solidFill>
                  <a:srgbClr val="32AC71"/>
                </a:solidFill>
                <a:latin typeface="方正兰亭黑_GBK" pitchFamily="2" charset="-122"/>
                <a:ea typeface="方正兰亭黑_GBK" pitchFamily="2" charset="-122"/>
              </a:rPr>
              <a:t>咖啡店</a:t>
            </a:r>
          </a:p>
        </p:txBody>
      </p:sp>
      <p:sp>
        <p:nvSpPr>
          <p:cNvPr id="27661" name="文本框 56"/>
          <p:cNvSpPr txBox="1">
            <a:spLocks noChangeArrowheads="1"/>
          </p:cNvSpPr>
          <p:nvPr/>
        </p:nvSpPr>
        <p:spPr bwMode="auto">
          <a:xfrm>
            <a:off x="6892925" y="3189288"/>
            <a:ext cx="650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32AC71"/>
                </a:solidFill>
                <a:latin typeface="方正兰亭黑_GBK" pitchFamily="2" charset="-122"/>
                <a:ea typeface="方正兰亭黑_GBK" pitchFamily="2" charset="-122"/>
              </a:rPr>
              <a:t>酒吧</a:t>
            </a:r>
          </a:p>
        </p:txBody>
      </p:sp>
      <p:sp>
        <p:nvSpPr>
          <p:cNvPr id="27662" name="矩形 57"/>
          <p:cNvSpPr>
            <a:spLocks noChangeArrowheads="1"/>
          </p:cNvSpPr>
          <p:nvPr/>
        </p:nvSpPr>
        <p:spPr bwMode="auto">
          <a:xfrm>
            <a:off x="911225" y="3749675"/>
            <a:ext cx="213677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7663" name="文本框 58"/>
          <p:cNvSpPr txBox="1">
            <a:spLocks noChangeArrowheads="1"/>
          </p:cNvSpPr>
          <p:nvPr/>
        </p:nvSpPr>
        <p:spPr bwMode="auto">
          <a:xfrm>
            <a:off x="1204913" y="3484563"/>
            <a:ext cx="13446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rgbClr val="32AC71"/>
                </a:solidFill>
                <a:latin typeface="方正兰亭黑_GBK" pitchFamily="2" charset="-122"/>
                <a:ea typeface="方正兰亭黑_GBK" pitchFamily="2" charset="-122"/>
              </a:rPr>
              <a:t>Business street</a:t>
            </a:r>
            <a:endParaRPr lang="zh-CN" altLang="en-US" sz="1200" b="1">
              <a:solidFill>
                <a:srgbClr val="32AC71"/>
              </a:solidFill>
              <a:latin typeface="方正兰亭黑_GBK" pitchFamily="2" charset="-122"/>
              <a:ea typeface="方正兰亭黑_GBK" pitchFamily="2" charset="-122"/>
            </a:endParaRPr>
          </a:p>
        </p:txBody>
      </p:sp>
      <p:sp>
        <p:nvSpPr>
          <p:cNvPr id="27664" name="文本框 59"/>
          <p:cNvSpPr txBox="1">
            <a:spLocks noChangeArrowheads="1"/>
          </p:cNvSpPr>
          <p:nvPr/>
        </p:nvSpPr>
        <p:spPr bwMode="auto">
          <a:xfrm>
            <a:off x="3957638" y="3473450"/>
            <a:ext cx="1098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rgbClr val="32AC71"/>
                </a:solidFill>
                <a:latin typeface="方正兰亭黑_GBK" pitchFamily="2" charset="-122"/>
                <a:ea typeface="方正兰亭黑_GBK" pitchFamily="2" charset="-122"/>
              </a:rPr>
              <a:t>Coffee shop</a:t>
            </a:r>
            <a:endParaRPr lang="zh-CN" altLang="en-US" sz="1200" b="1">
              <a:solidFill>
                <a:srgbClr val="32AC71"/>
              </a:solidFill>
              <a:latin typeface="方正兰亭黑_GBK" pitchFamily="2" charset="-122"/>
              <a:ea typeface="方正兰亭黑_GBK" pitchFamily="2" charset="-122"/>
            </a:endParaRPr>
          </a:p>
        </p:txBody>
      </p:sp>
      <p:sp>
        <p:nvSpPr>
          <p:cNvPr id="27665" name="文本框 60"/>
          <p:cNvSpPr txBox="1">
            <a:spLocks noChangeArrowheads="1"/>
          </p:cNvSpPr>
          <p:nvPr/>
        </p:nvSpPr>
        <p:spPr bwMode="auto">
          <a:xfrm>
            <a:off x="6835775" y="3473450"/>
            <a:ext cx="765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rgbClr val="32AC71"/>
                </a:solidFill>
                <a:latin typeface="方正兰亭黑_GBK" pitchFamily="2" charset="-122"/>
                <a:ea typeface="方正兰亭黑_GBK" pitchFamily="2" charset="-122"/>
              </a:rPr>
              <a:t>The bar</a:t>
            </a:r>
            <a:endParaRPr lang="zh-CN" altLang="en-US" sz="1200" b="1">
              <a:solidFill>
                <a:srgbClr val="32AC71"/>
              </a:solidFill>
              <a:latin typeface="方正兰亭黑_GBK" pitchFamily="2" charset="-122"/>
              <a:ea typeface="方正兰亭黑_GBK" pitchFamily="2" charset="-122"/>
            </a:endParaRPr>
          </a:p>
        </p:txBody>
      </p:sp>
      <p:sp>
        <p:nvSpPr>
          <p:cNvPr id="27666" name="矩形 61"/>
          <p:cNvSpPr>
            <a:spLocks noChangeArrowheads="1"/>
          </p:cNvSpPr>
          <p:nvPr/>
        </p:nvSpPr>
        <p:spPr bwMode="auto">
          <a:xfrm>
            <a:off x="3560763" y="3762375"/>
            <a:ext cx="21367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7667" name="矩形 62"/>
          <p:cNvSpPr>
            <a:spLocks noChangeArrowheads="1"/>
          </p:cNvSpPr>
          <p:nvPr/>
        </p:nvSpPr>
        <p:spPr bwMode="auto">
          <a:xfrm>
            <a:off x="6243638" y="3765550"/>
            <a:ext cx="213518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直角三角形 3"/>
          <p:cNvSpPr/>
          <p:nvPr/>
        </p:nvSpPr>
        <p:spPr>
          <a:xfrm rot="5400000">
            <a:off x="-250032" y="250032"/>
            <a:ext cx="3700463"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6" name="直角三角形 5"/>
          <p:cNvSpPr/>
          <p:nvPr/>
        </p:nvSpPr>
        <p:spPr>
          <a:xfrm rot="5400000" flipH="1" flipV="1">
            <a:off x="5693569" y="1693069"/>
            <a:ext cx="3700462"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pic>
        <p:nvPicPr>
          <p:cNvPr id="28676" name="图片 7"/>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7839075" y="4275138"/>
            <a:ext cx="9255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图片 8"/>
          <p:cNvPicPr>
            <a:picLocks noChangeAspect="1"/>
          </p:cNvPicPr>
          <p:nvPr/>
        </p:nvPicPr>
        <p:blipFill>
          <a:blip r:embed="rId3" cstate="print">
            <a:extLst>
              <a:ext uri="{28A0092B-C50C-407E-A947-70E740481C1C}">
                <a14:useLocalDpi xmlns:a14="http://schemas.microsoft.com/office/drawing/2010/main" val="0"/>
              </a:ext>
            </a:extLst>
          </a:blip>
          <a:srcRect l="7066" t="38942" r="14674" b="25291"/>
          <a:stretch>
            <a:fillRect/>
          </a:stretch>
        </p:blipFill>
        <p:spPr bwMode="auto">
          <a:xfrm>
            <a:off x="2209800" y="1851025"/>
            <a:ext cx="156686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文本框 9"/>
          <p:cNvSpPr txBox="1">
            <a:spLocks noChangeArrowheads="1"/>
          </p:cNvSpPr>
          <p:nvPr/>
        </p:nvSpPr>
        <p:spPr bwMode="auto">
          <a:xfrm>
            <a:off x="4137025" y="2068513"/>
            <a:ext cx="2036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32AC71"/>
                </a:solidFill>
                <a:latin typeface="方正兰亭黑_GBK" pitchFamily="2" charset="-122"/>
                <a:ea typeface="方正兰亭黑_GBK" pitchFamily="2" charset="-122"/>
              </a:rPr>
              <a:t>数据分析</a:t>
            </a:r>
          </a:p>
        </p:txBody>
      </p:sp>
      <p:sp>
        <p:nvSpPr>
          <p:cNvPr id="28679" name="文本框 10"/>
          <p:cNvSpPr txBox="1">
            <a:spLocks noChangeArrowheads="1"/>
          </p:cNvSpPr>
          <p:nvPr/>
        </p:nvSpPr>
        <p:spPr bwMode="auto">
          <a:xfrm>
            <a:off x="4048125" y="2590800"/>
            <a:ext cx="221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2AC71"/>
                </a:solidFill>
                <a:latin typeface="方正兰亭黑_GBK" pitchFamily="2" charset="-122"/>
                <a:ea typeface="方正兰亭黑_GBK" pitchFamily="2" charset="-122"/>
              </a:rPr>
              <a:t>Data analysis</a:t>
            </a:r>
          </a:p>
        </p:txBody>
      </p:sp>
      <p:cxnSp>
        <p:nvCxnSpPr>
          <p:cNvPr id="13" name="直接连接符 12"/>
          <p:cNvCxnSpPr/>
          <p:nvPr/>
        </p:nvCxnSpPr>
        <p:spPr>
          <a:xfrm flipH="1">
            <a:off x="0" y="479425"/>
            <a:ext cx="2994025" cy="3384550"/>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5732463" y="1757363"/>
            <a:ext cx="2994025" cy="3386137"/>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grpSp>
        <p:nvGrpSpPr>
          <p:cNvPr id="29698" name="组合 6"/>
          <p:cNvGrpSpPr>
            <a:grpSpLocks/>
          </p:cNvGrpSpPr>
          <p:nvPr/>
        </p:nvGrpSpPr>
        <p:grpSpPr bwMode="auto">
          <a:xfrm>
            <a:off x="2690813" y="1984375"/>
            <a:ext cx="1495425" cy="1998663"/>
            <a:chOff x="2691070" y="1984586"/>
            <a:chExt cx="2052320" cy="1998133"/>
          </a:xfrm>
        </p:grpSpPr>
        <p:cxnSp>
          <p:nvCxnSpPr>
            <p:cNvPr id="34" name="直接连接符 33"/>
            <p:cNvCxnSpPr/>
            <p:nvPr/>
          </p:nvCxnSpPr>
          <p:spPr>
            <a:xfrm>
              <a:off x="2691070" y="3982719"/>
              <a:ext cx="2052320" cy="0"/>
            </a:xfrm>
            <a:prstGeom prst="line">
              <a:avLst/>
            </a:prstGeom>
            <a:ln>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691070" y="3316146"/>
              <a:ext cx="2052320" cy="0"/>
            </a:xfrm>
            <a:prstGeom prst="line">
              <a:avLst/>
            </a:prstGeom>
            <a:ln>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691070" y="2651159"/>
              <a:ext cx="2052320" cy="0"/>
            </a:xfrm>
            <a:prstGeom prst="line">
              <a:avLst/>
            </a:prstGeom>
            <a:ln>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691070" y="1984586"/>
              <a:ext cx="2052320" cy="0"/>
            </a:xfrm>
            <a:prstGeom prst="line">
              <a:avLst/>
            </a:prstGeom>
            <a:ln>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9699"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数据分析</a:t>
            </a:r>
          </a:p>
        </p:txBody>
      </p:sp>
      <p:sp>
        <p:nvSpPr>
          <p:cNvPr id="29700" name="文本框 19"/>
          <p:cNvSpPr txBox="1">
            <a:spLocks noChangeArrowheads="1"/>
          </p:cNvSpPr>
          <p:nvPr/>
        </p:nvSpPr>
        <p:spPr bwMode="auto">
          <a:xfrm>
            <a:off x="557213" y="596900"/>
            <a:ext cx="1543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Data analysis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grpSp>
        <p:nvGrpSpPr>
          <p:cNvPr id="29702" name="组合 20"/>
          <p:cNvGrpSpPr>
            <a:grpSpLocks/>
          </p:cNvGrpSpPr>
          <p:nvPr/>
        </p:nvGrpSpPr>
        <p:grpSpPr bwMode="auto">
          <a:xfrm>
            <a:off x="738188" y="1254125"/>
            <a:ext cx="2216150" cy="3730625"/>
            <a:chOff x="717527" y="1246869"/>
            <a:chExt cx="2215978" cy="3731742"/>
          </a:xfrm>
        </p:grpSpPr>
        <p:pic>
          <p:nvPicPr>
            <p:cNvPr id="29719" name="图片 21"/>
            <p:cNvPicPr>
              <a:picLocks noChangeAspect="1"/>
            </p:cNvPicPr>
            <p:nvPr/>
          </p:nvPicPr>
          <p:blipFill>
            <a:blip r:embed="rId2">
              <a:extLst>
                <a:ext uri="{28A0092B-C50C-407E-A947-70E740481C1C}">
                  <a14:useLocalDpi xmlns:a14="http://schemas.microsoft.com/office/drawing/2010/main" val="0"/>
                </a:ext>
              </a:extLst>
            </a:blip>
            <a:srcRect l="19231" t="14413" r="18538" b="13033"/>
            <a:stretch>
              <a:fillRect/>
            </a:stretch>
          </p:blipFill>
          <p:spPr bwMode="auto">
            <a:xfrm>
              <a:off x="717527" y="1246869"/>
              <a:ext cx="2215978" cy="3731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1050876" y="1718498"/>
              <a:ext cx="1485785" cy="265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26" name="矩形 25"/>
          <p:cNvSpPr/>
          <p:nvPr/>
        </p:nvSpPr>
        <p:spPr>
          <a:xfrm>
            <a:off x="1071563" y="1725613"/>
            <a:ext cx="1485900" cy="5095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矩形 26"/>
          <p:cNvSpPr/>
          <p:nvPr/>
        </p:nvSpPr>
        <p:spPr>
          <a:xfrm>
            <a:off x="1071563" y="2235200"/>
            <a:ext cx="1485900" cy="676275"/>
          </a:xfrm>
          <a:prstGeom prst="rect">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8" name="矩形 27"/>
          <p:cNvSpPr/>
          <p:nvPr/>
        </p:nvSpPr>
        <p:spPr>
          <a:xfrm>
            <a:off x="1071563" y="2911475"/>
            <a:ext cx="1485900" cy="693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9" name="矩形 28"/>
          <p:cNvSpPr/>
          <p:nvPr/>
        </p:nvSpPr>
        <p:spPr>
          <a:xfrm>
            <a:off x="1071563" y="3605213"/>
            <a:ext cx="1485900" cy="776287"/>
          </a:xfrm>
          <a:prstGeom prst="rect">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9707" name="文本框 35"/>
          <p:cNvSpPr txBox="1">
            <a:spLocks noChangeArrowheads="1"/>
          </p:cNvSpPr>
          <p:nvPr/>
        </p:nvSpPr>
        <p:spPr bwMode="auto">
          <a:xfrm>
            <a:off x="4186238" y="1779588"/>
            <a:ext cx="690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10%</a:t>
            </a:r>
            <a:endParaRPr lang="zh-CN" altLang="en-US" sz="1800" b="1">
              <a:solidFill>
                <a:srgbClr val="FFFFFF"/>
              </a:solidFill>
              <a:latin typeface="方正兰亭黑_GBK" pitchFamily="2" charset="-122"/>
              <a:ea typeface="方正兰亭黑_GBK" pitchFamily="2" charset="-122"/>
            </a:endParaRPr>
          </a:p>
        </p:txBody>
      </p:sp>
      <p:sp>
        <p:nvSpPr>
          <p:cNvPr id="29708" name="文本框 36"/>
          <p:cNvSpPr txBox="1">
            <a:spLocks noChangeArrowheads="1"/>
          </p:cNvSpPr>
          <p:nvPr/>
        </p:nvSpPr>
        <p:spPr bwMode="auto">
          <a:xfrm>
            <a:off x="4186238" y="2471738"/>
            <a:ext cx="685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25%</a:t>
            </a:r>
            <a:endParaRPr lang="zh-CN" altLang="en-US" sz="1800" b="1">
              <a:solidFill>
                <a:srgbClr val="FFFFFF"/>
              </a:solidFill>
              <a:latin typeface="方正兰亭黑_GBK" pitchFamily="2" charset="-122"/>
              <a:ea typeface="方正兰亭黑_GBK" pitchFamily="2" charset="-122"/>
            </a:endParaRPr>
          </a:p>
        </p:txBody>
      </p:sp>
      <p:sp>
        <p:nvSpPr>
          <p:cNvPr id="29709" name="文本框 37"/>
          <p:cNvSpPr txBox="1">
            <a:spLocks noChangeArrowheads="1"/>
          </p:cNvSpPr>
          <p:nvPr/>
        </p:nvSpPr>
        <p:spPr bwMode="auto">
          <a:xfrm>
            <a:off x="4186238" y="3138488"/>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30%</a:t>
            </a:r>
            <a:endParaRPr lang="zh-CN" altLang="en-US" sz="1800" b="1">
              <a:solidFill>
                <a:srgbClr val="FFFFFF"/>
              </a:solidFill>
              <a:latin typeface="方正兰亭黑_GBK" pitchFamily="2" charset="-122"/>
              <a:ea typeface="方正兰亭黑_GBK" pitchFamily="2" charset="-122"/>
            </a:endParaRPr>
          </a:p>
        </p:txBody>
      </p:sp>
      <p:sp>
        <p:nvSpPr>
          <p:cNvPr id="29710" name="文本框 38"/>
          <p:cNvSpPr txBox="1">
            <a:spLocks noChangeArrowheads="1"/>
          </p:cNvSpPr>
          <p:nvPr/>
        </p:nvSpPr>
        <p:spPr bwMode="auto">
          <a:xfrm>
            <a:off x="4186238" y="3797300"/>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35%</a:t>
            </a:r>
            <a:endParaRPr lang="zh-CN" altLang="en-US" sz="1800" b="1">
              <a:solidFill>
                <a:srgbClr val="FFFFFF"/>
              </a:solidFill>
              <a:latin typeface="方正兰亭黑_GBK" pitchFamily="2" charset="-122"/>
              <a:ea typeface="方正兰亭黑_GBK" pitchFamily="2" charset="-122"/>
            </a:endParaRPr>
          </a:p>
        </p:txBody>
      </p:sp>
      <p:sp>
        <p:nvSpPr>
          <p:cNvPr id="29711" name="矩形 39"/>
          <p:cNvSpPr>
            <a:spLocks noChangeArrowheads="1"/>
          </p:cNvSpPr>
          <p:nvPr/>
        </p:nvSpPr>
        <p:spPr bwMode="auto">
          <a:xfrm>
            <a:off x="4872038" y="1725613"/>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9712" name="矩形 40"/>
          <p:cNvSpPr>
            <a:spLocks noChangeArrowheads="1"/>
          </p:cNvSpPr>
          <p:nvPr/>
        </p:nvSpPr>
        <p:spPr bwMode="auto">
          <a:xfrm>
            <a:off x="4872038" y="2503488"/>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9713" name="矩形 41"/>
          <p:cNvSpPr>
            <a:spLocks noChangeArrowheads="1"/>
          </p:cNvSpPr>
          <p:nvPr/>
        </p:nvSpPr>
        <p:spPr bwMode="auto">
          <a:xfrm>
            <a:off x="4872038" y="3221038"/>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9714" name="矩形 42"/>
          <p:cNvSpPr>
            <a:spLocks noChangeArrowheads="1"/>
          </p:cNvSpPr>
          <p:nvPr/>
        </p:nvSpPr>
        <p:spPr bwMode="auto">
          <a:xfrm>
            <a:off x="4872038" y="3922713"/>
            <a:ext cx="2949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9" name="矩形 8"/>
          <p:cNvSpPr/>
          <p:nvPr/>
        </p:nvSpPr>
        <p:spPr>
          <a:xfrm>
            <a:off x="1322388" y="1863725"/>
            <a:ext cx="1077912" cy="254000"/>
          </a:xfrm>
          <a:prstGeom prst="rect">
            <a:avLst/>
          </a:prstGeom>
        </p:spPr>
        <p:txBody>
          <a:bodyPr wrap="none">
            <a:spAutoFit/>
          </a:bodyPr>
          <a:lstStyle/>
          <a:p>
            <a:pPr eaLnBrk="1" fontAlgn="auto" hangingPunct="1">
              <a:spcBef>
                <a:spcPts val="0"/>
              </a:spcBef>
              <a:spcAft>
                <a:spcPts val="0"/>
              </a:spcAft>
              <a:defRPr/>
            </a:pPr>
            <a:r>
              <a:rPr lang="en-US" altLang="zh-CN" sz="1050" b="1">
                <a:solidFill>
                  <a:srgbClr val="32AC71"/>
                </a:solidFill>
                <a:latin typeface="方正兰亭黑_GBK" panose="02000000000000000000" pitchFamily="2" charset="-122"/>
                <a:ea typeface="方正兰亭黑_GBK" panose="02000000000000000000" pitchFamily="2" charset="-122"/>
                <a:cs typeface="Arial" panose="020B0604020202020204" pitchFamily="34" charset="0"/>
              </a:rPr>
              <a:t>Lorem ipsum </a:t>
            </a:r>
            <a:endParaRPr lang="zh-CN" altLang="en-US" sz="1600" b="1">
              <a:solidFill>
                <a:srgbClr val="32AC71"/>
              </a:solidFill>
              <a:latin typeface="方正兰亭黑_GBK" panose="02000000000000000000" pitchFamily="2" charset="-122"/>
              <a:ea typeface="方正兰亭黑_GBK" panose="02000000000000000000" pitchFamily="2" charset="-122"/>
            </a:endParaRPr>
          </a:p>
        </p:txBody>
      </p:sp>
      <p:sp>
        <p:nvSpPr>
          <p:cNvPr id="49" name="矩形 48"/>
          <p:cNvSpPr/>
          <p:nvPr/>
        </p:nvSpPr>
        <p:spPr>
          <a:xfrm>
            <a:off x="1322388" y="2471738"/>
            <a:ext cx="1077912" cy="254000"/>
          </a:xfrm>
          <a:prstGeom prst="rect">
            <a:avLst/>
          </a:prstGeom>
        </p:spPr>
        <p:txBody>
          <a:bodyPr wrap="none">
            <a:spAutoFit/>
          </a:bodyPr>
          <a:lstStyle/>
          <a:p>
            <a:pPr eaLnBrk="1" fontAlgn="auto" hangingPunct="1">
              <a:spcBef>
                <a:spcPts val="0"/>
              </a:spcBef>
              <a:spcAft>
                <a:spcPts val="0"/>
              </a:spcAft>
              <a:defRPr/>
            </a:pPr>
            <a:r>
              <a:rPr lang="en-US" altLang="zh-CN" sz="1050" b="1">
                <a:solidFill>
                  <a:schemeClr val="bg1"/>
                </a:solidFill>
                <a:latin typeface="方正兰亭黑_GBK" panose="02000000000000000000" pitchFamily="2" charset="-122"/>
                <a:ea typeface="方正兰亭黑_GBK" panose="02000000000000000000" pitchFamily="2" charset="-122"/>
                <a:cs typeface="Arial" panose="020B0604020202020204" pitchFamily="34" charset="0"/>
              </a:rPr>
              <a:t>Lorem ipsum </a:t>
            </a:r>
            <a:endParaRPr lang="zh-CN" altLang="en-US" sz="1600" b="1">
              <a:solidFill>
                <a:schemeClr val="bg1"/>
              </a:solidFill>
              <a:latin typeface="方正兰亭黑_GBK" panose="02000000000000000000" pitchFamily="2" charset="-122"/>
              <a:ea typeface="方正兰亭黑_GBK" panose="02000000000000000000" pitchFamily="2" charset="-122"/>
            </a:endParaRPr>
          </a:p>
        </p:txBody>
      </p:sp>
      <p:sp>
        <p:nvSpPr>
          <p:cNvPr id="50" name="矩形 49"/>
          <p:cNvSpPr/>
          <p:nvPr/>
        </p:nvSpPr>
        <p:spPr>
          <a:xfrm>
            <a:off x="1328738" y="3171825"/>
            <a:ext cx="1077912" cy="254000"/>
          </a:xfrm>
          <a:prstGeom prst="rect">
            <a:avLst/>
          </a:prstGeom>
        </p:spPr>
        <p:txBody>
          <a:bodyPr wrap="none">
            <a:spAutoFit/>
          </a:bodyPr>
          <a:lstStyle/>
          <a:p>
            <a:pPr eaLnBrk="1" fontAlgn="auto" hangingPunct="1">
              <a:spcBef>
                <a:spcPts val="0"/>
              </a:spcBef>
              <a:spcAft>
                <a:spcPts val="0"/>
              </a:spcAft>
              <a:defRPr/>
            </a:pPr>
            <a:r>
              <a:rPr lang="en-US" altLang="zh-CN" sz="1050" b="1">
                <a:solidFill>
                  <a:srgbClr val="32AC71"/>
                </a:solidFill>
                <a:latin typeface="方正兰亭黑_GBK" panose="02000000000000000000" pitchFamily="2" charset="-122"/>
                <a:ea typeface="方正兰亭黑_GBK" panose="02000000000000000000" pitchFamily="2" charset="-122"/>
                <a:cs typeface="Arial" panose="020B0604020202020204" pitchFamily="34" charset="0"/>
              </a:rPr>
              <a:t>Lorem ipsum </a:t>
            </a:r>
            <a:endParaRPr lang="zh-CN" altLang="en-US" sz="1600" b="1">
              <a:solidFill>
                <a:srgbClr val="32AC71"/>
              </a:solidFill>
              <a:latin typeface="方正兰亭黑_GBK" panose="02000000000000000000" pitchFamily="2" charset="-122"/>
              <a:ea typeface="方正兰亭黑_GBK" panose="02000000000000000000" pitchFamily="2" charset="-122"/>
            </a:endParaRPr>
          </a:p>
        </p:txBody>
      </p:sp>
      <p:sp>
        <p:nvSpPr>
          <p:cNvPr id="52" name="矩形 51"/>
          <p:cNvSpPr/>
          <p:nvPr/>
        </p:nvSpPr>
        <p:spPr>
          <a:xfrm>
            <a:off x="1328738" y="3856038"/>
            <a:ext cx="1077912" cy="254000"/>
          </a:xfrm>
          <a:prstGeom prst="rect">
            <a:avLst/>
          </a:prstGeom>
        </p:spPr>
        <p:txBody>
          <a:bodyPr wrap="none">
            <a:spAutoFit/>
          </a:bodyPr>
          <a:lstStyle/>
          <a:p>
            <a:pPr eaLnBrk="1" fontAlgn="auto" hangingPunct="1">
              <a:spcBef>
                <a:spcPts val="0"/>
              </a:spcBef>
              <a:spcAft>
                <a:spcPts val="0"/>
              </a:spcAft>
              <a:defRPr/>
            </a:pPr>
            <a:r>
              <a:rPr lang="en-US" altLang="zh-CN" sz="1050" b="1">
                <a:solidFill>
                  <a:schemeClr val="bg1"/>
                </a:solidFill>
                <a:latin typeface="方正兰亭黑_GBK" panose="02000000000000000000" pitchFamily="2" charset="-122"/>
                <a:ea typeface="方正兰亭黑_GBK" panose="02000000000000000000" pitchFamily="2" charset="-122"/>
                <a:cs typeface="Arial" panose="020B0604020202020204" pitchFamily="34" charset="0"/>
              </a:rPr>
              <a:t>Lorem ipsum </a:t>
            </a:r>
            <a:endParaRPr lang="zh-CN" altLang="en-US" sz="1600" b="1">
              <a:solidFill>
                <a:schemeClr val="bg1"/>
              </a:solidFill>
              <a:latin typeface="方正兰亭黑_GBK" panose="02000000000000000000" pitchFamily="2" charset="-122"/>
              <a:ea typeface="方正兰亭黑_GBK" panose="02000000000000000000" pitchFamily="2"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30722"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数据分析</a:t>
            </a:r>
          </a:p>
        </p:txBody>
      </p:sp>
      <p:sp>
        <p:nvSpPr>
          <p:cNvPr id="30723" name="文本框 19"/>
          <p:cNvSpPr txBox="1">
            <a:spLocks noChangeArrowheads="1"/>
          </p:cNvSpPr>
          <p:nvPr/>
        </p:nvSpPr>
        <p:spPr bwMode="auto">
          <a:xfrm>
            <a:off x="557213" y="596900"/>
            <a:ext cx="1543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Data analysis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graphicFrame>
        <p:nvGraphicFramePr>
          <p:cNvPr id="30725" name="Object 4">
            <a:hlinkClick r:id="" action="ppaction://ole?verb=1"/>
          </p:cNvPr>
          <p:cNvGraphicFramePr>
            <a:graphicFrameLocks noChangeAspect="1"/>
          </p:cNvGraphicFramePr>
          <p:nvPr/>
        </p:nvGraphicFramePr>
        <p:xfrm>
          <a:off x="917575" y="1622425"/>
          <a:ext cx="2703513" cy="1616075"/>
        </p:xfrm>
        <a:graphic>
          <a:graphicData uri="http://schemas.openxmlformats.org/presentationml/2006/ole">
            <mc:AlternateContent xmlns:mc="http://schemas.openxmlformats.org/markup-compatibility/2006">
              <mc:Choice xmlns:v="urn:schemas-microsoft-com:vml" Requires="v">
                <p:oleObj spid="_x0000_s30746" name="图表" r:id="rId4" imgW="4846320" imgH="2895711" progId="Excel.Chart.8">
                  <p:embed/>
                </p:oleObj>
              </mc:Choice>
              <mc:Fallback>
                <p:oleObj name="图表" r:id="rId4" imgW="4846320" imgH="2895711" progId="Excel.Char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7575" y="1622425"/>
                        <a:ext cx="270351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726" name="Object 4">
            <a:hlinkClick r:id="" action="ppaction://ole?verb=1"/>
          </p:cNvPr>
          <p:cNvGraphicFramePr>
            <a:graphicFrameLocks noChangeAspect="1"/>
          </p:cNvGraphicFramePr>
          <p:nvPr/>
        </p:nvGraphicFramePr>
        <p:xfrm>
          <a:off x="3130550" y="1604963"/>
          <a:ext cx="2882900" cy="1649412"/>
        </p:xfrm>
        <a:graphic>
          <a:graphicData uri="http://schemas.openxmlformats.org/presentationml/2006/ole">
            <mc:AlternateContent xmlns:mc="http://schemas.openxmlformats.org/markup-compatibility/2006">
              <mc:Choice xmlns:v="urn:schemas-microsoft-com:vml" Requires="v">
                <p:oleObj spid="_x0000_s30747" name="图表" r:id="rId7" imgW="4838665" imgH="2773759" progId="Excel.Chart.8">
                  <p:embed/>
                </p:oleObj>
              </mc:Choice>
              <mc:Fallback>
                <p:oleObj name="图表" r:id="rId7" imgW="4838665" imgH="2773759" progId="Excel.Chart.8">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0550" y="1604963"/>
                        <a:ext cx="2882900"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7" name="文本框 67"/>
          <p:cNvSpPr txBox="1">
            <a:spLocks noChangeArrowheads="1"/>
          </p:cNvSpPr>
          <p:nvPr/>
        </p:nvSpPr>
        <p:spPr bwMode="auto">
          <a:xfrm>
            <a:off x="1924050" y="2244725"/>
            <a:ext cx="692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60%</a:t>
            </a:r>
            <a:endParaRPr lang="zh-CN" altLang="en-US" sz="1800" b="1">
              <a:solidFill>
                <a:srgbClr val="FFFFFF"/>
              </a:solidFill>
              <a:latin typeface="方正兰亭黑_GBK" pitchFamily="2" charset="-122"/>
              <a:ea typeface="方正兰亭黑_GBK" pitchFamily="2" charset="-122"/>
            </a:endParaRPr>
          </a:p>
        </p:txBody>
      </p:sp>
      <p:graphicFrame>
        <p:nvGraphicFramePr>
          <p:cNvPr id="30728" name="Object 4">
            <a:hlinkClick r:id="" action="ppaction://ole?verb=1"/>
          </p:cNvPr>
          <p:cNvGraphicFramePr>
            <a:graphicFrameLocks noChangeAspect="1"/>
          </p:cNvGraphicFramePr>
          <p:nvPr/>
        </p:nvGraphicFramePr>
        <p:xfrm>
          <a:off x="5238750" y="1330325"/>
          <a:ext cx="3336925" cy="1908175"/>
        </p:xfrm>
        <a:graphic>
          <a:graphicData uri="http://schemas.openxmlformats.org/presentationml/2006/ole">
            <mc:AlternateContent xmlns:mc="http://schemas.openxmlformats.org/markup-compatibility/2006">
              <mc:Choice xmlns:v="urn:schemas-microsoft-com:vml" Requires="v">
                <p:oleObj spid="_x0000_s30748" name="图表" r:id="rId10" imgW="4838665" imgH="2773759" progId="Excel.Chart.8">
                  <p:embed/>
                </p:oleObj>
              </mc:Choice>
              <mc:Fallback>
                <p:oleObj name="图表" r:id="rId10" imgW="4838665" imgH="2773759" progId="Excel.Chart.8">
                  <p:embed/>
                  <p:pic>
                    <p:nvPicPr>
                      <p:cNvPr id="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38750" y="1330325"/>
                        <a:ext cx="3336925"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9" name="文本框 69"/>
          <p:cNvSpPr txBox="1">
            <a:spLocks noChangeArrowheads="1"/>
          </p:cNvSpPr>
          <p:nvPr/>
        </p:nvSpPr>
        <p:spPr bwMode="auto">
          <a:xfrm>
            <a:off x="4283075" y="2243138"/>
            <a:ext cx="688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70%</a:t>
            </a:r>
            <a:endParaRPr lang="zh-CN" altLang="en-US" sz="1800" b="1">
              <a:solidFill>
                <a:srgbClr val="FFFFFF"/>
              </a:solidFill>
              <a:latin typeface="方正兰亭黑_GBK" pitchFamily="2" charset="-122"/>
              <a:ea typeface="方正兰亭黑_GBK" pitchFamily="2" charset="-122"/>
            </a:endParaRPr>
          </a:p>
        </p:txBody>
      </p:sp>
      <p:sp>
        <p:nvSpPr>
          <p:cNvPr id="30730" name="文本框 70"/>
          <p:cNvSpPr txBox="1">
            <a:spLocks noChangeArrowheads="1"/>
          </p:cNvSpPr>
          <p:nvPr/>
        </p:nvSpPr>
        <p:spPr bwMode="auto">
          <a:xfrm>
            <a:off x="6588125" y="2236788"/>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800" b="1">
                <a:solidFill>
                  <a:srgbClr val="FFFFFF"/>
                </a:solidFill>
                <a:latin typeface="方正兰亭黑_GBK" pitchFamily="2" charset="-122"/>
                <a:ea typeface="方正兰亭黑_GBK" pitchFamily="2" charset="-122"/>
              </a:rPr>
              <a:t>75%</a:t>
            </a:r>
            <a:endParaRPr lang="zh-CN" altLang="en-US" sz="1800" b="1">
              <a:solidFill>
                <a:srgbClr val="FFFFFF"/>
              </a:solidFill>
              <a:latin typeface="方正兰亭黑_GBK" pitchFamily="2" charset="-122"/>
              <a:ea typeface="方正兰亭黑_GBK" pitchFamily="2" charset="-122"/>
            </a:endParaRPr>
          </a:p>
        </p:txBody>
      </p:sp>
      <p:sp>
        <p:nvSpPr>
          <p:cNvPr id="30731" name="矩形 71"/>
          <p:cNvSpPr>
            <a:spLocks noChangeArrowheads="1"/>
          </p:cNvSpPr>
          <p:nvPr/>
        </p:nvSpPr>
        <p:spPr bwMode="auto">
          <a:xfrm>
            <a:off x="1452563" y="3400425"/>
            <a:ext cx="18049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0732" name="矩形 72"/>
          <p:cNvSpPr>
            <a:spLocks noChangeArrowheads="1"/>
          </p:cNvSpPr>
          <p:nvPr/>
        </p:nvSpPr>
        <p:spPr bwMode="auto">
          <a:xfrm>
            <a:off x="3775075" y="3398838"/>
            <a:ext cx="180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0733" name="矩形 73"/>
          <p:cNvSpPr>
            <a:spLocks noChangeArrowheads="1"/>
          </p:cNvSpPr>
          <p:nvPr/>
        </p:nvSpPr>
        <p:spPr bwMode="auto">
          <a:xfrm>
            <a:off x="6208713" y="3398838"/>
            <a:ext cx="18049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0734" name="文本框 32"/>
          <p:cNvSpPr txBox="1">
            <a:spLocks noChangeArrowheads="1"/>
          </p:cNvSpPr>
          <p:nvPr/>
        </p:nvSpPr>
        <p:spPr bwMode="auto">
          <a:xfrm>
            <a:off x="1590675" y="3173413"/>
            <a:ext cx="1374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30735" name="文本框 32"/>
          <p:cNvSpPr txBox="1">
            <a:spLocks noChangeArrowheads="1"/>
          </p:cNvSpPr>
          <p:nvPr/>
        </p:nvSpPr>
        <p:spPr bwMode="auto">
          <a:xfrm>
            <a:off x="3887788" y="3194050"/>
            <a:ext cx="1374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30736" name="文本框 32"/>
          <p:cNvSpPr txBox="1">
            <a:spLocks noChangeArrowheads="1"/>
          </p:cNvSpPr>
          <p:nvPr/>
        </p:nvSpPr>
        <p:spPr bwMode="auto">
          <a:xfrm>
            <a:off x="6305550" y="3194050"/>
            <a:ext cx="1374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31746"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数据分析</a:t>
            </a:r>
          </a:p>
        </p:txBody>
      </p:sp>
      <p:sp>
        <p:nvSpPr>
          <p:cNvPr id="31747" name="文本框 19"/>
          <p:cNvSpPr txBox="1">
            <a:spLocks noChangeArrowheads="1"/>
          </p:cNvSpPr>
          <p:nvPr/>
        </p:nvSpPr>
        <p:spPr bwMode="auto">
          <a:xfrm>
            <a:off x="557213" y="596900"/>
            <a:ext cx="1543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Data analysis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18" name="Isosceles Triangle 2"/>
          <p:cNvSpPr/>
          <p:nvPr/>
        </p:nvSpPr>
        <p:spPr>
          <a:xfrm>
            <a:off x="917575" y="2535238"/>
            <a:ext cx="1163638" cy="8255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1" name="Isosceles Triangle 2"/>
          <p:cNvSpPr/>
          <p:nvPr/>
        </p:nvSpPr>
        <p:spPr>
          <a:xfrm>
            <a:off x="1622425" y="2097088"/>
            <a:ext cx="1162050" cy="12636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2" name="Isosceles Triangle 2"/>
          <p:cNvSpPr/>
          <p:nvPr/>
        </p:nvSpPr>
        <p:spPr>
          <a:xfrm>
            <a:off x="2516188" y="2395538"/>
            <a:ext cx="1069975" cy="9652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4" name="Isosceles Triangle 2"/>
          <p:cNvSpPr/>
          <p:nvPr/>
        </p:nvSpPr>
        <p:spPr>
          <a:xfrm>
            <a:off x="3322638" y="2697163"/>
            <a:ext cx="996950" cy="66357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5" name="Isosceles Triangle 2"/>
          <p:cNvSpPr/>
          <p:nvPr/>
        </p:nvSpPr>
        <p:spPr>
          <a:xfrm>
            <a:off x="3990975" y="1493838"/>
            <a:ext cx="1162050" cy="18669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6" name="Isosceles Triangle 2"/>
          <p:cNvSpPr/>
          <p:nvPr/>
        </p:nvSpPr>
        <p:spPr>
          <a:xfrm>
            <a:off x="4878388" y="2363788"/>
            <a:ext cx="996950" cy="9969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7" name="Isosceles Triangle 2"/>
          <p:cNvSpPr/>
          <p:nvPr/>
        </p:nvSpPr>
        <p:spPr>
          <a:xfrm>
            <a:off x="5599113" y="2087563"/>
            <a:ext cx="1068387" cy="127317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8" name="Isosceles Triangle 2"/>
          <p:cNvSpPr/>
          <p:nvPr/>
        </p:nvSpPr>
        <p:spPr>
          <a:xfrm>
            <a:off x="6391275" y="2535238"/>
            <a:ext cx="1162050" cy="8255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29" name="Isosceles Triangle 2"/>
          <p:cNvSpPr/>
          <p:nvPr/>
        </p:nvSpPr>
        <p:spPr>
          <a:xfrm>
            <a:off x="7183438" y="2862263"/>
            <a:ext cx="1068387" cy="5080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40000"/>
            </a:schemeClr>
          </a:solidFill>
          <a:ln w="25400" cap="flat" cmpd="sng" algn="ctr">
            <a:noFill/>
            <a:prstDash val="solid"/>
          </a:ln>
          <a:effectLst/>
        </p:spPr>
        <p:txBody>
          <a:bodyPr anchor="ctr"/>
          <a:lstStyle/>
          <a:p>
            <a:pPr algn="ctr" defTabSz="914400" eaLnBrk="1" fontAlgn="auto" hangingPunct="1">
              <a:spcBef>
                <a:spcPts val="0"/>
              </a:spcBef>
              <a:spcAft>
                <a:spcPts val="0"/>
              </a:spcAft>
              <a:defRPr/>
            </a:pPr>
            <a:endParaRPr lang="en-US" sz="600" kern="0" dirty="0">
              <a:solidFill>
                <a:sysClr val="window" lastClr="FFFFFF"/>
              </a:solidFill>
              <a:latin typeface="+mn-lt"/>
              <a:ea typeface="宋体"/>
            </a:endParaRPr>
          </a:p>
        </p:txBody>
      </p:sp>
      <p:sp>
        <p:nvSpPr>
          <p:cNvPr id="30" name="TextBox 14"/>
          <p:cNvSpPr txBox="1"/>
          <p:nvPr/>
        </p:nvSpPr>
        <p:spPr bwMode="auto">
          <a:xfrm>
            <a:off x="1223963" y="2913063"/>
            <a:ext cx="500062" cy="231775"/>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35%</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1" name="TextBox 14"/>
          <p:cNvSpPr txBox="1"/>
          <p:nvPr/>
        </p:nvSpPr>
        <p:spPr bwMode="auto">
          <a:xfrm>
            <a:off x="1982788" y="2632075"/>
            <a:ext cx="500062" cy="230188"/>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40%</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2" name="TextBox 14"/>
          <p:cNvSpPr txBox="1"/>
          <p:nvPr/>
        </p:nvSpPr>
        <p:spPr bwMode="auto">
          <a:xfrm>
            <a:off x="2828925" y="2892425"/>
            <a:ext cx="500063" cy="230188"/>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38%</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3" name="TextBox 14"/>
          <p:cNvSpPr txBox="1"/>
          <p:nvPr/>
        </p:nvSpPr>
        <p:spPr bwMode="auto">
          <a:xfrm>
            <a:off x="3594100" y="2949575"/>
            <a:ext cx="500063" cy="230188"/>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30%</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4" name="TextBox 14"/>
          <p:cNvSpPr txBox="1"/>
          <p:nvPr/>
        </p:nvSpPr>
        <p:spPr bwMode="auto">
          <a:xfrm>
            <a:off x="4321175" y="2165350"/>
            <a:ext cx="500063" cy="230188"/>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55%</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5" name="TextBox 14"/>
          <p:cNvSpPr txBox="1"/>
          <p:nvPr/>
        </p:nvSpPr>
        <p:spPr bwMode="auto">
          <a:xfrm>
            <a:off x="5154613" y="2798763"/>
            <a:ext cx="500062" cy="230187"/>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39%</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6" name="TextBox 14"/>
          <p:cNvSpPr txBox="1"/>
          <p:nvPr/>
        </p:nvSpPr>
        <p:spPr bwMode="auto">
          <a:xfrm>
            <a:off x="5892800" y="2619375"/>
            <a:ext cx="500063" cy="230188"/>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45%</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7" name="TextBox 14"/>
          <p:cNvSpPr txBox="1"/>
          <p:nvPr/>
        </p:nvSpPr>
        <p:spPr bwMode="auto">
          <a:xfrm>
            <a:off x="6762750" y="2868613"/>
            <a:ext cx="500063" cy="231775"/>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37%</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8" name="TextBox 14"/>
          <p:cNvSpPr txBox="1"/>
          <p:nvPr/>
        </p:nvSpPr>
        <p:spPr bwMode="auto">
          <a:xfrm>
            <a:off x="7569200" y="3065463"/>
            <a:ext cx="500063" cy="230187"/>
          </a:xfrm>
          <a:prstGeom prst="rect">
            <a:avLst/>
          </a:prstGeom>
          <a:noFill/>
        </p:spPr>
        <p:txBody>
          <a:bodyPr>
            <a:spAutoFit/>
          </a:bodyPr>
          <a:lstStyle/>
          <a:p>
            <a:pPr algn="ctr" defTabSz="914400" eaLnBrk="1" fontAlgn="auto" hangingPunct="1">
              <a:spcBef>
                <a:spcPts val="0"/>
              </a:spcBef>
              <a:spcAft>
                <a:spcPts val="0"/>
              </a:spcAft>
              <a:defRPr/>
            </a:pPr>
            <a:r>
              <a:rPr lang="en-US" sz="900" b="1" kern="0">
                <a:solidFill>
                  <a:schemeClr val="bg1"/>
                </a:solidFill>
                <a:latin typeface="方正兰亭黑_GBK" panose="02000000000000000000" pitchFamily="2" charset="-122"/>
                <a:ea typeface="方正兰亭黑_GBK" panose="02000000000000000000" pitchFamily="2" charset="-122"/>
              </a:rPr>
              <a:t>33%</a:t>
            </a:r>
            <a:endParaRPr lang="en-US" sz="900" b="1" kern="0" dirty="0">
              <a:solidFill>
                <a:schemeClr val="bg1"/>
              </a:solidFill>
              <a:latin typeface="方正兰亭黑_GBK" panose="02000000000000000000" pitchFamily="2" charset="-122"/>
              <a:ea typeface="方正兰亭黑_GBK" panose="02000000000000000000" pitchFamily="2" charset="-122"/>
            </a:endParaRPr>
          </a:p>
        </p:txBody>
      </p:sp>
      <p:sp>
        <p:nvSpPr>
          <p:cNvPr id="31767" name="矩形 38"/>
          <p:cNvSpPr>
            <a:spLocks noChangeArrowheads="1"/>
          </p:cNvSpPr>
          <p:nvPr/>
        </p:nvSpPr>
        <p:spPr bwMode="auto">
          <a:xfrm>
            <a:off x="857250" y="3414713"/>
            <a:ext cx="73342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a:t>
            </a: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32770"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数据分析</a:t>
            </a:r>
          </a:p>
        </p:txBody>
      </p:sp>
      <p:sp>
        <p:nvSpPr>
          <p:cNvPr id="32771" name="文本框 19"/>
          <p:cNvSpPr txBox="1">
            <a:spLocks noChangeArrowheads="1"/>
          </p:cNvSpPr>
          <p:nvPr/>
        </p:nvSpPr>
        <p:spPr bwMode="auto">
          <a:xfrm>
            <a:off x="557213" y="596900"/>
            <a:ext cx="1543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Data analysis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graphicFrame>
        <p:nvGraphicFramePr>
          <p:cNvPr id="32773" name="Object 4">
            <a:hlinkClick r:id="" action="ppaction://ole?verb=1"/>
          </p:cNvPr>
          <p:cNvGraphicFramePr>
            <a:graphicFrameLocks noChangeAspect="1"/>
          </p:cNvGraphicFramePr>
          <p:nvPr/>
        </p:nvGraphicFramePr>
        <p:xfrm>
          <a:off x="481013" y="1206500"/>
          <a:ext cx="4606925" cy="2728913"/>
        </p:xfrm>
        <a:graphic>
          <a:graphicData uri="http://schemas.openxmlformats.org/presentationml/2006/ole">
            <mc:AlternateContent xmlns:mc="http://schemas.openxmlformats.org/markup-compatibility/2006">
              <mc:Choice xmlns:v="urn:schemas-microsoft-com:vml" Requires="v">
                <p:oleObj spid="_x0000_s32789" name="图表" r:id="rId4" imgW="5029200" imgH="2979286" progId="Excel.Chart.8">
                  <p:embed/>
                </p:oleObj>
              </mc:Choice>
              <mc:Fallback>
                <p:oleObj name="图表" r:id="rId4" imgW="5029200" imgH="2979286" progId="Excel.Char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013" y="1206500"/>
                        <a:ext cx="4606925"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椭圆 1"/>
          <p:cNvSpPr/>
          <p:nvPr/>
        </p:nvSpPr>
        <p:spPr>
          <a:xfrm>
            <a:off x="5468938" y="1436688"/>
            <a:ext cx="163512"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1" name="椭圆 40"/>
          <p:cNvSpPr/>
          <p:nvPr/>
        </p:nvSpPr>
        <p:spPr>
          <a:xfrm>
            <a:off x="5470525" y="2243138"/>
            <a:ext cx="163513"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2" name="椭圆 41"/>
          <p:cNvSpPr/>
          <p:nvPr/>
        </p:nvSpPr>
        <p:spPr>
          <a:xfrm>
            <a:off x="5468938" y="2646363"/>
            <a:ext cx="163512"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3" name="椭圆 42"/>
          <p:cNvSpPr/>
          <p:nvPr/>
        </p:nvSpPr>
        <p:spPr>
          <a:xfrm>
            <a:off x="5468938" y="3049588"/>
            <a:ext cx="163512"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4" name="椭圆 43"/>
          <p:cNvSpPr/>
          <p:nvPr/>
        </p:nvSpPr>
        <p:spPr>
          <a:xfrm>
            <a:off x="5467350" y="3452813"/>
            <a:ext cx="163513"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5" name="椭圆 44"/>
          <p:cNvSpPr/>
          <p:nvPr/>
        </p:nvSpPr>
        <p:spPr>
          <a:xfrm>
            <a:off x="5467350" y="1839913"/>
            <a:ext cx="163513" cy="1635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6" name="矩形 45"/>
          <p:cNvSpPr/>
          <p:nvPr/>
        </p:nvSpPr>
        <p:spPr>
          <a:xfrm>
            <a:off x="5718175" y="1363663"/>
            <a:ext cx="2478088" cy="307975"/>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
        <p:nvSpPr>
          <p:cNvPr id="49" name="矩形 48"/>
          <p:cNvSpPr/>
          <p:nvPr/>
        </p:nvSpPr>
        <p:spPr>
          <a:xfrm>
            <a:off x="5718175" y="1770063"/>
            <a:ext cx="2478088" cy="307975"/>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
        <p:nvSpPr>
          <p:cNvPr id="50" name="矩形 49"/>
          <p:cNvSpPr/>
          <p:nvPr/>
        </p:nvSpPr>
        <p:spPr>
          <a:xfrm>
            <a:off x="5718175" y="2178050"/>
            <a:ext cx="2478088" cy="306388"/>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
        <p:nvSpPr>
          <p:cNvPr id="51" name="矩形 50"/>
          <p:cNvSpPr/>
          <p:nvPr/>
        </p:nvSpPr>
        <p:spPr>
          <a:xfrm>
            <a:off x="5718175" y="2584450"/>
            <a:ext cx="2478088" cy="307975"/>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
        <p:nvSpPr>
          <p:cNvPr id="52" name="矩形 51"/>
          <p:cNvSpPr/>
          <p:nvPr/>
        </p:nvSpPr>
        <p:spPr>
          <a:xfrm>
            <a:off x="5718175" y="2990850"/>
            <a:ext cx="2478088" cy="307975"/>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
        <p:nvSpPr>
          <p:cNvPr id="53" name="矩形 52"/>
          <p:cNvSpPr/>
          <p:nvPr/>
        </p:nvSpPr>
        <p:spPr>
          <a:xfrm>
            <a:off x="5718175" y="3397250"/>
            <a:ext cx="2478088" cy="307975"/>
          </a:xfrm>
          <a:prstGeom prst="rect">
            <a:avLst/>
          </a:prstGeom>
        </p:spPr>
        <p:txBody>
          <a:bodyPr>
            <a:spAutoFit/>
          </a:bodyPr>
          <a:lstStyle/>
          <a:p>
            <a:pPr eaLnBrk="1" fontAlgn="auto" hangingPunct="1">
              <a:spcBef>
                <a:spcPts val="0"/>
              </a:spcBef>
              <a:spcAft>
                <a:spcPts val="0"/>
              </a:spcAft>
              <a:defRPr/>
            </a:pPr>
            <a:r>
              <a:rPr lang="en-US" altLang="zh-CN" sz="700">
                <a:solidFill>
                  <a:schemeClr val="bg1"/>
                </a:solidFill>
                <a:latin typeface="Arial"/>
                <a:ea typeface="方正兰亭超细黑简体"/>
                <a:cs typeface="Arial" panose="020B0604020202020204" pitchFamily="34" charset="0"/>
              </a:rPr>
              <a:t>Lorem ipsum dolor sit amet, consectetuer adipiscing elit. Aenean commodo ligula eget dolor. Aenean massa. </a:t>
            </a:r>
            <a:endParaRPr lang="zh-CN" altLang="en-US" sz="1050">
              <a:solidFill>
                <a:schemeClr val="bg1"/>
              </a:solidFill>
              <a:latin typeface="Arial"/>
              <a:ea typeface="微软雅黑"/>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直角三角形 3"/>
          <p:cNvSpPr/>
          <p:nvPr/>
        </p:nvSpPr>
        <p:spPr>
          <a:xfrm rot="5400000">
            <a:off x="-250032" y="250032"/>
            <a:ext cx="3700463"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6" name="直角三角形 5"/>
          <p:cNvSpPr/>
          <p:nvPr/>
        </p:nvSpPr>
        <p:spPr>
          <a:xfrm rot="5400000" flipH="1" flipV="1">
            <a:off x="5693569" y="1693069"/>
            <a:ext cx="3700462"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pic>
        <p:nvPicPr>
          <p:cNvPr id="33796" name="图片 7"/>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7839075" y="4275138"/>
            <a:ext cx="9255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图片 8"/>
          <p:cNvPicPr>
            <a:picLocks noChangeAspect="1"/>
          </p:cNvPicPr>
          <p:nvPr/>
        </p:nvPicPr>
        <p:blipFill>
          <a:blip r:embed="rId3">
            <a:extLst>
              <a:ext uri="{28A0092B-C50C-407E-A947-70E740481C1C}">
                <a14:useLocalDpi xmlns:a14="http://schemas.microsoft.com/office/drawing/2010/main" val="0"/>
              </a:ext>
            </a:extLst>
          </a:blip>
          <a:srcRect l="7066" t="38942" r="14674" b="25291"/>
          <a:stretch>
            <a:fillRect/>
          </a:stretch>
        </p:blipFill>
        <p:spPr bwMode="auto">
          <a:xfrm>
            <a:off x="2209800" y="1851025"/>
            <a:ext cx="156686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文本框 9"/>
          <p:cNvSpPr txBox="1">
            <a:spLocks noChangeArrowheads="1"/>
          </p:cNvSpPr>
          <p:nvPr/>
        </p:nvSpPr>
        <p:spPr bwMode="auto">
          <a:xfrm>
            <a:off x="4137025" y="2068513"/>
            <a:ext cx="2036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32AC71"/>
                </a:solidFill>
                <a:latin typeface="方正兰亭黑_GBK" pitchFamily="2" charset="-122"/>
                <a:ea typeface="方正兰亭黑_GBK" pitchFamily="2" charset="-122"/>
              </a:rPr>
              <a:t>未来计划</a:t>
            </a:r>
          </a:p>
        </p:txBody>
      </p:sp>
      <p:sp>
        <p:nvSpPr>
          <p:cNvPr id="33799" name="文本框 10"/>
          <p:cNvSpPr txBox="1">
            <a:spLocks noChangeArrowheads="1"/>
          </p:cNvSpPr>
          <p:nvPr/>
        </p:nvSpPr>
        <p:spPr bwMode="auto">
          <a:xfrm>
            <a:off x="4171950" y="2562225"/>
            <a:ext cx="2062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2AC71"/>
                </a:solidFill>
                <a:latin typeface="方正兰亭黑_GBK" pitchFamily="2" charset="-122"/>
                <a:ea typeface="方正兰亭黑_GBK" pitchFamily="2" charset="-122"/>
              </a:rPr>
              <a:t>Future plans</a:t>
            </a:r>
          </a:p>
        </p:txBody>
      </p:sp>
      <p:cxnSp>
        <p:nvCxnSpPr>
          <p:cNvPr id="13" name="直接连接符 12"/>
          <p:cNvCxnSpPr/>
          <p:nvPr/>
        </p:nvCxnSpPr>
        <p:spPr>
          <a:xfrm flipH="1">
            <a:off x="0" y="479425"/>
            <a:ext cx="2994025" cy="3384550"/>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5732463" y="1757363"/>
            <a:ext cx="2994025" cy="3386137"/>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34818"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未来计划</a:t>
            </a:r>
          </a:p>
        </p:txBody>
      </p:sp>
      <p:sp>
        <p:nvSpPr>
          <p:cNvPr id="34819" name="文本框 19"/>
          <p:cNvSpPr txBox="1">
            <a:spLocks noChangeArrowheads="1"/>
          </p:cNvSpPr>
          <p:nvPr/>
        </p:nvSpPr>
        <p:spPr bwMode="auto">
          <a:xfrm>
            <a:off x="538163" y="596900"/>
            <a:ext cx="1441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Future plans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grpSp>
        <p:nvGrpSpPr>
          <p:cNvPr id="34821" name="组合 17"/>
          <p:cNvGrpSpPr>
            <a:grpSpLocks/>
          </p:cNvGrpSpPr>
          <p:nvPr/>
        </p:nvGrpSpPr>
        <p:grpSpPr bwMode="auto">
          <a:xfrm>
            <a:off x="985838" y="1557338"/>
            <a:ext cx="2381250" cy="2379662"/>
            <a:chOff x="586820" y="1587358"/>
            <a:chExt cx="2786098" cy="2786098"/>
          </a:xfrm>
        </p:grpSpPr>
        <p:sp>
          <p:nvSpPr>
            <p:cNvPr id="21" name="任意多边形 20"/>
            <p:cNvSpPr/>
            <p:nvPr/>
          </p:nvSpPr>
          <p:spPr>
            <a:xfrm>
              <a:off x="586820" y="1587358"/>
              <a:ext cx="2786098" cy="2786098"/>
            </a:xfrm>
            <a:custGeom>
              <a:avLst/>
              <a:gdLst>
                <a:gd name="connsiteX0" fmla="*/ 0 w 2786098"/>
                <a:gd name="connsiteY0" fmla="*/ 1393049 h 2786098"/>
                <a:gd name="connsiteX1" fmla="*/ 1393049 w 2786098"/>
                <a:gd name="connsiteY1" fmla="*/ 0 h 2786098"/>
                <a:gd name="connsiteX2" fmla="*/ 2786098 w 2786098"/>
                <a:gd name="connsiteY2" fmla="*/ 1393049 h 2786098"/>
                <a:gd name="connsiteX3" fmla="*/ 1393049 w 2786098"/>
                <a:gd name="connsiteY3" fmla="*/ 2786098 h 2786098"/>
                <a:gd name="connsiteX4" fmla="*/ 0 w 2786098"/>
                <a:gd name="connsiteY4" fmla="*/ 1393049 h 2786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6098" h="2786098">
                  <a:moveTo>
                    <a:pt x="0" y="1393049"/>
                  </a:moveTo>
                  <a:cubicBezTo>
                    <a:pt x="0" y="623689"/>
                    <a:pt x="623689" y="0"/>
                    <a:pt x="1393049" y="0"/>
                  </a:cubicBezTo>
                  <a:cubicBezTo>
                    <a:pt x="2162409" y="0"/>
                    <a:pt x="2786098" y="623689"/>
                    <a:pt x="2786098" y="1393049"/>
                  </a:cubicBezTo>
                  <a:cubicBezTo>
                    <a:pt x="2786098" y="2162409"/>
                    <a:pt x="2162409" y="2786098"/>
                    <a:pt x="1393049" y="2786098"/>
                  </a:cubicBezTo>
                  <a:cubicBezTo>
                    <a:pt x="623689" y="2786098"/>
                    <a:pt x="0" y="2162409"/>
                    <a:pt x="0" y="1393049"/>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103120" tIns="238872" rIns="1103121" bIns="2328448" spcCol="1270" anchor="ctr"/>
            <a:lstStyle/>
            <a:p>
              <a:pPr algn="ctr" defTabSz="622300" eaLnBrk="1" fontAlgn="auto" hangingPunct="1">
                <a:lnSpc>
                  <a:spcPct val="90000"/>
                </a:lnSpc>
                <a:spcAft>
                  <a:spcPct val="35000"/>
                </a:spcAft>
                <a:defRPr/>
              </a:pPr>
              <a:endParaRPr lang="zh-CN" altLang="en-US" sz="1400"/>
            </a:p>
          </p:txBody>
        </p:sp>
        <p:sp>
          <p:nvSpPr>
            <p:cNvPr id="22" name="任意多边形 21"/>
            <p:cNvSpPr/>
            <p:nvPr/>
          </p:nvSpPr>
          <p:spPr>
            <a:xfrm>
              <a:off x="865430" y="2144949"/>
              <a:ext cx="2228878" cy="2228507"/>
            </a:xfrm>
            <a:custGeom>
              <a:avLst/>
              <a:gdLst>
                <a:gd name="connsiteX0" fmla="*/ 0 w 2228878"/>
                <a:gd name="connsiteY0" fmla="*/ 1114439 h 2228878"/>
                <a:gd name="connsiteX1" fmla="*/ 1114439 w 2228878"/>
                <a:gd name="connsiteY1" fmla="*/ 0 h 2228878"/>
                <a:gd name="connsiteX2" fmla="*/ 2228878 w 2228878"/>
                <a:gd name="connsiteY2" fmla="*/ 1114439 h 2228878"/>
                <a:gd name="connsiteX3" fmla="*/ 1114439 w 2228878"/>
                <a:gd name="connsiteY3" fmla="*/ 2228878 h 2228878"/>
                <a:gd name="connsiteX4" fmla="*/ 0 w 2228878"/>
                <a:gd name="connsiteY4" fmla="*/ 1114439 h 2228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78" h="2228878">
                  <a:moveTo>
                    <a:pt x="0" y="1114439"/>
                  </a:moveTo>
                  <a:cubicBezTo>
                    <a:pt x="0" y="498951"/>
                    <a:pt x="498951" y="0"/>
                    <a:pt x="1114439" y="0"/>
                  </a:cubicBezTo>
                  <a:cubicBezTo>
                    <a:pt x="1729927" y="0"/>
                    <a:pt x="2228878" y="498951"/>
                    <a:pt x="2228878" y="1114439"/>
                  </a:cubicBezTo>
                  <a:cubicBezTo>
                    <a:pt x="2228878" y="1729927"/>
                    <a:pt x="1729927" y="2228878"/>
                    <a:pt x="1114439" y="2228878"/>
                  </a:cubicBezTo>
                  <a:cubicBezTo>
                    <a:pt x="498951" y="2228878"/>
                    <a:pt x="0" y="1729927"/>
                    <a:pt x="0" y="1114439"/>
                  </a:cubicBez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17398" tIns="226189" rIns="817399" bIns="1786403" spcCol="1270" anchor="ctr"/>
            <a:lstStyle/>
            <a:p>
              <a:pPr algn="ctr" defTabSz="577850" eaLnBrk="1" fontAlgn="auto" hangingPunct="1">
                <a:lnSpc>
                  <a:spcPct val="90000"/>
                </a:lnSpc>
                <a:spcAft>
                  <a:spcPct val="35000"/>
                </a:spcAft>
                <a:defRPr/>
              </a:pPr>
              <a:endParaRPr lang="zh-CN" altLang="en-US"/>
            </a:p>
          </p:txBody>
        </p:sp>
        <p:sp>
          <p:nvSpPr>
            <p:cNvPr id="24" name="任意多边形 23"/>
            <p:cNvSpPr/>
            <p:nvPr/>
          </p:nvSpPr>
          <p:spPr>
            <a:xfrm>
              <a:off x="1144040" y="2702541"/>
              <a:ext cx="1671659" cy="1670915"/>
            </a:xfrm>
            <a:custGeom>
              <a:avLst/>
              <a:gdLst>
                <a:gd name="connsiteX0" fmla="*/ 0 w 1671658"/>
                <a:gd name="connsiteY0" fmla="*/ 835829 h 1671658"/>
                <a:gd name="connsiteX1" fmla="*/ 835829 w 1671658"/>
                <a:gd name="connsiteY1" fmla="*/ 0 h 1671658"/>
                <a:gd name="connsiteX2" fmla="*/ 1671658 w 1671658"/>
                <a:gd name="connsiteY2" fmla="*/ 835829 h 1671658"/>
                <a:gd name="connsiteX3" fmla="*/ 835829 w 1671658"/>
                <a:gd name="connsiteY3" fmla="*/ 1671658 h 1671658"/>
                <a:gd name="connsiteX4" fmla="*/ 0 w 1671658"/>
                <a:gd name="connsiteY4" fmla="*/ 835829 h 167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1658" h="1671658">
                  <a:moveTo>
                    <a:pt x="0" y="835829"/>
                  </a:moveTo>
                  <a:cubicBezTo>
                    <a:pt x="0" y="374213"/>
                    <a:pt x="374213" y="0"/>
                    <a:pt x="835829" y="0"/>
                  </a:cubicBezTo>
                  <a:cubicBezTo>
                    <a:pt x="1297445" y="0"/>
                    <a:pt x="1671658" y="374213"/>
                    <a:pt x="1671658" y="835829"/>
                  </a:cubicBezTo>
                  <a:cubicBezTo>
                    <a:pt x="1671658" y="1297445"/>
                    <a:pt x="1297445" y="1671658"/>
                    <a:pt x="835829" y="1671658"/>
                  </a:cubicBezTo>
                  <a:cubicBezTo>
                    <a:pt x="374213" y="1671658"/>
                    <a:pt x="0" y="1297445"/>
                    <a:pt x="0" y="835829"/>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31676" tIns="210718" rIns="531677" bIns="1255505" spcCol="1270" anchor="ctr"/>
            <a:lstStyle/>
            <a:p>
              <a:pPr algn="ctr" defTabSz="533400" eaLnBrk="1" fontAlgn="auto" hangingPunct="1">
                <a:lnSpc>
                  <a:spcPct val="90000"/>
                </a:lnSpc>
                <a:spcAft>
                  <a:spcPct val="35000"/>
                </a:spcAft>
                <a:defRPr/>
              </a:pPr>
              <a:endParaRPr lang="zh-CN" altLang="en-US" sz="1200"/>
            </a:p>
          </p:txBody>
        </p:sp>
        <p:sp>
          <p:nvSpPr>
            <p:cNvPr id="25" name="任意多边形 24"/>
            <p:cNvSpPr/>
            <p:nvPr/>
          </p:nvSpPr>
          <p:spPr>
            <a:xfrm>
              <a:off x="1422649" y="3258273"/>
              <a:ext cx="1114439" cy="1115183"/>
            </a:xfrm>
            <a:custGeom>
              <a:avLst/>
              <a:gdLst>
                <a:gd name="connsiteX0" fmla="*/ 0 w 1114439"/>
                <a:gd name="connsiteY0" fmla="*/ 557220 h 1114439"/>
                <a:gd name="connsiteX1" fmla="*/ 557220 w 1114439"/>
                <a:gd name="connsiteY1" fmla="*/ 0 h 1114439"/>
                <a:gd name="connsiteX2" fmla="*/ 1114440 w 1114439"/>
                <a:gd name="connsiteY2" fmla="*/ 557220 h 1114439"/>
                <a:gd name="connsiteX3" fmla="*/ 557220 w 1114439"/>
                <a:gd name="connsiteY3" fmla="*/ 1114440 h 1114439"/>
                <a:gd name="connsiteX4" fmla="*/ 0 w 1114439"/>
                <a:gd name="connsiteY4" fmla="*/ 557220 h 111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39" h="1114439">
                  <a:moveTo>
                    <a:pt x="0" y="557220"/>
                  </a:moveTo>
                  <a:cubicBezTo>
                    <a:pt x="0" y="249476"/>
                    <a:pt x="249476" y="0"/>
                    <a:pt x="557220" y="0"/>
                  </a:cubicBezTo>
                  <a:cubicBezTo>
                    <a:pt x="864964" y="0"/>
                    <a:pt x="1114440" y="249476"/>
                    <a:pt x="1114440" y="557220"/>
                  </a:cubicBezTo>
                  <a:cubicBezTo>
                    <a:pt x="1114440" y="864964"/>
                    <a:pt x="864964" y="1114440"/>
                    <a:pt x="557220" y="1114440"/>
                  </a:cubicBezTo>
                  <a:cubicBezTo>
                    <a:pt x="249476" y="1114440"/>
                    <a:pt x="0" y="864964"/>
                    <a:pt x="0" y="557220"/>
                  </a:cubicBez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1222" tIns="406626" rIns="291222" bIns="406626" spcCol="1270" anchor="ctr"/>
            <a:lstStyle/>
            <a:p>
              <a:pPr algn="ctr" defTabSz="800100" eaLnBrk="1" fontAlgn="auto" hangingPunct="1">
                <a:lnSpc>
                  <a:spcPct val="90000"/>
                </a:lnSpc>
                <a:spcAft>
                  <a:spcPct val="35000"/>
                </a:spcAft>
                <a:defRPr/>
              </a:pPr>
              <a:endParaRPr lang="zh-CN" altLang="en-US" sz="1800"/>
            </a:p>
          </p:txBody>
        </p:sp>
      </p:grpSp>
      <p:sp>
        <p:nvSpPr>
          <p:cNvPr id="34822" name="矩形 29"/>
          <p:cNvSpPr>
            <a:spLocks noChangeArrowheads="1"/>
          </p:cNvSpPr>
          <p:nvPr/>
        </p:nvSpPr>
        <p:spPr bwMode="auto">
          <a:xfrm>
            <a:off x="4587875" y="1662113"/>
            <a:ext cx="34115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4823" name="矩形 30"/>
          <p:cNvSpPr>
            <a:spLocks noChangeArrowheads="1"/>
          </p:cNvSpPr>
          <p:nvPr/>
        </p:nvSpPr>
        <p:spPr bwMode="auto">
          <a:xfrm>
            <a:off x="4587875" y="2298700"/>
            <a:ext cx="34115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4824" name="矩形 31"/>
          <p:cNvSpPr>
            <a:spLocks noChangeArrowheads="1"/>
          </p:cNvSpPr>
          <p:nvPr/>
        </p:nvSpPr>
        <p:spPr bwMode="auto">
          <a:xfrm>
            <a:off x="4587875" y="2938463"/>
            <a:ext cx="34115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34825" name="矩形 32"/>
          <p:cNvSpPr>
            <a:spLocks noChangeArrowheads="1"/>
          </p:cNvSpPr>
          <p:nvPr/>
        </p:nvSpPr>
        <p:spPr bwMode="auto">
          <a:xfrm>
            <a:off x="4587875" y="3478213"/>
            <a:ext cx="34115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grpSp>
        <p:nvGrpSpPr>
          <p:cNvPr id="34826" name="组合 3"/>
          <p:cNvGrpSpPr>
            <a:grpSpLocks/>
          </p:cNvGrpSpPr>
          <p:nvPr/>
        </p:nvGrpSpPr>
        <p:grpSpPr bwMode="auto">
          <a:xfrm>
            <a:off x="4021138" y="1744663"/>
            <a:ext cx="395287" cy="377825"/>
            <a:chOff x="4043679" y="1743886"/>
            <a:chExt cx="396262" cy="379306"/>
          </a:xfrm>
        </p:grpSpPr>
        <p:sp>
          <p:nvSpPr>
            <p:cNvPr id="26" name="矩形 25"/>
            <p:cNvSpPr/>
            <p:nvPr/>
          </p:nvSpPr>
          <p:spPr>
            <a:xfrm>
              <a:off x="4043679" y="1743886"/>
              <a:ext cx="378757" cy="379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3" name="文本框 2"/>
            <p:cNvSpPr txBox="1"/>
            <p:nvPr/>
          </p:nvSpPr>
          <p:spPr>
            <a:xfrm>
              <a:off x="4043679" y="1783729"/>
              <a:ext cx="396262" cy="299620"/>
            </a:xfrm>
            <a:prstGeom prst="rect">
              <a:avLst/>
            </a:prstGeom>
            <a:noFill/>
          </p:spPr>
          <p:txBody>
            <a:bodyPr wrap="none">
              <a:spAutoFit/>
            </a:bodyPr>
            <a:lstStyle/>
            <a:p>
              <a:pPr eaLnBrk="1" fontAlgn="auto" hangingPunct="1">
                <a:spcBef>
                  <a:spcPts val="0"/>
                </a:spcBef>
                <a:spcAft>
                  <a:spcPts val="0"/>
                </a:spcAft>
                <a:defRPr/>
              </a:pPr>
              <a:r>
                <a:rPr lang="en-US" altLang="zh-CN" sz="1350" b="1">
                  <a:latin typeface="方正兰亭黑_GBK" panose="02000000000000000000" pitchFamily="2" charset="-122"/>
                  <a:ea typeface="方正兰亭黑_GBK" panose="02000000000000000000" pitchFamily="2" charset="-122"/>
                </a:rPr>
                <a:t>01</a:t>
              </a:r>
              <a:endParaRPr lang="zh-CN" altLang="en-US" sz="1350" b="1">
                <a:latin typeface="方正兰亭黑_GBK" panose="02000000000000000000" pitchFamily="2" charset="-122"/>
                <a:ea typeface="方正兰亭黑_GBK" panose="02000000000000000000" pitchFamily="2" charset="-122"/>
              </a:endParaRPr>
            </a:p>
          </p:txBody>
        </p:sp>
      </p:grpSp>
      <p:grpSp>
        <p:nvGrpSpPr>
          <p:cNvPr id="34827" name="组合 4"/>
          <p:cNvGrpSpPr>
            <a:grpSpLocks/>
          </p:cNvGrpSpPr>
          <p:nvPr/>
        </p:nvGrpSpPr>
        <p:grpSpPr bwMode="auto">
          <a:xfrm>
            <a:off x="4021138" y="2319338"/>
            <a:ext cx="393700" cy="379412"/>
            <a:chOff x="4043679" y="2319619"/>
            <a:chExt cx="394660" cy="379306"/>
          </a:xfrm>
        </p:grpSpPr>
        <p:sp>
          <p:nvSpPr>
            <p:cNvPr id="27" name="矩形 26"/>
            <p:cNvSpPr/>
            <p:nvPr/>
          </p:nvSpPr>
          <p:spPr>
            <a:xfrm>
              <a:off x="4051635" y="2319619"/>
              <a:ext cx="378746" cy="379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34" name="文本框 33"/>
            <p:cNvSpPr txBox="1"/>
            <p:nvPr/>
          </p:nvSpPr>
          <p:spPr>
            <a:xfrm>
              <a:off x="4043679" y="2359295"/>
              <a:ext cx="394660" cy="299954"/>
            </a:xfrm>
            <a:prstGeom prst="rect">
              <a:avLst/>
            </a:prstGeom>
            <a:noFill/>
          </p:spPr>
          <p:txBody>
            <a:bodyPr wrap="none">
              <a:spAutoFit/>
            </a:bodyPr>
            <a:lstStyle/>
            <a:p>
              <a:pPr eaLnBrk="1" fontAlgn="auto" hangingPunct="1">
                <a:spcBef>
                  <a:spcPts val="0"/>
                </a:spcBef>
                <a:spcAft>
                  <a:spcPts val="0"/>
                </a:spcAft>
                <a:defRPr/>
              </a:pPr>
              <a:r>
                <a:rPr lang="en-US" altLang="zh-CN" sz="1350" b="1">
                  <a:latin typeface="方正兰亭黑_GBK" panose="02000000000000000000" pitchFamily="2" charset="-122"/>
                  <a:ea typeface="方正兰亭黑_GBK" panose="02000000000000000000" pitchFamily="2" charset="-122"/>
                </a:rPr>
                <a:t>02</a:t>
              </a:r>
              <a:endParaRPr lang="zh-CN" altLang="en-US" sz="1350" b="1">
                <a:latin typeface="方正兰亭黑_GBK" panose="02000000000000000000" pitchFamily="2" charset="-122"/>
                <a:ea typeface="方正兰亭黑_GBK" panose="02000000000000000000" pitchFamily="2" charset="-122"/>
              </a:endParaRPr>
            </a:p>
          </p:txBody>
        </p:sp>
      </p:grpSp>
      <p:grpSp>
        <p:nvGrpSpPr>
          <p:cNvPr id="34828" name="组合 5"/>
          <p:cNvGrpSpPr>
            <a:grpSpLocks/>
          </p:cNvGrpSpPr>
          <p:nvPr/>
        </p:nvGrpSpPr>
        <p:grpSpPr bwMode="auto">
          <a:xfrm>
            <a:off x="4021138" y="2905125"/>
            <a:ext cx="393700" cy="379413"/>
            <a:chOff x="4043679" y="2895352"/>
            <a:chExt cx="394660" cy="379306"/>
          </a:xfrm>
        </p:grpSpPr>
        <p:sp>
          <p:nvSpPr>
            <p:cNvPr id="28" name="矩形 27"/>
            <p:cNvSpPr/>
            <p:nvPr/>
          </p:nvSpPr>
          <p:spPr>
            <a:xfrm>
              <a:off x="4051635" y="2895352"/>
              <a:ext cx="378746" cy="379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35" name="文本框 34"/>
            <p:cNvSpPr txBox="1"/>
            <p:nvPr/>
          </p:nvSpPr>
          <p:spPr>
            <a:xfrm>
              <a:off x="4043679" y="2935029"/>
              <a:ext cx="394660" cy="299952"/>
            </a:xfrm>
            <a:prstGeom prst="rect">
              <a:avLst/>
            </a:prstGeom>
            <a:noFill/>
          </p:spPr>
          <p:txBody>
            <a:bodyPr wrap="none">
              <a:spAutoFit/>
            </a:bodyPr>
            <a:lstStyle/>
            <a:p>
              <a:pPr eaLnBrk="1" fontAlgn="auto" hangingPunct="1">
                <a:spcBef>
                  <a:spcPts val="0"/>
                </a:spcBef>
                <a:spcAft>
                  <a:spcPts val="0"/>
                </a:spcAft>
                <a:defRPr/>
              </a:pPr>
              <a:r>
                <a:rPr lang="en-US" altLang="zh-CN" sz="1350" b="1">
                  <a:latin typeface="方正兰亭黑_GBK" panose="02000000000000000000" pitchFamily="2" charset="-122"/>
                  <a:ea typeface="方正兰亭黑_GBK" panose="02000000000000000000" pitchFamily="2" charset="-122"/>
                </a:rPr>
                <a:t>03</a:t>
              </a:r>
              <a:endParaRPr lang="zh-CN" altLang="en-US" sz="1350" b="1">
                <a:latin typeface="方正兰亭黑_GBK" panose="02000000000000000000" pitchFamily="2" charset="-122"/>
                <a:ea typeface="方正兰亭黑_GBK" panose="02000000000000000000" pitchFamily="2" charset="-122"/>
              </a:endParaRPr>
            </a:p>
          </p:txBody>
        </p:sp>
      </p:grpSp>
      <p:grpSp>
        <p:nvGrpSpPr>
          <p:cNvPr id="34829" name="组合 6"/>
          <p:cNvGrpSpPr>
            <a:grpSpLocks/>
          </p:cNvGrpSpPr>
          <p:nvPr/>
        </p:nvGrpSpPr>
        <p:grpSpPr bwMode="auto">
          <a:xfrm>
            <a:off x="4021138" y="3541713"/>
            <a:ext cx="395287" cy="379412"/>
            <a:chOff x="4028325" y="3471086"/>
            <a:chExt cx="396262" cy="379306"/>
          </a:xfrm>
        </p:grpSpPr>
        <p:sp>
          <p:nvSpPr>
            <p:cNvPr id="29" name="矩形 28"/>
            <p:cNvSpPr/>
            <p:nvPr/>
          </p:nvSpPr>
          <p:spPr>
            <a:xfrm>
              <a:off x="4036282" y="3471086"/>
              <a:ext cx="380349" cy="379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36" name="文本框 35"/>
            <p:cNvSpPr txBox="1"/>
            <p:nvPr/>
          </p:nvSpPr>
          <p:spPr>
            <a:xfrm>
              <a:off x="4028325" y="3510762"/>
              <a:ext cx="396262" cy="299954"/>
            </a:xfrm>
            <a:prstGeom prst="rect">
              <a:avLst/>
            </a:prstGeom>
            <a:noFill/>
          </p:spPr>
          <p:txBody>
            <a:bodyPr wrap="none">
              <a:spAutoFit/>
            </a:bodyPr>
            <a:lstStyle/>
            <a:p>
              <a:pPr eaLnBrk="1" fontAlgn="auto" hangingPunct="1">
                <a:spcBef>
                  <a:spcPts val="0"/>
                </a:spcBef>
                <a:spcAft>
                  <a:spcPts val="0"/>
                </a:spcAft>
                <a:defRPr/>
              </a:pPr>
              <a:r>
                <a:rPr lang="en-US" altLang="zh-CN" sz="1350" b="1">
                  <a:latin typeface="方正兰亭黑_GBK" panose="02000000000000000000" pitchFamily="2" charset="-122"/>
                  <a:ea typeface="方正兰亭黑_GBK" panose="02000000000000000000" pitchFamily="2" charset="-122"/>
                </a:rPr>
                <a:t>04</a:t>
              </a:r>
              <a:endParaRPr lang="zh-CN" altLang="en-US" sz="1350" b="1">
                <a:latin typeface="方正兰亭黑_GBK" panose="02000000000000000000" pitchFamily="2" charset="-122"/>
                <a:ea typeface="方正兰亭黑_GBK" panose="02000000000000000000" pitchFamily="2" charset="-122"/>
              </a:endParaRPr>
            </a:p>
          </p:txBody>
        </p:sp>
      </p:gr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17410" name="文本框 4"/>
          <p:cNvSpPr txBox="1">
            <a:spLocks noChangeArrowheads="1"/>
          </p:cNvSpPr>
          <p:nvPr/>
        </p:nvSpPr>
        <p:spPr bwMode="auto">
          <a:xfrm>
            <a:off x="3951288" y="349250"/>
            <a:ext cx="1241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chemeClr val="bg1"/>
                </a:solidFill>
                <a:latin typeface="方正兰亭黑_GBK" pitchFamily="2" charset="-122"/>
                <a:ea typeface="方正兰亭黑_GBK" pitchFamily="2" charset="-122"/>
              </a:rPr>
              <a:t>目 录</a:t>
            </a:r>
          </a:p>
        </p:txBody>
      </p:sp>
      <p:sp>
        <p:nvSpPr>
          <p:cNvPr id="17411" name="文本框 5"/>
          <p:cNvSpPr txBox="1">
            <a:spLocks noChangeArrowheads="1"/>
          </p:cNvSpPr>
          <p:nvPr/>
        </p:nvSpPr>
        <p:spPr bwMode="auto">
          <a:xfrm>
            <a:off x="3797300" y="882650"/>
            <a:ext cx="1549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方正兰亭黑_GBK" pitchFamily="2" charset="-122"/>
                <a:ea typeface="方正兰亭黑_GBK" pitchFamily="2" charset="-122"/>
              </a:rPr>
              <a:t>Contents</a:t>
            </a:r>
            <a:endParaRPr lang="zh-CN" altLang="en-US" sz="2400" b="1">
              <a:solidFill>
                <a:schemeClr val="bg1"/>
              </a:solidFill>
              <a:latin typeface="方正兰亭黑_GBK" pitchFamily="2" charset="-122"/>
              <a:ea typeface="方正兰亭黑_GBK" pitchFamily="2" charset="-122"/>
            </a:endParaRPr>
          </a:p>
        </p:txBody>
      </p:sp>
      <p:sp>
        <p:nvSpPr>
          <p:cNvPr id="17412" name="文本框 11"/>
          <p:cNvSpPr txBox="1">
            <a:spLocks noChangeArrowheads="1"/>
          </p:cNvSpPr>
          <p:nvPr/>
        </p:nvSpPr>
        <p:spPr bwMode="auto">
          <a:xfrm>
            <a:off x="1166813" y="304165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关于我们</a:t>
            </a:r>
          </a:p>
        </p:txBody>
      </p:sp>
      <p:sp>
        <p:nvSpPr>
          <p:cNvPr id="17413" name="文本框 12"/>
          <p:cNvSpPr txBox="1">
            <a:spLocks noChangeArrowheads="1"/>
          </p:cNvSpPr>
          <p:nvPr/>
        </p:nvSpPr>
        <p:spPr bwMode="auto">
          <a:xfrm>
            <a:off x="3036888" y="3048000"/>
            <a:ext cx="1114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营销模式</a:t>
            </a:r>
          </a:p>
        </p:txBody>
      </p:sp>
      <p:sp>
        <p:nvSpPr>
          <p:cNvPr id="17414" name="文本框 13"/>
          <p:cNvSpPr txBox="1">
            <a:spLocks noChangeArrowheads="1"/>
          </p:cNvSpPr>
          <p:nvPr/>
        </p:nvSpPr>
        <p:spPr bwMode="auto">
          <a:xfrm>
            <a:off x="4906963" y="304165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数据分析</a:t>
            </a:r>
          </a:p>
        </p:txBody>
      </p:sp>
      <p:sp>
        <p:nvSpPr>
          <p:cNvPr id="17415" name="文本框 14"/>
          <p:cNvSpPr txBox="1">
            <a:spLocks noChangeArrowheads="1"/>
          </p:cNvSpPr>
          <p:nvPr/>
        </p:nvSpPr>
        <p:spPr bwMode="auto">
          <a:xfrm>
            <a:off x="6777038" y="3041650"/>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未来计划</a:t>
            </a:r>
          </a:p>
        </p:txBody>
      </p:sp>
      <p:sp>
        <p:nvSpPr>
          <p:cNvPr id="17416" name="文本框 15"/>
          <p:cNvSpPr txBox="1">
            <a:spLocks noChangeArrowheads="1"/>
          </p:cNvSpPr>
          <p:nvPr/>
        </p:nvSpPr>
        <p:spPr bwMode="auto">
          <a:xfrm>
            <a:off x="1298575" y="3411538"/>
            <a:ext cx="849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chemeClr val="bg1"/>
                </a:solidFill>
                <a:latin typeface="方正兰亭黑_GBK" pitchFamily="2" charset="-122"/>
                <a:ea typeface="方正兰亭黑_GBK" pitchFamily="2" charset="-122"/>
              </a:rPr>
              <a:t>About us</a:t>
            </a:r>
            <a:endParaRPr lang="zh-CN" altLang="en-US" sz="1200" b="1">
              <a:solidFill>
                <a:schemeClr val="bg1"/>
              </a:solidFill>
              <a:latin typeface="方正兰亭黑_GBK" pitchFamily="2" charset="-122"/>
              <a:ea typeface="方正兰亭黑_GBK" pitchFamily="2" charset="-122"/>
            </a:endParaRPr>
          </a:p>
        </p:txBody>
      </p:sp>
      <p:sp>
        <p:nvSpPr>
          <p:cNvPr id="17417" name="文本框 16"/>
          <p:cNvSpPr txBox="1">
            <a:spLocks noChangeArrowheads="1"/>
          </p:cNvSpPr>
          <p:nvPr/>
        </p:nvSpPr>
        <p:spPr bwMode="auto">
          <a:xfrm>
            <a:off x="2914650" y="3411538"/>
            <a:ext cx="1430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chemeClr val="bg1"/>
                </a:solidFill>
                <a:latin typeface="方正兰亭黑_GBK" pitchFamily="2" charset="-122"/>
                <a:ea typeface="方正兰亭黑_GBK" pitchFamily="2" charset="-122"/>
              </a:rPr>
              <a:t>Marketing model</a:t>
            </a:r>
            <a:endParaRPr lang="zh-CN" altLang="en-US" sz="1200" b="1">
              <a:solidFill>
                <a:schemeClr val="bg1"/>
              </a:solidFill>
              <a:latin typeface="方正兰亭黑_GBK" pitchFamily="2" charset="-122"/>
              <a:ea typeface="方正兰亭黑_GBK" pitchFamily="2" charset="-122"/>
            </a:endParaRPr>
          </a:p>
        </p:txBody>
      </p:sp>
      <p:sp>
        <p:nvSpPr>
          <p:cNvPr id="17418" name="文本框 17"/>
          <p:cNvSpPr txBox="1">
            <a:spLocks noChangeArrowheads="1"/>
          </p:cNvSpPr>
          <p:nvPr/>
        </p:nvSpPr>
        <p:spPr bwMode="auto">
          <a:xfrm>
            <a:off x="4906963" y="3411538"/>
            <a:ext cx="11969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chemeClr val="bg1"/>
                </a:solidFill>
                <a:latin typeface="方正兰亭黑_GBK" pitchFamily="2" charset="-122"/>
                <a:ea typeface="方正兰亭黑_GBK" pitchFamily="2" charset="-122"/>
              </a:rPr>
              <a:t>Data analysis</a:t>
            </a:r>
            <a:endParaRPr lang="zh-CN" altLang="en-US" sz="1200" b="1">
              <a:solidFill>
                <a:schemeClr val="bg1"/>
              </a:solidFill>
              <a:latin typeface="方正兰亭黑_GBK" pitchFamily="2" charset="-122"/>
              <a:ea typeface="方正兰亭黑_GBK" pitchFamily="2" charset="-122"/>
            </a:endParaRPr>
          </a:p>
        </p:txBody>
      </p:sp>
      <p:sp>
        <p:nvSpPr>
          <p:cNvPr id="17419" name="文本框 18"/>
          <p:cNvSpPr txBox="1">
            <a:spLocks noChangeArrowheads="1"/>
          </p:cNvSpPr>
          <p:nvPr/>
        </p:nvSpPr>
        <p:spPr bwMode="auto">
          <a:xfrm>
            <a:off x="6769100" y="3411538"/>
            <a:ext cx="11223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200" b="1">
                <a:solidFill>
                  <a:schemeClr val="bg1"/>
                </a:solidFill>
                <a:latin typeface="方正兰亭黑_GBK" pitchFamily="2" charset="-122"/>
                <a:ea typeface="方正兰亭黑_GBK" pitchFamily="2" charset="-122"/>
              </a:rPr>
              <a:t>Future plans</a:t>
            </a:r>
            <a:endParaRPr lang="zh-CN" altLang="en-US" sz="1200" b="1">
              <a:solidFill>
                <a:schemeClr val="bg1"/>
              </a:solidFill>
              <a:latin typeface="方正兰亭黑_GBK" pitchFamily="2" charset="-122"/>
              <a:ea typeface="方正兰亭黑_GBK" pitchFamily="2" charset="-122"/>
            </a:endParaRPr>
          </a:p>
        </p:txBody>
      </p:sp>
      <p:grpSp>
        <p:nvGrpSpPr>
          <p:cNvPr id="17420" name="组合 1"/>
          <p:cNvGrpSpPr>
            <a:grpSpLocks/>
          </p:cNvGrpSpPr>
          <p:nvPr/>
        </p:nvGrpSpPr>
        <p:grpSpPr bwMode="auto">
          <a:xfrm>
            <a:off x="1165225" y="1865313"/>
            <a:ext cx="1116013" cy="1116012"/>
            <a:chOff x="1164773" y="1864989"/>
            <a:chExt cx="1116920" cy="1116920"/>
          </a:xfrm>
        </p:grpSpPr>
        <p:sp>
          <p:nvSpPr>
            <p:cNvPr id="7" name="椭圆 6"/>
            <p:cNvSpPr/>
            <p:nvPr/>
          </p:nvSpPr>
          <p:spPr>
            <a:xfrm>
              <a:off x="1164773" y="1864989"/>
              <a:ext cx="1116920" cy="1116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7431" name="Freeform 226"/>
            <p:cNvSpPr>
              <a:spLocks noEditPoints="1"/>
            </p:cNvSpPr>
            <p:nvPr/>
          </p:nvSpPr>
          <p:spPr bwMode="auto">
            <a:xfrm>
              <a:off x="1518388" y="2183487"/>
              <a:ext cx="409688" cy="499428"/>
            </a:xfrm>
            <a:custGeom>
              <a:avLst/>
              <a:gdLst>
                <a:gd name="T0" fmla="*/ 2147483647 w 209"/>
                <a:gd name="T1" fmla="*/ 2147483647 h 254"/>
                <a:gd name="T2" fmla="*/ 2147483647 w 209"/>
                <a:gd name="T3" fmla="*/ 2147483647 h 254"/>
                <a:gd name="T4" fmla="*/ 2147483647 w 209"/>
                <a:gd name="T5" fmla="*/ 2147483647 h 254"/>
                <a:gd name="T6" fmla="*/ 2147483647 w 209"/>
                <a:gd name="T7" fmla="*/ 2147483647 h 254"/>
                <a:gd name="T8" fmla="*/ 2147483647 w 209"/>
                <a:gd name="T9" fmla="*/ 2147483647 h 254"/>
                <a:gd name="T10" fmla="*/ 2147483647 w 209"/>
                <a:gd name="T11" fmla="*/ 2147483647 h 254"/>
                <a:gd name="T12" fmla="*/ 2147483647 w 209"/>
                <a:gd name="T13" fmla="*/ 2147483647 h 254"/>
                <a:gd name="T14" fmla="*/ 2147483647 w 209"/>
                <a:gd name="T15" fmla="*/ 2147483647 h 254"/>
                <a:gd name="T16" fmla="*/ 2147483647 w 209"/>
                <a:gd name="T17" fmla="*/ 2147483647 h 254"/>
                <a:gd name="T18" fmla="*/ 2147483647 w 209"/>
                <a:gd name="T19" fmla="*/ 2147483647 h 254"/>
                <a:gd name="T20" fmla="*/ 2147483647 w 209"/>
                <a:gd name="T21" fmla="*/ 2147483647 h 254"/>
                <a:gd name="T22" fmla="*/ 2147483647 w 209"/>
                <a:gd name="T23" fmla="*/ 2147483647 h 254"/>
                <a:gd name="T24" fmla="*/ 2147483647 w 209"/>
                <a:gd name="T25" fmla="*/ 2147483647 h 254"/>
                <a:gd name="T26" fmla="*/ 2147483647 w 209"/>
                <a:gd name="T27" fmla="*/ 2147483647 h 254"/>
                <a:gd name="T28" fmla="*/ 2147483647 w 209"/>
                <a:gd name="T29" fmla="*/ 2147483647 h 254"/>
                <a:gd name="T30" fmla="*/ 2147483647 w 209"/>
                <a:gd name="T31" fmla="*/ 2147483647 h 254"/>
                <a:gd name="T32" fmla="*/ 2147483647 w 209"/>
                <a:gd name="T33" fmla="*/ 2147483647 h 254"/>
                <a:gd name="T34" fmla="*/ 2147483647 w 209"/>
                <a:gd name="T35" fmla="*/ 2147483647 h 254"/>
                <a:gd name="T36" fmla="*/ 2147483647 w 209"/>
                <a:gd name="T37" fmla="*/ 2147483647 h 254"/>
                <a:gd name="T38" fmla="*/ 2147483647 w 209"/>
                <a:gd name="T39" fmla="*/ 2147483647 h 254"/>
                <a:gd name="T40" fmla="*/ 2147483647 w 209"/>
                <a:gd name="T41" fmla="*/ 2147483647 h 254"/>
                <a:gd name="T42" fmla="*/ 2147483647 w 209"/>
                <a:gd name="T43" fmla="*/ 2147483647 h 254"/>
                <a:gd name="T44" fmla="*/ 2147483647 w 209"/>
                <a:gd name="T45" fmla="*/ 2147483647 h 254"/>
                <a:gd name="T46" fmla="*/ 2147483647 w 209"/>
                <a:gd name="T47" fmla="*/ 2147483647 h 254"/>
                <a:gd name="T48" fmla="*/ 2147483647 w 209"/>
                <a:gd name="T49" fmla="*/ 0 h 254"/>
                <a:gd name="T50" fmla="*/ 2147483647 w 209"/>
                <a:gd name="T51" fmla="*/ 0 h 254"/>
                <a:gd name="T52" fmla="*/ 2147483647 w 209"/>
                <a:gd name="T53" fmla="*/ 2147483647 h 254"/>
                <a:gd name="T54" fmla="*/ 2147483647 w 209"/>
                <a:gd name="T55" fmla="*/ 2147483647 h 254"/>
                <a:gd name="T56" fmla="*/ 2147483647 w 209"/>
                <a:gd name="T57" fmla="*/ 2147483647 h 254"/>
                <a:gd name="T58" fmla="*/ 2147483647 w 209"/>
                <a:gd name="T59" fmla="*/ 2147483647 h 254"/>
                <a:gd name="T60" fmla="*/ 2147483647 w 209"/>
                <a:gd name="T61" fmla="*/ 2147483647 h 254"/>
                <a:gd name="T62" fmla="*/ 2147483647 w 209"/>
                <a:gd name="T63" fmla="*/ 2147483647 h 254"/>
                <a:gd name="T64" fmla="*/ 2147483647 w 209"/>
                <a:gd name="T65" fmla="*/ 2147483647 h 254"/>
                <a:gd name="T66" fmla="*/ 2147483647 w 209"/>
                <a:gd name="T67" fmla="*/ 2147483647 h 254"/>
                <a:gd name="T68" fmla="*/ 2147483647 w 209"/>
                <a:gd name="T69" fmla="*/ 2147483647 h 254"/>
                <a:gd name="T70" fmla="*/ 2147483647 w 209"/>
                <a:gd name="T71" fmla="*/ 2147483647 h 254"/>
                <a:gd name="T72" fmla="*/ 2147483647 w 209"/>
                <a:gd name="T73" fmla="*/ 2147483647 h 254"/>
                <a:gd name="T74" fmla="*/ 2147483647 w 209"/>
                <a:gd name="T75" fmla="*/ 2147483647 h 254"/>
                <a:gd name="T76" fmla="*/ 2147483647 w 209"/>
                <a:gd name="T77" fmla="*/ 2147483647 h 254"/>
                <a:gd name="T78" fmla="*/ 2147483647 w 209"/>
                <a:gd name="T79" fmla="*/ 2147483647 h 254"/>
                <a:gd name="T80" fmla="*/ 2147483647 w 209"/>
                <a:gd name="T81" fmla="*/ 2147483647 h 254"/>
                <a:gd name="T82" fmla="*/ 2147483647 w 209"/>
                <a:gd name="T83" fmla="*/ 2147483647 h 254"/>
                <a:gd name="T84" fmla="*/ 2147483647 w 209"/>
                <a:gd name="T85" fmla="*/ 2147483647 h 254"/>
                <a:gd name="T86" fmla="*/ 2147483647 w 209"/>
                <a:gd name="T87" fmla="*/ 2147483647 h 254"/>
                <a:gd name="T88" fmla="*/ 2147483647 w 209"/>
                <a:gd name="T89" fmla="*/ 2147483647 h 254"/>
                <a:gd name="T90" fmla="*/ 2147483647 w 209"/>
                <a:gd name="T91" fmla="*/ 2147483647 h 254"/>
                <a:gd name="T92" fmla="*/ 2147483647 w 209"/>
                <a:gd name="T93" fmla="*/ 2147483647 h 254"/>
                <a:gd name="T94" fmla="*/ 2147483647 w 209"/>
                <a:gd name="T95" fmla="*/ 2147483647 h 254"/>
                <a:gd name="T96" fmla="*/ 2147483647 w 209"/>
                <a:gd name="T97" fmla="*/ 2147483647 h 254"/>
                <a:gd name="T98" fmla="*/ 2147483647 w 209"/>
                <a:gd name="T99" fmla="*/ 2147483647 h 254"/>
                <a:gd name="T100" fmla="*/ 2147483647 w 209"/>
                <a:gd name="T101" fmla="*/ 2147483647 h 254"/>
                <a:gd name="T102" fmla="*/ 2147483647 w 209"/>
                <a:gd name="T103" fmla="*/ 2147483647 h 254"/>
                <a:gd name="T104" fmla="*/ 2147483647 w 209"/>
                <a:gd name="T105" fmla="*/ 2147483647 h 254"/>
                <a:gd name="T106" fmla="*/ 2147483647 w 209"/>
                <a:gd name="T107" fmla="*/ 2147483647 h 254"/>
                <a:gd name="T108" fmla="*/ 2147483647 w 209"/>
                <a:gd name="T109" fmla="*/ 2147483647 h 254"/>
                <a:gd name="T110" fmla="*/ 2147483647 w 209"/>
                <a:gd name="T111" fmla="*/ 2147483647 h 254"/>
                <a:gd name="T112" fmla="*/ 2147483647 w 209"/>
                <a:gd name="T113" fmla="*/ 2147483647 h 254"/>
                <a:gd name="T114" fmla="*/ 2147483647 w 209"/>
                <a:gd name="T115" fmla="*/ 2147483647 h 254"/>
                <a:gd name="T116" fmla="*/ 2147483647 w 209"/>
                <a:gd name="T117" fmla="*/ 2147483647 h 254"/>
                <a:gd name="T118" fmla="*/ 2147483647 w 209"/>
                <a:gd name="T119" fmla="*/ 2147483647 h 254"/>
                <a:gd name="T120" fmla="*/ 2147483647 w 209"/>
                <a:gd name="T121" fmla="*/ 2147483647 h 254"/>
                <a:gd name="T122" fmla="*/ 2147483647 w 209"/>
                <a:gd name="T123" fmla="*/ 2147483647 h 254"/>
                <a:gd name="T124" fmla="*/ 2147483647 w 209"/>
                <a:gd name="T125" fmla="*/ 2147483647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9" h="254">
                  <a:moveTo>
                    <a:pt x="0" y="254"/>
                  </a:moveTo>
                  <a:lnTo>
                    <a:pt x="26" y="192"/>
                  </a:lnTo>
                  <a:lnTo>
                    <a:pt x="27" y="189"/>
                  </a:lnTo>
                  <a:lnTo>
                    <a:pt x="31" y="182"/>
                  </a:lnTo>
                  <a:lnTo>
                    <a:pt x="35" y="178"/>
                  </a:lnTo>
                  <a:lnTo>
                    <a:pt x="40" y="175"/>
                  </a:lnTo>
                  <a:lnTo>
                    <a:pt x="45" y="173"/>
                  </a:lnTo>
                  <a:lnTo>
                    <a:pt x="53"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1" y="96"/>
                  </a:lnTo>
                  <a:lnTo>
                    <a:pt x="45" y="108"/>
                  </a:lnTo>
                  <a:lnTo>
                    <a:pt x="51" y="119"/>
                  </a:lnTo>
                  <a:lnTo>
                    <a:pt x="59" y="128"/>
                  </a:lnTo>
                  <a:lnTo>
                    <a:pt x="68" y="136"/>
                  </a:lnTo>
                  <a:lnTo>
                    <a:pt x="79" y="141"/>
                  </a:lnTo>
                  <a:lnTo>
                    <a:pt x="90" y="145"/>
                  </a:lnTo>
                  <a:lnTo>
                    <a:pt x="103" y="147"/>
                  </a:lnTo>
                  <a:lnTo>
                    <a:pt x="116" y="145"/>
                  </a:lnTo>
                  <a:lnTo>
                    <a:pt x="128" y="141"/>
                  </a:lnTo>
                  <a:lnTo>
                    <a:pt x="140" y="136"/>
                  </a:lnTo>
                  <a:lnTo>
                    <a:pt x="149" y="128"/>
                  </a:lnTo>
                  <a:lnTo>
                    <a:pt x="157" y="119"/>
                  </a:lnTo>
                  <a:lnTo>
                    <a:pt x="162" y="108"/>
                  </a:lnTo>
                  <a:lnTo>
                    <a:pt x="166" y="96"/>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21" name="组合 2"/>
          <p:cNvGrpSpPr>
            <a:grpSpLocks/>
          </p:cNvGrpSpPr>
          <p:nvPr/>
        </p:nvGrpSpPr>
        <p:grpSpPr bwMode="auto">
          <a:xfrm>
            <a:off x="3035300" y="1874838"/>
            <a:ext cx="1116013" cy="1117600"/>
            <a:chOff x="3034584" y="1874741"/>
            <a:chExt cx="1116920" cy="1116920"/>
          </a:xfrm>
        </p:grpSpPr>
        <p:sp>
          <p:nvSpPr>
            <p:cNvPr id="9" name="椭圆 8"/>
            <p:cNvSpPr/>
            <p:nvPr/>
          </p:nvSpPr>
          <p:spPr>
            <a:xfrm>
              <a:off x="3034584" y="1874741"/>
              <a:ext cx="1116920" cy="1116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21" name="组合 20"/>
            <p:cNvGrpSpPr/>
            <p:nvPr/>
          </p:nvGrpSpPr>
          <p:grpSpPr>
            <a:xfrm>
              <a:off x="3349388" y="2205130"/>
              <a:ext cx="487312" cy="444315"/>
              <a:chOff x="3048368" y="2618161"/>
              <a:chExt cx="245394" cy="223742"/>
            </a:xfrm>
            <a:solidFill>
              <a:srgbClr val="32AC71"/>
            </a:solidFill>
          </p:grpSpPr>
          <p:sp>
            <p:nvSpPr>
              <p:cNvPr id="22"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23"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24"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25"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26"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17422" name="组合 7"/>
          <p:cNvGrpSpPr>
            <a:grpSpLocks/>
          </p:cNvGrpSpPr>
          <p:nvPr/>
        </p:nvGrpSpPr>
        <p:grpSpPr bwMode="auto">
          <a:xfrm>
            <a:off x="4903788" y="1855788"/>
            <a:ext cx="1117600" cy="1116012"/>
            <a:chOff x="4904395" y="1855237"/>
            <a:chExt cx="1116920" cy="1116920"/>
          </a:xfrm>
        </p:grpSpPr>
        <p:sp>
          <p:nvSpPr>
            <p:cNvPr id="10" name="椭圆 9"/>
            <p:cNvSpPr/>
            <p:nvPr/>
          </p:nvSpPr>
          <p:spPr>
            <a:xfrm>
              <a:off x="4904395" y="1855237"/>
              <a:ext cx="1116920" cy="1116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27" name="组合 26"/>
            <p:cNvGrpSpPr/>
            <p:nvPr/>
          </p:nvGrpSpPr>
          <p:grpSpPr>
            <a:xfrm>
              <a:off x="5208768" y="2176415"/>
              <a:ext cx="508174" cy="474564"/>
              <a:chOff x="5513141" y="5082923"/>
              <a:chExt cx="245393" cy="229163"/>
            </a:xfrm>
            <a:solidFill>
              <a:srgbClr val="32AC71"/>
            </a:solidFill>
          </p:grpSpPr>
          <p:sp>
            <p:nvSpPr>
              <p:cNvPr id="28"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29"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30"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31"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32"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17423" name="组合 33"/>
          <p:cNvGrpSpPr>
            <a:grpSpLocks/>
          </p:cNvGrpSpPr>
          <p:nvPr/>
        </p:nvGrpSpPr>
        <p:grpSpPr bwMode="auto">
          <a:xfrm>
            <a:off x="6773863" y="1865313"/>
            <a:ext cx="1117600" cy="1116012"/>
            <a:chOff x="6774205" y="1864989"/>
            <a:chExt cx="1116920" cy="1116920"/>
          </a:xfrm>
        </p:grpSpPr>
        <p:sp>
          <p:nvSpPr>
            <p:cNvPr id="11" name="椭圆 10"/>
            <p:cNvSpPr/>
            <p:nvPr/>
          </p:nvSpPr>
          <p:spPr>
            <a:xfrm>
              <a:off x="6774205" y="1864989"/>
              <a:ext cx="1116920" cy="1116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7425" name="Freeform 223"/>
            <p:cNvSpPr>
              <a:spLocks noEditPoints="1"/>
            </p:cNvSpPr>
            <p:nvPr/>
          </p:nvSpPr>
          <p:spPr bwMode="auto">
            <a:xfrm>
              <a:off x="7134370" y="2234581"/>
              <a:ext cx="391085" cy="436711"/>
            </a:xfrm>
            <a:custGeom>
              <a:avLst/>
              <a:gdLst>
                <a:gd name="T0" fmla="*/ 2147483647 w 240"/>
                <a:gd name="T1" fmla="*/ 2147483647 h 268"/>
                <a:gd name="T2" fmla="*/ 2147483647 w 240"/>
                <a:gd name="T3" fmla="*/ 2147483647 h 268"/>
                <a:gd name="T4" fmla="*/ 2147483647 w 240"/>
                <a:gd name="T5" fmla="*/ 2147483647 h 268"/>
                <a:gd name="T6" fmla="*/ 2147483647 w 240"/>
                <a:gd name="T7" fmla="*/ 2147483647 h 268"/>
                <a:gd name="T8" fmla="*/ 2147483647 w 240"/>
                <a:gd name="T9" fmla="*/ 0 h 268"/>
                <a:gd name="T10" fmla="*/ 2147483647 w 240"/>
                <a:gd name="T11" fmla="*/ 2147483647 h 268"/>
                <a:gd name="T12" fmla="*/ 2147483647 w 240"/>
                <a:gd name="T13" fmla="*/ 2147483647 h 268"/>
                <a:gd name="T14" fmla="*/ 2147483647 w 240"/>
                <a:gd name="T15" fmla="*/ 2147483647 h 268"/>
                <a:gd name="T16" fmla="*/ 2147483647 w 240"/>
                <a:gd name="T17" fmla="*/ 2147483647 h 268"/>
                <a:gd name="T18" fmla="*/ 2147483647 w 240"/>
                <a:gd name="T19" fmla="*/ 2147483647 h 268"/>
                <a:gd name="T20" fmla="*/ 2147483647 w 240"/>
                <a:gd name="T21" fmla="*/ 2147483647 h 268"/>
                <a:gd name="T22" fmla="*/ 2147483647 w 240"/>
                <a:gd name="T23" fmla="*/ 2147483647 h 268"/>
                <a:gd name="T24" fmla="*/ 2147483647 w 240"/>
                <a:gd name="T25" fmla="*/ 2147483647 h 268"/>
                <a:gd name="T26" fmla="*/ 2147483647 w 240"/>
                <a:gd name="T27" fmla="*/ 2147483647 h 268"/>
                <a:gd name="T28" fmla="*/ 2147483647 w 240"/>
                <a:gd name="T29" fmla="*/ 2147483647 h 268"/>
                <a:gd name="T30" fmla="*/ 2147483647 w 240"/>
                <a:gd name="T31" fmla="*/ 2147483647 h 268"/>
                <a:gd name="T32" fmla="*/ 2147483647 w 240"/>
                <a:gd name="T33" fmla="*/ 2147483647 h 268"/>
                <a:gd name="T34" fmla="*/ 2147483647 w 240"/>
                <a:gd name="T35" fmla="*/ 2147483647 h 268"/>
                <a:gd name="T36" fmla="*/ 2147483647 w 240"/>
                <a:gd name="T37" fmla="*/ 2147483647 h 268"/>
                <a:gd name="T38" fmla="*/ 2147483647 w 240"/>
                <a:gd name="T39" fmla="*/ 2147483647 h 268"/>
                <a:gd name="T40" fmla="*/ 2147483647 w 240"/>
                <a:gd name="T41" fmla="*/ 2147483647 h 268"/>
                <a:gd name="T42" fmla="*/ 2147483647 w 240"/>
                <a:gd name="T43" fmla="*/ 2147483647 h 268"/>
                <a:gd name="T44" fmla="*/ 2147483647 w 240"/>
                <a:gd name="T45" fmla="*/ 2147483647 h 268"/>
                <a:gd name="T46" fmla="*/ 2147483647 w 240"/>
                <a:gd name="T47" fmla="*/ 2147483647 h 268"/>
                <a:gd name="T48" fmla="*/ 2147483647 w 240"/>
                <a:gd name="T49" fmla="*/ 2147483647 h 268"/>
                <a:gd name="T50" fmla="*/ 2147483647 w 240"/>
                <a:gd name="T51" fmla="*/ 2147483647 h 268"/>
                <a:gd name="T52" fmla="*/ 2147483647 w 240"/>
                <a:gd name="T53" fmla="*/ 2147483647 h 268"/>
                <a:gd name="T54" fmla="*/ 2147483647 w 240"/>
                <a:gd name="T55" fmla="*/ 2147483647 h 268"/>
                <a:gd name="T56" fmla="*/ 2147483647 w 240"/>
                <a:gd name="T57" fmla="*/ 2147483647 h 268"/>
                <a:gd name="T58" fmla="*/ 2147483647 w 240"/>
                <a:gd name="T59" fmla="*/ 2147483647 h 268"/>
                <a:gd name="T60" fmla="*/ 2147483647 w 240"/>
                <a:gd name="T61" fmla="*/ 2147483647 h 268"/>
                <a:gd name="T62" fmla="*/ 2147483647 w 240"/>
                <a:gd name="T63" fmla="*/ 2147483647 h 268"/>
                <a:gd name="T64" fmla="*/ 2147483647 w 240"/>
                <a:gd name="T65" fmla="*/ 2147483647 h 268"/>
                <a:gd name="T66" fmla="*/ 2147483647 w 240"/>
                <a:gd name="T67" fmla="*/ 2147483647 h 268"/>
                <a:gd name="T68" fmla="*/ 2147483647 w 240"/>
                <a:gd name="T69" fmla="*/ 2147483647 h 268"/>
                <a:gd name="T70" fmla="*/ 2147483647 w 240"/>
                <a:gd name="T71" fmla="*/ 2147483647 h 268"/>
                <a:gd name="T72" fmla="*/ 2147483647 w 240"/>
                <a:gd name="T73" fmla="*/ 2147483647 h 268"/>
                <a:gd name="T74" fmla="*/ 2147483647 w 240"/>
                <a:gd name="T75" fmla="*/ 2147483647 h 268"/>
                <a:gd name="T76" fmla="*/ 2147483647 w 240"/>
                <a:gd name="T77" fmla="*/ 2147483647 h 268"/>
                <a:gd name="T78" fmla="*/ 2147483647 w 240"/>
                <a:gd name="T79" fmla="*/ 2147483647 h 268"/>
                <a:gd name="T80" fmla="*/ 2147483647 w 240"/>
                <a:gd name="T81" fmla="*/ 2147483647 h 268"/>
                <a:gd name="T82" fmla="*/ 2147483647 w 240"/>
                <a:gd name="T83" fmla="*/ 2147483647 h 268"/>
                <a:gd name="T84" fmla="*/ 2147483647 w 240"/>
                <a:gd name="T85" fmla="*/ 2147483647 h 268"/>
                <a:gd name="T86" fmla="*/ 2147483647 w 240"/>
                <a:gd name="T87" fmla="*/ 2147483647 h 268"/>
                <a:gd name="T88" fmla="*/ 2147483647 w 240"/>
                <a:gd name="T89" fmla="*/ 2147483647 h 268"/>
                <a:gd name="T90" fmla="*/ 2147483647 w 240"/>
                <a:gd name="T91" fmla="*/ 2147483647 h 268"/>
                <a:gd name="T92" fmla="*/ 2147483647 w 240"/>
                <a:gd name="T93" fmla="*/ 2147483647 h 268"/>
                <a:gd name="T94" fmla="*/ 2147483647 w 240"/>
                <a:gd name="T95" fmla="*/ 2147483647 h 268"/>
                <a:gd name="T96" fmla="*/ 2147483647 w 240"/>
                <a:gd name="T97" fmla="*/ 2147483647 h 268"/>
                <a:gd name="T98" fmla="*/ 2147483647 w 240"/>
                <a:gd name="T99" fmla="*/ 2147483647 h 268"/>
                <a:gd name="T100" fmla="*/ 2147483647 w 240"/>
                <a:gd name="T101" fmla="*/ 2147483647 h 268"/>
                <a:gd name="T102" fmla="*/ 2147483647 w 240"/>
                <a:gd name="T103" fmla="*/ 2147483647 h 268"/>
                <a:gd name="T104" fmla="*/ 2147483647 w 240"/>
                <a:gd name="T105" fmla="*/ 2147483647 h 268"/>
                <a:gd name="T106" fmla="*/ 2147483647 w 240"/>
                <a:gd name="T107" fmla="*/ 2147483647 h 268"/>
                <a:gd name="T108" fmla="*/ 2147483647 w 240"/>
                <a:gd name="T109" fmla="*/ 2147483647 h 268"/>
                <a:gd name="T110" fmla="*/ 2147483647 w 240"/>
                <a:gd name="T111" fmla="*/ 2147483647 h 268"/>
                <a:gd name="T112" fmla="*/ 2147483647 w 240"/>
                <a:gd name="T113" fmla="*/ 2147483647 h 268"/>
                <a:gd name="T114" fmla="*/ 2147483647 w 240"/>
                <a:gd name="T115" fmla="*/ 2147483647 h 2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35842"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未来计划</a:t>
            </a:r>
          </a:p>
        </p:txBody>
      </p:sp>
      <p:sp>
        <p:nvSpPr>
          <p:cNvPr id="35843" name="文本框 19"/>
          <p:cNvSpPr txBox="1">
            <a:spLocks noChangeArrowheads="1"/>
          </p:cNvSpPr>
          <p:nvPr/>
        </p:nvSpPr>
        <p:spPr bwMode="auto">
          <a:xfrm>
            <a:off x="538163" y="596900"/>
            <a:ext cx="1441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Future plans</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pic>
        <p:nvPicPr>
          <p:cNvPr id="35845"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04925"/>
            <a:ext cx="5519738"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519738" y="1304925"/>
            <a:ext cx="3624262" cy="2628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0" name="矩形 39"/>
          <p:cNvSpPr/>
          <p:nvPr/>
        </p:nvSpPr>
        <p:spPr>
          <a:xfrm>
            <a:off x="5519738" y="1304925"/>
            <a:ext cx="88900" cy="2628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1" name="矩形 40"/>
          <p:cNvSpPr/>
          <p:nvPr/>
        </p:nvSpPr>
        <p:spPr>
          <a:xfrm>
            <a:off x="5764213" y="2260600"/>
            <a:ext cx="3379787" cy="1201738"/>
          </a:xfrm>
          <a:prstGeom prst="rect">
            <a:avLst/>
          </a:prstGeom>
        </p:spPr>
        <p:txBody>
          <a:bodyPr>
            <a:spAutoFit/>
          </a:bodyPr>
          <a:lstStyle/>
          <a:p>
            <a:pPr eaLnBrk="1" fontAlgn="auto" hangingPunct="1">
              <a:spcBef>
                <a:spcPts val="0"/>
              </a:spcBef>
              <a:spcAft>
                <a:spcPts val="0"/>
              </a:spcAft>
              <a:defRPr/>
            </a:pPr>
            <a:r>
              <a:rPr lang="en-US" altLang="zh-CN" sz="900">
                <a:solidFill>
                  <a:schemeClr val="tx1">
                    <a:lumMod val="75000"/>
                    <a:lumOff val="25000"/>
                  </a:schemeClr>
                </a:solidFill>
                <a:latin typeface="Arial"/>
                <a:ea typeface="方正兰亭超细黑简体"/>
                <a:cs typeface="Arial" panose="020B0604020202020204" pitchFamily="34" charset="0"/>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montesLorem ipsum dolor sit amet, consectetuer adipiscing elit. </a:t>
            </a:r>
          </a:p>
        </p:txBody>
      </p:sp>
      <p:sp>
        <p:nvSpPr>
          <p:cNvPr id="42" name="文本框 41"/>
          <p:cNvSpPr txBox="1"/>
          <p:nvPr/>
        </p:nvSpPr>
        <p:spPr>
          <a:xfrm>
            <a:off x="5772150" y="1558925"/>
            <a:ext cx="1422400" cy="461963"/>
          </a:xfrm>
          <a:prstGeom prst="rect">
            <a:avLst/>
          </a:prstGeom>
          <a:noFill/>
        </p:spPr>
        <p:txBody>
          <a:bodyPr wrap="none">
            <a:spAutoFit/>
          </a:bodyPr>
          <a:lstStyle/>
          <a:p>
            <a:pPr eaLnBrk="1" fontAlgn="auto" hangingPunct="1">
              <a:spcBef>
                <a:spcPts val="0"/>
              </a:spcBef>
              <a:spcAft>
                <a:spcPts val="0"/>
              </a:spcAft>
              <a:defRPr/>
            </a:pPr>
            <a:r>
              <a:rPr lang="zh-CN" altLang="en-US" sz="2400" b="1">
                <a:solidFill>
                  <a:schemeClr val="tx1">
                    <a:lumMod val="75000"/>
                    <a:lumOff val="25000"/>
                  </a:schemeClr>
                </a:solidFill>
                <a:latin typeface="方正兰亭黑_GBK" panose="02000000000000000000" pitchFamily="2" charset="-122"/>
                <a:ea typeface="方正兰亭黑_GBK" panose="02000000000000000000" pitchFamily="2" charset="-122"/>
              </a:rPr>
              <a:t>未来计划</a:t>
            </a:r>
          </a:p>
        </p:txBody>
      </p:sp>
      <p:sp>
        <p:nvSpPr>
          <p:cNvPr id="43" name="文本框 42"/>
          <p:cNvSpPr txBox="1"/>
          <p:nvPr/>
        </p:nvSpPr>
        <p:spPr>
          <a:xfrm>
            <a:off x="5772150" y="1935163"/>
            <a:ext cx="1441450" cy="339725"/>
          </a:xfrm>
          <a:prstGeom prst="rect">
            <a:avLst/>
          </a:prstGeom>
          <a:noFill/>
        </p:spPr>
        <p:txBody>
          <a:bodyPr wrap="none">
            <a:spAutoFit/>
          </a:bodyPr>
          <a:lstStyle/>
          <a:p>
            <a:pPr eaLnBrk="1" fontAlgn="auto" hangingPunct="1">
              <a:spcBef>
                <a:spcPts val="0"/>
              </a:spcBef>
              <a:spcAft>
                <a:spcPts val="0"/>
              </a:spcAft>
              <a:defRPr/>
            </a:pPr>
            <a:r>
              <a:rPr lang="en-US" altLang="zh-CN" sz="1600" b="1">
                <a:solidFill>
                  <a:schemeClr val="tx1">
                    <a:lumMod val="75000"/>
                    <a:lumOff val="25000"/>
                  </a:schemeClr>
                </a:solidFill>
                <a:latin typeface="方正兰亭黑_GBK" panose="02000000000000000000" pitchFamily="2" charset="-122"/>
                <a:ea typeface="方正兰亭黑_GBK" panose="02000000000000000000" pitchFamily="2" charset="-122"/>
              </a:rPr>
              <a:t>Future plans</a:t>
            </a: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3"/>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3621088" y="1154113"/>
            <a:ext cx="2068512"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文本框 5"/>
          <p:cNvSpPr txBox="1">
            <a:spLocks noChangeArrowheads="1"/>
          </p:cNvSpPr>
          <p:nvPr/>
        </p:nvSpPr>
        <p:spPr bwMode="auto">
          <a:xfrm>
            <a:off x="3178175" y="2940050"/>
            <a:ext cx="2965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FFFFFF"/>
                </a:solidFill>
                <a:latin typeface="方正兰亭黑_GBK" pitchFamily="2" charset="-122"/>
                <a:ea typeface="方正兰亭黑_GBK" pitchFamily="2" charset="-122"/>
              </a:rPr>
              <a:t>感谢大家观看</a:t>
            </a:r>
          </a:p>
        </p:txBody>
      </p:sp>
      <p:sp>
        <p:nvSpPr>
          <p:cNvPr id="36868" name="文本框 6"/>
          <p:cNvSpPr txBox="1">
            <a:spLocks noChangeArrowheads="1"/>
          </p:cNvSpPr>
          <p:nvPr/>
        </p:nvSpPr>
        <p:spPr bwMode="auto">
          <a:xfrm>
            <a:off x="3178175" y="3497263"/>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000" b="1">
                <a:solidFill>
                  <a:srgbClr val="FFFFFF"/>
                </a:solidFill>
                <a:latin typeface="方正兰亭黑_GBK" pitchFamily="2" charset="-122"/>
                <a:ea typeface="方正兰亭黑_GBK" pitchFamily="2" charset="-122"/>
              </a:rPr>
              <a:t>Thank you for watching</a:t>
            </a:r>
            <a:endParaRPr lang="zh-CN" altLang="en-US" sz="2000" b="1">
              <a:solidFill>
                <a:srgbClr val="FFFFFF"/>
              </a:solidFill>
              <a:latin typeface="方正兰亭黑_GBK" pitchFamily="2" charset="-122"/>
              <a:ea typeface="方正兰亭黑_GBK" pitchFamily="2" charset="-122"/>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5"/>
          <p:cNvSpPr txBox="1">
            <a:spLocks noChangeArrowheads="1"/>
          </p:cNvSpPr>
          <p:nvPr/>
        </p:nvSpPr>
        <p:spPr bwMode="auto">
          <a:xfrm>
            <a:off x="3552825" y="539750"/>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FFFFFF"/>
                </a:solidFill>
                <a:latin typeface="方正兰亭黑_GBK" pitchFamily="2" charset="-122"/>
                <a:ea typeface="方正兰亭黑_GBK" pitchFamily="2" charset="-122"/>
              </a:rPr>
              <a:t>使用说明</a:t>
            </a:r>
          </a:p>
        </p:txBody>
      </p:sp>
      <p:grpSp>
        <p:nvGrpSpPr>
          <p:cNvPr id="37891" name="组合 10"/>
          <p:cNvGrpSpPr>
            <a:grpSpLocks/>
          </p:cNvGrpSpPr>
          <p:nvPr/>
        </p:nvGrpSpPr>
        <p:grpSpPr bwMode="auto">
          <a:xfrm>
            <a:off x="995363" y="1965325"/>
            <a:ext cx="1192212" cy="1192213"/>
            <a:chOff x="995066" y="1965831"/>
            <a:chExt cx="1191985" cy="1191985"/>
          </a:xfrm>
        </p:grpSpPr>
        <p:sp>
          <p:nvSpPr>
            <p:cNvPr id="2" name="椭圆 1"/>
            <p:cNvSpPr/>
            <p:nvPr/>
          </p:nvSpPr>
          <p:spPr>
            <a:xfrm>
              <a:off x="995066" y="1965831"/>
              <a:ext cx="1191985" cy="119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 name="Freeform 132"/>
            <p:cNvSpPr>
              <a:spLocks noEditPoints="1"/>
            </p:cNvSpPr>
            <p:nvPr/>
          </p:nvSpPr>
          <p:spPr bwMode="auto">
            <a:xfrm>
              <a:off x="1339487" y="2321363"/>
              <a:ext cx="503142" cy="501554"/>
            </a:xfrm>
            <a:custGeom>
              <a:avLst/>
              <a:gdLst>
                <a:gd name="T0" fmla="*/ 300833111 w 258"/>
                <a:gd name="T1" fmla="*/ 1262592286 h 260"/>
                <a:gd name="T2" fmla="*/ 1203336886 w 258"/>
                <a:gd name="T3" fmla="*/ 1184893384 h 260"/>
                <a:gd name="T4" fmla="*/ 1272379823 w 258"/>
                <a:gd name="T5" fmla="*/ 325359608 h 260"/>
                <a:gd name="T6" fmla="*/ 1272379823 w 258"/>
                <a:gd name="T7" fmla="*/ 1262592286 h 260"/>
                <a:gd name="T8" fmla="*/ 1203336886 w 258"/>
                <a:gd name="T9" fmla="*/ 252517576 h 260"/>
                <a:gd name="T10" fmla="*/ 1119497131 w 258"/>
                <a:gd name="T11" fmla="*/ 150540934 h 260"/>
                <a:gd name="T12" fmla="*/ 1035657376 w 258"/>
                <a:gd name="T13" fmla="*/ 252517576 h 260"/>
                <a:gd name="T14" fmla="*/ 961682166 w 258"/>
                <a:gd name="T15" fmla="*/ 72842032 h 260"/>
                <a:gd name="T16" fmla="*/ 877842411 w 258"/>
                <a:gd name="T17" fmla="*/ 252517576 h 260"/>
                <a:gd name="T18" fmla="*/ 798937149 w 258"/>
                <a:gd name="T19" fmla="*/ 150540934 h 260"/>
                <a:gd name="T20" fmla="*/ 715097394 w 258"/>
                <a:gd name="T21" fmla="*/ 252517576 h 260"/>
                <a:gd name="T22" fmla="*/ 641122184 w 258"/>
                <a:gd name="T23" fmla="*/ 150540934 h 260"/>
                <a:gd name="T24" fmla="*/ 557282429 w 258"/>
                <a:gd name="T25" fmla="*/ 252517576 h 260"/>
                <a:gd name="T26" fmla="*/ 478374947 w 258"/>
                <a:gd name="T27" fmla="*/ 150540934 h 260"/>
                <a:gd name="T28" fmla="*/ 404399737 w 258"/>
                <a:gd name="T29" fmla="*/ 252517576 h 260"/>
                <a:gd name="T30" fmla="*/ 300833111 w 258"/>
                <a:gd name="T31" fmla="*/ 0 h 260"/>
                <a:gd name="T32" fmla="*/ 1272379823 w 258"/>
                <a:gd name="T33" fmla="*/ 150540934 h 260"/>
                <a:gd name="T34" fmla="*/ 1203336886 w 258"/>
                <a:gd name="T35" fmla="*/ 252517576 h 260"/>
                <a:gd name="T36" fmla="*/ 0 w 258"/>
                <a:gd name="T37" fmla="*/ 1262592286 h 260"/>
                <a:gd name="T38" fmla="*/ 246584772 w 258"/>
                <a:gd name="T39" fmla="*/ 325359608 h 260"/>
                <a:gd name="T40" fmla="*/ 152882692 w 258"/>
                <a:gd name="T41" fmla="*/ 398201640 h 260"/>
                <a:gd name="T42" fmla="*/ 246584772 w 258"/>
                <a:gd name="T43" fmla="*/ 471043672 h 260"/>
                <a:gd name="T44" fmla="*/ 152882692 w 258"/>
                <a:gd name="T45" fmla="*/ 553597241 h 260"/>
                <a:gd name="T46" fmla="*/ 246584772 w 258"/>
                <a:gd name="T47" fmla="*/ 631296143 h 260"/>
                <a:gd name="T48" fmla="*/ 152882692 w 258"/>
                <a:gd name="T49" fmla="*/ 713849711 h 260"/>
                <a:gd name="T50" fmla="*/ 246584772 w 258"/>
                <a:gd name="T51" fmla="*/ 786691744 h 260"/>
                <a:gd name="T52" fmla="*/ 73975210 w 258"/>
                <a:gd name="T53" fmla="*/ 869245312 h 260"/>
                <a:gd name="T54" fmla="*/ 246584772 w 258"/>
                <a:gd name="T55" fmla="*/ 946944214 h 260"/>
                <a:gd name="T56" fmla="*/ 152882692 w 258"/>
                <a:gd name="T57" fmla="*/ 1029497783 h 260"/>
                <a:gd name="T58" fmla="*/ 246584772 w 258"/>
                <a:gd name="T59" fmla="*/ 1102339815 h 260"/>
                <a:gd name="T60" fmla="*/ 152882692 w 258"/>
                <a:gd name="T61" fmla="*/ 1184893384 h 260"/>
                <a:gd name="T62" fmla="*/ 0 w 258"/>
                <a:gd name="T63" fmla="*/ 0 h 260"/>
                <a:gd name="T64" fmla="*/ 246584772 w 258"/>
                <a:gd name="T65" fmla="*/ 252517576 h 260"/>
                <a:gd name="T66" fmla="*/ 0 w 258"/>
                <a:gd name="T67" fmla="*/ 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rgbClr val="32AC71"/>
            </a:solidFill>
            <a:ln>
              <a:noFill/>
            </a:ln>
            <a:extLst/>
          </p:spPr>
          <p:txBody>
            <a:bodyPr/>
            <a:lstStyle/>
            <a:p>
              <a:pPr defTabSz="914400" eaLnBrk="1" fontAlgn="auto" hangingPunct="1">
                <a:spcBef>
                  <a:spcPts val="0"/>
                </a:spcBef>
                <a:spcAft>
                  <a:spcPts val="0"/>
                </a:spcAft>
                <a:defRPr/>
              </a:pPr>
              <a:endParaRPr lang="zh-CN" altLang="en-US" sz="1800" kern="0">
                <a:solidFill>
                  <a:srgbClr val="32AC71"/>
                </a:solidFill>
                <a:latin typeface="+mn-lt"/>
                <a:ea typeface="+mn-ea"/>
              </a:endParaRPr>
            </a:p>
          </p:txBody>
        </p:sp>
      </p:grpSp>
      <p:grpSp>
        <p:nvGrpSpPr>
          <p:cNvPr id="37892" name="组合 11"/>
          <p:cNvGrpSpPr>
            <a:grpSpLocks/>
          </p:cNvGrpSpPr>
          <p:nvPr/>
        </p:nvGrpSpPr>
        <p:grpSpPr bwMode="auto">
          <a:xfrm>
            <a:off x="3124200" y="1965325"/>
            <a:ext cx="1192213" cy="1192213"/>
            <a:chOff x="3124231" y="1965830"/>
            <a:chExt cx="1191985" cy="1191985"/>
          </a:xfrm>
        </p:grpSpPr>
        <p:sp>
          <p:nvSpPr>
            <p:cNvPr id="3" name="椭圆 2"/>
            <p:cNvSpPr/>
            <p:nvPr/>
          </p:nvSpPr>
          <p:spPr>
            <a:xfrm>
              <a:off x="3124231" y="1965830"/>
              <a:ext cx="1191985" cy="119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8" name="Freeform 134"/>
            <p:cNvSpPr>
              <a:spLocks noEditPoints="1"/>
            </p:cNvSpPr>
            <p:nvPr/>
          </p:nvSpPr>
          <p:spPr bwMode="auto">
            <a:xfrm>
              <a:off x="3467065" y="2318188"/>
              <a:ext cx="506316" cy="506316"/>
            </a:xfrm>
            <a:custGeom>
              <a:avLst/>
              <a:gdLst>
                <a:gd name="T0" fmla="*/ 925225143 w 260"/>
                <a:gd name="T1" fmla="*/ 210722638 h 261"/>
                <a:gd name="T2" fmla="*/ 822842962 w 260"/>
                <a:gd name="T3" fmla="*/ 15051063 h 261"/>
                <a:gd name="T4" fmla="*/ 853177702 w 260"/>
                <a:gd name="T5" fmla="*/ 0 h 261"/>
                <a:gd name="T6" fmla="*/ 883512441 w 260"/>
                <a:gd name="T7" fmla="*/ 11287812 h 261"/>
                <a:gd name="T8" fmla="*/ 985894622 w 260"/>
                <a:gd name="T9" fmla="*/ 116649131 h 261"/>
                <a:gd name="T10" fmla="*/ 985894622 w 260"/>
                <a:gd name="T11" fmla="*/ 154279698 h 261"/>
                <a:gd name="T12" fmla="*/ 564993779 w 260"/>
                <a:gd name="T13" fmla="*/ 568198473 h 261"/>
                <a:gd name="T14" fmla="*/ 754588824 w 260"/>
                <a:gd name="T15" fmla="*/ 82783755 h 261"/>
                <a:gd name="T16" fmla="*/ 564993779 w 260"/>
                <a:gd name="T17" fmla="*/ 568198473 h 261"/>
                <a:gd name="T18" fmla="*/ 329894677 w 260"/>
                <a:gd name="T19" fmla="*/ 647218978 h 261"/>
                <a:gd name="T20" fmla="*/ 546033106 w 260"/>
                <a:gd name="T21" fmla="*/ 587012787 h 261"/>
                <a:gd name="T22" fmla="*/ 193386400 w 260"/>
                <a:gd name="T23" fmla="*/ 124175633 h 261"/>
                <a:gd name="T24" fmla="*/ 155468949 w 260"/>
                <a:gd name="T25" fmla="*/ 127938883 h 261"/>
                <a:gd name="T26" fmla="*/ 121340907 w 260"/>
                <a:gd name="T27" fmla="*/ 146753197 h 261"/>
                <a:gd name="T28" fmla="*/ 102382181 w 260"/>
                <a:gd name="T29" fmla="*/ 176857262 h 261"/>
                <a:gd name="T30" fmla="*/ 98588878 w 260"/>
                <a:gd name="T31" fmla="*/ 214485889 h 261"/>
                <a:gd name="T32" fmla="*/ 98588878 w 260"/>
                <a:gd name="T33" fmla="*/ 809023237 h 261"/>
                <a:gd name="T34" fmla="*/ 113756248 w 260"/>
                <a:gd name="T35" fmla="*/ 842890553 h 261"/>
                <a:gd name="T36" fmla="*/ 136508276 w 260"/>
                <a:gd name="T37" fmla="*/ 865468117 h 261"/>
                <a:gd name="T38" fmla="*/ 170636319 w 260"/>
                <a:gd name="T39" fmla="*/ 880519180 h 261"/>
                <a:gd name="T40" fmla="*/ 769756194 w 260"/>
                <a:gd name="T41" fmla="*/ 884282431 h 261"/>
                <a:gd name="T42" fmla="*/ 807675592 w 260"/>
                <a:gd name="T43" fmla="*/ 876755929 h 261"/>
                <a:gd name="T44" fmla="*/ 838010332 w 260"/>
                <a:gd name="T45" fmla="*/ 857941616 h 261"/>
                <a:gd name="T46" fmla="*/ 856969057 w 260"/>
                <a:gd name="T47" fmla="*/ 827837550 h 261"/>
                <a:gd name="T48" fmla="*/ 868345072 w 260"/>
                <a:gd name="T49" fmla="*/ 786445673 h 261"/>
                <a:gd name="T50" fmla="*/ 966935897 w 260"/>
                <a:gd name="T51" fmla="*/ 319847208 h 261"/>
                <a:gd name="T52" fmla="*/ 959351238 w 260"/>
                <a:gd name="T53" fmla="*/ 857941616 h 261"/>
                <a:gd name="T54" fmla="*/ 936599210 w 260"/>
                <a:gd name="T55" fmla="*/ 914384556 h 261"/>
                <a:gd name="T56" fmla="*/ 891097100 w 260"/>
                <a:gd name="T57" fmla="*/ 955776434 h 261"/>
                <a:gd name="T58" fmla="*/ 834218976 w 260"/>
                <a:gd name="T59" fmla="*/ 978353998 h 261"/>
                <a:gd name="T60" fmla="*/ 155468949 w 260"/>
                <a:gd name="T61" fmla="*/ 982117248 h 261"/>
                <a:gd name="T62" fmla="*/ 94797522 w 260"/>
                <a:gd name="T63" fmla="*/ 970829436 h 261"/>
                <a:gd name="T64" fmla="*/ 45502110 w 260"/>
                <a:gd name="T65" fmla="*/ 933198870 h 261"/>
                <a:gd name="T66" fmla="*/ 7584659 w 260"/>
                <a:gd name="T67" fmla="*/ 884282431 h 261"/>
                <a:gd name="T68" fmla="*/ 0 w 260"/>
                <a:gd name="T69" fmla="*/ 824076240 h 261"/>
                <a:gd name="T70" fmla="*/ 0 w 260"/>
                <a:gd name="T71" fmla="*/ 158041009 h 261"/>
                <a:gd name="T72" fmla="*/ 22752029 w 260"/>
                <a:gd name="T73" fmla="*/ 97834818 h 261"/>
                <a:gd name="T74" fmla="*/ 68254138 w 260"/>
                <a:gd name="T75" fmla="*/ 56442940 h 261"/>
                <a:gd name="T76" fmla="*/ 128925565 w 260"/>
                <a:gd name="T77" fmla="*/ 26340815 h 261"/>
                <a:gd name="T78" fmla="*/ 671167315 w 260"/>
                <a:gd name="T79" fmla="*/ 26340815 h 261"/>
                <a:gd name="T80" fmla="*/ 193386400 w 260"/>
                <a:gd name="T81" fmla="*/ 124175633 h 2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rgbClr val="32AC71"/>
            </a:solidFill>
            <a:ln>
              <a:noFill/>
            </a:ln>
            <a:extLst/>
          </p:spPr>
          <p:txBody>
            <a:bodyPr/>
            <a:lstStyle/>
            <a:p>
              <a:pPr defTabSz="914400" eaLnBrk="1" fontAlgn="auto" hangingPunct="1">
                <a:spcBef>
                  <a:spcPts val="0"/>
                </a:spcBef>
                <a:spcAft>
                  <a:spcPts val="0"/>
                </a:spcAft>
                <a:defRPr/>
              </a:pPr>
              <a:endParaRPr lang="zh-CN" altLang="en-US" sz="1800" kern="0">
                <a:solidFill>
                  <a:srgbClr val="32AC71"/>
                </a:solidFill>
                <a:latin typeface="+mn-lt"/>
                <a:ea typeface="+mn-ea"/>
              </a:endParaRPr>
            </a:p>
          </p:txBody>
        </p:sp>
      </p:grpSp>
      <p:grpSp>
        <p:nvGrpSpPr>
          <p:cNvPr id="37893" name="组合 12"/>
          <p:cNvGrpSpPr>
            <a:grpSpLocks/>
          </p:cNvGrpSpPr>
          <p:nvPr/>
        </p:nvGrpSpPr>
        <p:grpSpPr bwMode="auto">
          <a:xfrm>
            <a:off x="5253038" y="1965325"/>
            <a:ext cx="1192212" cy="1192213"/>
            <a:chOff x="5253396" y="1965829"/>
            <a:chExt cx="1191985" cy="1191985"/>
          </a:xfrm>
        </p:grpSpPr>
        <p:sp>
          <p:nvSpPr>
            <p:cNvPr id="4" name="椭圆 3"/>
            <p:cNvSpPr/>
            <p:nvPr/>
          </p:nvSpPr>
          <p:spPr>
            <a:xfrm>
              <a:off x="5253396" y="1965829"/>
              <a:ext cx="1191985" cy="119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 name="Freeform 133"/>
            <p:cNvSpPr>
              <a:spLocks/>
            </p:cNvSpPr>
            <p:nvPr/>
          </p:nvSpPr>
          <p:spPr bwMode="auto">
            <a:xfrm>
              <a:off x="5650195" y="2362628"/>
              <a:ext cx="398386" cy="436480"/>
            </a:xfrm>
            <a:custGeom>
              <a:avLst/>
              <a:gdLst>
                <a:gd name="T0" fmla="*/ 0 w 234"/>
                <a:gd name="T1" fmla="*/ 0 h 256"/>
                <a:gd name="T2" fmla="*/ 0 w 234"/>
                <a:gd name="T3" fmla="*/ 229634222 h 256"/>
                <a:gd name="T4" fmla="*/ 28982196 w 234"/>
                <a:gd name="T5" fmla="*/ 229634222 h 256"/>
                <a:gd name="T6" fmla="*/ 37678217 w 234"/>
                <a:gd name="T7" fmla="*/ 191846334 h 256"/>
                <a:gd name="T8" fmla="*/ 49270074 w 234"/>
                <a:gd name="T9" fmla="*/ 162779121 h 256"/>
                <a:gd name="T10" fmla="*/ 66660413 w 234"/>
                <a:gd name="T11" fmla="*/ 136617095 h 256"/>
                <a:gd name="T12" fmla="*/ 86948290 w 234"/>
                <a:gd name="T13" fmla="*/ 110456774 h 256"/>
                <a:gd name="T14" fmla="*/ 110133707 w 234"/>
                <a:gd name="T15" fmla="*/ 98829206 h 256"/>
                <a:gd name="T16" fmla="*/ 139117605 w 234"/>
                <a:gd name="T17" fmla="*/ 87203344 h 256"/>
                <a:gd name="T18" fmla="*/ 173896581 w 234"/>
                <a:gd name="T19" fmla="*/ 81389560 h 256"/>
                <a:gd name="T20" fmla="*/ 211574797 w 234"/>
                <a:gd name="T21" fmla="*/ 78482669 h 256"/>
                <a:gd name="T22" fmla="*/ 252150553 w 234"/>
                <a:gd name="T23" fmla="*/ 78482669 h 256"/>
                <a:gd name="T24" fmla="*/ 252150553 w 234"/>
                <a:gd name="T25" fmla="*/ 595885540 h 256"/>
                <a:gd name="T26" fmla="*/ 252150553 w 234"/>
                <a:gd name="T27" fmla="*/ 642394103 h 256"/>
                <a:gd name="T28" fmla="*/ 249251312 w 234"/>
                <a:gd name="T29" fmla="*/ 665647533 h 256"/>
                <a:gd name="T30" fmla="*/ 240556993 w 234"/>
                <a:gd name="T31" fmla="*/ 680181992 h 256"/>
                <a:gd name="T32" fmla="*/ 240556993 w 234"/>
                <a:gd name="T33" fmla="*/ 685995775 h 256"/>
                <a:gd name="T34" fmla="*/ 234760214 w 234"/>
                <a:gd name="T35" fmla="*/ 691807854 h 256"/>
                <a:gd name="T36" fmla="*/ 223166654 w 234"/>
                <a:gd name="T37" fmla="*/ 694714746 h 256"/>
                <a:gd name="T38" fmla="*/ 202878777 w 234"/>
                <a:gd name="T39" fmla="*/ 697621638 h 256"/>
                <a:gd name="T40" fmla="*/ 168099801 w 234"/>
                <a:gd name="T41" fmla="*/ 703435421 h 256"/>
                <a:gd name="T42" fmla="*/ 147811923 w 234"/>
                <a:gd name="T43" fmla="*/ 703435421 h 256"/>
                <a:gd name="T44" fmla="*/ 147811923 w 234"/>
                <a:gd name="T45" fmla="*/ 744130202 h 256"/>
                <a:gd name="T46" fmla="*/ 524587281 w 234"/>
                <a:gd name="T47" fmla="*/ 744130202 h 256"/>
                <a:gd name="T48" fmla="*/ 524587281 w 234"/>
                <a:gd name="T49" fmla="*/ 703435421 h 256"/>
                <a:gd name="T50" fmla="*/ 486910766 w 234"/>
                <a:gd name="T51" fmla="*/ 703435421 h 256"/>
                <a:gd name="T52" fmla="*/ 455029329 w 234"/>
                <a:gd name="T53" fmla="*/ 697621638 h 256"/>
                <a:gd name="T54" fmla="*/ 437638990 w 234"/>
                <a:gd name="T55" fmla="*/ 691807854 h 256"/>
                <a:gd name="T56" fmla="*/ 423147892 w 234"/>
                <a:gd name="T57" fmla="*/ 680181992 h 256"/>
                <a:gd name="T58" fmla="*/ 411554333 w 234"/>
                <a:gd name="T59" fmla="*/ 665647533 h 256"/>
                <a:gd name="T60" fmla="*/ 405757553 w 234"/>
                <a:gd name="T61" fmla="*/ 642394103 h 256"/>
                <a:gd name="T62" fmla="*/ 405757553 w 234"/>
                <a:gd name="T63" fmla="*/ 595885540 h 256"/>
                <a:gd name="T64" fmla="*/ 405757553 w 234"/>
                <a:gd name="T65" fmla="*/ 78482669 h 256"/>
                <a:gd name="T66" fmla="*/ 460826109 w 234"/>
                <a:gd name="T67" fmla="*/ 78482669 h 256"/>
                <a:gd name="T68" fmla="*/ 512993721 w 234"/>
                <a:gd name="T69" fmla="*/ 81389560 h 256"/>
                <a:gd name="T70" fmla="*/ 530384060 w 234"/>
                <a:gd name="T71" fmla="*/ 81389560 h 256"/>
                <a:gd name="T72" fmla="*/ 544875158 w 234"/>
                <a:gd name="T73" fmla="*/ 90110236 h 256"/>
                <a:gd name="T74" fmla="*/ 565163036 w 234"/>
                <a:gd name="T75" fmla="*/ 98829206 h 256"/>
                <a:gd name="T76" fmla="*/ 579654134 w 234"/>
                <a:gd name="T77" fmla="*/ 110456774 h 256"/>
                <a:gd name="T78" fmla="*/ 591247693 w 234"/>
                <a:gd name="T79" fmla="*/ 119177449 h 256"/>
                <a:gd name="T80" fmla="*/ 602841253 w 234"/>
                <a:gd name="T81" fmla="*/ 136617095 h 256"/>
                <a:gd name="T82" fmla="*/ 614434812 w 234"/>
                <a:gd name="T83" fmla="*/ 154058446 h 256"/>
                <a:gd name="T84" fmla="*/ 626026669 w 234"/>
                <a:gd name="T85" fmla="*/ 174404983 h 256"/>
                <a:gd name="T86" fmla="*/ 640517767 w 234"/>
                <a:gd name="T87" fmla="*/ 229634222 h 256"/>
                <a:gd name="T88" fmla="*/ 678195984 w 234"/>
                <a:gd name="T89" fmla="*/ 229634222 h 256"/>
                <a:gd name="T90" fmla="*/ 678195984 w 234"/>
                <a:gd name="T91" fmla="*/ 0 h 256"/>
                <a:gd name="T92" fmla="*/ 0 w 234"/>
                <a:gd name="T93" fmla="*/ 0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rgbClr val="32AC71"/>
            </a:solidFill>
            <a:ln>
              <a:noFill/>
            </a:ln>
            <a:extLst/>
          </p:spPr>
          <p:txBody>
            <a:bodyPr/>
            <a:lstStyle/>
            <a:p>
              <a:pPr defTabSz="914400" eaLnBrk="1" fontAlgn="auto" hangingPunct="1">
                <a:spcBef>
                  <a:spcPts val="0"/>
                </a:spcBef>
                <a:spcAft>
                  <a:spcPts val="0"/>
                </a:spcAft>
                <a:defRPr/>
              </a:pPr>
              <a:endParaRPr lang="zh-CN" altLang="en-US" sz="1800" kern="0">
                <a:solidFill>
                  <a:srgbClr val="32AC71"/>
                </a:solidFill>
                <a:latin typeface="+mn-lt"/>
                <a:ea typeface="+mn-ea"/>
              </a:endParaRPr>
            </a:p>
          </p:txBody>
        </p:sp>
      </p:grpSp>
      <p:grpSp>
        <p:nvGrpSpPr>
          <p:cNvPr id="37894" name="组合 13"/>
          <p:cNvGrpSpPr>
            <a:grpSpLocks/>
          </p:cNvGrpSpPr>
          <p:nvPr/>
        </p:nvGrpSpPr>
        <p:grpSpPr bwMode="auto">
          <a:xfrm>
            <a:off x="7380288" y="1984375"/>
            <a:ext cx="1192212" cy="1192213"/>
            <a:chOff x="7381018" y="1985024"/>
            <a:chExt cx="1191985" cy="1191985"/>
          </a:xfrm>
        </p:grpSpPr>
        <p:sp>
          <p:nvSpPr>
            <p:cNvPr id="5" name="椭圆 4"/>
            <p:cNvSpPr/>
            <p:nvPr/>
          </p:nvSpPr>
          <p:spPr>
            <a:xfrm>
              <a:off x="7381018" y="1985024"/>
              <a:ext cx="1191985" cy="1191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Freeform 241"/>
            <p:cNvSpPr>
              <a:spLocks noEditPoints="1"/>
            </p:cNvSpPr>
            <p:nvPr/>
          </p:nvSpPr>
          <p:spPr bwMode="auto">
            <a:xfrm>
              <a:off x="7695283" y="2345318"/>
              <a:ext cx="563455" cy="433304"/>
            </a:xfrm>
            <a:custGeom>
              <a:avLst/>
              <a:gdLst>
                <a:gd name="T0" fmla="*/ 1103504042 w 251"/>
                <a:gd name="T1" fmla="*/ 117131649 h 192"/>
                <a:gd name="T2" fmla="*/ 1093425190 w 251"/>
                <a:gd name="T3" fmla="*/ 40742424 h 192"/>
                <a:gd name="T4" fmla="*/ 1037998242 w 251"/>
                <a:gd name="T5" fmla="*/ 0 h 192"/>
                <a:gd name="T6" fmla="*/ 917065492 w 251"/>
                <a:gd name="T7" fmla="*/ 20371212 h 192"/>
                <a:gd name="T8" fmla="*/ 901949460 w 251"/>
                <a:gd name="T9" fmla="*/ 106947171 h 192"/>
                <a:gd name="T10" fmla="*/ 831406478 w 251"/>
                <a:gd name="T11" fmla="*/ 132409494 h 192"/>
                <a:gd name="T12" fmla="*/ 372872610 w 251"/>
                <a:gd name="T13" fmla="*/ 117131649 h 192"/>
                <a:gd name="T14" fmla="*/ 352717152 w 251"/>
                <a:gd name="T15" fmla="*/ 30555690 h 192"/>
                <a:gd name="T16" fmla="*/ 216670615 w 251"/>
                <a:gd name="T17" fmla="*/ 0 h 192"/>
                <a:gd name="T18" fmla="*/ 166280847 w 251"/>
                <a:gd name="T19" fmla="*/ 40742424 h 192"/>
                <a:gd name="T20" fmla="*/ 161241421 w 251"/>
                <a:gd name="T21" fmla="*/ 117131649 h 192"/>
                <a:gd name="T22" fmla="*/ 85659014 w 251"/>
                <a:gd name="T23" fmla="*/ 132409494 h 192"/>
                <a:gd name="T24" fmla="*/ 5039426 w 251"/>
                <a:gd name="T25" fmla="*/ 193523130 h 192"/>
                <a:gd name="T26" fmla="*/ 10076607 w 251"/>
                <a:gd name="T27" fmla="*/ 931962079 h 192"/>
                <a:gd name="T28" fmla="*/ 90698440 w 251"/>
                <a:gd name="T29" fmla="*/ 977795614 h 192"/>
                <a:gd name="T30" fmla="*/ 1229473972 w 251"/>
                <a:gd name="T31" fmla="*/ 952333291 h 192"/>
                <a:gd name="T32" fmla="*/ 1264745463 w 251"/>
                <a:gd name="T33" fmla="*/ 224078820 h 192"/>
                <a:gd name="T34" fmla="*/ 1214357940 w 251"/>
                <a:gd name="T35" fmla="*/ 147687338 h 192"/>
                <a:gd name="T36" fmla="*/ 952339228 w 251"/>
                <a:gd name="T37" fmla="*/ 91669326 h 192"/>
                <a:gd name="T38" fmla="*/ 992647899 w 251"/>
                <a:gd name="T39" fmla="*/ 45833535 h 192"/>
                <a:gd name="T40" fmla="*/ 1037998242 w 251"/>
                <a:gd name="T41" fmla="*/ 71298114 h 192"/>
                <a:gd name="T42" fmla="*/ 1032958816 w 251"/>
                <a:gd name="T43" fmla="*/ 218985452 h 192"/>
                <a:gd name="T44" fmla="*/ 967455260 w 251"/>
                <a:gd name="T45" fmla="*/ 218985452 h 192"/>
                <a:gd name="T46" fmla="*/ 927144344 w 251"/>
                <a:gd name="T47" fmla="*/ 611122823 h 192"/>
                <a:gd name="T48" fmla="*/ 680241664 w 251"/>
                <a:gd name="T49" fmla="*/ 580567133 h 192"/>
                <a:gd name="T50" fmla="*/ 927144344 w 251"/>
                <a:gd name="T51" fmla="*/ 555102554 h 192"/>
                <a:gd name="T52" fmla="*/ 947299802 w 251"/>
                <a:gd name="T53" fmla="*/ 600936088 h 192"/>
                <a:gd name="T54" fmla="*/ 952339228 w 251"/>
                <a:gd name="T55" fmla="*/ 687512047 h 192"/>
                <a:gd name="T56" fmla="*/ 705436548 w 251"/>
                <a:gd name="T57" fmla="*/ 712976626 h 192"/>
                <a:gd name="T58" fmla="*/ 685281090 w 251"/>
                <a:gd name="T59" fmla="*/ 667140835 h 192"/>
                <a:gd name="T60" fmla="*/ 952339228 w 251"/>
                <a:gd name="T61" fmla="*/ 687512047 h 192"/>
                <a:gd name="T62" fmla="*/ 393028068 w 251"/>
                <a:gd name="T63" fmla="*/ 427786427 h 192"/>
                <a:gd name="T64" fmla="*/ 438378410 w 251"/>
                <a:gd name="T65" fmla="*/ 575473766 h 192"/>
                <a:gd name="T66" fmla="*/ 352717152 w 251"/>
                <a:gd name="T67" fmla="*/ 641678512 h 192"/>
                <a:gd name="T68" fmla="*/ 267058138 w 251"/>
                <a:gd name="T69" fmla="*/ 575473766 h 192"/>
                <a:gd name="T70" fmla="*/ 317445661 w 251"/>
                <a:gd name="T71" fmla="*/ 427786427 h 192"/>
                <a:gd name="T72" fmla="*/ 221707796 w 251"/>
                <a:gd name="T73" fmla="*/ 91669326 h 192"/>
                <a:gd name="T74" fmla="*/ 262018712 w 251"/>
                <a:gd name="T75" fmla="*/ 45833535 h 192"/>
                <a:gd name="T76" fmla="*/ 307369054 w 251"/>
                <a:gd name="T77" fmla="*/ 71298114 h 192"/>
                <a:gd name="T78" fmla="*/ 292253022 w 251"/>
                <a:gd name="T79" fmla="*/ 218985452 h 192"/>
                <a:gd name="T80" fmla="*/ 226747221 w 251"/>
                <a:gd name="T81" fmla="*/ 218985452 h 192"/>
                <a:gd name="T82" fmla="*/ 513960817 w 251"/>
                <a:gd name="T83" fmla="*/ 814830430 h 192"/>
                <a:gd name="T84" fmla="*/ 166280847 w 251"/>
                <a:gd name="T85" fmla="*/ 774088006 h 192"/>
                <a:gd name="T86" fmla="*/ 241863254 w 251"/>
                <a:gd name="T87" fmla="*/ 667140835 h 192"/>
                <a:gd name="T88" fmla="*/ 297290203 w 251"/>
                <a:gd name="T89" fmla="*/ 692605414 h 192"/>
                <a:gd name="T90" fmla="*/ 393028068 w 251"/>
                <a:gd name="T91" fmla="*/ 702789892 h 192"/>
                <a:gd name="T92" fmla="*/ 463571049 w 251"/>
                <a:gd name="T93" fmla="*/ 667140835 h 192"/>
                <a:gd name="T94" fmla="*/ 529076850 w 251"/>
                <a:gd name="T95" fmla="*/ 748625683 h 192"/>
                <a:gd name="T96" fmla="*/ 513960817 w 251"/>
                <a:gd name="T97" fmla="*/ 814830430 h 192"/>
                <a:gd name="T98" fmla="*/ 680241664 w 251"/>
                <a:gd name="T99" fmla="*/ 809737063 h 192"/>
                <a:gd name="T100" fmla="*/ 700397122 w 251"/>
                <a:gd name="T101" fmla="*/ 768994639 h 192"/>
                <a:gd name="T102" fmla="*/ 952339228 w 251"/>
                <a:gd name="T103" fmla="*/ 789365851 h 192"/>
                <a:gd name="T104" fmla="*/ 1048074848 w 251"/>
                <a:gd name="T105" fmla="*/ 504175652 h 192"/>
                <a:gd name="T106" fmla="*/ 680241664 w 251"/>
                <a:gd name="T107" fmla="*/ 478713329 h 192"/>
                <a:gd name="T108" fmla="*/ 705436548 w 251"/>
                <a:gd name="T109" fmla="*/ 422693060 h 192"/>
                <a:gd name="T110" fmla="*/ 1078309158 w 251"/>
                <a:gd name="T111" fmla="*/ 427786427 h 192"/>
                <a:gd name="T112" fmla="*/ 1078309158 w 251"/>
                <a:gd name="T113" fmla="*/ 48889780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rgbClr val="32AC71"/>
            </a:solidFill>
            <a:ln>
              <a:noFill/>
            </a:ln>
            <a:extLst/>
          </p:spPr>
          <p:txBody>
            <a:bodyPr/>
            <a:lstStyle/>
            <a:p>
              <a:pPr defTabSz="914400" eaLnBrk="1" fontAlgn="auto" hangingPunct="1">
                <a:spcBef>
                  <a:spcPts val="0"/>
                </a:spcBef>
                <a:spcAft>
                  <a:spcPts val="0"/>
                </a:spcAft>
                <a:defRPr/>
              </a:pPr>
              <a:endParaRPr lang="zh-CN" altLang="en-US" sz="1800" kern="0">
                <a:solidFill>
                  <a:srgbClr val="32AC71"/>
                </a:solidFill>
                <a:latin typeface="+mn-lt"/>
                <a:ea typeface="+mn-ea"/>
              </a:endParaRPr>
            </a:p>
          </p:txBody>
        </p:sp>
      </p:grpSp>
      <p:sp>
        <p:nvSpPr>
          <p:cNvPr id="37895" name="文本框 8"/>
          <p:cNvSpPr txBox="1">
            <a:spLocks noChangeArrowheads="1"/>
          </p:cNvSpPr>
          <p:nvPr/>
        </p:nvSpPr>
        <p:spPr bwMode="auto">
          <a:xfrm>
            <a:off x="965200" y="3398838"/>
            <a:ext cx="12080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方正兰亭超细黑简体" pitchFamily="2" charset="-122"/>
                <a:ea typeface="方正兰亭超细黑简体" pitchFamily="2" charset="-122"/>
              </a:rPr>
              <a:t>设计尺寸：</a:t>
            </a:r>
            <a:r>
              <a:rPr lang="en-US" altLang="zh-CN" sz="1100" b="1">
                <a:solidFill>
                  <a:schemeClr val="bg1"/>
                </a:solidFill>
                <a:latin typeface="方正兰亭超细黑简体" pitchFamily="2" charset="-122"/>
                <a:ea typeface="方正兰亭超细黑简体" pitchFamily="2" charset="-122"/>
              </a:rPr>
              <a:t>16:9</a:t>
            </a:r>
            <a:endParaRPr lang="zh-CN" altLang="en-US" sz="1100" b="1">
              <a:solidFill>
                <a:schemeClr val="bg1"/>
              </a:solidFill>
              <a:latin typeface="方正兰亭超细黑简体" pitchFamily="2" charset="-122"/>
              <a:ea typeface="方正兰亭超细黑简体" pitchFamily="2" charset="-122"/>
            </a:endParaRPr>
          </a:p>
        </p:txBody>
      </p:sp>
      <p:sp>
        <p:nvSpPr>
          <p:cNvPr id="37896" name="文本框 13"/>
          <p:cNvSpPr txBox="1">
            <a:spLocks noChangeArrowheads="1"/>
          </p:cNvSpPr>
          <p:nvPr/>
        </p:nvSpPr>
        <p:spPr bwMode="auto">
          <a:xfrm>
            <a:off x="3398838" y="3398838"/>
            <a:ext cx="7493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方正兰亭超细黑简体" pitchFamily="2" charset="-122"/>
                <a:ea typeface="方正兰亭超细黑简体" pitchFamily="2" charset="-122"/>
              </a:rPr>
              <a:t>易于编辑</a:t>
            </a:r>
          </a:p>
        </p:txBody>
      </p:sp>
      <p:sp>
        <p:nvSpPr>
          <p:cNvPr id="37897" name="文本框 17"/>
          <p:cNvSpPr txBox="1">
            <a:spLocks noChangeArrowheads="1"/>
          </p:cNvSpPr>
          <p:nvPr/>
        </p:nvSpPr>
        <p:spPr bwMode="auto">
          <a:xfrm>
            <a:off x="4949825" y="3398838"/>
            <a:ext cx="18827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方正兰亭超细黑简体" pitchFamily="2" charset="-122"/>
                <a:ea typeface="方正兰亭超细黑简体" pitchFamily="2" charset="-122"/>
              </a:rPr>
              <a:t>统一为：方正兰亭黑</a:t>
            </a:r>
            <a:r>
              <a:rPr lang="en-US" altLang="zh-CN" sz="1100" b="1">
                <a:solidFill>
                  <a:schemeClr val="bg1"/>
                </a:solidFill>
                <a:latin typeface="方正兰亭超细黑简体" pitchFamily="2" charset="-122"/>
                <a:ea typeface="方正兰亭超细黑简体" pitchFamily="2" charset="-122"/>
              </a:rPr>
              <a:t>_GBK</a:t>
            </a:r>
            <a:endParaRPr lang="zh-CN" altLang="en-US" sz="1100" b="1">
              <a:solidFill>
                <a:schemeClr val="bg1"/>
              </a:solidFill>
              <a:latin typeface="方正兰亭超细黑简体" pitchFamily="2" charset="-122"/>
              <a:ea typeface="方正兰亭超细黑简体" pitchFamily="2" charset="-122"/>
            </a:endParaRPr>
          </a:p>
        </p:txBody>
      </p:sp>
      <p:sp>
        <p:nvSpPr>
          <p:cNvPr id="37898" name="文本框 17"/>
          <p:cNvSpPr txBox="1">
            <a:spLocks noChangeArrowheads="1"/>
          </p:cNvSpPr>
          <p:nvPr/>
        </p:nvSpPr>
        <p:spPr bwMode="auto">
          <a:xfrm>
            <a:off x="7461250" y="3398838"/>
            <a:ext cx="10318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chemeClr val="bg1"/>
                </a:solidFill>
                <a:latin typeface="方正兰亭超细黑简体" pitchFamily="2" charset="-122"/>
                <a:ea typeface="方正兰亭超细黑简体" pitchFamily="2" charset="-122"/>
              </a:rPr>
              <a:t>熊猫达人作品</a:t>
            </a:r>
          </a:p>
        </p:txBody>
      </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直角三角形 3"/>
          <p:cNvSpPr/>
          <p:nvPr/>
        </p:nvSpPr>
        <p:spPr>
          <a:xfrm rot="5400000">
            <a:off x="-250032" y="250032"/>
            <a:ext cx="3700463"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 name="直角三角形 5"/>
          <p:cNvSpPr/>
          <p:nvPr/>
        </p:nvSpPr>
        <p:spPr>
          <a:xfrm rot="5400000" flipH="1" flipV="1">
            <a:off x="5693569" y="1693069"/>
            <a:ext cx="3700462"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18436" name="图片 7"/>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7839075" y="4275138"/>
            <a:ext cx="9255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p:cNvPicPr>
          <p:nvPr/>
        </p:nvPicPr>
        <p:blipFill>
          <a:blip r:embed="rId3">
            <a:extLst>
              <a:ext uri="{28A0092B-C50C-407E-A947-70E740481C1C}">
                <a14:useLocalDpi xmlns:a14="http://schemas.microsoft.com/office/drawing/2010/main" val="0"/>
              </a:ext>
            </a:extLst>
          </a:blip>
          <a:srcRect l="7066" t="38942" r="14674" b="25291"/>
          <a:stretch>
            <a:fillRect/>
          </a:stretch>
        </p:blipFill>
        <p:spPr bwMode="auto">
          <a:xfrm>
            <a:off x="2209800" y="1851025"/>
            <a:ext cx="156686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文本框 9"/>
          <p:cNvSpPr txBox="1">
            <a:spLocks noChangeArrowheads="1"/>
          </p:cNvSpPr>
          <p:nvPr/>
        </p:nvSpPr>
        <p:spPr bwMode="auto">
          <a:xfrm>
            <a:off x="4127500" y="2046288"/>
            <a:ext cx="203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32AC71"/>
                </a:solidFill>
                <a:latin typeface="方正兰亭黑_GBK" pitchFamily="2" charset="-122"/>
                <a:ea typeface="方正兰亭黑_GBK" pitchFamily="2" charset="-122"/>
              </a:rPr>
              <a:t>关于我们</a:t>
            </a:r>
          </a:p>
        </p:txBody>
      </p:sp>
      <p:sp>
        <p:nvSpPr>
          <p:cNvPr id="18439" name="文本框 10"/>
          <p:cNvSpPr txBox="1">
            <a:spLocks noChangeArrowheads="1"/>
          </p:cNvSpPr>
          <p:nvPr/>
        </p:nvSpPr>
        <p:spPr bwMode="auto">
          <a:xfrm>
            <a:off x="4389438" y="2627313"/>
            <a:ext cx="1514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2AC71"/>
                </a:solidFill>
                <a:latin typeface="方正兰亭黑_GBK" pitchFamily="2" charset="-122"/>
                <a:ea typeface="方正兰亭黑_GBK" pitchFamily="2" charset="-122"/>
              </a:rPr>
              <a:t>About us</a:t>
            </a:r>
            <a:endParaRPr lang="zh-CN" altLang="en-US" sz="2400" b="1">
              <a:solidFill>
                <a:srgbClr val="32AC71"/>
              </a:solidFill>
              <a:latin typeface="方正兰亭黑_GBK" pitchFamily="2" charset="-122"/>
              <a:ea typeface="方正兰亭黑_GBK" pitchFamily="2" charset="-122"/>
            </a:endParaRPr>
          </a:p>
        </p:txBody>
      </p:sp>
      <p:cxnSp>
        <p:nvCxnSpPr>
          <p:cNvPr id="13" name="直接连接符 12"/>
          <p:cNvCxnSpPr/>
          <p:nvPr/>
        </p:nvCxnSpPr>
        <p:spPr>
          <a:xfrm flipH="1">
            <a:off x="0" y="479425"/>
            <a:ext cx="2994025" cy="3384550"/>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5732463" y="1757363"/>
            <a:ext cx="2994025" cy="3386137"/>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19458"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chemeClr val="bg1"/>
                </a:solidFill>
                <a:latin typeface="方正兰亭黑_GBK" pitchFamily="2" charset="-122"/>
                <a:ea typeface="方正兰亭黑_GBK" pitchFamily="2" charset="-122"/>
              </a:rPr>
              <a:t>关于我们</a:t>
            </a:r>
          </a:p>
        </p:txBody>
      </p:sp>
      <p:sp>
        <p:nvSpPr>
          <p:cNvPr id="19459" name="文本框 19"/>
          <p:cNvSpPr txBox="1">
            <a:spLocks noChangeArrowheads="1"/>
          </p:cNvSpPr>
          <p:nvPr/>
        </p:nvSpPr>
        <p:spPr bwMode="auto">
          <a:xfrm>
            <a:off x="730250" y="596900"/>
            <a:ext cx="1076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方正兰亭黑_GBK" pitchFamily="2" charset="-122"/>
                <a:ea typeface="方正兰亭黑_GBK" pitchFamily="2" charset="-122"/>
              </a:rPr>
              <a:t>About us</a:t>
            </a:r>
            <a:endParaRPr lang="zh-CN" altLang="en-US" sz="1600" b="1">
              <a:solidFill>
                <a:schemeClr val="bg1"/>
              </a:solidFill>
              <a:latin typeface="方正兰亭黑_GBK" pitchFamily="2" charset="-122"/>
              <a:ea typeface="方正兰亭黑_GBK" pitchFamily="2" charset="-122"/>
            </a:endParaRP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61" name="矩形 23"/>
          <p:cNvSpPr>
            <a:spLocks noChangeArrowheads="1"/>
          </p:cNvSpPr>
          <p:nvPr/>
        </p:nvSpPr>
        <p:spPr bwMode="auto">
          <a:xfrm>
            <a:off x="1549400" y="1776413"/>
            <a:ext cx="2266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19462" name="矩形 24"/>
          <p:cNvSpPr>
            <a:spLocks noChangeArrowheads="1"/>
          </p:cNvSpPr>
          <p:nvPr/>
        </p:nvSpPr>
        <p:spPr bwMode="auto">
          <a:xfrm>
            <a:off x="1549400" y="3324225"/>
            <a:ext cx="2266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19463" name="矩形 25"/>
          <p:cNvSpPr>
            <a:spLocks noChangeArrowheads="1"/>
          </p:cNvSpPr>
          <p:nvPr/>
        </p:nvSpPr>
        <p:spPr bwMode="auto">
          <a:xfrm>
            <a:off x="5686425" y="1852613"/>
            <a:ext cx="2266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19464" name="矩形 26"/>
          <p:cNvSpPr>
            <a:spLocks noChangeArrowheads="1"/>
          </p:cNvSpPr>
          <p:nvPr/>
        </p:nvSpPr>
        <p:spPr bwMode="auto">
          <a:xfrm>
            <a:off x="5686425" y="3324225"/>
            <a:ext cx="2266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19465" name="文本框 32"/>
          <p:cNvSpPr txBox="1">
            <a:spLocks noChangeArrowheads="1"/>
          </p:cNvSpPr>
          <p:nvPr/>
        </p:nvSpPr>
        <p:spPr bwMode="auto">
          <a:xfrm>
            <a:off x="1558925" y="1470025"/>
            <a:ext cx="1546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chemeClr val="bg1"/>
                </a:solidFill>
                <a:latin typeface="方正兰亭黑_GBK" pitchFamily="2" charset="-122"/>
                <a:ea typeface="方正兰亭黑_GBK" pitchFamily="2" charset="-122"/>
              </a:rPr>
              <a:t>Lorem ipsum </a:t>
            </a:r>
          </a:p>
        </p:txBody>
      </p:sp>
      <p:sp>
        <p:nvSpPr>
          <p:cNvPr id="19466" name="文本框 32"/>
          <p:cNvSpPr txBox="1">
            <a:spLocks noChangeArrowheads="1"/>
          </p:cNvSpPr>
          <p:nvPr/>
        </p:nvSpPr>
        <p:spPr bwMode="auto">
          <a:xfrm>
            <a:off x="1558925" y="3062288"/>
            <a:ext cx="1546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chemeClr val="bg1"/>
                </a:solidFill>
                <a:latin typeface="方正兰亭黑_GBK" pitchFamily="2" charset="-122"/>
                <a:ea typeface="方正兰亭黑_GBK" pitchFamily="2" charset="-122"/>
              </a:rPr>
              <a:t>Lorem ipsum </a:t>
            </a:r>
          </a:p>
        </p:txBody>
      </p:sp>
      <p:sp>
        <p:nvSpPr>
          <p:cNvPr id="19467" name="文本框 32"/>
          <p:cNvSpPr txBox="1">
            <a:spLocks noChangeArrowheads="1"/>
          </p:cNvSpPr>
          <p:nvPr/>
        </p:nvSpPr>
        <p:spPr bwMode="auto">
          <a:xfrm>
            <a:off x="5694363" y="1470025"/>
            <a:ext cx="15446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chemeClr val="bg1"/>
                </a:solidFill>
                <a:latin typeface="方正兰亭黑_GBK" pitchFamily="2" charset="-122"/>
                <a:ea typeface="方正兰亭黑_GBK" pitchFamily="2" charset="-122"/>
              </a:rPr>
              <a:t>Lorem ipsum </a:t>
            </a:r>
          </a:p>
        </p:txBody>
      </p:sp>
      <p:sp>
        <p:nvSpPr>
          <p:cNvPr id="19468" name="文本框 32"/>
          <p:cNvSpPr txBox="1">
            <a:spLocks noChangeArrowheads="1"/>
          </p:cNvSpPr>
          <p:nvPr/>
        </p:nvSpPr>
        <p:spPr bwMode="auto">
          <a:xfrm>
            <a:off x="5694363" y="3062288"/>
            <a:ext cx="1544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chemeClr val="bg1"/>
                </a:solidFill>
                <a:latin typeface="方正兰亭黑_GBK" pitchFamily="2" charset="-122"/>
                <a:ea typeface="方正兰亭黑_GBK" pitchFamily="2" charset="-122"/>
              </a:rPr>
              <a:t>Lorem ipsum </a:t>
            </a:r>
          </a:p>
        </p:txBody>
      </p:sp>
      <p:grpSp>
        <p:nvGrpSpPr>
          <p:cNvPr id="19469" name="组合 51"/>
          <p:cNvGrpSpPr>
            <a:grpSpLocks/>
          </p:cNvGrpSpPr>
          <p:nvPr/>
        </p:nvGrpSpPr>
        <p:grpSpPr bwMode="auto">
          <a:xfrm>
            <a:off x="838200" y="1244600"/>
            <a:ext cx="711200" cy="709613"/>
            <a:chOff x="838896" y="1243879"/>
            <a:chExt cx="710291" cy="710291"/>
          </a:xfrm>
        </p:grpSpPr>
        <p:sp>
          <p:nvSpPr>
            <p:cNvPr id="33" name="椭圆 32"/>
            <p:cNvSpPr/>
            <p:nvPr/>
          </p:nvSpPr>
          <p:spPr>
            <a:xfrm>
              <a:off x="838896" y="1243879"/>
              <a:ext cx="710291" cy="710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80" name="Freeform 84"/>
            <p:cNvSpPr>
              <a:spLocks noEditPoints="1"/>
            </p:cNvSpPr>
            <p:nvPr/>
          </p:nvSpPr>
          <p:spPr bwMode="auto">
            <a:xfrm>
              <a:off x="1041963" y="1410999"/>
              <a:ext cx="304156" cy="376050"/>
            </a:xfrm>
            <a:custGeom>
              <a:avLst/>
              <a:gdLst>
                <a:gd name="T0" fmla="*/ 2147483647 w 220"/>
                <a:gd name="T1" fmla="*/ 2147483647 h 272"/>
                <a:gd name="T2" fmla="*/ 2147483647 w 220"/>
                <a:gd name="T3" fmla="*/ 2147483647 h 272"/>
                <a:gd name="T4" fmla="*/ 2147483647 w 220"/>
                <a:gd name="T5" fmla="*/ 2147483647 h 272"/>
                <a:gd name="T6" fmla="*/ 0 w 220"/>
                <a:gd name="T7" fmla="*/ 2147483647 h 272"/>
                <a:gd name="T8" fmla="*/ 2147483647 w 220"/>
                <a:gd name="T9" fmla="*/ 2147483647 h 272"/>
                <a:gd name="T10" fmla="*/ 2147483647 w 220"/>
                <a:gd name="T11" fmla="*/ 2147483647 h 272"/>
                <a:gd name="T12" fmla="*/ 2147483647 w 220"/>
                <a:gd name="T13" fmla="*/ 2147483647 h 272"/>
                <a:gd name="T14" fmla="*/ 2147483647 w 220"/>
                <a:gd name="T15" fmla="*/ 2147483647 h 272"/>
                <a:gd name="T16" fmla="*/ 2147483647 w 220"/>
                <a:gd name="T17" fmla="*/ 0 h 272"/>
                <a:gd name="T18" fmla="*/ 2147483647 w 220"/>
                <a:gd name="T19" fmla="*/ 2147483647 h 272"/>
                <a:gd name="T20" fmla="*/ 2147483647 w 220"/>
                <a:gd name="T21" fmla="*/ 2147483647 h 272"/>
                <a:gd name="T22" fmla="*/ 2147483647 w 220"/>
                <a:gd name="T23" fmla="*/ 2147483647 h 272"/>
                <a:gd name="T24" fmla="*/ 2147483647 w 220"/>
                <a:gd name="T25" fmla="*/ 2147483647 h 272"/>
                <a:gd name="T26" fmla="*/ 2147483647 w 220"/>
                <a:gd name="T27" fmla="*/ 2147483647 h 272"/>
                <a:gd name="T28" fmla="*/ 2147483647 w 220"/>
                <a:gd name="T29" fmla="*/ 2147483647 h 272"/>
                <a:gd name="T30" fmla="*/ 2147483647 w 220"/>
                <a:gd name="T31" fmla="*/ 2147483647 h 272"/>
                <a:gd name="T32" fmla="*/ 2147483647 w 220"/>
                <a:gd name="T33" fmla="*/ 2147483647 h 272"/>
                <a:gd name="T34" fmla="*/ 2147483647 w 220"/>
                <a:gd name="T35" fmla="*/ 2147483647 h 272"/>
                <a:gd name="T36" fmla="*/ 2147483647 w 220"/>
                <a:gd name="T37" fmla="*/ 2147483647 h 272"/>
                <a:gd name="T38" fmla="*/ 2147483647 w 220"/>
                <a:gd name="T39" fmla="*/ 2147483647 h 272"/>
                <a:gd name="T40" fmla="*/ 2147483647 w 220"/>
                <a:gd name="T41" fmla="*/ 2147483647 h 272"/>
                <a:gd name="T42" fmla="*/ 2147483647 w 220"/>
                <a:gd name="T43" fmla="*/ 2147483647 h 272"/>
                <a:gd name="T44" fmla="*/ 2147483647 w 220"/>
                <a:gd name="T45" fmla="*/ 2147483647 h 272"/>
                <a:gd name="T46" fmla="*/ 2147483647 w 220"/>
                <a:gd name="T47" fmla="*/ 2147483647 h 272"/>
                <a:gd name="T48" fmla="*/ 2147483647 w 220"/>
                <a:gd name="T49" fmla="*/ 2147483647 h 272"/>
                <a:gd name="T50" fmla="*/ 2147483647 w 220"/>
                <a:gd name="T51" fmla="*/ 2147483647 h 272"/>
                <a:gd name="T52" fmla="*/ 2147483647 w 220"/>
                <a:gd name="T53" fmla="*/ 2147483647 h 272"/>
                <a:gd name="T54" fmla="*/ 2147483647 w 220"/>
                <a:gd name="T55" fmla="*/ 2147483647 h 272"/>
                <a:gd name="T56" fmla="*/ 2147483647 w 220"/>
                <a:gd name="T57" fmla="*/ 2147483647 h 272"/>
                <a:gd name="T58" fmla="*/ 2147483647 w 220"/>
                <a:gd name="T59" fmla="*/ 2147483647 h 272"/>
                <a:gd name="T60" fmla="*/ 2147483647 w 220"/>
                <a:gd name="T61" fmla="*/ 2147483647 h 272"/>
                <a:gd name="T62" fmla="*/ 2147483647 w 220"/>
                <a:gd name="T63" fmla="*/ 2147483647 h 272"/>
                <a:gd name="T64" fmla="*/ 2147483647 w 220"/>
                <a:gd name="T65" fmla="*/ 2147483647 h 272"/>
                <a:gd name="T66" fmla="*/ 2147483647 w 220"/>
                <a:gd name="T67" fmla="*/ 2147483647 h 272"/>
                <a:gd name="T68" fmla="*/ 2147483647 w 220"/>
                <a:gd name="T69" fmla="*/ 2147483647 h 272"/>
                <a:gd name="T70" fmla="*/ 2147483647 w 220"/>
                <a:gd name="T71" fmla="*/ 2147483647 h 272"/>
                <a:gd name="T72" fmla="*/ 2147483647 w 220"/>
                <a:gd name="T73" fmla="*/ 2147483647 h 272"/>
                <a:gd name="T74" fmla="*/ 2147483647 w 220"/>
                <a:gd name="T75" fmla="*/ 2147483647 h 272"/>
                <a:gd name="T76" fmla="*/ 2147483647 w 220"/>
                <a:gd name="T77" fmla="*/ 2147483647 h 272"/>
                <a:gd name="T78" fmla="*/ 2147483647 w 220"/>
                <a:gd name="T79" fmla="*/ 2147483647 h 272"/>
                <a:gd name="T80" fmla="*/ 2147483647 w 220"/>
                <a:gd name="T81" fmla="*/ 2147483647 h 272"/>
                <a:gd name="T82" fmla="*/ 2147483647 w 220"/>
                <a:gd name="T83" fmla="*/ 2147483647 h 272"/>
                <a:gd name="T84" fmla="*/ 2147483647 w 220"/>
                <a:gd name="T85" fmla="*/ 2147483647 h 272"/>
                <a:gd name="T86" fmla="*/ 2147483647 w 220"/>
                <a:gd name="T87" fmla="*/ 2147483647 h 272"/>
                <a:gd name="T88" fmla="*/ 2147483647 w 220"/>
                <a:gd name="T89" fmla="*/ 2147483647 h 272"/>
                <a:gd name="T90" fmla="*/ 2147483647 w 220"/>
                <a:gd name="T91" fmla="*/ 2147483647 h 272"/>
                <a:gd name="T92" fmla="*/ 2147483647 w 220"/>
                <a:gd name="T93" fmla="*/ 2147483647 h 272"/>
                <a:gd name="T94" fmla="*/ 2147483647 w 220"/>
                <a:gd name="T95" fmla="*/ 2147483647 h 272"/>
                <a:gd name="T96" fmla="*/ 2147483647 w 220"/>
                <a:gd name="T97" fmla="*/ 2147483647 h 272"/>
                <a:gd name="T98" fmla="*/ 2147483647 w 220"/>
                <a:gd name="T99" fmla="*/ 2147483647 h 272"/>
                <a:gd name="T100" fmla="*/ 2147483647 w 220"/>
                <a:gd name="T101" fmla="*/ 2147483647 h 272"/>
                <a:gd name="T102" fmla="*/ 2147483647 w 220"/>
                <a:gd name="T103" fmla="*/ 2147483647 h 272"/>
                <a:gd name="T104" fmla="*/ 2147483647 w 220"/>
                <a:gd name="T105" fmla="*/ 2147483647 h 272"/>
                <a:gd name="T106" fmla="*/ 2147483647 w 220"/>
                <a:gd name="T107" fmla="*/ 2147483647 h 272"/>
                <a:gd name="T108" fmla="*/ 2147483647 w 220"/>
                <a:gd name="T109" fmla="*/ 2147483647 h 272"/>
                <a:gd name="T110" fmla="*/ 2147483647 w 220"/>
                <a:gd name="T111" fmla="*/ 2147483647 h 272"/>
                <a:gd name="T112" fmla="*/ 2147483647 w 220"/>
                <a:gd name="T113" fmla="*/ 2147483647 h 272"/>
                <a:gd name="T114" fmla="*/ 2147483647 w 220"/>
                <a:gd name="T115" fmla="*/ 2147483647 h 272"/>
                <a:gd name="T116" fmla="*/ 2147483647 w 220"/>
                <a:gd name="T117" fmla="*/ 2147483647 h 272"/>
                <a:gd name="T118" fmla="*/ 2147483647 w 220"/>
                <a:gd name="T119" fmla="*/ 2147483647 h 272"/>
                <a:gd name="T120" fmla="*/ 2147483647 w 220"/>
                <a:gd name="T121" fmla="*/ 2147483647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470" name="组合 52"/>
          <p:cNvGrpSpPr>
            <a:grpSpLocks/>
          </p:cNvGrpSpPr>
          <p:nvPr/>
        </p:nvGrpSpPr>
        <p:grpSpPr bwMode="auto">
          <a:xfrm>
            <a:off x="4932363" y="1244600"/>
            <a:ext cx="711200" cy="709613"/>
            <a:chOff x="4932724" y="1243879"/>
            <a:chExt cx="710291" cy="710291"/>
          </a:xfrm>
        </p:grpSpPr>
        <p:sp>
          <p:nvSpPr>
            <p:cNvPr id="36" name="椭圆 35"/>
            <p:cNvSpPr/>
            <p:nvPr/>
          </p:nvSpPr>
          <p:spPr>
            <a:xfrm>
              <a:off x="4932724" y="1243879"/>
              <a:ext cx="710291" cy="710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37" name="组合 36"/>
            <p:cNvGrpSpPr/>
            <p:nvPr/>
          </p:nvGrpSpPr>
          <p:grpSpPr>
            <a:xfrm>
              <a:off x="5061634" y="1450452"/>
              <a:ext cx="452471" cy="297145"/>
              <a:chOff x="6005729" y="2161657"/>
              <a:chExt cx="241785" cy="158784"/>
            </a:xfrm>
            <a:solidFill>
              <a:srgbClr val="32AC71"/>
            </a:solidFill>
          </p:grpSpPr>
          <p:sp>
            <p:nvSpPr>
              <p:cNvPr id="38" name="Freeform 85"/>
              <p:cNvSpPr>
                <a:spLocks noEditPoints="1"/>
              </p:cNvSpPr>
              <p:nvPr/>
            </p:nvSpPr>
            <p:spPr bwMode="auto">
              <a:xfrm>
                <a:off x="6005729" y="2161657"/>
                <a:ext cx="241785" cy="158784"/>
              </a:xfrm>
              <a:custGeom>
                <a:avLst/>
                <a:gdLst>
                  <a:gd name="T0" fmla="*/ 268 w 269"/>
                  <a:gd name="T1" fmla="*/ 79 h 175"/>
                  <a:gd name="T2" fmla="*/ 238 w 269"/>
                  <a:gd name="T3" fmla="*/ 44 h 175"/>
                  <a:gd name="T4" fmla="*/ 205 w 269"/>
                  <a:gd name="T5" fmla="*/ 19 h 175"/>
                  <a:gd name="T6" fmla="*/ 172 w 269"/>
                  <a:gd name="T7" fmla="*/ 4 h 175"/>
                  <a:gd name="T8" fmla="*/ 138 w 269"/>
                  <a:gd name="T9" fmla="*/ 0 h 175"/>
                  <a:gd name="T10" fmla="*/ 124 w 269"/>
                  <a:gd name="T11" fmla="*/ 0 h 175"/>
                  <a:gd name="T12" fmla="*/ 97 w 269"/>
                  <a:gd name="T13" fmla="*/ 7 h 175"/>
                  <a:gd name="T14" fmla="*/ 72 w 269"/>
                  <a:gd name="T15" fmla="*/ 18 h 175"/>
                  <a:gd name="T16" fmla="*/ 41 w 269"/>
                  <a:gd name="T17" fmla="*/ 38 h 175"/>
                  <a:gd name="T18" fmla="*/ 12 w 269"/>
                  <a:gd name="T19" fmla="*/ 65 h 175"/>
                  <a:gd name="T20" fmla="*/ 1 w 269"/>
                  <a:gd name="T21" fmla="*/ 79 h 175"/>
                  <a:gd name="T22" fmla="*/ 1 w 269"/>
                  <a:gd name="T23" fmla="*/ 86 h 175"/>
                  <a:gd name="T24" fmla="*/ 18 w 269"/>
                  <a:gd name="T25" fmla="*/ 108 h 175"/>
                  <a:gd name="T26" fmla="*/ 51 w 269"/>
                  <a:gd name="T27" fmla="*/ 140 h 175"/>
                  <a:gd name="T28" fmla="*/ 85 w 269"/>
                  <a:gd name="T29" fmla="*/ 162 h 175"/>
                  <a:gd name="T30" fmla="*/ 119 w 269"/>
                  <a:gd name="T31" fmla="*/ 173 h 175"/>
                  <a:gd name="T32" fmla="*/ 137 w 269"/>
                  <a:gd name="T33" fmla="*/ 175 h 175"/>
                  <a:gd name="T34" fmla="*/ 164 w 269"/>
                  <a:gd name="T35" fmla="*/ 170 h 175"/>
                  <a:gd name="T36" fmla="*/ 190 w 269"/>
                  <a:gd name="T37" fmla="*/ 161 h 175"/>
                  <a:gd name="T38" fmla="*/ 212 w 269"/>
                  <a:gd name="T39" fmla="*/ 147 h 175"/>
                  <a:gd name="T40" fmla="*/ 231 w 269"/>
                  <a:gd name="T41" fmla="*/ 132 h 175"/>
                  <a:gd name="T42" fmla="*/ 258 w 269"/>
                  <a:gd name="T43" fmla="*/ 101 h 175"/>
                  <a:gd name="T44" fmla="*/ 269 w 269"/>
                  <a:gd name="T45" fmla="*/ 86 h 175"/>
                  <a:gd name="T46" fmla="*/ 268 w 269"/>
                  <a:gd name="T47" fmla="*/ 79 h 175"/>
                  <a:gd name="T48" fmla="*/ 137 w 269"/>
                  <a:gd name="T49" fmla="*/ 161 h 175"/>
                  <a:gd name="T50" fmla="*/ 120 w 269"/>
                  <a:gd name="T51" fmla="*/ 160 h 175"/>
                  <a:gd name="T52" fmla="*/ 90 w 269"/>
                  <a:gd name="T53" fmla="*/ 150 h 175"/>
                  <a:gd name="T54" fmla="*/ 60 w 269"/>
                  <a:gd name="T55" fmla="*/ 131 h 175"/>
                  <a:gd name="T56" fmla="*/ 30 w 269"/>
                  <a:gd name="T57" fmla="*/ 101 h 175"/>
                  <a:gd name="T58" fmla="*/ 15 w 269"/>
                  <a:gd name="T59" fmla="*/ 83 h 175"/>
                  <a:gd name="T60" fmla="*/ 42 w 269"/>
                  <a:gd name="T61" fmla="*/ 54 h 175"/>
                  <a:gd name="T62" fmla="*/ 75 w 269"/>
                  <a:gd name="T63" fmla="*/ 31 h 175"/>
                  <a:gd name="T64" fmla="*/ 105 w 269"/>
                  <a:gd name="T65" fmla="*/ 18 h 175"/>
                  <a:gd name="T66" fmla="*/ 127 w 269"/>
                  <a:gd name="T67" fmla="*/ 14 h 175"/>
                  <a:gd name="T68" fmla="*/ 138 w 269"/>
                  <a:gd name="T69" fmla="*/ 14 h 175"/>
                  <a:gd name="T70" fmla="*/ 168 w 269"/>
                  <a:gd name="T71" fmla="*/ 18 h 175"/>
                  <a:gd name="T72" fmla="*/ 198 w 269"/>
                  <a:gd name="T73" fmla="*/ 30 h 175"/>
                  <a:gd name="T74" fmla="*/ 227 w 269"/>
                  <a:gd name="T75" fmla="*/ 52 h 175"/>
                  <a:gd name="T76" fmla="*/ 254 w 269"/>
                  <a:gd name="T77" fmla="*/ 83 h 175"/>
                  <a:gd name="T78" fmla="*/ 240 w 269"/>
                  <a:gd name="T79" fmla="*/ 102 h 175"/>
                  <a:gd name="T80" fmla="*/ 214 w 269"/>
                  <a:gd name="T81" fmla="*/ 128 h 175"/>
                  <a:gd name="T82" fmla="*/ 188 w 269"/>
                  <a:gd name="T83" fmla="*/ 146 h 175"/>
                  <a:gd name="T84" fmla="*/ 169 w 269"/>
                  <a:gd name="T85" fmla="*/ 155 h 175"/>
                  <a:gd name="T86" fmla="*/ 148 w 269"/>
                  <a:gd name="T87" fmla="*/ 161 h 175"/>
                  <a:gd name="T88" fmla="*/ 137 w 269"/>
                  <a:gd name="T8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9" h="175">
                    <a:moveTo>
                      <a:pt x="268" y="79"/>
                    </a:moveTo>
                    <a:lnTo>
                      <a:pt x="268" y="79"/>
                    </a:lnTo>
                    <a:lnTo>
                      <a:pt x="253" y="60"/>
                    </a:lnTo>
                    <a:lnTo>
                      <a:pt x="238" y="44"/>
                    </a:lnTo>
                    <a:lnTo>
                      <a:pt x="221" y="30"/>
                    </a:lnTo>
                    <a:lnTo>
                      <a:pt x="205" y="19"/>
                    </a:lnTo>
                    <a:lnTo>
                      <a:pt x="188" y="11"/>
                    </a:lnTo>
                    <a:lnTo>
                      <a:pt x="172" y="4"/>
                    </a:lnTo>
                    <a:lnTo>
                      <a:pt x="156" y="1"/>
                    </a:lnTo>
                    <a:lnTo>
                      <a:pt x="138" y="0"/>
                    </a:lnTo>
                    <a:lnTo>
                      <a:pt x="138" y="0"/>
                    </a:lnTo>
                    <a:lnTo>
                      <a:pt x="124" y="0"/>
                    </a:lnTo>
                    <a:lnTo>
                      <a:pt x="109" y="3"/>
                    </a:lnTo>
                    <a:lnTo>
                      <a:pt x="97" y="7"/>
                    </a:lnTo>
                    <a:lnTo>
                      <a:pt x="83" y="12"/>
                    </a:lnTo>
                    <a:lnTo>
                      <a:pt x="72" y="18"/>
                    </a:lnTo>
                    <a:lnTo>
                      <a:pt x="62" y="24"/>
                    </a:lnTo>
                    <a:lnTo>
                      <a:pt x="41" y="38"/>
                    </a:lnTo>
                    <a:lnTo>
                      <a:pt x="25" y="52"/>
                    </a:lnTo>
                    <a:lnTo>
                      <a:pt x="12" y="65"/>
                    </a:lnTo>
                    <a:lnTo>
                      <a:pt x="1" y="79"/>
                    </a:lnTo>
                    <a:lnTo>
                      <a:pt x="1" y="79"/>
                    </a:lnTo>
                    <a:lnTo>
                      <a:pt x="0" y="83"/>
                    </a:lnTo>
                    <a:lnTo>
                      <a:pt x="1" y="86"/>
                    </a:lnTo>
                    <a:lnTo>
                      <a:pt x="1" y="86"/>
                    </a:lnTo>
                    <a:lnTo>
                      <a:pt x="18" y="108"/>
                    </a:lnTo>
                    <a:lnTo>
                      <a:pt x="34" y="125"/>
                    </a:lnTo>
                    <a:lnTo>
                      <a:pt x="51" y="140"/>
                    </a:lnTo>
                    <a:lnTo>
                      <a:pt x="67" y="153"/>
                    </a:lnTo>
                    <a:lnTo>
                      <a:pt x="85" y="162"/>
                    </a:lnTo>
                    <a:lnTo>
                      <a:pt x="101" y="169"/>
                    </a:lnTo>
                    <a:lnTo>
                      <a:pt x="119" y="173"/>
                    </a:lnTo>
                    <a:lnTo>
                      <a:pt x="137" y="175"/>
                    </a:lnTo>
                    <a:lnTo>
                      <a:pt x="137" y="175"/>
                    </a:lnTo>
                    <a:lnTo>
                      <a:pt x="150" y="173"/>
                    </a:lnTo>
                    <a:lnTo>
                      <a:pt x="164" y="170"/>
                    </a:lnTo>
                    <a:lnTo>
                      <a:pt x="178" y="166"/>
                    </a:lnTo>
                    <a:lnTo>
                      <a:pt x="190" y="161"/>
                    </a:lnTo>
                    <a:lnTo>
                      <a:pt x="201" y="155"/>
                    </a:lnTo>
                    <a:lnTo>
                      <a:pt x="212" y="147"/>
                    </a:lnTo>
                    <a:lnTo>
                      <a:pt x="221" y="139"/>
                    </a:lnTo>
                    <a:lnTo>
                      <a:pt x="231" y="132"/>
                    </a:lnTo>
                    <a:lnTo>
                      <a:pt x="246" y="116"/>
                    </a:lnTo>
                    <a:lnTo>
                      <a:pt x="258" y="101"/>
                    </a:lnTo>
                    <a:lnTo>
                      <a:pt x="269" y="86"/>
                    </a:lnTo>
                    <a:lnTo>
                      <a:pt x="269" y="86"/>
                    </a:lnTo>
                    <a:lnTo>
                      <a:pt x="269" y="82"/>
                    </a:lnTo>
                    <a:lnTo>
                      <a:pt x="268" y="79"/>
                    </a:lnTo>
                    <a:lnTo>
                      <a:pt x="268" y="79"/>
                    </a:lnTo>
                    <a:close/>
                    <a:moveTo>
                      <a:pt x="137" y="161"/>
                    </a:moveTo>
                    <a:lnTo>
                      <a:pt x="137" y="161"/>
                    </a:lnTo>
                    <a:lnTo>
                      <a:pt x="120" y="160"/>
                    </a:lnTo>
                    <a:lnTo>
                      <a:pt x="105" y="157"/>
                    </a:lnTo>
                    <a:lnTo>
                      <a:pt x="90" y="150"/>
                    </a:lnTo>
                    <a:lnTo>
                      <a:pt x="75" y="142"/>
                    </a:lnTo>
                    <a:lnTo>
                      <a:pt x="60" y="131"/>
                    </a:lnTo>
                    <a:lnTo>
                      <a:pt x="45" y="117"/>
                    </a:lnTo>
                    <a:lnTo>
                      <a:pt x="30" y="101"/>
                    </a:lnTo>
                    <a:lnTo>
                      <a:pt x="15" y="83"/>
                    </a:lnTo>
                    <a:lnTo>
                      <a:pt x="15" y="83"/>
                    </a:lnTo>
                    <a:lnTo>
                      <a:pt x="30" y="65"/>
                    </a:lnTo>
                    <a:lnTo>
                      <a:pt x="42" y="54"/>
                    </a:lnTo>
                    <a:lnTo>
                      <a:pt x="57" y="42"/>
                    </a:lnTo>
                    <a:lnTo>
                      <a:pt x="75" y="31"/>
                    </a:lnTo>
                    <a:lnTo>
                      <a:pt x="94" y="22"/>
                    </a:lnTo>
                    <a:lnTo>
                      <a:pt x="105" y="18"/>
                    </a:lnTo>
                    <a:lnTo>
                      <a:pt x="116" y="15"/>
                    </a:lnTo>
                    <a:lnTo>
                      <a:pt x="127" y="14"/>
                    </a:lnTo>
                    <a:lnTo>
                      <a:pt x="138" y="14"/>
                    </a:lnTo>
                    <a:lnTo>
                      <a:pt x="138" y="14"/>
                    </a:lnTo>
                    <a:lnTo>
                      <a:pt x="153" y="14"/>
                    </a:lnTo>
                    <a:lnTo>
                      <a:pt x="168" y="18"/>
                    </a:lnTo>
                    <a:lnTo>
                      <a:pt x="183" y="23"/>
                    </a:lnTo>
                    <a:lnTo>
                      <a:pt x="198" y="30"/>
                    </a:lnTo>
                    <a:lnTo>
                      <a:pt x="213" y="41"/>
                    </a:lnTo>
                    <a:lnTo>
                      <a:pt x="227" y="52"/>
                    </a:lnTo>
                    <a:lnTo>
                      <a:pt x="240" y="67"/>
                    </a:lnTo>
                    <a:lnTo>
                      <a:pt x="254" y="83"/>
                    </a:lnTo>
                    <a:lnTo>
                      <a:pt x="254" y="83"/>
                    </a:lnTo>
                    <a:lnTo>
                      <a:pt x="240" y="102"/>
                    </a:lnTo>
                    <a:lnTo>
                      <a:pt x="229" y="115"/>
                    </a:lnTo>
                    <a:lnTo>
                      <a:pt x="214" y="128"/>
                    </a:lnTo>
                    <a:lnTo>
                      <a:pt x="198" y="140"/>
                    </a:lnTo>
                    <a:lnTo>
                      <a:pt x="188" y="146"/>
                    </a:lnTo>
                    <a:lnTo>
                      <a:pt x="179" y="151"/>
                    </a:lnTo>
                    <a:lnTo>
                      <a:pt x="169" y="155"/>
                    </a:lnTo>
                    <a:lnTo>
                      <a:pt x="158" y="158"/>
                    </a:lnTo>
                    <a:lnTo>
                      <a:pt x="148" y="161"/>
                    </a:lnTo>
                    <a:lnTo>
                      <a:pt x="137" y="161"/>
                    </a:lnTo>
                    <a:lnTo>
                      <a:pt x="137"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39" name="Freeform 86"/>
              <p:cNvSpPr>
                <a:spLocks noEditPoints="1"/>
              </p:cNvSpPr>
              <p:nvPr/>
            </p:nvSpPr>
            <p:spPr bwMode="auto">
              <a:xfrm>
                <a:off x="6070689" y="2185121"/>
                <a:ext cx="110067" cy="108263"/>
              </a:xfrm>
              <a:custGeom>
                <a:avLst/>
                <a:gdLst>
                  <a:gd name="T0" fmla="*/ 60 w 121"/>
                  <a:gd name="T1" fmla="*/ 0 h 120"/>
                  <a:gd name="T2" fmla="*/ 37 w 121"/>
                  <a:gd name="T3" fmla="*/ 5 h 120"/>
                  <a:gd name="T4" fmla="*/ 18 w 121"/>
                  <a:gd name="T5" fmla="*/ 18 h 120"/>
                  <a:gd name="T6" fmla="*/ 5 w 121"/>
                  <a:gd name="T7" fmla="*/ 37 h 120"/>
                  <a:gd name="T8" fmla="*/ 0 w 121"/>
                  <a:gd name="T9" fmla="*/ 60 h 120"/>
                  <a:gd name="T10" fmla="*/ 1 w 121"/>
                  <a:gd name="T11" fmla="*/ 72 h 120"/>
                  <a:gd name="T12" fmla="*/ 11 w 121"/>
                  <a:gd name="T13" fmla="*/ 94 h 120"/>
                  <a:gd name="T14" fmla="*/ 27 w 121"/>
                  <a:gd name="T15" fmla="*/ 110 h 120"/>
                  <a:gd name="T16" fmla="*/ 48 w 121"/>
                  <a:gd name="T17" fmla="*/ 119 h 120"/>
                  <a:gd name="T18" fmla="*/ 60 w 121"/>
                  <a:gd name="T19" fmla="*/ 120 h 120"/>
                  <a:gd name="T20" fmla="*/ 84 w 121"/>
                  <a:gd name="T21" fmla="*/ 116 h 120"/>
                  <a:gd name="T22" fmla="*/ 104 w 121"/>
                  <a:gd name="T23" fmla="*/ 102 h 120"/>
                  <a:gd name="T24" fmla="*/ 116 w 121"/>
                  <a:gd name="T25" fmla="*/ 83 h 120"/>
                  <a:gd name="T26" fmla="*/ 121 w 121"/>
                  <a:gd name="T27" fmla="*/ 60 h 120"/>
                  <a:gd name="T28" fmla="*/ 120 w 121"/>
                  <a:gd name="T29" fmla="*/ 48 h 120"/>
                  <a:gd name="T30" fmla="*/ 110 w 121"/>
                  <a:gd name="T31" fmla="*/ 27 h 120"/>
                  <a:gd name="T32" fmla="*/ 94 w 121"/>
                  <a:gd name="T33" fmla="*/ 11 h 120"/>
                  <a:gd name="T34" fmla="*/ 72 w 121"/>
                  <a:gd name="T35" fmla="*/ 1 h 120"/>
                  <a:gd name="T36" fmla="*/ 60 w 121"/>
                  <a:gd name="T37" fmla="*/ 0 h 120"/>
                  <a:gd name="T38" fmla="*/ 60 w 121"/>
                  <a:gd name="T39" fmla="*/ 114 h 120"/>
                  <a:gd name="T40" fmla="*/ 39 w 121"/>
                  <a:gd name="T41" fmla="*/ 110 h 120"/>
                  <a:gd name="T42" fmla="*/ 22 w 121"/>
                  <a:gd name="T43" fmla="*/ 98 h 120"/>
                  <a:gd name="T44" fmla="*/ 11 w 121"/>
                  <a:gd name="T45" fmla="*/ 82 h 120"/>
                  <a:gd name="T46" fmla="*/ 7 w 121"/>
                  <a:gd name="T47" fmla="*/ 60 h 120"/>
                  <a:gd name="T48" fmla="*/ 8 w 121"/>
                  <a:gd name="T49" fmla="*/ 49 h 120"/>
                  <a:gd name="T50" fmla="*/ 15 w 121"/>
                  <a:gd name="T51" fmla="*/ 30 h 120"/>
                  <a:gd name="T52" fmla="*/ 30 w 121"/>
                  <a:gd name="T53" fmla="*/ 15 h 120"/>
                  <a:gd name="T54" fmla="*/ 49 w 121"/>
                  <a:gd name="T55" fmla="*/ 8 h 120"/>
                  <a:gd name="T56" fmla="*/ 60 w 121"/>
                  <a:gd name="T57" fmla="*/ 7 h 120"/>
                  <a:gd name="T58" fmla="*/ 82 w 121"/>
                  <a:gd name="T59" fmla="*/ 11 h 120"/>
                  <a:gd name="T60" fmla="*/ 98 w 121"/>
                  <a:gd name="T61" fmla="*/ 22 h 120"/>
                  <a:gd name="T62" fmla="*/ 110 w 121"/>
                  <a:gd name="T63" fmla="*/ 39 h 120"/>
                  <a:gd name="T64" fmla="*/ 114 w 121"/>
                  <a:gd name="T65" fmla="*/ 60 h 120"/>
                  <a:gd name="T66" fmla="*/ 113 w 121"/>
                  <a:gd name="T67" fmla="*/ 71 h 120"/>
                  <a:gd name="T68" fmla="*/ 105 w 121"/>
                  <a:gd name="T69" fmla="*/ 90 h 120"/>
                  <a:gd name="T70" fmla="*/ 91 w 121"/>
                  <a:gd name="T71" fmla="*/ 105 h 120"/>
                  <a:gd name="T72" fmla="*/ 71 w 121"/>
                  <a:gd name="T73" fmla="*/ 113 h 120"/>
                  <a:gd name="T74" fmla="*/ 60 w 121"/>
                  <a:gd name="T75"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60" y="0"/>
                    </a:moveTo>
                    <a:lnTo>
                      <a:pt x="60" y="0"/>
                    </a:lnTo>
                    <a:lnTo>
                      <a:pt x="48" y="1"/>
                    </a:lnTo>
                    <a:lnTo>
                      <a:pt x="37" y="5"/>
                    </a:lnTo>
                    <a:lnTo>
                      <a:pt x="27" y="11"/>
                    </a:lnTo>
                    <a:lnTo>
                      <a:pt x="18" y="18"/>
                    </a:lnTo>
                    <a:lnTo>
                      <a:pt x="11" y="27"/>
                    </a:lnTo>
                    <a:lnTo>
                      <a:pt x="5" y="37"/>
                    </a:lnTo>
                    <a:lnTo>
                      <a:pt x="1" y="48"/>
                    </a:lnTo>
                    <a:lnTo>
                      <a:pt x="0" y="60"/>
                    </a:lnTo>
                    <a:lnTo>
                      <a:pt x="0" y="60"/>
                    </a:lnTo>
                    <a:lnTo>
                      <a:pt x="1" y="72"/>
                    </a:lnTo>
                    <a:lnTo>
                      <a:pt x="5" y="83"/>
                    </a:lnTo>
                    <a:lnTo>
                      <a:pt x="11" y="94"/>
                    </a:lnTo>
                    <a:lnTo>
                      <a:pt x="18" y="102"/>
                    </a:lnTo>
                    <a:lnTo>
                      <a:pt x="27" y="110"/>
                    </a:lnTo>
                    <a:lnTo>
                      <a:pt x="37" y="116"/>
                    </a:lnTo>
                    <a:lnTo>
                      <a:pt x="48" y="119"/>
                    </a:lnTo>
                    <a:lnTo>
                      <a:pt x="60" y="120"/>
                    </a:lnTo>
                    <a:lnTo>
                      <a:pt x="60" y="120"/>
                    </a:lnTo>
                    <a:lnTo>
                      <a:pt x="72" y="119"/>
                    </a:lnTo>
                    <a:lnTo>
                      <a:pt x="84" y="116"/>
                    </a:lnTo>
                    <a:lnTo>
                      <a:pt x="94" y="110"/>
                    </a:lnTo>
                    <a:lnTo>
                      <a:pt x="104" y="102"/>
                    </a:lnTo>
                    <a:lnTo>
                      <a:pt x="110" y="94"/>
                    </a:lnTo>
                    <a:lnTo>
                      <a:pt x="116" y="83"/>
                    </a:lnTo>
                    <a:lnTo>
                      <a:pt x="120" y="72"/>
                    </a:lnTo>
                    <a:lnTo>
                      <a:pt x="121" y="60"/>
                    </a:lnTo>
                    <a:lnTo>
                      <a:pt x="121" y="60"/>
                    </a:lnTo>
                    <a:lnTo>
                      <a:pt x="120" y="48"/>
                    </a:lnTo>
                    <a:lnTo>
                      <a:pt x="116" y="37"/>
                    </a:lnTo>
                    <a:lnTo>
                      <a:pt x="110" y="27"/>
                    </a:lnTo>
                    <a:lnTo>
                      <a:pt x="104" y="18"/>
                    </a:lnTo>
                    <a:lnTo>
                      <a:pt x="94" y="11"/>
                    </a:lnTo>
                    <a:lnTo>
                      <a:pt x="84" y="5"/>
                    </a:lnTo>
                    <a:lnTo>
                      <a:pt x="72" y="1"/>
                    </a:lnTo>
                    <a:lnTo>
                      <a:pt x="60" y="0"/>
                    </a:lnTo>
                    <a:lnTo>
                      <a:pt x="60" y="0"/>
                    </a:lnTo>
                    <a:close/>
                    <a:moveTo>
                      <a:pt x="60" y="114"/>
                    </a:moveTo>
                    <a:lnTo>
                      <a:pt x="60" y="114"/>
                    </a:lnTo>
                    <a:lnTo>
                      <a:pt x="49" y="113"/>
                    </a:lnTo>
                    <a:lnTo>
                      <a:pt x="39" y="110"/>
                    </a:lnTo>
                    <a:lnTo>
                      <a:pt x="30" y="105"/>
                    </a:lnTo>
                    <a:lnTo>
                      <a:pt x="22" y="98"/>
                    </a:lnTo>
                    <a:lnTo>
                      <a:pt x="15" y="90"/>
                    </a:lnTo>
                    <a:lnTo>
                      <a:pt x="11" y="82"/>
                    </a:lnTo>
                    <a:lnTo>
                      <a:pt x="8" y="71"/>
                    </a:lnTo>
                    <a:lnTo>
                      <a:pt x="7" y="60"/>
                    </a:lnTo>
                    <a:lnTo>
                      <a:pt x="7" y="60"/>
                    </a:lnTo>
                    <a:lnTo>
                      <a:pt x="8" y="49"/>
                    </a:lnTo>
                    <a:lnTo>
                      <a:pt x="11" y="39"/>
                    </a:lnTo>
                    <a:lnTo>
                      <a:pt x="15" y="30"/>
                    </a:lnTo>
                    <a:lnTo>
                      <a:pt x="22" y="22"/>
                    </a:lnTo>
                    <a:lnTo>
                      <a:pt x="30" y="15"/>
                    </a:lnTo>
                    <a:lnTo>
                      <a:pt x="39" y="11"/>
                    </a:lnTo>
                    <a:lnTo>
                      <a:pt x="49" y="8"/>
                    </a:lnTo>
                    <a:lnTo>
                      <a:pt x="60" y="7"/>
                    </a:lnTo>
                    <a:lnTo>
                      <a:pt x="60" y="7"/>
                    </a:lnTo>
                    <a:lnTo>
                      <a:pt x="71" y="8"/>
                    </a:lnTo>
                    <a:lnTo>
                      <a:pt x="82" y="11"/>
                    </a:lnTo>
                    <a:lnTo>
                      <a:pt x="91" y="15"/>
                    </a:lnTo>
                    <a:lnTo>
                      <a:pt x="98" y="22"/>
                    </a:lnTo>
                    <a:lnTo>
                      <a:pt x="105" y="30"/>
                    </a:lnTo>
                    <a:lnTo>
                      <a:pt x="110" y="39"/>
                    </a:lnTo>
                    <a:lnTo>
                      <a:pt x="113" y="49"/>
                    </a:lnTo>
                    <a:lnTo>
                      <a:pt x="114" y="60"/>
                    </a:lnTo>
                    <a:lnTo>
                      <a:pt x="114" y="60"/>
                    </a:lnTo>
                    <a:lnTo>
                      <a:pt x="113" y="71"/>
                    </a:lnTo>
                    <a:lnTo>
                      <a:pt x="110" y="82"/>
                    </a:lnTo>
                    <a:lnTo>
                      <a:pt x="105" y="90"/>
                    </a:lnTo>
                    <a:lnTo>
                      <a:pt x="98" y="98"/>
                    </a:lnTo>
                    <a:lnTo>
                      <a:pt x="91" y="105"/>
                    </a:lnTo>
                    <a:lnTo>
                      <a:pt x="82" y="110"/>
                    </a:lnTo>
                    <a:lnTo>
                      <a:pt x="71" y="113"/>
                    </a:lnTo>
                    <a:lnTo>
                      <a:pt x="60" y="114"/>
                    </a:lnTo>
                    <a:lnTo>
                      <a:pt x="6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40" name="Freeform 87"/>
              <p:cNvSpPr>
                <a:spLocks noEditPoints="1"/>
              </p:cNvSpPr>
              <p:nvPr/>
            </p:nvSpPr>
            <p:spPr bwMode="auto">
              <a:xfrm>
                <a:off x="6103155" y="2217599"/>
                <a:ext cx="45110" cy="45111"/>
              </a:xfrm>
              <a:custGeom>
                <a:avLst/>
                <a:gdLst>
                  <a:gd name="T0" fmla="*/ 25 w 51"/>
                  <a:gd name="T1" fmla="*/ 0 h 51"/>
                  <a:gd name="T2" fmla="*/ 25 w 51"/>
                  <a:gd name="T3" fmla="*/ 0 h 51"/>
                  <a:gd name="T4" fmla="*/ 21 w 51"/>
                  <a:gd name="T5" fmla="*/ 0 h 51"/>
                  <a:gd name="T6" fmla="*/ 15 w 51"/>
                  <a:gd name="T7" fmla="*/ 2 h 51"/>
                  <a:gd name="T8" fmla="*/ 11 w 51"/>
                  <a:gd name="T9" fmla="*/ 4 h 51"/>
                  <a:gd name="T10" fmla="*/ 7 w 51"/>
                  <a:gd name="T11" fmla="*/ 7 h 51"/>
                  <a:gd name="T12" fmla="*/ 4 w 51"/>
                  <a:gd name="T13" fmla="*/ 11 h 51"/>
                  <a:gd name="T14" fmla="*/ 2 w 51"/>
                  <a:gd name="T15" fmla="*/ 15 h 51"/>
                  <a:gd name="T16" fmla="*/ 0 w 51"/>
                  <a:gd name="T17" fmla="*/ 19 h 51"/>
                  <a:gd name="T18" fmla="*/ 0 w 51"/>
                  <a:gd name="T19" fmla="*/ 25 h 51"/>
                  <a:gd name="T20" fmla="*/ 0 w 51"/>
                  <a:gd name="T21" fmla="*/ 25 h 51"/>
                  <a:gd name="T22" fmla="*/ 0 w 51"/>
                  <a:gd name="T23" fmla="*/ 30 h 51"/>
                  <a:gd name="T24" fmla="*/ 2 w 51"/>
                  <a:gd name="T25" fmla="*/ 34 h 51"/>
                  <a:gd name="T26" fmla="*/ 4 w 51"/>
                  <a:gd name="T27" fmla="*/ 40 h 51"/>
                  <a:gd name="T28" fmla="*/ 7 w 51"/>
                  <a:gd name="T29" fmla="*/ 43 h 51"/>
                  <a:gd name="T30" fmla="*/ 11 w 51"/>
                  <a:gd name="T31" fmla="*/ 47 h 51"/>
                  <a:gd name="T32" fmla="*/ 15 w 51"/>
                  <a:gd name="T33" fmla="*/ 48 h 51"/>
                  <a:gd name="T34" fmla="*/ 21 w 51"/>
                  <a:gd name="T35" fmla="*/ 49 h 51"/>
                  <a:gd name="T36" fmla="*/ 25 w 51"/>
                  <a:gd name="T37" fmla="*/ 51 h 51"/>
                  <a:gd name="T38" fmla="*/ 25 w 51"/>
                  <a:gd name="T39" fmla="*/ 51 h 51"/>
                  <a:gd name="T40" fmla="*/ 30 w 51"/>
                  <a:gd name="T41" fmla="*/ 49 h 51"/>
                  <a:gd name="T42" fmla="*/ 36 w 51"/>
                  <a:gd name="T43" fmla="*/ 48 h 51"/>
                  <a:gd name="T44" fmla="*/ 40 w 51"/>
                  <a:gd name="T45" fmla="*/ 47 h 51"/>
                  <a:gd name="T46" fmla="*/ 44 w 51"/>
                  <a:gd name="T47" fmla="*/ 43 h 51"/>
                  <a:gd name="T48" fmla="*/ 47 w 51"/>
                  <a:gd name="T49" fmla="*/ 40 h 51"/>
                  <a:gd name="T50" fmla="*/ 49 w 51"/>
                  <a:gd name="T51" fmla="*/ 34 h 51"/>
                  <a:gd name="T52" fmla="*/ 51 w 51"/>
                  <a:gd name="T53" fmla="*/ 30 h 51"/>
                  <a:gd name="T54" fmla="*/ 51 w 51"/>
                  <a:gd name="T55" fmla="*/ 25 h 51"/>
                  <a:gd name="T56" fmla="*/ 51 w 51"/>
                  <a:gd name="T57" fmla="*/ 25 h 51"/>
                  <a:gd name="T58" fmla="*/ 51 w 51"/>
                  <a:gd name="T59" fmla="*/ 19 h 51"/>
                  <a:gd name="T60" fmla="*/ 49 w 51"/>
                  <a:gd name="T61" fmla="*/ 15 h 51"/>
                  <a:gd name="T62" fmla="*/ 47 w 51"/>
                  <a:gd name="T63" fmla="*/ 11 h 51"/>
                  <a:gd name="T64" fmla="*/ 44 w 51"/>
                  <a:gd name="T65" fmla="*/ 7 h 51"/>
                  <a:gd name="T66" fmla="*/ 40 w 51"/>
                  <a:gd name="T67" fmla="*/ 4 h 51"/>
                  <a:gd name="T68" fmla="*/ 36 w 51"/>
                  <a:gd name="T69" fmla="*/ 2 h 51"/>
                  <a:gd name="T70" fmla="*/ 30 w 51"/>
                  <a:gd name="T71" fmla="*/ 0 h 51"/>
                  <a:gd name="T72" fmla="*/ 25 w 51"/>
                  <a:gd name="T73" fmla="*/ 0 h 51"/>
                  <a:gd name="T74" fmla="*/ 25 w 51"/>
                  <a:gd name="T75" fmla="*/ 0 h 51"/>
                  <a:gd name="T76" fmla="*/ 10 w 51"/>
                  <a:gd name="T77" fmla="*/ 17 h 51"/>
                  <a:gd name="T78" fmla="*/ 10 w 51"/>
                  <a:gd name="T79" fmla="*/ 17 h 51"/>
                  <a:gd name="T80" fmla="*/ 18 w 51"/>
                  <a:gd name="T81" fmla="*/ 11 h 51"/>
                  <a:gd name="T82" fmla="*/ 26 w 51"/>
                  <a:gd name="T83" fmla="*/ 26 h 51"/>
                  <a:gd name="T84" fmla="*/ 10 w 51"/>
                  <a:gd name="T85"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1">
                    <a:moveTo>
                      <a:pt x="25" y="0"/>
                    </a:moveTo>
                    <a:lnTo>
                      <a:pt x="25" y="0"/>
                    </a:lnTo>
                    <a:lnTo>
                      <a:pt x="21" y="0"/>
                    </a:lnTo>
                    <a:lnTo>
                      <a:pt x="15" y="2"/>
                    </a:lnTo>
                    <a:lnTo>
                      <a:pt x="11" y="4"/>
                    </a:lnTo>
                    <a:lnTo>
                      <a:pt x="7" y="7"/>
                    </a:lnTo>
                    <a:lnTo>
                      <a:pt x="4" y="11"/>
                    </a:lnTo>
                    <a:lnTo>
                      <a:pt x="2" y="15"/>
                    </a:lnTo>
                    <a:lnTo>
                      <a:pt x="0" y="19"/>
                    </a:lnTo>
                    <a:lnTo>
                      <a:pt x="0" y="25"/>
                    </a:lnTo>
                    <a:lnTo>
                      <a:pt x="0" y="25"/>
                    </a:lnTo>
                    <a:lnTo>
                      <a:pt x="0" y="30"/>
                    </a:lnTo>
                    <a:lnTo>
                      <a:pt x="2" y="34"/>
                    </a:lnTo>
                    <a:lnTo>
                      <a:pt x="4" y="40"/>
                    </a:lnTo>
                    <a:lnTo>
                      <a:pt x="7" y="43"/>
                    </a:lnTo>
                    <a:lnTo>
                      <a:pt x="11" y="47"/>
                    </a:lnTo>
                    <a:lnTo>
                      <a:pt x="15" y="48"/>
                    </a:lnTo>
                    <a:lnTo>
                      <a:pt x="21" y="49"/>
                    </a:lnTo>
                    <a:lnTo>
                      <a:pt x="25" y="51"/>
                    </a:lnTo>
                    <a:lnTo>
                      <a:pt x="25" y="51"/>
                    </a:lnTo>
                    <a:lnTo>
                      <a:pt x="30" y="49"/>
                    </a:lnTo>
                    <a:lnTo>
                      <a:pt x="36" y="48"/>
                    </a:lnTo>
                    <a:lnTo>
                      <a:pt x="40" y="47"/>
                    </a:lnTo>
                    <a:lnTo>
                      <a:pt x="44" y="43"/>
                    </a:lnTo>
                    <a:lnTo>
                      <a:pt x="47" y="40"/>
                    </a:lnTo>
                    <a:lnTo>
                      <a:pt x="49" y="34"/>
                    </a:lnTo>
                    <a:lnTo>
                      <a:pt x="51" y="30"/>
                    </a:lnTo>
                    <a:lnTo>
                      <a:pt x="51" y="25"/>
                    </a:lnTo>
                    <a:lnTo>
                      <a:pt x="51" y="25"/>
                    </a:lnTo>
                    <a:lnTo>
                      <a:pt x="51" y="19"/>
                    </a:lnTo>
                    <a:lnTo>
                      <a:pt x="49" y="15"/>
                    </a:lnTo>
                    <a:lnTo>
                      <a:pt x="47" y="11"/>
                    </a:lnTo>
                    <a:lnTo>
                      <a:pt x="44" y="7"/>
                    </a:lnTo>
                    <a:lnTo>
                      <a:pt x="40" y="4"/>
                    </a:lnTo>
                    <a:lnTo>
                      <a:pt x="36" y="2"/>
                    </a:lnTo>
                    <a:lnTo>
                      <a:pt x="30" y="0"/>
                    </a:lnTo>
                    <a:lnTo>
                      <a:pt x="25" y="0"/>
                    </a:lnTo>
                    <a:lnTo>
                      <a:pt x="25" y="0"/>
                    </a:lnTo>
                    <a:close/>
                    <a:moveTo>
                      <a:pt x="10" y="17"/>
                    </a:moveTo>
                    <a:lnTo>
                      <a:pt x="10" y="17"/>
                    </a:lnTo>
                    <a:lnTo>
                      <a:pt x="18" y="11"/>
                    </a:lnTo>
                    <a:lnTo>
                      <a:pt x="26" y="26"/>
                    </a:lnTo>
                    <a:lnTo>
                      <a:pt x="1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19471" name="组合 53"/>
          <p:cNvGrpSpPr>
            <a:grpSpLocks/>
          </p:cNvGrpSpPr>
          <p:nvPr/>
        </p:nvGrpSpPr>
        <p:grpSpPr bwMode="auto">
          <a:xfrm>
            <a:off x="838200" y="2794000"/>
            <a:ext cx="711200" cy="709613"/>
            <a:chOff x="838896" y="2852962"/>
            <a:chExt cx="710291" cy="710291"/>
          </a:xfrm>
        </p:grpSpPr>
        <p:sp>
          <p:nvSpPr>
            <p:cNvPr id="42" name="椭圆 41"/>
            <p:cNvSpPr/>
            <p:nvPr/>
          </p:nvSpPr>
          <p:spPr>
            <a:xfrm>
              <a:off x="838896" y="2852962"/>
              <a:ext cx="710291" cy="710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43" name="组合 42"/>
            <p:cNvGrpSpPr/>
            <p:nvPr/>
          </p:nvGrpSpPr>
          <p:grpSpPr>
            <a:xfrm>
              <a:off x="1010294" y="3040573"/>
              <a:ext cx="367494" cy="335069"/>
              <a:chOff x="3048368" y="2618161"/>
              <a:chExt cx="245394" cy="223742"/>
            </a:xfrm>
            <a:solidFill>
              <a:srgbClr val="32AC71"/>
            </a:solidFill>
          </p:grpSpPr>
          <p:sp>
            <p:nvSpPr>
              <p:cNvPr id="44"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45"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46"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47"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48"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19472" name="组合 54"/>
          <p:cNvGrpSpPr>
            <a:grpSpLocks/>
          </p:cNvGrpSpPr>
          <p:nvPr/>
        </p:nvGrpSpPr>
        <p:grpSpPr bwMode="auto">
          <a:xfrm>
            <a:off x="4932363" y="2820988"/>
            <a:ext cx="711200" cy="709612"/>
            <a:chOff x="4856524" y="2816952"/>
            <a:chExt cx="710291" cy="710291"/>
          </a:xfrm>
        </p:grpSpPr>
        <p:sp>
          <p:nvSpPr>
            <p:cNvPr id="50" name="椭圆 49"/>
            <p:cNvSpPr/>
            <p:nvPr/>
          </p:nvSpPr>
          <p:spPr>
            <a:xfrm>
              <a:off x="4856524" y="2816952"/>
              <a:ext cx="710291" cy="7102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74" name="Freeform 39"/>
            <p:cNvSpPr>
              <a:spLocks noEditPoints="1"/>
            </p:cNvSpPr>
            <p:nvPr/>
          </p:nvSpPr>
          <p:spPr bwMode="auto">
            <a:xfrm>
              <a:off x="5044763" y="3013780"/>
              <a:ext cx="333813" cy="316634"/>
            </a:xfrm>
            <a:custGeom>
              <a:avLst/>
              <a:gdLst>
                <a:gd name="T0" fmla="*/ 2147483647 w 273"/>
                <a:gd name="T1" fmla="*/ 2147483647 h 259"/>
                <a:gd name="T2" fmla="*/ 2147483647 w 273"/>
                <a:gd name="T3" fmla="*/ 2147483647 h 259"/>
                <a:gd name="T4" fmla="*/ 2147483647 w 273"/>
                <a:gd name="T5" fmla="*/ 2147483647 h 259"/>
                <a:gd name="T6" fmla="*/ 2147483647 w 273"/>
                <a:gd name="T7" fmla="*/ 2147483647 h 259"/>
                <a:gd name="T8" fmla="*/ 2147483647 w 273"/>
                <a:gd name="T9" fmla="*/ 2147483647 h 259"/>
                <a:gd name="T10" fmla="*/ 2147483647 w 273"/>
                <a:gd name="T11" fmla="*/ 2147483647 h 259"/>
                <a:gd name="T12" fmla="*/ 2147483647 w 273"/>
                <a:gd name="T13" fmla="*/ 2147483647 h 259"/>
                <a:gd name="T14" fmla="*/ 2147483647 w 273"/>
                <a:gd name="T15" fmla="*/ 2147483647 h 259"/>
                <a:gd name="T16" fmla="*/ 2147483647 w 273"/>
                <a:gd name="T17" fmla="*/ 2147483647 h 259"/>
                <a:gd name="T18" fmla="*/ 0 w 273"/>
                <a:gd name="T19" fmla="*/ 2147483647 h 259"/>
                <a:gd name="T20" fmla="*/ 2147483647 w 273"/>
                <a:gd name="T21" fmla="*/ 2147483647 h 259"/>
                <a:gd name="T22" fmla="*/ 2147483647 w 273"/>
                <a:gd name="T23" fmla="*/ 2147483647 h 259"/>
                <a:gd name="T24" fmla="*/ 2147483647 w 273"/>
                <a:gd name="T25" fmla="*/ 2147483647 h 259"/>
                <a:gd name="T26" fmla="*/ 2147483647 w 273"/>
                <a:gd name="T27" fmla="*/ 2147483647 h 259"/>
                <a:gd name="T28" fmla="*/ 2147483647 w 273"/>
                <a:gd name="T29" fmla="*/ 2147483647 h 259"/>
                <a:gd name="T30" fmla="*/ 2147483647 w 273"/>
                <a:gd name="T31" fmla="*/ 2147483647 h 259"/>
                <a:gd name="T32" fmla="*/ 2147483647 w 273"/>
                <a:gd name="T33" fmla="*/ 2147483647 h 259"/>
                <a:gd name="T34" fmla="*/ 2147483647 w 273"/>
                <a:gd name="T35" fmla="*/ 2147483647 h 259"/>
                <a:gd name="T36" fmla="*/ 2147483647 w 273"/>
                <a:gd name="T37" fmla="*/ 2147483647 h 259"/>
                <a:gd name="T38" fmla="*/ 2147483647 w 273"/>
                <a:gd name="T39" fmla="*/ 2147483647 h 259"/>
                <a:gd name="T40" fmla="*/ 2147483647 w 273"/>
                <a:gd name="T41" fmla="*/ 2147483647 h 259"/>
                <a:gd name="T42" fmla="*/ 2147483647 w 273"/>
                <a:gd name="T43" fmla="*/ 2147483647 h 259"/>
                <a:gd name="T44" fmla="*/ 2147483647 w 273"/>
                <a:gd name="T45" fmla="*/ 2147483647 h 259"/>
                <a:gd name="T46" fmla="*/ 2147483647 w 273"/>
                <a:gd name="T47" fmla="*/ 2147483647 h 259"/>
                <a:gd name="T48" fmla="*/ 2147483647 w 273"/>
                <a:gd name="T49" fmla="*/ 2147483647 h 259"/>
                <a:gd name="T50" fmla="*/ 2147483647 w 273"/>
                <a:gd name="T51" fmla="*/ 2147483647 h 259"/>
                <a:gd name="T52" fmla="*/ 2147483647 w 273"/>
                <a:gd name="T53" fmla="*/ 2147483647 h 259"/>
                <a:gd name="T54" fmla="*/ 2147483647 w 273"/>
                <a:gd name="T55" fmla="*/ 0 h 259"/>
                <a:gd name="T56" fmla="*/ 2147483647 w 273"/>
                <a:gd name="T57" fmla="*/ 2147483647 h 259"/>
                <a:gd name="T58" fmla="*/ 2147483647 w 273"/>
                <a:gd name="T59" fmla="*/ 2147483647 h 259"/>
                <a:gd name="T60" fmla="*/ 2147483647 w 273"/>
                <a:gd name="T61" fmla="*/ 2147483647 h 259"/>
                <a:gd name="T62" fmla="*/ 2147483647 w 273"/>
                <a:gd name="T63" fmla="*/ 2147483647 h 259"/>
                <a:gd name="T64" fmla="*/ 2147483647 w 273"/>
                <a:gd name="T65" fmla="*/ 2147483647 h 259"/>
                <a:gd name="T66" fmla="*/ 2147483647 w 273"/>
                <a:gd name="T67" fmla="*/ 2147483647 h 259"/>
                <a:gd name="T68" fmla="*/ 2147483647 w 273"/>
                <a:gd name="T69" fmla="*/ 2147483647 h 259"/>
                <a:gd name="T70" fmla="*/ 2147483647 w 273"/>
                <a:gd name="T71" fmla="*/ 2147483647 h 259"/>
                <a:gd name="T72" fmla="*/ 2147483647 w 273"/>
                <a:gd name="T73" fmla="*/ 2147483647 h 259"/>
                <a:gd name="T74" fmla="*/ 2147483647 w 273"/>
                <a:gd name="T75" fmla="*/ 2147483647 h 259"/>
                <a:gd name="T76" fmla="*/ 2147483647 w 273"/>
                <a:gd name="T77" fmla="*/ 2147483647 h 259"/>
                <a:gd name="T78" fmla="*/ 2147483647 w 273"/>
                <a:gd name="T79" fmla="*/ 2147483647 h 259"/>
                <a:gd name="T80" fmla="*/ 2147483647 w 273"/>
                <a:gd name="T81" fmla="*/ 2147483647 h 259"/>
                <a:gd name="T82" fmla="*/ 2147483647 w 273"/>
                <a:gd name="T83" fmla="*/ 2147483647 h 259"/>
                <a:gd name="T84" fmla="*/ 2147483647 w 273"/>
                <a:gd name="T85" fmla="*/ 2147483647 h 259"/>
                <a:gd name="T86" fmla="*/ 2147483647 w 273"/>
                <a:gd name="T87" fmla="*/ 2147483647 h 259"/>
                <a:gd name="T88" fmla="*/ 2147483647 w 273"/>
                <a:gd name="T89" fmla="*/ 2147483647 h 259"/>
                <a:gd name="T90" fmla="*/ 2147483647 w 273"/>
                <a:gd name="T91" fmla="*/ 2147483647 h 259"/>
                <a:gd name="T92" fmla="*/ 2147483647 w 273"/>
                <a:gd name="T93" fmla="*/ 2147483647 h 259"/>
                <a:gd name="T94" fmla="*/ 2147483647 w 273"/>
                <a:gd name="T95" fmla="*/ 2147483647 h 259"/>
                <a:gd name="T96" fmla="*/ 2147483647 w 273"/>
                <a:gd name="T97" fmla="*/ 2147483647 h 259"/>
                <a:gd name="T98" fmla="*/ 2147483647 w 273"/>
                <a:gd name="T99" fmla="*/ 2147483647 h 259"/>
                <a:gd name="T100" fmla="*/ 2147483647 w 273"/>
                <a:gd name="T101" fmla="*/ 2147483647 h 259"/>
                <a:gd name="T102" fmla="*/ 2147483647 w 273"/>
                <a:gd name="T103" fmla="*/ 2147483647 h 259"/>
                <a:gd name="T104" fmla="*/ 2147483647 w 273"/>
                <a:gd name="T105" fmla="*/ 2147483647 h 259"/>
                <a:gd name="T106" fmla="*/ 2147483647 w 273"/>
                <a:gd name="T107" fmla="*/ 2147483647 h 259"/>
                <a:gd name="T108" fmla="*/ 2147483647 w 273"/>
                <a:gd name="T109" fmla="*/ 2147483647 h 25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grpSp>
        <p:nvGrpSpPr>
          <p:cNvPr id="20482" name="组合 4"/>
          <p:cNvGrpSpPr>
            <a:grpSpLocks/>
          </p:cNvGrpSpPr>
          <p:nvPr/>
        </p:nvGrpSpPr>
        <p:grpSpPr bwMode="auto">
          <a:xfrm>
            <a:off x="3341688" y="1219200"/>
            <a:ext cx="1230312" cy="1230313"/>
            <a:chOff x="3341914" y="1219200"/>
            <a:chExt cx="1230086" cy="1230086"/>
          </a:xfrm>
        </p:grpSpPr>
        <p:sp>
          <p:nvSpPr>
            <p:cNvPr id="57" name="圆角矩形 56"/>
            <p:cNvSpPr/>
            <p:nvPr/>
          </p:nvSpPr>
          <p:spPr>
            <a:xfrm>
              <a:off x="3341914" y="1219200"/>
              <a:ext cx="1230086" cy="123008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506" name="Freeform 134"/>
            <p:cNvSpPr>
              <a:spLocks noEditPoints="1"/>
            </p:cNvSpPr>
            <p:nvPr/>
          </p:nvSpPr>
          <p:spPr bwMode="auto">
            <a:xfrm>
              <a:off x="3778445" y="1655731"/>
              <a:ext cx="357025" cy="357025"/>
            </a:xfrm>
            <a:custGeom>
              <a:avLst/>
              <a:gdLst>
                <a:gd name="T0" fmla="*/ 2147483647 w 260"/>
                <a:gd name="T1" fmla="*/ 2147483647 h 261"/>
                <a:gd name="T2" fmla="*/ 2147483647 w 260"/>
                <a:gd name="T3" fmla="*/ 2147483647 h 261"/>
                <a:gd name="T4" fmla="*/ 2147483647 w 260"/>
                <a:gd name="T5" fmla="*/ 2147483647 h 261"/>
                <a:gd name="T6" fmla="*/ 2147483647 w 260"/>
                <a:gd name="T7" fmla="*/ 2147483647 h 261"/>
                <a:gd name="T8" fmla="*/ 2147483647 w 260"/>
                <a:gd name="T9" fmla="*/ 2147483647 h 261"/>
                <a:gd name="T10" fmla="*/ 2147483647 w 260"/>
                <a:gd name="T11" fmla="*/ 2147483647 h 261"/>
                <a:gd name="T12" fmla="*/ 2147483647 w 260"/>
                <a:gd name="T13" fmla="*/ 2147483647 h 261"/>
                <a:gd name="T14" fmla="*/ 2147483647 w 260"/>
                <a:gd name="T15" fmla="*/ 2147483647 h 261"/>
                <a:gd name="T16" fmla="*/ 2147483647 w 260"/>
                <a:gd name="T17" fmla="*/ 2147483647 h 261"/>
                <a:gd name="T18" fmla="*/ 2147483647 w 260"/>
                <a:gd name="T19" fmla="*/ 2147483647 h 261"/>
                <a:gd name="T20" fmla="*/ 2147483647 w 260"/>
                <a:gd name="T21" fmla="*/ 2147483647 h 261"/>
                <a:gd name="T22" fmla="*/ 2147483647 w 260"/>
                <a:gd name="T23" fmla="*/ 2147483647 h 261"/>
                <a:gd name="T24" fmla="*/ 2147483647 w 260"/>
                <a:gd name="T25" fmla="*/ 2147483647 h 261"/>
                <a:gd name="T26" fmla="*/ 2147483647 w 260"/>
                <a:gd name="T27" fmla="*/ 2147483647 h 261"/>
                <a:gd name="T28" fmla="*/ 2147483647 w 260"/>
                <a:gd name="T29" fmla="*/ 2147483647 h 261"/>
                <a:gd name="T30" fmla="*/ 2147483647 w 260"/>
                <a:gd name="T31" fmla="*/ 2147483647 h 261"/>
                <a:gd name="T32" fmla="*/ 2147483647 w 260"/>
                <a:gd name="T33" fmla="*/ 2147483647 h 261"/>
                <a:gd name="T34" fmla="*/ 2147483647 w 260"/>
                <a:gd name="T35" fmla="*/ 2147483647 h 261"/>
                <a:gd name="T36" fmla="*/ 2147483647 w 260"/>
                <a:gd name="T37" fmla="*/ 2147483647 h 261"/>
                <a:gd name="T38" fmla="*/ 2147483647 w 260"/>
                <a:gd name="T39" fmla="*/ 2147483647 h 261"/>
                <a:gd name="T40" fmla="*/ 2147483647 w 260"/>
                <a:gd name="T41" fmla="*/ 2147483647 h 261"/>
                <a:gd name="T42" fmla="*/ 2147483647 w 260"/>
                <a:gd name="T43" fmla="*/ 2147483647 h 261"/>
                <a:gd name="T44" fmla="*/ 2147483647 w 260"/>
                <a:gd name="T45" fmla="*/ 2147483647 h 261"/>
                <a:gd name="T46" fmla="*/ 2147483647 w 260"/>
                <a:gd name="T47" fmla="*/ 2147483647 h 261"/>
                <a:gd name="T48" fmla="*/ 2147483647 w 260"/>
                <a:gd name="T49" fmla="*/ 2147483647 h 261"/>
                <a:gd name="T50" fmla="*/ 2147483647 w 260"/>
                <a:gd name="T51" fmla="*/ 2147483647 h 261"/>
                <a:gd name="T52" fmla="*/ 2147483647 w 260"/>
                <a:gd name="T53" fmla="*/ 2147483647 h 261"/>
                <a:gd name="T54" fmla="*/ 2147483647 w 260"/>
                <a:gd name="T55" fmla="*/ 2147483647 h 261"/>
                <a:gd name="T56" fmla="*/ 2147483647 w 260"/>
                <a:gd name="T57" fmla="*/ 2147483647 h 261"/>
                <a:gd name="T58" fmla="*/ 2147483647 w 260"/>
                <a:gd name="T59" fmla="*/ 2147483647 h 261"/>
                <a:gd name="T60" fmla="*/ 2147483647 w 260"/>
                <a:gd name="T61" fmla="*/ 2147483647 h 261"/>
                <a:gd name="T62" fmla="*/ 2147483647 w 260"/>
                <a:gd name="T63" fmla="*/ 2147483647 h 261"/>
                <a:gd name="T64" fmla="*/ 2147483647 w 260"/>
                <a:gd name="T65" fmla="*/ 2147483647 h 261"/>
                <a:gd name="T66" fmla="*/ 2147483647 w 260"/>
                <a:gd name="T67" fmla="*/ 2147483647 h 261"/>
                <a:gd name="T68" fmla="*/ 2147483647 w 260"/>
                <a:gd name="T69" fmla="*/ 2147483647 h 261"/>
                <a:gd name="T70" fmla="*/ 2147483647 w 260"/>
                <a:gd name="T71" fmla="*/ 2147483647 h 261"/>
                <a:gd name="T72" fmla="*/ 2147483647 w 260"/>
                <a:gd name="T73" fmla="*/ 2147483647 h 261"/>
                <a:gd name="T74" fmla="*/ 0 w 260"/>
                <a:gd name="T75" fmla="*/ 2147483647 h 261"/>
                <a:gd name="T76" fmla="*/ 0 w 260"/>
                <a:gd name="T77" fmla="*/ 2147483647 h 261"/>
                <a:gd name="T78" fmla="*/ 0 w 260"/>
                <a:gd name="T79" fmla="*/ 2147483647 h 261"/>
                <a:gd name="T80" fmla="*/ 2147483647 w 260"/>
                <a:gd name="T81" fmla="*/ 2147483647 h 261"/>
                <a:gd name="T82" fmla="*/ 2147483647 w 260"/>
                <a:gd name="T83" fmla="*/ 2147483647 h 261"/>
                <a:gd name="T84" fmla="*/ 2147483647 w 260"/>
                <a:gd name="T85" fmla="*/ 2147483647 h 261"/>
                <a:gd name="T86" fmla="*/ 2147483647 w 260"/>
                <a:gd name="T87" fmla="*/ 2147483647 h 261"/>
                <a:gd name="T88" fmla="*/ 2147483647 w 260"/>
                <a:gd name="T89" fmla="*/ 2147483647 h 2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3" name="组合 3"/>
          <p:cNvGrpSpPr>
            <a:grpSpLocks/>
          </p:cNvGrpSpPr>
          <p:nvPr/>
        </p:nvGrpSpPr>
        <p:grpSpPr bwMode="auto">
          <a:xfrm>
            <a:off x="4659313" y="1219200"/>
            <a:ext cx="1230312" cy="1230313"/>
            <a:chOff x="4659086" y="1219200"/>
            <a:chExt cx="1230086" cy="1230086"/>
          </a:xfrm>
        </p:grpSpPr>
        <p:sp>
          <p:nvSpPr>
            <p:cNvPr id="58" name="圆角矩形 57"/>
            <p:cNvSpPr/>
            <p:nvPr/>
          </p:nvSpPr>
          <p:spPr>
            <a:xfrm>
              <a:off x="4659086" y="1219200"/>
              <a:ext cx="1230086" cy="123008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504" name="Freeform 254"/>
            <p:cNvSpPr>
              <a:spLocks noEditPoints="1"/>
            </p:cNvSpPr>
            <p:nvPr/>
          </p:nvSpPr>
          <p:spPr bwMode="auto">
            <a:xfrm>
              <a:off x="5088143" y="1651163"/>
              <a:ext cx="371973" cy="366160"/>
            </a:xfrm>
            <a:custGeom>
              <a:avLst/>
              <a:gdLst>
                <a:gd name="T0" fmla="*/ 2147483647 w 256"/>
                <a:gd name="T1" fmla="*/ 2147483647 h 252"/>
                <a:gd name="T2" fmla="*/ 2147483647 w 256"/>
                <a:gd name="T3" fmla="*/ 2147483647 h 252"/>
                <a:gd name="T4" fmla="*/ 2147483647 w 256"/>
                <a:gd name="T5" fmla="*/ 2147483647 h 252"/>
                <a:gd name="T6" fmla="*/ 2147483647 w 256"/>
                <a:gd name="T7" fmla="*/ 2147483647 h 252"/>
                <a:gd name="T8" fmla="*/ 2147483647 w 256"/>
                <a:gd name="T9" fmla="*/ 2147483647 h 252"/>
                <a:gd name="T10" fmla="*/ 2147483647 w 256"/>
                <a:gd name="T11" fmla="*/ 2147483647 h 252"/>
                <a:gd name="T12" fmla="*/ 2147483647 w 256"/>
                <a:gd name="T13" fmla="*/ 2147483647 h 252"/>
                <a:gd name="T14" fmla="*/ 2147483647 w 256"/>
                <a:gd name="T15" fmla="*/ 2147483647 h 252"/>
                <a:gd name="T16" fmla="*/ 2147483647 w 256"/>
                <a:gd name="T17" fmla="*/ 2147483647 h 252"/>
                <a:gd name="T18" fmla="*/ 2147483647 w 256"/>
                <a:gd name="T19" fmla="*/ 2147483647 h 252"/>
                <a:gd name="T20" fmla="*/ 2147483647 w 256"/>
                <a:gd name="T21" fmla="*/ 2147483647 h 252"/>
                <a:gd name="T22" fmla="*/ 2147483647 w 256"/>
                <a:gd name="T23" fmla="*/ 2147483647 h 252"/>
                <a:gd name="T24" fmla="*/ 2147483647 w 256"/>
                <a:gd name="T25" fmla="*/ 2147483647 h 252"/>
                <a:gd name="T26" fmla="*/ 2147483647 w 256"/>
                <a:gd name="T27" fmla="*/ 2147483647 h 252"/>
                <a:gd name="T28" fmla="*/ 2147483647 w 256"/>
                <a:gd name="T29" fmla="*/ 2147483647 h 252"/>
                <a:gd name="T30" fmla="*/ 2147483647 w 256"/>
                <a:gd name="T31" fmla="*/ 2147483647 h 252"/>
                <a:gd name="T32" fmla="*/ 2147483647 w 256"/>
                <a:gd name="T33" fmla="*/ 2147483647 h 252"/>
                <a:gd name="T34" fmla="*/ 2147483647 w 256"/>
                <a:gd name="T35" fmla="*/ 2147483647 h 252"/>
                <a:gd name="T36" fmla="*/ 2147483647 w 256"/>
                <a:gd name="T37" fmla="*/ 2147483647 h 252"/>
                <a:gd name="T38" fmla="*/ 2147483647 w 256"/>
                <a:gd name="T39" fmla="*/ 2147483647 h 252"/>
                <a:gd name="T40" fmla="*/ 2147483647 w 256"/>
                <a:gd name="T41" fmla="*/ 2147483647 h 252"/>
                <a:gd name="T42" fmla="*/ 2147483647 w 256"/>
                <a:gd name="T43" fmla="*/ 2147483647 h 252"/>
                <a:gd name="T44" fmla="*/ 2147483647 w 256"/>
                <a:gd name="T45" fmla="*/ 2147483647 h 252"/>
                <a:gd name="T46" fmla="*/ 2147483647 w 256"/>
                <a:gd name="T47" fmla="*/ 2147483647 h 252"/>
                <a:gd name="T48" fmla="*/ 2147483647 w 256"/>
                <a:gd name="T49" fmla="*/ 2147483647 h 252"/>
                <a:gd name="T50" fmla="*/ 2147483647 w 256"/>
                <a:gd name="T51" fmla="*/ 2147483647 h 252"/>
                <a:gd name="T52" fmla="*/ 2147483647 w 256"/>
                <a:gd name="T53" fmla="*/ 2147483647 h 252"/>
                <a:gd name="T54" fmla="*/ 2147483647 w 256"/>
                <a:gd name="T55" fmla="*/ 2147483647 h 252"/>
                <a:gd name="T56" fmla="*/ 2147483647 w 256"/>
                <a:gd name="T57" fmla="*/ 2147483647 h 252"/>
                <a:gd name="T58" fmla="*/ 2147483647 w 256"/>
                <a:gd name="T59" fmla="*/ 2147483647 h 252"/>
                <a:gd name="T60" fmla="*/ 0 w 256"/>
                <a:gd name="T61" fmla="*/ 2147483647 h 252"/>
                <a:gd name="T62" fmla="*/ 2147483647 w 256"/>
                <a:gd name="T63" fmla="*/ 2147483647 h 252"/>
                <a:gd name="T64" fmla="*/ 2147483647 w 256"/>
                <a:gd name="T65" fmla="*/ 2147483647 h 252"/>
                <a:gd name="T66" fmla="*/ 2147483647 w 256"/>
                <a:gd name="T67" fmla="*/ 2147483647 h 252"/>
                <a:gd name="T68" fmla="*/ 2147483647 w 256"/>
                <a:gd name="T69" fmla="*/ 2147483647 h 252"/>
                <a:gd name="T70" fmla="*/ 2147483647 w 256"/>
                <a:gd name="T71" fmla="*/ 2147483647 h 252"/>
                <a:gd name="T72" fmla="*/ 2147483647 w 256"/>
                <a:gd name="T73" fmla="*/ 2147483647 h 252"/>
                <a:gd name="T74" fmla="*/ 2147483647 w 256"/>
                <a:gd name="T75" fmla="*/ 2147483647 h 252"/>
                <a:gd name="T76" fmla="*/ 2147483647 w 256"/>
                <a:gd name="T77" fmla="*/ 2147483647 h 252"/>
                <a:gd name="T78" fmla="*/ 2147483647 w 256"/>
                <a:gd name="T79" fmla="*/ 2147483647 h 252"/>
                <a:gd name="T80" fmla="*/ 2147483647 w 256"/>
                <a:gd name="T81" fmla="*/ 2147483647 h 252"/>
                <a:gd name="T82" fmla="*/ 2147483647 w 256"/>
                <a:gd name="T83" fmla="*/ 2147483647 h 252"/>
                <a:gd name="T84" fmla="*/ 2147483647 w 256"/>
                <a:gd name="T85" fmla="*/ 2147483647 h 252"/>
                <a:gd name="T86" fmla="*/ 2147483647 w 256"/>
                <a:gd name="T87" fmla="*/ 2147483647 h 252"/>
                <a:gd name="T88" fmla="*/ 2147483647 w 256"/>
                <a:gd name="T89" fmla="*/ 2147483647 h 252"/>
                <a:gd name="T90" fmla="*/ 2147483647 w 256"/>
                <a:gd name="T91" fmla="*/ 2147483647 h 252"/>
                <a:gd name="T92" fmla="*/ 2147483647 w 256"/>
                <a:gd name="T93" fmla="*/ 2147483647 h 252"/>
                <a:gd name="T94" fmla="*/ 2147483647 w 256"/>
                <a:gd name="T95" fmla="*/ 2147483647 h 252"/>
                <a:gd name="T96" fmla="*/ 2147483647 w 256"/>
                <a:gd name="T97" fmla="*/ 2147483647 h 252"/>
                <a:gd name="T98" fmla="*/ 2147483647 w 256"/>
                <a:gd name="T99" fmla="*/ 2147483647 h 252"/>
                <a:gd name="T100" fmla="*/ 2147483647 w 256"/>
                <a:gd name="T101" fmla="*/ 2147483647 h 2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6" h="252">
                  <a:moveTo>
                    <a:pt x="166" y="130"/>
                  </a:moveTo>
                  <a:lnTo>
                    <a:pt x="166" y="130"/>
                  </a:lnTo>
                  <a:lnTo>
                    <a:pt x="178" y="133"/>
                  </a:lnTo>
                  <a:lnTo>
                    <a:pt x="191" y="135"/>
                  </a:lnTo>
                  <a:lnTo>
                    <a:pt x="204" y="133"/>
                  </a:lnTo>
                  <a:lnTo>
                    <a:pt x="216" y="130"/>
                  </a:lnTo>
                  <a:lnTo>
                    <a:pt x="227" y="123"/>
                  </a:lnTo>
                  <a:lnTo>
                    <a:pt x="236" y="115"/>
                  </a:lnTo>
                  <a:lnTo>
                    <a:pt x="246" y="106"/>
                  </a:lnTo>
                  <a:lnTo>
                    <a:pt x="251" y="94"/>
                  </a:lnTo>
                  <a:lnTo>
                    <a:pt x="255" y="83"/>
                  </a:lnTo>
                  <a:lnTo>
                    <a:pt x="256" y="70"/>
                  </a:lnTo>
                  <a:lnTo>
                    <a:pt x="255" y="58"/>
                  </a:lnTo>
                  <a:lnTo>
                    <a:pt x="209" y="107"/>
                  </a:lnTo>
                  <a:lnTo>
                    <a:pt x="165" y="100"/>
                  </a:lnTo>
                  <a:lnTo>
                    <a:pt x="149" y="58"/>
                  </a:lnTo>
                  <a:lnTo>
                    <a:pt x="200" y="5"/>
                  </a:lnTo>
                  <a:lnTo>
                    <a:pt x="191" y="3"/>
                  </a:lnTo>
                  <a:lnTo>
                    <a:pt x="178" y="5"/>
                  </a:lnTo>
                  <a:lnTo>
                    <a:pt x="165" y="9"/>
                  </a:lnTo>
                  <a:lnTo>
                    <a:pt x="155" y="15"/>
                  </a:lnTo>
                  <a:lnTo>
                    <a:pt x="144" y="23"/>
                  </a:lnTo>
                  <a:lnTo>
                    <a:pt x="136" y="32"/>
                  </a:lnTo>
                  <a:lnTo>
                    <a:pt x="130" y="44"/>
                  </a:lnTo>
                  <a:lnTo>
                    <a:pt x="126" y="57"/>
                  </a:lnTo>
                  <a:lnTo>
                    <a:pt x="125" y="70"/>
                  </a:lnTo>
                  <a:lnTo>
                    <a:pt x="126" y="83"/>
                  </a:lnTo>
                  <a:lnTo>
                    <a:pt x="131" y="96"/>
                  </a:lnTo>
                  <a:lnTo>
                    <a:pt x="122" y="109"/>
                  </a:lnTo>
                  <a:lnTo>
                    <a:pt x="114" y="120"/>
                  </a:lnTo>
                  <a:lnTo>
                    <a:pt x="96" y="143"/>
                  </a:lnTo>
                  <a:lnTo>
                    <a:pt x="80" y="161"/>
                  </a:lnTo>
                  <a:lnTo>
                    <a:pt x="69" y="172"/>
                  </a:lnTo>
                  <a:lnTo>
                    <a:pt x="62" y="171"/>
                  </a:lnTo>
                  <a:lnTo>
                    <a:pt x="57" y="170"/>
                  </a:lnTo>
                  <a:lnTo>
                    <a:pt x="48" y="171"/>
                  </a:lnTo>
                  <a:lnTo>
                    <a:pt x="40" y="174"/>
                  </a:lnTo>
                  <a:lnTo>
                    <a:pt x="34" y="178"/>
                  </a:lnTo>
                  <a:lnTo>
                    <a:pt x="28" y="181"/>
                  </a:lnTo>
                  <a:lnTo>
                    <a:pt x="23" y="188"/>
                  </a:lnTo>
                  <a:lnTo>
                    <a:pt x="19" y="194"/>
                  </a:lnTo>
                  <a:lnTo>
                    <a:pt x="17" y="202"/>
                  </a:lnTo>
                  <a:lnTo>
                    <a:pt x="15" y="210"/>
                  </a:lnTo>
                  <a:lnTo>
                    <a:pt x="17" y="219"/>
                  </a:lnTo>
                  <a:lnTo>
                    <a:pt x="19" y="227"/>
                  </a:lnTo>
                  <a:lnTo>
                    <a:pt x="23" y="233"/>
                  </a:lnTo>
                  <a:lnTo>
                    <a:pt x="28" y="239"/>
                  </a:lnTo>
                  <a:lnTo>
                    <a:pt x="34" y="244"/>
                  </a:lnTo>
                  <a:lnTo>
                    <a:pt x="40" y="248"/>
                  </a:lnTo>
                  <a:lnTo>
                    <a:pt x="48" y="250"/>
                  </a:lnTo>
                  <a:lnTo>
                    <a:pt x="57" y="252"/>
                  </a:lnTo>
                  <a:lnTo>
                    <a:pt x="65" y="250"/>
                  </a:lnTo>
                  <a:lnTo>
                    <a:pt x="73" y="248"/>
                  </a:lnTo>
                  <a:lnTo>
                    <a:pt x="79" y="244"/>
                  </a:lnTo>
                  <a:lnTo>
                    <a:pt x="86" y="239"/>
                  </a:lnTo>
                  <a:lnTo>
                    <a:pt x="90" y="233"/>
                  </a:lnTo>
                  <a:lnTo>
                    <a:pt x="93" y="227"/>
                  </a:lnTo>
                  <a:lnTo>
                    <a:pt x="96" y="219"/>
                  </a:lnTo>
                  <a:lnTo>
                    <a:pt x="97" y="210"/>
                  </a:lnTo>
                  <a:lnTo>
                    <a:pt x="96" y="202"/>
                  </a:lnTo>
                  <a:lnTo>
                    <a:pt x="93" y="196"/>
                  </a:lnTo>
                  <a:lnTo>
                    <a:pt x="104" y="184"/>
                  </a:lnTo>
                  <a:lnTo>
                    <a:pt x="119" y="167"/>
                  </a:lnTo>
                  <a:lnTo>
                    <a:pt x="140" y="149"/>
                  </a:lnTo>
                  <a:lnTo>
                    <a:pt x="152" y="139"/>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06"/>
                  </a:lnTo>
                  <a:lnTo>
                    <a:pt x="36" y="202"/>
                  </a:lnTo>
                  <a:lnTo>
                    <a:pt x="39" y="198"/>
                  </a:lnTo>
                  <a:lnTo>
                    <a:pt x="41" y="196"/>
                  </a:lnTo>
                  <a:lnTo>
                    <a:pt x="44" y="193"/>
                  </a:lnTo>
                  <a:lnTo>
                    <a:pt x="48" y="191"/>
                  </a:lnTo>
                  <a:lnTo>
                    <a:pt x="52" y="189"/>
                  </a:lnTo>
                  <a:lnTo>
                    <a:pt x="57" y="189"/>
                  </a:lnTo>
                  <a:lnTo>
                    <a:pt x="61" y="189"/>
                  </a:lnTo>
                  <a:lnTo>
                    <a:pt x="65" y="191"/>
                  </a:lnTo>
                  <a:lnTo>
                    <a:pt x="69" y="193"/>
                  </a:lnTo>
                  <a:lnTo>
                    <a:pt x="71" y="196"/>
                  </a:lnTo>
                  <a:lnTo>
                    <a:pt x="74" y="198"/>
                  </a:lnTo>
                  <a:lnTo>
                    <a:pt x="77" y="202"/>
                  </a:lnTo>
                  <a:lnTo>
                    <a:pt x="78" y="206"/>
                  </a:lnTo>
                  <a:lnTo>
                    <a:pt x="78" y="210"/>
                  </a:lnTo>
                  <a:lnTo>
                    <a:pt x="78" y="215"/>
                  </a:lnTo>
                  <a:lnTo>
                    <a:pt x="77" y="219"/>
                  </a:lnTo>
                  <a:lnTo>
                    <a:pt x="74" y="223"/>
                  </a:lnTo>
                  <a:lnTo>
                    <a:pt x="71" y="226"/>
                  </a:lnTo>
                  <a:lnTo>
                    <a:pt x="69" y="228"/>
                  </a:lnTo>
                  <a:lnTo>
                    <a:pt x="65" y="231"/>
                  </a:lnTo>
                  <a:lnTo>
                    <a:pt x="61"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55" y="21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7" y="184"/>
                  </a:lnTo>
                  <a:lnTo>
                    <a:pt x="147" y="183"/>
                  </a:lnTo>
                  <a:lnTo>
                    <a:pt x="147" y="180"/>
                  </a:lnTo>
                  <a:lnTo>
                    <a:pt x="148" y="178"/>
                  </a:lnTo>
                  <a:lnTo>
                    <a:pt x="151" y="176"/>
                  </a:lnTo>
                  <a:lnTo>
                    <a:pt x="153" y="175"/>
                  </a:lnTo>
                  <a:lnTo>
                    <a:pt x="156" y="176"/>
                  </a:lnTo>
                  <a:lnTo>
                    <a:pt x="157" y="178"/>
                  </a:lnTo>
                  <a:lnTo>
                    <a:pt x="205" y="224"/>
                  </a:lnTo>
                  <a:lnTo>
                    <a:pt x="207" y="227"/>
                  </a:lnTo>
                  <a:lnTo>
                    <a:pt x="207" y="230"/>
                  </a:lnTo>
                  <a:lnTo>
                    <a:pt x="207" y="232"/>
                  </a:lnTo>
                  <a:lnTo>
                    <a:pt x="205" y="233"/>
                  </a:lnTo>
                  <a:close/>
                  <a:moveTo>
                    <a:pt x="226" y="213"/>
                  </a:moveTo>
                  <a:lnTo>
                    <a:pt x="226" y="213"/>
                  </a:lnTo>
                  <a:lnTo>
                    <a:pt x="223" y="215"/>
                  </a:lnTo>
                  <a:lnTo>
                    <a:pt x="221" y="215"/>
                  </a:lnTo>
                  <a:lnTo>
                    <a:pt x="218" y="215"/>
                  </a:lnTo>
                  <a:lnTo>
                    <a:pt x="217" y="213"/>
                  </a:lnTo>
                  <a:lnTo>
                    <a:pt x="169" y="166"/>
                  </a:lnTo>
                  <a:lnTo>
                    <a:pt x="168" y="163"/>
                  </a:lnTo>
                  <a:lnTo>
                    <a:pt x="168" y="162"/>
                  </a:lnTo>
                  <a:lnTo>
                    <a:pt x="168" y="159"/>
                  </a:lnTo>
                  <a:lnTo>
                    <a:pt x="169" y="157"/>
                  </a:lnTo>
                  <a:lnTo>
                    <a:pt x="171" y="155"/>
                  </a:lnTo>
                  <a:lnTo>
                    <a:pt x="174" y="154"/>
                  </a:lnTo>
                  <a:lnTo>
                    <a:pt x="177" y="155"/>
                  </a:lnTo>
                  <a:lnTo>
                    <a:pt x="178" y="157"/>
                  </a:lnTo>
                  <a:lnTo>
                    <a:pt x="226" y="204"/>
                  </a:lnTo>
                  <a:lnTo>
                    <a:pt x="227" y="206"/>
                  </a:lnTo>
                  <a:lnTo>
                    <a:pt x="227" y="209"/>
                  </a:lnTo>
                  <a:lnTo>
                    <a:pt x="227" y="211"/>
                  </a:lnTo>
                  <a:lnTo>
                    <a:pt x="226" y="213"/>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4" name="组合 1"/>
          <p:cNvGrpSpPr>
            <a:grpSpLocks/>
          </p:cNvGrpSpPr>
          <p:nvPr/>
        </p:nvGrpSpPr>
        <p:grpSpPr bwMode="auto">
          <a:xfrm>
            <a:off x="4659313" y="2547938"/>
            <a:ext cx="1230312" cy="1228725"/>
            <a:chOff x="4659086" y="2547257"/>
            <a:chExt cx="1230086" cy="1230086"/>
          </a:xfrm>
        </p:grpSpPr>
        <p:sp>
          <p:nvSpPr>
            <p:cNvPr id="60" name="圆角矩形 59"/>
            <p:cNvSpPr/>
            <p:nvPr/>
          </p:nvSpPr>
          <p:spPr>
            <a:xfrm>
              <a:off x="4659086" y="2547257"/>
              <a:ext cx="1230086" cy="123008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502" name="Freeform 335"/>
            <p:cNvSpPr>
              <a:spLocks noEditPoints="1"/>
            </p:cNvSpPr>
            <p:nvPr/>
          </p:nvSpPr>
          <p:spPr bwMode="auto">
            <a:xfrm>
              <a:off x="5066475" y="2956242"/>
              <a:ext cx="415309" cy="412117"/>
            </a:xfrm>
            <a:custGeom>
              <a:avLst/>
              <a:gdLst>
                <a:gd name="T0" fmla="*/ 2147483647 w 260"/>
                <a:gd name="T1" fmla="*/ 2147483647 h 258"/>
                <a:gd name="T2" fmla="*/ 2147483647 w 260"/>
                <a:gd name="T3" fmla="*/ 2147483647 h 258"/>
                <a:gd name="T4" fmla="*/ 2147483647 w 260"/>
                <a:gd name="T5" fmla="*/ 2147483647 h 258"/>
                <a:gd name="T6" fmla="*/ 2147483647 w 260"/>
                <a:gd name="T7" fmla="*/ 2147483647 h 258"/>
                <a:gd name="T8" fmla="*/ 2147483647 w 260"/>
                <a:gd name="T9" fmla="*/ 0 h 258"/>
                <a:gd name="T10" fmla="*/ 2147483647 w 260"/>
                <a:gd name="T11" fmla="*/ 2147483647 h 258"/>
                <a:gd name="T12" fmla="*/ 2147483647 w 260"/>
                <a:gd name="T13" fmla="*/ 2147483647 h 258"/>
                <a:gd name="T14" fmla="*/ 2147483647 w 260"/>
                <a:gd name="T15" fmla="*/ 2147483647 h 258"/>
                <a:gd name="T16" fmla="*/ 0 w 260"/>
                <a:gd name="T17" fmla="*/ 2147483647 h 258"/>
                <a:gd name="T18" fmla="*/ 2147483647 w 260"/>
                <a:gd name="T19" fmla="*/ 2147483647 h 258"/>
                <a:gd name="T20" fmla="*/ 2147483647 w 260"/>
                <a:gd name="T21" fmla="*/ 2147483647 h 258"/>
                <a:gd name="T22" fmla="*/ 2147483647 w 260"/>
                <a:gd name="T23" fmla="*/ 2147483647 h 258"/>
                <a:gd name="T24" fmla="*/ 2147483647 w 260"/>
                <a:gd name="T25" fmla="*/ 2147483647 h 258"/>
                <a:gd name="T26" fmla="*/ 2147483647 w 260"/>
                <a:gd name="T27" fmla="*/ 2147483647 h 258"/>
                <a:gd name="T28" fmla="*/ 2147483647 w 260"/>
                <a:gd name="T29" fmla="*/ 2147483647 h 258"/>
                <a:gd name="T30" fmla="*/ 2147483647 w 260"/>
                <a:gd name="T31" fmla="*/ 2147483647 h 258"/>
                <a:gd name="T32" fmla="*/ 2147483647 w 260"/>
                <a:gd name="T33" fmla="*/ 2147483647 h 258"/>
                <a:gd name="T34" fmla="*/ 2147483647 w 260"/>
                <a:gd name="T35" fmla="*/ 2147483647 h 258"/>
                <a:gd name="T36" fmla="*/ 2147483647 w 260"/>
                <a:gd name="T37" fmla="*/ 2147483647 h 258"/>
                <a:gd name="T38" fmla="*/ 2147483647 w 260"/>
                <a:gd name="T39" fmla="*/ 2147483647 h 258"/>
                <a:gd name="T40" fmla="*/ 2147483647 w 260"/>
                <a:gd name="T41" fmla="*/ 2147483647 h 258"/>
                <a:gd name="T42" fmla="*/ 2147483647 w 260"/>
                <a:gd name="T43" fmla="*/ 2147483647 h 258"/>
                <a:gd name="T44" fmla="*/ 2147483647 w 260"/>
                <a:gd name="T45" fmla="*/ 2147483647 h 258"/>
                <a:gd name="T46" fmla="*/ 2147483647 w 260"/>
                <a:gd name="T47" fmla="*/ 2147483647 h 258"/>
                <a:gd name="T48" fmla="*/ 2147483647 w 260"/>
                <a:gd name="T49" fmla="*/ 2147483647 h 258"/>
                <a:gd name="T50" fmla="*/ 2147483647 w 260"/>
                <a:gd name="T51" fmla="*/ 2147483647 h 258"/>
                <a:gd name="T52" fmla="*/ 2147483647 w 260"/>
                <a:gd name="T53" fmla="*/ 2147483647 h 258"/>
                <a:gd name="T54" fmla="*/ 2147483647 w 260"/>
                <a:gd name="T55" fmla="*/ 2147483647 h 258"/>
                <a:gd name="T56" fmla="*/ 2147483647 w 260"/>
                <a:gd name="T57" fmla="*/ 2147483647 h 258"/>
                <a:gd name="T58" fmla="*/ 2147483647 w 260"/>
                <a:gd name="T59" fmla="*/ 2147483647 h 258"/>
                <a:gd name="T60" fmla="*/ 2147483647 w 260"/>
                <a:gd name="T61" fmla="*/ 2147483647 h 258"/>
                <a:gd name="T62" fmla="*/ 2147483647 w 260"/>
                <a:gd name="T63" fmla="*/ 2147483647 h 258"/>
                <a:gd name="T64" fmla="*/ 2147483647 w 260"/>
                <a:gd name="T65" fmla="*/ 2147483647 h 258"/>
                <a:gd name="T66" fmla="*/ 2147483647 w 260"/>
                <a:gd name="T67" fmla="*/ 2147483647 h 258"/>
                <a:gd name="T68" fmla="*/ 2147483647 w 260"/>
                <a:gd name="T69" fmla="*/ 2147483647 h 258"/>
                <a:gd name="T70" fmla="*/ 2147483647 w 260"/>
                <a:gd name="T71" fmla="*/ 2147483647 h 258"/>
                <a:gd name="T72" fmla="*/ 2147483647 w 260"/>
                <a:gd name="T73" fmla="*/ 2147483647 h 258"/>
                <a:gd name="T74" fmla="*/ 2147483647 w 260"/>
                <a:gd name="T75" fmla="*/ 2147483647 h 258"/>
                <a:gd name="T76" fmla="*/ 2147483647 w 260"/>
                <a:gd name="T77" fmla="*/ 2147483647 h 258"/>
                <a:gd name="T78" fmla="*/ 2147483647 w 260"/>
                <a:gd name="T79" fmla="*/ 2147483647 h 258"/>
                <a:gd name="T80" fmla="*/ 2147483647 w 260"/>
                <a:gd name="T81" fmla="*/ 2147483647 h 258"/>
                <a:gd name="T82" fmla="*/ 2147483647 w 260"/>
                <a:gd name="T83" fmla="*/ 2147483647 h 258"/>
                <a:gd name="T84" fmla="*/ 2147483647 w 260"/>
                <a:gd name="T85" fmla="*/ 2147483647 h 258"/>
                <a:gd name="T86" fmla="*/ 2147483647 w 260"/>
                <a:gd name="T87" fmla="*/ 2147483647 h 258"/>
                <a:gd name="T88" fmla="*/ 2147483647 w 260"/>
                <a:gd name="T89" fmla="*/ 2147483647 h 258"/>
                <a:gd name="T90" fmla="*/ 2147483647 w 260"/>
                <a:gd name="T91" fmla="*/ 2147483647 h 258"/>
                <a:gd name="T92" fmla="*/ 2147483647 w 260"/>
                <a:gd name="T93" fmla="*/ 2147483647 h 258"/>
                <a:gd name="T94" fmla="*/ 2147483647 w 260"/>
                <a:gd name="T95" fmla="*/ 2147483647 h 258"/>
                <a:gd name="T96" fmla="*/ 2147483647 w 260"/>
                <a:gd name="T97" fmla="*/ 2147483647 h 258"/>
                <a:gd name="T98" fmla="*/ 2147483647 w 260"/>
                <a:gd name="T99" fmla="*/ 2147483647 h 258"/>
                <a:gd name="T100" fmla="*/ 2147483647 w 260"/>
                <a:gd name="T101" fmla="*/ 2147483647 h 258"/>
                <a:gd name="T102" fmla="*/ 2147483647 w 260"/>
                <a:gd name="T103" fmla="*/ 2147483647 h 258"/>
                <a:gd name="T104" fmla="*/ 2147483647 w 260"/>
                <a:gd name="T105" fmla="*/ 2147483647 h 258"/>
                <a:gd name="T106" fmla="*/ 2147483647 w 260"/>
                <a:gd name="T107" fmla="*/ 2147483647 h 2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0" h="258">
                  <a:moveTo>
                    <a:pt x="260" y="128"/>
                  </a:moveTo>
                  <a:lnTo>
                    <a:pt x="260" y="128"/>
                  </a:lnTo>
                  <a:lnTo>
                    <a:pt x="258" y="115"/>
                  </a:lnTo>
                  <a:lnTo>
                    <a:pt x="257" y="102"/>
                  </a:lnTo>
                  <a:lnTo>
                    <a:pt x="253" y="91"/>
                  </a:lnTo>
                  <a:lnTo>
                    <a:pt x="249" y="79"/>
                  </a:lnTo>
                  <a:lnTo>
                    <a:pt x="244" y="67"/>
                  </a:lnTo>
                  <a:lnTo>
                    <a:pt x="238" y="57"/>
                  </a:lnTo>
                  <a:lnTo>
                    <a:pt x="230" y="46"/>
                  </a:lnTo>
                  <a:lnTo>
                    <a:pt x="221" y="37"/>
                  </a:lnTo>
                  <a:lnTo>
                    <a:pt x="212" y="28"/>
                  </a:lnTo>
                  <a:lnTo>
                    <a:pt x="203" y="22"/>
                  </a:lnTo>
                  <a:lnTo>
                    <a:pt x="191" y="15"/>
                  </a:lnTo>
                  <a:lnTo>
                    <a:pt x="180" y="9"/>
                  </a:lnTo>
                  <a:lnTo>
                    <a:pt x="167" y="5"/>
                  </a:lnTo>
                  <a:lnTo>
                    <a:pt x="156" y="2"/>
                  </a:lnTo>
                  <a:lnTo>
                    <a:pt x="143" y="0"/>
                  </a:lnTo>
                  <a:lnTo>
                    <a:pt x="130" y="0"/>
                  </a:lnTo>
                  <a:lnTo>
                    <a:pt x="117" y="0"/>
                  </a:lnTo>
                  <a:lnTo>
                    <a:pt x="104" y="2"/>
                  </a:lnTo>
                  <a:lnTo>
                    <a:pt x="91" y="5"/>
                  </a:lnTo>
                  <a:lnTo>
                    <a:pt x="79" y="9"/>
                  </a:lnTo>
                  <a:lnTo>
                    <a:pt x="67" y="15"/>
                  </a:lnTo>
                  <a:lnTo>
                    <a:pt x="57" y="22"/>
                  </a:lnTo>
                  <a:lnTo>
                    <a:pt x="47" y="28"/>
                  </a:lnTo>
                  <a:lnTo>
                    <a:pt x="37" y="37"/>
                  </a:lnTo>
                  <a:lnTo>
                    <a:pt x="30" y="46"/>
                  </a:lnTo>
                  <a:lnTo>
                    <a:pt x="22" y="57"/>
                  </a:lnTo>
                  <a:lnTo>
                    <a:pt x="15" y="67"/>
                  </a:lnTo>
                  <a:lnTo>
                    <a:pt x="10" y="79"/>
                  </a:lnTo>
                  <a:lnTo>
                    <a:pt x="6" y="91"/>
                  </a:lnTo>
                  <a:lnTo>
                    <a:pt x="2" y="102"/>
                  </a:lnTo>
                  <a:lnTo>
                    <a:pt x="1" y="115"/>
                  </a:lnTo>
                  <a:lnTo>
                    <a:pt x="0" y="128"/>
                  </a:lnTo>
                  <a:lnTo>
                    <a:pt x="1" y="143"/>
                  </a:lnTo>
                  <a:lnTo>
                    <a:pt x="2" y="154"/>
                  </a:lnTo>
                  <a:lnTo>
                    <a:pt x="6" y="167"/>
                  </a:lnTo>
                  <a:lnTo>
                    <a:pt x="10" y="179"/>
                  </a:lnTo>
                  <a:lnTo>
                    <a:pt x="15" y="191"/>
                  </a:lnTo>
                  <a:lnTo>
                    <a:pt x="22" y="201"/>
                  </a:lnTo>
                  <a:lnTo>
                    <a:pt x="30" y="211"/>
                  </a:lnTo>
                  <a:lnTo>
                    <a:pt x="37" y="221"/>
                  </a:lnTo>
                  <a:lnTo>
                    <a:pt x="47" y="228"/>
                  </a:lnTo>
                  <a:lnTo>
                    <a:pt x="57" y="236"/>
                  </a:lnTo>
                  <a:lnTo>
                    <a:pt x="67" y="243"/>
                  </a:lnTo>
                  <a:lnTo>
                    <a:pt x="79" y="248"/>
                  </a:lnTo>
                  <a:lnTo>
                    <a:pt x="91" y="253"/>
                  </a:lnTo>
                  <a:lnTo>
                    <a:pt x="104" y="256"/>
                  </a:lnTo>
                  <a:lnTo>
                    <a:pt x="117" y="258"/>
                  </a:lnTo>
                  <a:lnTo>
                    <a:pt x="130" y="258"/>
                  </a:lnTo>
                  <a:lnTo>
                    <a:pt x="145" y="258"/>
                  </a:lnTo>
                  <a:lnTo>
                    <a:pt x="152" y="257"/>
                  </a:lnTo>
                  <a:lnTo>
                    <a:pt x="157" y="253"/>
                  </a:lnTo>
                  <a:lnTo>
                    <a:pt x="161" y="248"/>
                  </a:lnTo>
                  <a:lnTo>
                    <a:pt x="162" y="243"/>
                  </a:lnTo>
                  <a:lnTo>
                    <a:pt x="161" y="236"/>
                  </a:lnTo>
                  <a:lnTo>
                    <a:pt x="157" y="231"/>
                  </a:lnTo>
                  <a:lnTo>
                    <a:pt x="152" y="227"/>
                  </a:lnTo>
                  <a:lnTo>
                    <a:pt x="145" y="226"/>
                  </a:lnTo>
                  <a:lnTo>
                    <a:pt x="130" y="226"/>
                  </a:lnTo>
                  <a:lnTo>
                    <a:pt x="119" y="226"/>
                  </a:lnTo>
                  <a:lnTo>
                    <a:pt x="110" y="224"/>
                  </a:lnTo>
                  <a:lnTo>
                    <a:pt x="101" y="222"/>
                  </a:lnTo>
                  <a:lnTo>
                    <a:pt x="92" y="218"/>
                  </a:lnTo>
                  <a:lnTo>
                    <a:pt x="83" y="214"/>
                  </a:lnTo>
                  <a:lnTo>
                    <a:pt x="75" y="209"/>
                  </a:lnTo>
                  <a:lnTo>
                    <a:pt x="67" y="204"/>
                  </a:lnTo>
                  <a:lnTo>
                    <a:pt x="61" y="197"/>
                  </a:lnTo>
                  <a:lnTo>
                    <a:pt x="54" y="191"/>
                  </a:lnTo>
                  <a:lnTo>
                    <a:pt x="49" y="183"/>
                  </a:lnTo>
                  <a:lnTo>
                    <a:pt x="44" y="175"/>
                  </a:lnTo>
                  <a:lnTo>
                    <a:pt x="40" y="166"/>
                  </a:lnTo>
                  <a:lnTo>
                    <a:pt x="36" y="158"/>
                  </a:lnTo>
                  <a:lnTo>
                    <a:pt x="35" y="148"/>
                  </a:lnTo>
                  <a:lnTo>
                    <a:pt x="32" y="139"/>
                  </a:lnTo>
                  <a:lnTo>
                    <a:pt x="32" y="128"/>
                  </a:lnTo>
                  <a:lnTo>
                    <a:pt x="32" y="119"/>
                  </a:lnTo>
                  <a:lnTo>
                    <a:pt x="35" y="109"/>
                  </a:lnTo>
                  <a:lnTo>
                    <a:pt x="36" y="100"/>
                  </a:lnTo>
                  <a:lnTo>
                    <a:pt x="40" y="91"/>
                  </a:lnTo>
                  <a:lnTo>
                    <a:pt x="44" y="83"/>
                  </a:lnTo>
                  <a:lnTo>
                    <a:pt x="49" y="74"/>
                  </a:lnTo>
                  <a:lnTo>
                    <a:pt x="54" y="67"/>
                  </a:lnTo>
                  <a:lnTo>
                    <a:pt x="61" y="59"/>
                  </a:lnTo>
                  <a:lnTo>
                    <a:pt x="67" y="54"/>
                  </a:lnTo>
                  <a:lnTo>
                    <a:pt x="75" y="48"/>
                  </a:lnTo>
                  <a:lnTo>
                    <a:pt x="83" y="44"/>
                  </a:lnTo>
                  <a:lnTo>
                    <a:pt x="92" y="39"/>
                  </a:lnTo>
                  <a:lnTo>
                    <a:pt x="101" y="36"/>
                  </a:lnTo>
                  <a:lnTo>
                    <a:pt x="110" y="33"/>
                  </a:lnTo>
                  <a:lnTo>
                    <a:pt x="119" y="32"/>
                  </a:lnTo>
                  <a:lnTo>
                    <a:pt x="130" y="32"/>
                  </a:lnTo>
                  <a:lnTo>
                    <a:pt x="139" y="32"/>
                  </a:lnTo>
                  <a:lnTo>
                    <a:pt x="149" y="33"/>
                  </a:lnTo>
                  <a:lnTo>
                    <a:pt x="158" y="36"/>
                  </a:lnTo>
                  <a:lnTo>
                    <a:pt x="167" y="39"/>
                  </a:lnTo>
                  <a:lnTo>
                    <a:pt x="177" y="44"/>
                  </a:lnTo>
                  <a:lnTo>
                    <a:pt x="184" y="48"/>
                  </a:lnTo>
                  <a:lnTo>
                    <a:pt x="192" y="54"/>
                  </a:lnTo>
                  <a:lnTo>
                    <a:pt x="199" y="59"/>
                  </a:lnTo>
                  <a:lnTo>
                    <a:pt x="205" y="67"/>
                  </a:lnTo>
                  <a:lnTo>
                    <a:pt x="212" y="74"/>
                  </a:lnTo>
                  <a:lnTo>
                    <a:pt x="216" y="83"/>
                  </a:lnTo>
                  <a:lnTo>
                    <a:pt x="221" y="91"/>
                  </a:lnTo>
                  <a:lnTo>
                    <a:pt x="223" y="100"/>
                  </a:lnTo>
                  <a:lnTo>
                    <a:pt x="226" y="109"/>
                  </a:lnTo>
                  <a:lnTo>
                    <a:pt x="227" y="119"/>
                  </a:lnTo>
                  <a:lnTo>
                    <a:pt x="229" y="128"/>
                  </a:lnTo>
                  <a:lnTo>
                    <a:pt x="229" y="178"/>
                  </a:lnTo>
                  <a:lnTo>
                    <a:pt x="227" y="184"/>
                  </a:lnTo>
                  <a:lnTo>
                    <a:pt x="223" y="189"/>
                  </a:lnTo>
                  <a:lnTo>
                    <a:pt x="217" y="192"/>
                  </a:lnTo>
                  <a:lnTo>
                    <a:pt x="210" y="193"/>
                  </a:lnTo>
                  <a:lnTo>
                    <a:pt x="204" y="192"/>
                  </a:lnTo>
                  <a:lnTo>
                    <a:pt x="197" y="189"/>
                  </a:lnTo>
                  <a:lnTo>
                    <a:pt x="193" y="184"/>
                  </a:lnTo>
                  <a:lnTo>
                    <a:pt x="192" y="180"/>
                  </a:lnTo>
                  <a:lnTo>
                    <a:pt x="192" y="178"/>
                  </a:lnTo>
                  <a:lnTo>
                    <a:pt x="192" y="128"/>
                  </a:lnTo>
                  <a:lnTo>
                    <a:pt x="191" y="115"/>
                  </a:lnTo>
                  <a:lnTo>
                    <a:pt x="187" y="104"/>
                  </a:lnTo>
                  <a:lnTo>
                    <a:pt x="182" y="92"/>
                  </a:lnTo>
                  <a:lnTo>
                    <a:pt x="174" y="83"/>
                  </a:lnTo>
                  <a:lnTo>
                    <a:pt x="165" y="75"/>
                  </a:lnTo>
                  <a:lnTo>
                    <a:pt x="154" y="68"/>
                  </a:lnTo>
                  <a:lnTo>
                    <a:pt x="143" y="65"/>
                  </a:lnTo>
                  <a:lnTo>
                    <a:pt x="130" y="63"/>
                  </a:lnTo>
                  <a:lnTo>
                    <a:pt x="117" y="65"/>
                  </a:lnTo>
                  <a:lnTo>
                    <a:pt x="104" y="68"/>
                  </a:lnTo>
                  <a:lnTo>
                    <a:pt x="93" y="75"/>
                  </a:lnTo>
                  <a:lnTo>
                    <a:pt x="84" y="83"/>
                  </a:lnTo>
                  <a:lnTo>
                    <a:pt x="75" y="92"/>
                  </a:lnTo>
                  <a:lnTo>
                    <a:pt x="70" y="104"/>
                  </a:lnTo>
                  <a:lnTo>
                    <a:pt x="66" y="115"/>
                  </a:lnTo>
                  <a:lnTo>
                    <a:pt x="65" y="128"/>
                  </a:lnTo>
                  <a:lnTo>
                    <a:pt x="66" y="141"/>
                  </a:lnTo>
                  <a:lnTo>
                    <a:pt x="70" y="154"/>
                  </a:lnTo>
                  <a:lnTo>
                    <a:pt x="75" y="165"/>
                  </a:lnTo>
                  <a:lnTo>
                    <a:pt x="84" y="175"/>
                  </a:lnTo>
                  <a:lnTo>
                    <a:pt x="93" y="183"/>
                  </a:lnTo>
                  <a:lnTo>
                    <a:pt x="104" y="188"/>
                  </a:lnTo>
                  <a:lnTo>
                    <a:pt x="117" y="192"/>
                  </a:lnTo>
                  <a:lnTo>
                    <a:pt x="130" y="193"/>
                  </a:lnTo>
                  <a:lnTo>
                    <a:pt x="139" y="193"/>
                  </a:lnTo>
                  <a:lnTo>
                    <a:pt x="147" y="191"/>
                  </a:lnTo>
                  <a:lnTo>
                    <a:pt x="154" y="188"/>
                  </a:lnTo>
                  <a:lnTo>
                    <a:pt x="162" y="184"/>
                  </a:lnTo>
                  <a:lnTo>
                    <a:pt x="165" y="193"/>
                  </a:lnTo>
                  <a:lnTo>
                    <a:pt x="167" y="201"/>
                  </a:lnTo>
                  <a:lnTo>
                    <a:pt x="173" y="208"/>
                  </a:lnTo>
                  <a:lnTo>
                    <a:pt x="179" y="214"/>
                  </a:lnTo>
                  <a:lnTo>
                    <a:pt x="186" y="219"/>
                  </a:lnTo>
                  <a:lnTo>
                    <a:pt x="193" y="223"/>
                  </a:lnTo>
                  <a:lnTo>
                    <a:pt x="201" y="226"/>
                  </a:lnTo>
                  <a:lnTo>
                    <a:pt x="210" y="226"/>
                  </a:lnTo>
                  <a:lnTo>
                    <a:pt x="221" y="224"/>
                  </a:lnTo>
                  <a:lnTo>
                    <a:pt x="230" y="222"/>
                  </a:lnTo>
                  <a:lnTo>
                    <a:pt x="238" y="218"/>
                  </a:lnTo>
                  <a:lnTo>
                    <a:pt x="245" y="211"/>
                  </a:lnTo>
                  <a:lnTo>
                    <a:pt x="251" y="205"/>
                  </a:lnTo>
                  <a:lnTo>
                    <a:pt x="256" y="196"/>
                  </a:lnTo>
                  <a:lnTo>
                    <a:pt x="258" y="187"/>
                  </a:lnTo>
                  <a:lnTo>
                    <a:pt x="260" y="178"/>
                  </a:lnTo>
                  <a:lnTo>
                    <a:pt x="260" y="128"/>
                  </a:lnTo>
                  <a:close/>
                  <a:moveTo>
                    <a:pt x="130" y="161"/>
                  </a:moveTo>
                  <a:lnTo>
                    <a:pt x="130" y="161"/>
                  </a:lnTo>
                  <a:lnTo>
                    <a:pt x="123" y="161"/>
                  </a:lnTo>
                  <a:lnTo>
                    <a:pt x="117" y="158"/>
                  </a:lnTo>
                  <a:lnTo>
                    <a:pt x="112" y="156"/>
                  </a:lnTo>
                  <a:lnTo>
                    <a:pt x="106" y="152"/>
                  </a:lnTo>
                  <a:lnTo>
                    <a:pt x="102" y="146"/>
                  </a:lnTo>
                  <a:lnTo>
                    <a:pt x="100" y="141"/>
                  </a:lnTo>
                  <a:lnTo>
                    <a:pt x="97" y="135"/>
                  </a:lnTo>
                  <a:lnTo>
                    <a:pt x="97" y="128"/>
                  </a:lnTo>
                  <a:lnTo>
                    <a:pt x="97" y="122"/>
                  </a:lnTo>
                  <a:lnTo>
                    <a:pt x="100" y="117"/>
                  </a:lnTo>
                  <a:lnTo>
                    <a:pt x="102" y="110"/>
                  </a:lnTo>
                  <a:lnTo>
                    <a:pt x="106" y="106"/>
                  </a:lnTo>
                  <a:lnTo>
                    <a:pt x="112" y="102"/>
                  </a:lnTo>
                  <a:lnTo>
                    <a:pt x="117" y="98"/>
                  </a:lnTo>
                  <a:lnTo>
                    <a:pt x="123" y="97"/>
                  </a:lnTo>
                  <a:lnTo>
                    <a:pt x="130" y="96"/>
                  </a:lnTo>
                  <a:lnTo>
                    <a:pt x="136" y="97"/>
                  </a:lnTo>
                  <a:lnTo>
                    <a:pt x="143" y="98"/>
                  </a:lnTo>
                  <a:lnTo>
                    <a:pt x="148" y="102"/>
                  </a:lnTo>
                  <a:lnTo>
                    <a:pt x="152" y="106"/>
                  </a:lnTo>
                  <a:lnTo>
                    <a:pt x="156" y="110"/>
                  </a:lnTo>
                  <a:lnTo>
                    <a:pt x="160" y="117"/>
                  </a:lnTo>
                  <a:lnTo>
                    <a:pt x="161" y="122"/>
                  </a:lnTo>
                  <a:lnTo>
                    <a:pt x="162" y="128"/>
                  </a:lnTo>
                  <a:lnTo>
                    <a:pt x="161" y="135"/>
                  </a:lnTo>
                  <a:lnTo>
                    <a:pt x="160" y="141"/>
                  </a:lnTo>
                  <a:lnTo>
                    <a:pt x="156" y="146"/>
                  </a:lnTo>
                  <a:lnTo>
                    <a:pt x="152" y="152"/>
                  </a:lnTo>
                  <a:lnTo>
                    <a:pt x="148" y="156"/>
                  </a:lnTo>
                  <a:lnTo>
                    <a:pt x="143" y="158"/>
                  </a:lnTo>
                  <a:lnTo>
                    <a:pt x="136" y="161"/>
                  </a:lnTo>
                  <a:lnTo>
                    <a:pt x="130" y="161"/>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5" name="组合 2"/>
          <p:cNvGrpSpPr>
            <a:grpSpLocks/>
          </p:cNvGrpSpPr>
          <p:nvPr/>
        </p:nvGrpSpPr>
        <p:grpSpPr bwMode="auto">
          <a:xfrm>
            <a:off x="3341688" y="2547938"/>
            <a:ext cx="1230312" cy="1228725"/>
            <a:chOff x="3341914" y="2547257"/>
            <a:chExt cx="1230086" cy="1230086"/>
          </a:xfrm>
        </p:grpSpPr>
        <p:sp>
          <p:nvSpPr>
            <p:cNvPr id="59" name="圆角矩形 58"/>
            <p:cNvSpPr/>
            <p:nvPr/>
          </p:nvSpPr>
          <p:spPr>
            <a:xfrm>
              <a:off x="3341914" y="2547257"/>
              <a:ext cx="1230086" cy="123008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500" name="Freeform 140"/>
            <p:cNvSpPr>
              <a:spLocks noEditPoints="1"/>
            </p:cNvSpPr>
            <p:nvPr/>
          </p:nvSpPr>
          <p:spPr bwMode="auto">
            <a:xfrm>
              <a:off x="3793282" y="2998625"/>
              <a:ext cx="327351" cy="327350"/>
            </a:xfrm>
            <a:custGeom>
              <a:avLst/>
              <a:gdLst>
                <a:gd name="T0" fmla="*/ 2147483647 w 253"/>
                <a:gd name="T1" fmla="*/ 2147483647 h 254"/>
                <a:gd name="T2" fmla="*/ 2147483647 w 253"/>
                <a:gd name="T3" fmla="*/ 2147483647 h 254"/>
                <a:gd name="T4" fmla="*/ 2147483647 w 253"/>
                <a:gd name="T5" fmla="*/ 2147483647 h 254"/>
                <a:gd name="T6" fmla="*/ 2147483647 w 253"/>
                <a:gd name="T7" fmla="*/ 2147483647 h 254"/>
                <a:gd name="T8" fmla="*/ 2147483647 w 253"/>
                <a:gd name="T9" fmla="*/ 2147483647 h 254"/>
                <a:gd name="T10" fmla="*/ 2147483647 w 253"/>
                <a:gd name="T11" fmla="*/ 2147483647 h 254"/>
                <a:gd name="T12" fmla="*/ 2147483647 w 253"/>
                <a:gd name="T13" fmla="*/ 2147483647 h 254"/>
                <a:gd name="T14" fmla="*/ 0 w 253"/>
                <a:gd name="T15" fmla="*/ 2147483647 h 254"/>
                <a:gd name="T16" fmla="*/ 2147483647 w 253"/>
                <a:gd name="T17" fmla="*/ 2147483647 h 254"/>
                <a:gd name="T18" fmla="*/ 2147483647 w 253"/>
                <a:gd name="T19" fmla="*/ 2147483647 h 254"/>
                <a:gd name="T20" fmla="*/ 2147483647 w 253"/>
                <a:gd name="T21" fmla="*/ 2147483647 h 254"/>
                <a:gd name="T22" fmla="*/ 2147483647 w 253"/>
                <a:gd name="T23" fmla="*/ 2147483647 h 254"/>
                <a:gd name="T24" fmla="*/ 2147483647 w 253"/>
                <a:gd name="T25" fmla="*/ 0 h 254"/>
                <a:gd name="T26" fmla="*/ 2147483647 w 253"/>
                <a:gd name="T27" fmla="*/ 2147483647 h 254"/>
                <a:gd name="T28" fmla="*/ 2147483647 w 253"/>
                <a:gd name="T29" fmla="*/ 2147483647 h 254"/>
                <a:gd name="T30" fmla="*/ 2147483647 w 253"/>
                <a:gd name="T31" fmla="*/ 2147483647 h 254"/>
                <a:gd name="T32" fmla="*/ 2147483647 w 253"/>
                <a:gd name="T33" fmla="*/ 2147483647 h 254"/>
                <a:gd name="T34" fmla="*/ 2147483647 w 253"/>
                <a:gd name="T35" fmla="*/ 2147483647 h 254"/>
                <a:gd name="T36" fmla="*/ 2147483647 w 253"/>
                <a:gd name="T37" fmla="*/ 2147483647 h 254"/>
                <a:gd name="T38" fmla="*/ 2147483647 w 253"/>
                <a:gd name="T39" fmla="*/ 2147483647 h 254"/>
                <a:gd name="T40" fmla="*/ 2147483647 w 253"/>
                <a:gd name="T41" fmla="*/ 2147483647 h 254"/>
                <a:gd name="T42" fmla="*/ 2147483647 w 253"/>
                <a:gd name="T43" fmla="*/ 2147483647 h 254"/>
                <a:gd name="T44" fmla="*/ 2147483647 w 253"/>
                <a:gd name="T45" fmla="*/ 2147483647 h 254"/>
                <a:gd name="T46" fmla="*/ 2147483647 w 253"/>
                <a:gd name="T47" fmla="*/ 2147483647 h 254"/>
                <a:gd name="T48" fmla="*/ 2147483647 w 253"/>
                <a:gd name="T49" fmla="*/ 2147483647 h 254"/>
                <a:gd name="T50" fmla="*/ 2147483647 w 253"/>
                <a:gd name="T51" fmla="*/ 2147483647 h 254"/>
                <a:gd name="T52" fmla="*/ 2147483647 w 253"/>
                <a:gd name="T53" fmla="*/ 2147483647 h 254"/>
                <a:gd name="T54" fmla="*/ 2147483647 w 253"/>
                <a:gd name="T55" fmla="*/ 2147483647 h 254"/>
                <a:gd name="T56" fmla="*/ 2147483647 w 253"/>
                <a:gd name="T57" fmla="*/ 2147483647 h 254"/>
                <a:gd name="T58" fmla="*/ 2147483647 w 253"/>
                <a:gd name="T59" fmla="*/ 2147483647 h 254"/>
                <a:gd name="T60" fmla="*/ 2147483647 w 253"/>
                <a:gd name="T61" fmla="*/ 2147483647 h 254"/>
                <a:gd name="T62" fmla="*/ 2147483647 w 253"/>
                <a:gd name="T63" fmla="*/ 2147483647 h 254"/>
                <a:gd name="T64" fmla="*/ 2147483647 w 253"/>
                <a:gd name="T65" fmla="*/ 2147483647 h 254"/>
                <a:gd name="T66" fmla="*/ 2147483647 w 253"/>
                <a:gd name="T67" fmla="*/ 2147483647 h 254"/>
                <a:gd name="T68" fmla="*/ 2147483647 w 253"/>
                <a:gd name="T69" fmla="*/ 2147483647 h 254"/>
                <a:gd name="T70" fmla="*/ 2147483647 w 253"/>
                <a:gd name="T71" fmla="*/ 2147483647 h 254"/>
                <a:gd name="T72" fmla="*/ 2147483647 w 253"/>
                <a:gd name="T73" fmla="*/ 2147483647 h 254"/>
                <a:gd name="T74" fmla="*/ 2147483647 w 253"/>
                <a:gd name="T75" fmla="*/ 2147483647 h 254"/>
                <a:gd name="T76" fmla="*/ 2147483647 w 253"/>
                <a:gd name="T77" fmla="*/ 2147483647 h 254"/>
                <a:gd name="T78" fmla="*/ 2147483647 w 253"/>
                <a:gd name="T79" fmla="*/ 2147483647 h 254"/>
                <a:gd name="T80" fmla="*/ 2147483647 w 253"/>
                <a:gd name="T81" fmla="*/ 2147483647 h 254"/>
                <a:gd name="T82" fmla="*/ 2147483647 w 253"/>
                <a:gd name="T83" fmla="*/ 2147483647 h 254"/>
                <a:gd name="T84" fmla="*/ 2147483647 w 253"/>
                <a:gd name="T85" fmla="*/ 2147483647 h 254"/>
                <a:gd name="T86" fmla="*/ 2147483647 w 253"/>
                <a:gd name="T87" fmla="*/ 2147483647 h 254"/>
                <a:gd name="T88" fmla="*/ 2147483647 w 253"/>
                <a:gd name="T89" fmla="*/ 2147483647 h 2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3" h="254">
                  <a:moveTo>
                    <a:pt x="206" y="222"/>
                  </a:moveTo>
                  <a:lnTo>
                    <a:pt x="206" y="239"/>
                  </a:lnTo>
                  <a:lnTo>
                    <a:pt x="205" y="245"/>
                  </a:lnTo>
                  <a:lnTo>
                    <a:pt x="201" y="250"/>
                  </a:lnTo>
                  <a:lnTo>
                    <a:pt x="196" y="253"/>
                  </a:lnTo>
                  <a:lnTo>
                    <a:pt x="189" y="254"/>
                  </a:lnTo>
                  <a:lnTo>
                    <a:pt x="63" y="254"/>
                  </a:lnTo>
                  <a:lnTo>
                    <a:pt x="57" y="253"/>
                  </a:lnTo>
                  <a:lnTo>
                    <a:pt x="52" y="250"/>
                  </a:lnTo>
                  <a:lnTo>
                    <a:pt x="48" y="245"/>
                  </a:lnTo>
                  <a:lnTo>
                    <a:pt x="46" y="239"/>
                  </a:lnTo>
                  <a:lnTo>
                    <a:pt x="46" y="222"/>
                  </a:lnTo>
                  <a:lnTo>
                    <a:pt x="37" y="221"/>
                  </a:lnTo>
                  <a:lnTo>
                    <a:pt x="28" y="218"/>
                  </a:lnTo>
                  <a:lnTo>
                    <a:pt x="20" y="214"/>
                  </a:lnTo>
                  <a:lnTo>
                    <a:pt x="13" y="208"/>
                  </a:lnTo>
                  <a:lnTo>
                    <a:pt x="7" y="201"/>
                  </a:lnTo>
                  <a:lnTo>
                    <a:pt x="3" y="193"/>
                  </a:lnTo>
                  <a:lnTo>
                    <a:pt x="0" y="184"/>
                  </a:lnTo>
                  <a:lnTo>
                    <a:pt x="0" y="174"/>
                  </a:lnTo>
                  <a:lnTo>
                    <a:pt x="0" y="127"/>
                  </a:lnTo>
                  <a:lnTo>
                    <a:pt x="0" y="117"/>
                  </a:lnTo>
                  <a:lnTo>
                    <a:pt x="2" y="108"/>
                  </a:lnTo>
                  <a:lnTo>
                    <a:pt x="7" y="100"/>
                  </a:lnTo>
                  <a:lnTo>
                    <a:pt x="13" y="93"/>
                  </a:lnTo>
                  <a:lnTo>
                    <a:pt x="19" y="87"/>
                  </a:lnTo>
                  <a:lnTo>
                    <a:pt x="28" y="83"/>
                  </a:lnTo>
                  <a:lnTo>
                    <a:pt x="36" y="79"/>
                  </a:lnTo>
                  <a:lnTo>
                    <a:pt x="46" y="79"/>
                  </a:lnTo>
                  <a:lnTo>
                    <a:pt x="46" y="15"/>
                  </a:lnTo>
                  <a:lnTo>
                    <a:pt x="48" y="10"/>
                  </a:lnTo>
                  <a:lnTo>
                    <a:pt x="52" y="5"/>
                  </a:lnTo>
                  <a:lnTo>
                    <a:pt x="57" y="1"/>
                  </a:lnTo>
                  <a:lnTo>
                    <a:pt x="63" y="0"/>
                  </a:lnTo>
                  <a:lnTo>
                    <a:pt x="189" y="0"/>
                  </a:lnTo>
                  <a:lnTo>
                    <a:pt x="196" y="1"/>
                  </a:lnTo>
                  <a:lnTo>
                    <a:pt x="201" y="5"/>
                  </a:lnTo>
                  <a:lnTo>
                    <a:pt x="205" y="10"/>
                  </a:lnTo>
                  <a:lnTo>
                    <a:pt x="206" y="15"/>
                  </a:lnTo>
                  <a:lnTo>
                    <a:pt x="206" y="79"/>
                  </a:lnTo>
                  <a:lnTo>
                    <a:pt x="217" y="79"/>
                  </a:lnTo>
                  <a:lnTo>
                    <a:pt x="226" y="83"/>
                  </a:lnTo>
                  <a:lnTo>
                    <a:pt x="234" y="87"/>
                  </a:lnTo>
                  <a:lnTo>
                    <a:pt x="240" y="93"/>
                  </a:lnTo>
                  <a:lnTo>
                    <a:pt x="245" y="100"/>
                  </a:lnTo>
                  <a:lnTo>
                    <a:pt x="250" y="108"/>
                  </a:lnTo>
                  <a:lnTo>
                    <a:pt x="253" y="117"/>
                  </a:lnTo>
                  <a:lnTo>
                    <a:pt x="253" y="127"/>
                  </a:lnTo>
                  <a:lnTo>
                    <a:pt x="253" y="174"/>
                  </a:lnTo>
                  <a:lnTo>
                    <a:pt x="253" y="184"/>
                  </a:lnTo>
                  <a:lnTo>
                    <a:pt x="250" y="193"/>
                  </a:lnTo>
                  <a:lnTo>
                    <a:pt x="245" y="201"/>
                  </a:lnTo>
                  <a:lnTo>
                    <a:pt x="240" y="208"/>
                  </a:lnTo>
                  <a:lnTo>
                    <a:pt x="234" y="214"/>
                  </a:lnTo>
                  <a:lnTo>
                    <a:pt x="226" y="218"/>
                  </a:lnTo>
                  <a:lnTo>
                    <a:pt x="217" y="221"/>
                  </a:lnTo>
                  <a:lnTo>
                    <a:pt x="206" y="222"/>
                  </a:lnTo>
                  <a:close/>
                  <a:moveTo>
                    <a:pt x="62" y="239"/>
                  </a:moveTo>
                  <a:lnTo>
                    <a:pt x="191" y="239"/>
                  </a:lnTo>
                  <a:lnTo>
                    <a:pt x="191" y="171"/>
                  </a:lnTo>
                  <a:lnTo>
                    <a:pt x="62" y="171"/>
                  </a:lnTo>
                  <a:lnTo>
                    <a:pt x="62" y="239"/>
                  </a:lnTo>
                  <a:close/>
                  <a:moveTo>
                    <a:pt x="191" y="15"/>
                  </a:moveTo>
                  <a:lnTo>
                    <a:pt x="62" y="15"/>
                  </a:lnTo>
                  <a:lnTo>
                    <a:pt x="62" y="79"/>
                  </a:lnTo>
                  <a:lnTo>
                    <a:pt x="78" y="79"/>
                  </a:lnTo>
                  <a:lnTo>
                    <a:pt x="78" y="32"/>
                  </a:lnTo>
                  <a:lnTo>
                    <a:pt x="176" y="32"/>
                  </a:lnTo>
                  <a:lnTo>
                    <a:pt x="176" y="79"/>
                  </a:lnTo>
                  <a:lnTo>
                    <a:pt x="191" y="79"/>
                  </a:lnTo>
                  <a:lnTo>
                    <a:pt x="191" y="15"/>
                  </a:lnTo>
                  <a:close/>
                  <a:moveTo>
                    <a:pt x="93" y="46"/>
                  </a:moveTo>
                  <a:lnTo>
                    <a:pt x="93" y="79"/>
                  </a:lnTo>
                  <a:lnTo>
                    <a:pt x="159" y="79"/>
                  </a:lnTo>
                  <a:lnTo>
                    <a:pt x="159" y="46"/>
                  </a:lnTo>
                  <a:lnTo>
                    <a:pt x="93" y="46"/>
                  </a:lnTo>
                  <a:close/>
                  <a:moveTo>
                    <a:pt x="191" y="114"/>
                  </a:moveTo>
                  <a:lnTo>
                    <a:pt x="182" y="114"/>
                  </a:lnTo>
                  <a:lnTo>
                    <a:pt x="182" y="124"/>
                  </a:lnTo>
                  <a:lnTo>
                    <a:pt x="191" y="124"/>
                  </a:lnTo>
                  <a:lnTo>
                    <a:pt x="191" y="114"/>
                  </a:lnTo>
                  <a:close/>
                  <a:moveTo>
                    <a:pt x="189" y="140"/>
                  </a:moveTo>
                  <a:lnTo>
                    <a:pt x="63" y="140"/>
                  </a:lnTo>
                  <a:lnTo>
                    <a:pt x="57" y="141"/>
                  </a:lnTo>
                  <a:lnTo>
                    <a:pt x="50" y="143"/>
                  </a:lnTo>
                  <a:lnTo>
                    <a:pt x="45" y="147"/>
                  </a:lnTo>
                  <a:lnTo>
                    <a:pt x="40" y="150"/>
                  </a:lnTo>
                  <a:lnTo>
                    <a:pt x="36" y="156"/>
                  </a:lnTo>
                  <a:lnTo>
                    <a:pt x="33" y="162"/>
                  </a:lnTo>
                  <a:lnTo>
                    <a:pt x="32" y="167"/>
                  </a:lnTo>
                  <a:lnTo>
                    <a:pt x="31" y="174"/>
                  </a:lnTo>
                  <a:lnTo>
                    <a:pt x="31" y="192"/>
                  </a:lnTo>
                  <a:lnTo>
                    <a:pt x="46" y="192"/>
                  </a:lnTo>
                  <a:lnTo>
                    <a:pt x="46" y="174"/>
                  </a:lnTo>
                  <a:lnTo>
                    <a:pt x="48" y="167"/>
                  </a:lnTo>
                  <a:lnTo>
                    <a:pt x="52" y="162"/>
                  </a:lnTo>
                  <a:lnTo>
                    <a:pt x="57" y="157"/>
                  </a:lnTo>
                  <a:lnTo>
                    <a:pt x="59" y="156"/>
                  </a:lnTo>
                  <a:lnTo>
                    <a:pt x="63" y="156"/>
                  </a:lnTo>
                  <a:lnTo>
                    <a:pt x="189" y="156"/>
                  </a:lnTo>
                  <a:lnTo>
                    <a:pt x="193" y="156"/>
                  </a:lnTo>
                  <a:lnTo>
                    <a:pt x="196" y="157"/>
                  </a:lnTo>
                  <a:lnTo>
                    <a:pt x="201" y="162"/>
                  </a:lnTo>
                  <a:lnTo>
                    <a:pt x="205" y="167"/>
                  </a:lnTo>
                  <a:lnTo>
                    <a:pt x="206" y="174"/>
                  </a:lnTo>
                  <a:lnTo>
                    <a:pt x="206" y="192"/>
                  </a:lnTo>
                  <a:lnTo>
                    <a:pt x="223" y="192"/>
                  </a:lnTo>
                  <a:lnTo>
                    <a:pt x="223" y="174"/>
                  </a:lnTo>
                  <a:lnTo>
                    <a:pt x="222" y="167"/>
                  </a:lnTo>
                  <a:lnTo>
                    <a:pt x="221" y="162"/>
                  </a:lnTo>
                  <a:lnTo>
                    <a:pt x="217" y="156"/>
                  </a:lnTo>
                  <a:lnTo>
                    <a:pt x="213" y="150"/>
                  </a:lnTo>
                  <a:lnTo>
                    <a:pt x="208" y="147"/>
                  </a:lnTo>
                  <a:lnTo>
                    <a:pt x="202" y="143"/>
                  </a:lnTo>
                  <a:lnTo>
                    <a:pt x="196" y="141"/>
                  </a:lnTo>
                  <a:lnTo>
                    <a:pt x="189" y="140"/>
                  </a:lnTo>
                  <a:close/>
                  <a:moveTo>
                    <a:pt x="218" y="114"/>
                  </a:moveTo>
                  <a:lnTo>
                    <a:pt x="206" y="114"/>
                  </a:lnTo>
                  <a:lnTo>
                    <a:pt x="206" y="124"/>
                  </a:lnTo>
                  <a:lnTo>
                    <a:pt x="218" y="124"/>
                  </a:lnTo>
                  <a:lnTo>
                    <a:pt x="218" y="114"/>
                  </a:lnTo>
                  <a:close/>
                </a:path>
              </a:pathLst>
            </a:custGeom>
            <a:solidFill>
              <a:srgbClr val="3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486"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chemeClr val="bg1"/>
                </a:solidFill>
                <a:latin typeface="方正兰亭黑_GBK" pitchFamily="2" charset="-122"/>
                <a:ea typeface="方正兰亭黑_GBK" pitchFamily="2" charset="-122"/>
              </a:rPr>
              <a:t>关于我们</a:t>
            </a:r>
          </a:p>
        </p:txBody>
      </p:sp>
      <p:sp>
        <p:nvSpPr>
          <p:cNvPr id="20487" name="文本框 19"/>
          <p:cNvSpPr txBox="1">
            <a:spLocks noChangeArrowheads="1"/>
          </p:cNvSpPr>
          <p:nvPr/>
        </p:nvSpPr>
        <p:spPr bwMode="auto">
          <a:xfrm>
            <a:off x="730250" y="596900"/>
            <a:ext cx="1076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方正兰亭黑_GBK" pitchFamily="2" charset="-122"/>
                <a:ea typeface="方正兰亭黑_GBK" pitchFamily="2" charset="-122"/>
              </a:rPr>
              <a:t>About us</a:t>
            </a:r>
            <a:endParaRPr lang="zh-CN" altLang="en-US" sz="1600" b="1">
              <a:solidFill>
                <a:schemeClr val="bg1"/>
              </a:solidFill>
              <a:latin typeface="方正兰亭黑_GBK" pitchFamily="2" charset="-122"/>
              <a:ea typeface="方正兰亭黑_GBK" pitchFamily="2" charset="-122"/>
            </a:endParaRP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1" name="椭圆 60"/>
          <p:cNvSpPr/>
          <p:nvPr/>
        </p:nvSpPr>
        <p:spPr>
          <a:xfrm>
            <a:off x="4084638" y="1966913"/>
            <a:ext cx="1062037" cy="1062037"/>
          </a:xfrm>
          <a:prstGeom prst="ellips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0490" name="矩形 62"/>
          <p:cNvSpPr>
            <a:spLocks noChangeArrowheads="1"/>
          </p:cNvSpPr>
          <p:nvPr/>
        </p:nvSpPr>
        <p:spPr bwMode="auto">
          <a:xfrm>
            <a:off x="941388" y="1492250"/>
            <a:ext cx="22685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0491" name="文本框 32"/>
          <p:cNvSpPr txBox="1">
            <a:spLocks noChangeArrowheads="1"/>
          </p:cNvSpPr>
          <p:nvPr/>
        </p:nvSpPr>
        <p:spPr bwMode="auto">
          <a:xfrm>
            <a:off x="965200" y="1239838"/>
            <a:ext cx="1374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20492" name="矩形 64"/>
          <p:cNvSpPr>
            <a:spLocks noChangeArrowheads="1"/>
          </p:cNvSpPr>
          <p:nvPr/>
        </p:nvSpPr>
        <p:spPr bwMode="auto">
          <a:xfrm>
            <a:off x="941388" y="2854325"/>
            <a:ext cx="226853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0493" name="文本框 32"/>
          <p:cNvSpPr txBox="1">
            <a:spLocks noChangeArrowheads="1"/>
          </p:cNvSpPr>
          <p:nvPr/>
        </p:nvSpPr>
        <p:spPr bwMode="auto">
          <a:xfrm>
            <a:off x="965200" y="2601913"/>
            <a:ext cx="1374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20494" name="矩形 66"/>
          <p:cNvSpPr>
            <a:spLocks noChangeArrowheads="1"/>
          </p:cNvSpPr>
          <p:nvPr/>
        </p:nvSpPr>
        <p:spPr bwMode="auto">
          <a:xfrm>
            <a:off x="6100763" y="1525588"/>
            <a:ext cx="22685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0495" name="文本框 32"/>
          <p:cNvSpPr txBox="1">
            <a:spLocks noChangeArrowheads="1"/>
          </p:cNvSpPr>
          <p:nvPr/>
        </p:nvSpPr>
        <p:spPr bwMode="auto">
          <a:xfrm>
            <a:off x="6100763" y="1271588"/>
            <a:ext cx="137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20496" name="矩形 68"/>
          <p:cNvSpPr>
            <a:spLocks noChangeArrowheads="1"/>
          </p:cNvSpPr>
          <p:nvPr/>
        </p:nvSpPr>
        <p:spPr bwMode="auto">
          <a:xfrm>
            <a:off x="6100763" y="2886075"/>
            <a:ext cx="22685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0497" name="文本框 32"/>
          <p:cNvSpPr txBox="1">
            <a:spLocks noChangeArrowheads="1"/>
          </p:cNvSpPr>
          <p:nvPr/>
        </p:nvSpPr>
        <p:spPr bwMode="auto">
          <a:xfrm>
            <a:off x="6124575" y="2633663"/>
            <a:ext cx="1376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400" b="1">
                <a:solidFill>
                  <a:schemeClr val="bg1"/>
                </a:solidFill>
                <a:latin typeface="方正兰亭黑_GBK" pitchFamily="2" charset="-122"/>
                <a:ea typeface="方正兰亭黑_GBK" pitchFamily="2" charset="-122"/>
              </a:rPr>
              <a:t>Lorem ipsum </a:t>
            </a:r>
          </a:p>
        </p:txBody>
      </p:sp>
      <p:sp>
        <p:nvSpPr>
          <p:cNvPr id="20498" name="Freeform 226"/>
          <p:cNvSpPr>
            <a:spLocks noEditPoints="1"/>
          </p:cNvSpPr>
          <p:nvPr/>
        </p:nvSpPr>
        <p:spPr bwMode="auto">
          <a:xfrm>
            <a:off x="4394200" y="2228850"/>
            <a:ext cx="442913" cy="539750"/>
          </a:xfrm>
          <a:custGeom>
            <a:avLst/>
            <a:gdLst>
              <a:gd name="T0" fmla="*/ 2147483647 w 209"/>
              <a:gd name="T1" fmla="*/ 2147483647 h 254"/>
              <a:gd name="T2" fmla="*/ 2147483647 w 209"/>
              <a:gd name="T3" fmla="*/ 2147483647 h 254"/>
              <a:gd name="T4" fmla="*/ 2147483647 w 209"/>
              <a:gd name="T5" fmla="*/ 2147483647 h 254"/>
              <a:gd name="T6" fmla="*/ 2147483647 w 209"/>
              <a:gd name="T7" fmla="*/ 2147483647 h 254"/>
              <a:gd name="T8" fmla="*/ 2147483647 w 209"/>
              <a:gd name="T9" fmla="*/ 2147483647 h 254"/>
              <a:gd name="T10" fmla="*/ 2147483647 w 209"/>
              <a:gd name="T11" fmla="*/ 2147483647 h 254"/>
              <a:gd name="T12" fmla="*/ 2147483647 w 209"/>
              <a:gd name="T13" fmla="*/ 2147483647 h 254"/>
              <a:gd name="T14" fmla="*/ 2147483647 w 209"/>
              <a:gd name="T15" fmla="*/ 2147483647 h 254"/>
              <a:gd name="T16" fmla="*/ 2147483647 w 209"/>
              <a:gd name="T17" fmla="*/ 2147483647 h 254"/>
              <a:gd name="T18" fmla="*/ 2147483647 w 209"/>
              <a:gd name="T19" fmla="*/ 2147483647 h 254"/>
              <a:gd name="T20" fmla="*/ 2147483647 w 209"/>
              <a:gd name="T21" fmla="*/ 2147483647 h 254"/>
              <a:gd name="T22" fmla="*/ 2147483647 w 209"/>
              <a:gd name="T23" fmla="*/ 2147483647 h 254"/>
              <a:gd name="T24" fmla="*/ 2147483647 w 209"/>
              <a:gd name="T25" fmla="*/ 2147483647 h 254"/>
              <a:gd name="T26" fmla="*/ 2147483647 w 209"/>
              <a:gd name="T27" fmla="*/ 2147483647 h 254"/>
              <a:gd name="T28" fmla="*/ 2147483647 w 209"/>
              <a:gd name="T29" fmla="*/ 2147483647 h 254"/>
              <a:gd name="T30" fmla="*/ 2147483647 w 209"/>
              <a:gd name="T31" fmla="*/ 2147483647 h 254"/>
              <a:gd name="T32" fmla="*/ 2147483647 w 209"/>
              <a:gd name="T33" fmla="*/ 2147483647 h 254"/>
              <a:gd name="T34" fmla="*/ 2147483647 w 209"/>
              <a:gd name="T35" fmla="*/ 2147483647 h 254"/>
              <a:gd name="T36" fmla="*/ 2147483647 w 209"/>
              <a:gd name="T37" fmla="*/ 2147483647 h 254"/>
              <a:gd name="T38" fmla="*/ 2147483647 w 209"/>
              <a:gd name="T39" fmla="*/ 2147483647 h 254"/>
              <a:gd name="T40" fmla="*/ 2147483647 w 209"/>
              <a:gd name="T41" fmla="*/ 2147483647 h 254"/>
              <a:gd name="T42" fmla="*/ 2147483647 w 209"/>
              <a:gd name="T43" fmla="*/ 2147483647 h 254"/>
              <a:gd name="T44" fmla="*/ 2147483647 w 209"/>
              <a:gd name="T45" fmla="*/ 2147483647 h 254"/>
              <a:gd name="T46" fmla="*/ 2147483647 w 209"/>
              <a:gd name="T47" fmla="*/ 2147483647 h 254"/>
              <a:gd name="T48" fmla="*/ 2147483647 w 209"/>
              <a:gd name="T49" fmla="*/ 0 h 254"/>
              <a:gd name="T50" fmla="*/ 2147483647 w 209"/>
              <a:gd name="T51" fmla="*/ 0 h 254"/>
              <a:gd name="T52" fmla="*/ 2147483647 w 209"/>
              <a:gd name="T53" fmla="*/ 2147483647 h 254"/>
              <a:gd name="T54" fmla="*/ 2147483647 w 209"/>
              <a:gd name="T55" fmla="*/ 2147483647 h 254"/>
              <a:gd name="T56" fmla="*/ 2147483647 w 209"/>
              <a:gd name="T57" fmla="*/ 2147483647 h 254"/>
              <a:gd name="T58" fmla="*/ 2147483647 w 209"/>
              <a:gd name="T59" fmla="*/ 2147483647 h 254"/>
              <a:gd name="T60" fmla="*/ 2147483647 w 209"/>
              <a:gd name="T61" fmla="*/ 2147483647 h 254"/>
              <a:gd name="T62" fmla="*/ 2147483647 w 209"/>
              <a:gd name="T63" fmla="*/ 2147483647 h 254"/>
              <a:gd name="T64" fmla="*/ 2147483647 w 209"/>
              <a:gd name="T65" fmla="*/ 2147483647 h 254"/>
              <a:gd name="T66" fmla="*/ 2147483647 w 209"/>
              <a:gd name="T67" fmla="*/ 2147483647 h 254"/>
              <a:gd name="T68" fmla="*/ 2147483647 w 209"/>
              <a:gd name="T69" fmla="*/ 2147483647 h 254"/>
              <a:gd name="T70" fmla="*/ 2147483647 w 209"/>
              <a:gd name="T71" fmla="*/ 2147483647 h 254"/>
              <a:gd name="T72" fmla="*/ 2147483647 w 209"/>
              <a:gd name="T73" fmla="*/ 2147483647 h 254"/>
              <a:gd name="T74" fmla="*/ 2147483647 w 209"/>
              <a:gd name="T75" fmla="*/ 2147483647 h 254"/>
              <a:gd name="T76" fmla="*/ 2147483647 w 209"/>
              <a:gd name="T77" fmla="*/ 2147483647 h 254"/>
              <a:gd name="T78" fmla="*/ 2147483647 w 209"/>
              <a:gd name="T79" fmla="*/ 2147483647 h 254"/>
              <a:gd name="T80" fmla="*/ 2147483647 w 209"/>
              <a:gd name="T81" fmla="*/ 2147483647 h 254"/>
              <a:gd name="T82" fmla="*/ 2147483647 w 209"/>
              <a:gd name="T83" fmla="*/ 2147483647 h 254"/>
              <a:gd name="T84" fmla="*/ 2147483647 w 209"/>
              <a:gd name="T85" fmla="*/ 2147483647 h 254"/>
              <a:gd name="T86" fmla="*/ 2147483647 w 209"/>
              <a:gd name="T87" fmla="*/ 2147483647 h 254"/>
              <a:gd name="T88" fmla="*/ 2147483647 w 209"/>
              <a:gd name="T89" fmla="*/ 2147483647 h 254"/>
              <a:gd name="T90" fmla="*/ 2147483647 w 209"/>
              <a:gd name="T91" fmla="*/ 2147483647 h 254"/>
              <a:gd name="T92" fmla="*/ 2147483647 w 209"/>
              <a:gd name="T93" fmla="*/ 2147483647 h 254"/>
              <a:gd name="T94" fmla="*/ 2147483647 w 209"/>
              <a:gd name="T95" fmla="*/ 2147483647 h 254"/>
              <a:gd name="T96" fmla="*/ 2147483647 w 209"/>
              <a:gd name="T97" fmla="*/ 2147483647 h 254"/>
              <a:gd name="T98" fmla="*/ 2147483647 w 209"/>
              <a:gd name="T99" fmla="*/ 2147483647 h 254"/>
              <a:gd name="T100" fmla="*/ 2147483647 w 209"/>
              <a:gd name="T101" fmla="*/ 2147483647 h 254"/>
              <a:gd name="T102" fmla="*/ 2147483647 w 209"/>
              <a:gd name="T103" fmla="*/ 2147483647 h 254"/>
              <a:gd name="T104" fmla="*/ 2147483647 w 209"/>
              <a:gd name="T105" fmla="*/ 2147483647 h 254"/>
              <a:gd name="T106" fmla="*/ 2147483647 w 209"/>
              <a:gd name="T107" fmla="*/ 2147483647 h 254"/>
              <a:gd name="T108" fmla="*/ 2147483647 w 209"/>
              <a:gd name="T109" fmla="*/ 2147483647 h 254"/>
              <a:gd name="T110" fmla="*/ 2147483647 w 209"/>
              <a:gd name="T111" fmla="*/ 2147483647 h 254"/>
              <a:gd name="T112" fmla="*/ 2147483647 w 209"/>
              <a:gd name="T113" fmla="*/ 2147483647 h 254"/>
              <a:gd name="T114" fmla="*/ 2147483647 w 209"/>
              <a:gd name="T115" fmla="*/ 2147483647 h 254"/>
              <a:gd name="T116" fmla="*/ 2147483647 w 209"/>
              <a:gd name="T117" fmla="*/ 2147483647 h 254"/>
              <a:gd name="T118" fmla="*/ 2147483647 w 209"/>
              <a:gd name="T119" fmla="*/ 2147483647 h 254"/>
              <a:gd name="T120" fmla="*/ 2147483647 w 209"/>
              <a:gd name="T121" fmla="*/ 2147483647 h 254"/>
              <a:gd name="T122" fmla="*/ 2147483647 w 209"/>
              <a:gd name="T123" fmla="*/ 2147483647 h 254"/>
              <a:gd name="T124" fmla="*/ 2147483647 w 209"/>
              <a:gd name="T125" fmla="*/ 2147483647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9" h="254">
                <a:moveTo>
                  <a:pt x="0" y="254"/>
                </a:moveTo>
                <a:lnTo>
                  <a:pt x="26" y="192"/>
                </a:lnTo>
                <a:lnTo>
                  <a:pt x="27" y="189"/>
                </a:lnTo>
                <a:lnTo>
                  <a:pt x="31" y="182"/>
                </a:lnTo>
                <a:lnTo>
                  <a:pt x="35" y="178"/>
                </a:lnTo>
                <a:lnTo>
                  <a:pt x="40" y="175"/>
                </a:lnTo>
                <a:lnTo>
                  <a:pt x="45" y="173"/>
                </a:lnTo>
                <a:lnTo>
                  <a:pt x="53"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1" y="96"/>
                </a:lnTo>
                <a:lnTo>
                  <a:pt x="45" y="108"/>
                </a:lnTo>
                <a:lnTo>
                  <a:pt x="51" y="119"/>
                </a:lnTo>
                <a:lnTo>
                  <a:pt x="59" y="128"/>
                </a:lnTo>
                <a:lnTo>
                  <a:pt x="68" y="136"/>
                </a:lnTo>
                <a:lnTo>
                  <a:pt x="79" y="141"/>
                </a:lnTo>
                <a:lnTo>
                  <a:pt x="90" y="145"/>
                </a:lnTo>
                <a:lnTo>
                  <a:pt x="103" y="147"/>
                </a:lnTo>
                <a:lnTo>
                  <a:pt x="116" y="145"/>
                </a:lnTo>
                <a:lnTo>
                  <a:pt x="128" y="141"/>
                </a:lnTo>
                <a:lnTo>
                  <a:pt x="140" y="136"/>
                </a:lnTo>
                <a:lnTo>
                  <a:pt x="149" y="128"/>
                </a:lnTo>
                <a:lnTo>
                  <a:pt x="157" y="119"/>
                </a:lnTo>
                <a:lnTo>
                  <a:pt x="162" y="108"/>
                </a:lnTo>
                <a:lnTo>
                  <a:pt x="166" y="96"/>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1506" name="文本框 18"/>
          <p:cNvSpPr txBox="1">
            <a:spLocks noChangeArrowheads="1"/>
          </p:cNvSpPr>
          <p:nvPr/>
        </p:nvSpPr>
        <p:spPr bwMode="auto">
          <a:xfrm>
            <a:off x="773113" y="258763"/>
            <a:ext cx="1422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chemeClr val="bg1"/>
                </a:solidFill>
                <a:latin typeface="方正兰亭黑_GBK" pitchFamily="2" charset="-122"/>
                <a:ea typeface="方正兰亭黑_GBK" pitchFamily="2" charset="-122"/>
              </a:rPr>
              <a:t>发展历程</a:t>
            </a:r>
          </a:p>
        </p:txBody>
      </p:sp>
      <p:sp>
        <p:nvSpPr>
          <p:cNvPr id="21507" name="文本框 19"/>
          <p:cNvSpPr txBox="1">
            <a:spLocks noChangeArrowheads="1"/>
          </p:cNvSpPr>
          <p:nvPr/>
        </p:nvSpPr>
        <p:spPr bwMode="auto">
          <a:xfrm>
            <a:off x="404813" y="588963"/>
            <a:ext cx="22590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方正兰亭黑_GBK" pitchFamily="2" charset="-122"/>
                <a:ea typeface="方正兰亭黑_GBK" pitchFamily="2" charset="-122"/>
              </a:rPr>
              <a:t>Development course</a:t>
            </a:r>
            <a:endParaRPr lang="zh-CN" altLang="en-US" sz="1600" b="1">
              <a:solidFill>
                <a:schemeClr val="bg1"/>
              </a:solidFill>
              <a:latin typeface="方正兰亭黑_GBK" pitchFamily="2" charset="-122"/>
              <a:ea typeface="方正兰亭黑_GBK" pitchFamily="2" charset="-122"/>
            </a:endParaRP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1" name="椭圆 70"/>
          <p:cNvSpPr/>
          <p:nvPr/>
        </p:nvSpPr>
        <p:spPr>
          <a:xfrm>
            <a:off x="4430713" y="973138"/>
            <a:ext cx="261937" cy="2635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2" name="椭圆 71"/>
          <p:cNvSpPr/>
          <p:nvPr/>
        </p:nvSpPr>
        <p:spPr>
          <a:xfrm>
            <a:off x="4430713" y="1897063"/>
            <a:ext cx="261937" cy="261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3" name="椭圆 72"/>
          <p:cNvSpPr/>
          <p:nvPr/>
        </p:nvSpPr>
        <p:spPr>
          <a:xfrm>
            <a:off x="4430713" y="2820988"/>
            <a:ext cx="261937" cy="2619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4" name="椭圆 73"/>
          <p:cNvSpPr/>
          <p:nvPr/>
        </p:nvSpPr>
        <p:spPr>
          <a:xfrm>
            <a:off x="4430713" y="3743325"/>
            <a:ext cx="261937" cy="261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cxnSp>
        <p:nvCxnSpPr>
          <p:cNvPr id="76" name="直接连接符 75"/>
          <p:cNvCxnSpPr/>
          <p:nvPr/>
        </p:nvCxnSpPr>
        <p:spPr>
          <a:xfrm>
            <a:off x="4572000" y="596900"/>
            <a:ext cx="0" cy="38989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14" name="矩形 78"/>
          <p:cNvSpPr>
            <a:spLocks noChangeArrowheads="1"/>
          </p:cNvSpPr>
          <p:nvPr/>
        </p:nvSpPr>
        <p:spPr bwMode="auto">
          <a:xfrm>
            <a:off x="5489575" y="766763"/>
            <a:ext cx="2546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1515" name="文本框 32"/>
          <p:cNvSpPr txBox="1">
            <a:spLocks noChangeArrowheads="1"/>
          </p:cNvSpPr>
          <p:nvPr/>
        </p:nvSpPr>
        <p:spPr bwMode="auto">
          <a:xfrm>
            <a:off x="4816475" y="936625"/>
            <a:ext cx="6461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i="1">
                <a:solidFill>
                  <a:schemeClr val="bg1"/>
                </a:solidFill>
                <a:latin typeface="Impact" pitchFamily="34" charset="0"/>
                <a:ea typeface="微软雅黑" pitchFamily="34" charset="-122"/>
              </a:rPr>
              <a:t>2011</a:t>
            </a:r>
          </a:p>
        </p:txBody>
      </p:sp>
      <p:cxnSp>
        <p:nvCxnSpPr>
          <p:cNvPr id="84" name="直接连接符 83"/>
          <p:cNvCxnSpPr/>
          <p:nvPr/>
        </p:nvCxnSpPr>
        <p:spPr>
          <a:xfrm>
            <a:off x="5484813" y="881063"/>
            <a:ext cx="0" cy="477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17" name="文本框 32"/>
          <p:cNvSpPr txBox="1">
            <a:spLocks noChangeArrowheads="1"/>
          </p:cNvSpPr>
          <p:nvPr/>
        </p:nvSpPr>
        <p:spPr bwMode="auto">
          <a:xfrm>
            <a:off x="3654425" y="1816100"/>
            <a:ext cx="677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i="1">
                <a:solidFill>
                  <a:schemeClr val="bg1"/>
                </a:solidFill>
                <a:latin typeface="Impact" pitchFamily="34" charset="0"/>
                <a:ea typeface="微软雅黑" pitchFamily="34" charset="-122"/>
              </a:rPr>
              <a:t>2012</a:t>
            </a:r>
          </a:p>
        </p:txBody>
      </p:sp>
      <p:cxnSp>
        <p:nvCxnSpPr>
          <p:cNvPr id="86" name="直接连接符 85"/>
          <p:cNvCxnSpPr/>
          <p:nvPr/>
        </p:nvCxnSpPr>
        <p:spPr>
          <a:xfrm>
            <a:off x="3654425" y="1757363"/>
            <a:ext cx="0" cy="477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19" name="矩形 86"/>
          <p:cNvSpPr>
            <a:spLocks noChangeArrowheads="1"/>
          </p:cNvSpPr>
          <p:nvPr/>
        </p:nvSpPr>
        <p:spPr bwMode="auto">
          <a:xfrm>
            <a:off x="1206500" y="1673225"/>
            <a:ext cx="2547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1520" name="矩形 87"/>
          <p:cNvSpPr>
            <a:spLocks noChangeArrowheads="1"/>
          </p:cNvSpPr>
          <p:nvPr/>
        </p:nvSpPr>
        <p:spPr bwMode="auto">
          <a:xfrm>
            <a:off x="5489575" y="2552700"/>
            <a:ext cx="254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
        <p:nvSpPr>
          <p:cNvPr id="21521" name="文本框 32"/>
          <p:cNvSpPr txBox="1">
            <a:spLocks noChangeArrowheads="1"/>
          </p:cNvSpPr>
          <p:nvPr/>
        </p:nvSpPr>
        <p:spPr bwMode="auto">
          <a:xfrm>
            <a:off x="4816475" y="2722563"/>
            <a:ext cx="684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i="1">
                <a:solidFill>
                  <a:schemeClr val="bg1"/>
                </a:solidFill>
                <a:latin typeface="Impact" pitchFamily="34" charset="0"/>
                <a:ea typeface="微软雅黑" pitchFamily="34" charset="-122"/>
              </a:rPr>
              <a:t>2013</a:t>
            </a:r>
          </a:p>
        </p:txBody>
      </p:sp>
      <p:cxnSp>
        <p:nvCxnSpPr>
          <p:cNvPr id="90" name="直接连接符 89"/>
          <p:cNvCxnSpPr/>
          <p:nvPr/>
        </p:nvCxnSpPr>
        <p:spPr>
          <a:xfrm>
            <a:off x="5484813" y="2668588"/>
            <a:ext cx="0" cy="476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23" name="文本框 32"/>
          <p:cNvSpPr txBox="1">
            <a:spLocks noChangeArrowheads="1"/>
          </p:cNvSpPr>
          <p:nvPr/>
        </p:nvSpPr>
        <p:spPr bwMode="auto">
          <a:xfrm>
            <a:off x="3678238" y="3644900"/>
            <a:ext cx="676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i="1">
                <a:solidFill>
                  <a:schemeClr val="bg1"/>
                </a:solidFill>
                <a:latin typeface="Impact" pitchFamily="34" charset="0"/>
                <a:ea typeface="微软雅黑" pitchFamily="34" charset="-122"/>
              </a:rPr>
              <a:t>2014</a:t>
            </a:r>
          </a:p>
        </p:txBody>
      </p:sp>
      <p:cxnSp>
        <p:nvCxnSpPr>
          <p:cNvPr id="92" name="直接连接符 91"/>
          <p:cNvCxnSpPr/>
          <p:nvPr/>
        </p:nvCxnSpPr>
        <p:spPr>
          <a:xfrm>
            <a:off x="3678238" y="3586163"/>
            <a:ext cx="0" cy="4778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525" name="矩形 92"/>
          <p:cNvSpPr>
            <a:spLocks noChangeArrowheads="1"/>
          </p:cNvSpPr>
          <p:nvPr/>
        </p:nvSpPr>
        <p:spPr bwMode="auto">
          <a:xfrm>
            <a:off x="1228725" y="3502025"/>
            <a:ext cx="2547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a:t>
            </a:r>
            <a:endParaRPr lang="zh-CN" altLang="en-US" sz="1200">
              <a:solidFill>
                <a:schemeClr val="bg1"/>
              </a:solidFill>
              <a:latin typeface="Arial" pitchFamily="34" charset="0"/>
              <a:ea typeface="微软雅黑" pitchFamily="34" charset="-122"/>
              <a:cs typeface="Arial" pitchFamily="34" charset="0"/>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2530"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chemeClr val="bg1"/>
                </a:solidFill>
                <a:latin typeface="方正兰亭黑_GBK" pitchFamily="2" charset="-122"/>
                <a:ea typeface="方正兰亭黑_GBK" pitchFamily="2" charset="-122"/>
              </a:rPr>
              <a:t>我们团队</a:t>
            </a:r>
          </a:p>
        </p:txBody>
      </p:sp>
      <p:sp>
        <p:nvSpPr>
          <p:cNvPr id="22531" name="文本框 19"/>
          <p:cNvSpPr txBox="1">
            <a:spLocks noChangeArrowheads="1"/>
          </p:cNvSpPr>
          <p:nvPr/>
        </p:nvSpPr>
        <p:spPr bwMode="auto">
          <a:xfrm>
            <a:off x="706438" y="596900"/>
            <a:ext cx="11239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方正兰亭黑_GBK" pitchFamily="2" charset="-122"/>
                <a:ea typeface="方正兰亭黑_GBK" pitchFamily="2" charset="-122"/>
              </a:rPr>
              <a:t>Our team</a:t>
            </a:r>
            <a:endParaRPr lang="zh-CN" altLang="en-US" sz="1600" b="1">
              <a:solidFill>
                <a:schemeClr val="bg1"/>
              </a:solidFill>
              <a:latin typeface="方正兰亭黑_GBK" pitchFamily="2" charset="-122"/>
              <a:ea typeface="方正兰亭黑_GBK" pitchFamily="2" charset="-122"/>
            </a:endParaRP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22533" name="组合 2"/>
          <p:cNvGrpSpPr>
            <a:grpSpLocks/>
          </p:cNvGrpSpPr>
          <p:nvPr/>
        </p:nvGrpSpPr>
        <p:grpSpPr bwMode="auto">
          <a:xfrm>
            <a:off x="944563" y="1401763"/>
            <a:ext cx="1154112" cy="1154112"/>
            <a:chOff x="805961" y="1270578"/>
            <a:chExt cx="1357614" cy="1357614"/>
          </a:xfrm>
        </p:grpSpPr>
        <p:pic>
          <p:nvPicPr>
            <p:cNvPr id="94" name="图片 93"/>
            <p:cNvPicPr>
              <a:picLocks noChangeAspect="1"/>
            </p:cNvPicPr>
            <p:nvPr/>
          </p:nvPicPr>
          <p:blipFill rotWithShape="1">
            <a:blip r:embed="rId2" cstate="print">
              <a:extLst>
                <a:ext uri="{28A0092B-C50C-407E-A947-70E740481C1C}">
                  <a14:useLocalDpi xmlns:a14="http://schemas.microsoft.com/office/drawing/2010/main" val="0"/>
                </a:ext>
              </a:extLst>
            </a:blip>
            <a:srcRect l="16667" r="16667"/>
            <a:stretch/>
          </p:blipFill>
          <p:spPr>
            <a:xfrm>
              <a:off x="877717" y="1342334"/>
              <a:ext cx="1214104" cy="1214103"/>
            </a:xfrm>
            <a:prstGeom prst="ellipse">
              <a:avLst/>
            </a:prstGeom>
          </p:spPr>
        </p:pic>
        <p:sp>
          <p:nvSpPr>
            <p:cNvPr id="97" name="椭圆 96"/>
            <p:cNvSpPr/>
            <p:nvPr/>
          </p:nvSpPr>
          <p:spPr>
            <a:xfrm>
              <a:off x="805961" y="1270578"/>
              <a:ext cx="1357614" cy="135761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22534" name="组合 3"/>
          <p:cNvGrpSpPr>
            <a:grpSpLocks/>
          </p:cNvGrpSpPr>
          <p:nvPr/>
        </p:nvGrpSpPr>
        <p:grpSpPr bwMode="auto">
          <a:xfrm>
            <a:off x="2819400" y="1401763"/>
            <a:ext cx="1165225" cy="1165225"/>
            <a:chOff x="3823965" y="1270578"/>
            <a:chExt cx="1357614" cy="1357614"/>
          </a:xfrm>
        </p:grpSpPr>
        <p:pic>
          <p:nvPicPr>
            <p:cNvPr id="95" name="图片 94"/>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3895720" y="1342334"/>
              <a:ext cx="1214104" cy="1214103"/>
            </a:xfrm>
            <a:prstGeom prst="ellipse">
              <a:avLst/>
            </a:prstGeom>
          </p:spPr>
        </p:pic>
        <p:sp>
          <p:nvSpPr>
            <p:cNvPr id="98" name="椭圆 97"/>
            <p:cNvSpPr/>
            <p:nvPr/>
          </p:nvSpPr>
          <p:spPr>
            <a:xfrm>
              <a:off x="3823965" y="1270578"/>
              <a:ext cx="1357614" cy="135761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22535" name="矩形 99"/>
          <p:cNvSpPr>
            <a:spLocks noChangeArrowheads="1"/>
          </p:cNvSpPr>
          <p:nvPr/>
        </p:nvSpPr>
        <p:spPr bwMode="auto">
          <a:xfrm>
            <a:off x="711200" y="2916238"/>
            <a:ext cx="16208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2536" name="文本框 32"/>
          <p:cNvSpPr txBox="1">
            <a:spLocks noChangeArrowheads="1"/>
          </p:cNvSpPr>
          <p:nvPr/>
        </p:nvSpPr>
        <p:spPr bwMode="auto">
          <a:xfrm>
            <a:off x="971550" y="2673350"/>
            <a:ext cx="101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200" b="1">
                <a:solidFill>
                  <a:schemeClr val="bg1"/>
                </a:solidFill>
                <a:latin typeface="方正兰亭黑_GBK" pitchFamily="2" charset="-122"/>
                <a:ea typeface="方正兰亭黑_GBK" pitchFamily="2" charset="-122"/>
              </a:rPr>
              <a:t>Add  Name</a:t>
            </a:r>
          </a:p>
        </p:txBody>
      </p:sp>
      <p:sp>
        <p:nvSpPr>
          <p:cNvPr id="22537" name="矩形 20"/>
          <p:cNvSpPr>
            <a:spLocks noChangeArrowheads="1"/>
          </p:cNvSpPr>
          <p:nvPr/>
        </p:nvSpPr>
        <p:spPr bwMode="auto">
          <a:xfrm>
            <a:off x="2611438" y="2916238"/>
            <a:ext cx="16208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2538" name="文本框 32"/>
          <p:cNvSpPr txBox="1">
            <a:spLocks noChangeArrowheads="1"/>
          </p:cNvSpPr>
          <p:nvPr/>
        </p:nvSpPr>
        <p:spPr bwMode="auto">
          <a:xfrm>
            <a:off x="2862263" y="2673350"/>
            <a:ext cx="101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200" b="1">
                <a:solidFill>
                  <a:schemeClr val="bg1"/>
                </a:solidFill>
                <a:latin typeface="方正兰亭黑_GBK" pitchFamily="2" charset="-122"/>
                <a:ea typeface="方正兰亭黑_GBK" pitchFamily="2" charset="-122"/>
              </a:rPr>
              <a:t>Add  Name</a:t>
            </a:r>
          </a:p>
        </p:txBody>
      </p:sp>
      <p:grpSp>
        <p:nvGrpSpPr>
          <p:cNvPr id="22539" name="组合 23"/>
          <p:cNvGrpSpPr>
            <a:grpSpLocks/>
          </p:cNvGrpSpPr>
          <p:nvPr/>
        </p:nvGrpSpPr>
        <p:grpSpPr bwMode="auto">
          <a:xfrm>
            <a:off x="4729163" y="1401763"/>
            <a:ext cx="1165225" cy="1165225"/>
            <a:chOff x="3823965" y="1270578"/>
            <a:chExt cx="1357614" cy="1357614"/>
          </a:xfrm>
        </p:grpSpPr>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3895720" y="1342334"/>
              <a:ext cx="1214104" cy="1214103"/>
            </a:xfrm>
            <a:prstGeom prst="ellipse">
              <a:avLst/>
            </a:prstGeom>
          </p:spPr>
        </p:pic>
        <p:sp>
          <p:nvSpPr>
            <p:cNvPr id="26" name="椭圆 25"/>
            <p:cNvSpPr/>
            <p:nvPr/>
          </p:nvSpPr>
          <p:spPr>
            <a:xfrm>
              <a:off x="3823965" y="1270578"/>
              <a:ext cx="1357614" cy="135761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22540" name="矩形 26"/>
          <p:cNvSpPr>
            <a:spLocks noChangeArrowheads="1"/>
          </p:cNvSpPr>
          <p:nvPr/>
        </p:nvSpPr>
        <p:spPr bwMode="auto">
          <a:xfrm>
            <a:off x="4549775" y="2916238"/>
            <a:ext cx="16208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2541" name="文本框 32"/>
          <p:cNvSpPr txBox="1">
            <a:spLocks noChangeArrowheads="1"/>
          </p:cNvSpPr>
          <p:nvPr/>
        </p:nvSpPr>
        <p:spPr bwMode="auto">
          <a:xfrm>
            <a:off x="4826000" y="2673350"/>
            <a:ext cx="101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200" b="1">
                <a:solidFill>
                  <a:schemeClr val="bg1"/>
                </a:solidFill>
                <a:latin typeface="方正兰亭黑_GBK" pitchFamily="2" charset="-122"/>
                <a:ea typeface="方正兰亭黑_GBK" pitchFamily="2" charset="-122"/>
              </a:rPr>
              <a:t>Add  Name</a:t>
            </a:r>
          </a:p>
        </p:txBody>
      </p:sp>
      <p:grpSp>
        <p:nvGrpSpPr>
          <p:cNvPr id="22542" name="组合 28"/>
          <p:cNvGrpSpPr>
            <a:grpSpLocks/>
          </p:cNvGrpSpPr>
          <p:nvPr/>
        </p:nvGrpSpPr>
        <p:grpSpPr bwMode="auto">
          <a:xfrm>
            <a:off x="6678613" y="1401763"/>
            <a:ext cx="1165225" cy="1165225"/>
            <a:chOff x="3823965" y="1270578"/>
            <a:chExt cx="1357614" cy="1357614"/>
          </a:xfrm>
        </p:grpSpPr>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3895720" y="1342334"/>
              <a:ext cx="1214104" cy="1214103"/>
            </a:xfrm>
            <a:prstGeom prst="ellipse">
              <a:avLst/>
            </a:prstGeom>
          </p:spPr>
        </p:pic>
        <p:sp>
          <p:nvSpPr>
            <p:cNvPr id="31" name="椭圆 30"/>
            <p:cNvSpPr/>
            <p:nvPr/>
          </p:nvSpPr>
          <p:spPr>
            <a:xfrm>
              <a:off x="3823965" y="1270578"/>
              <a:ext cx="1357614" cy="135761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22543" name="矩形 31"/>
          <p:cNvSpPr>
            <a:spLocks noChangeArrowheads="1"/>
          </p:cNvSpPr>
          <p:nvPr/>
        </p:nvSpPr>
        <p:spPr bwMode="auto">
          <a:xfrm>
            <a:off x="6489700" y="2916238"/>
            <a:ext cx="16208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Arial" pitchFamily="34" charset="0"/>
              <a:ea typeface="微软雅黑" pitchFamily="34" charset="-122"/>
              <a:cs typeface="Arial" pitchFamily="34" charset="0"/>
            </a:endParaRPr>
          </a:p>
        </p:txBody>
      </p:sp>
      <p:sp>
        <p:nvSpPr>
          <p:cNvPr id="22544" name="文本框 32"/>
          <p:cNvSpPr txBox="1">
            <a:spLocks noChangeArrowheads="1"/>
          </p:cNvSpPr>
          <p:nvPr/>
        </p:nvSpPr>
        <p:spPr bwMode="auto">
          <a:xfrm>
            <a:off x="6789738" y="2673350"/>
            <a:ext cx="101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defRPr sz="1300">
                <a:solidFill>
                  <a:schemeClr val="tx1"/>
                </a:solidFill>
                <a:latin typeface="Calibri" pitchFamily="34" charset="0"/>
                <a:ea typeface="宋体" pitchFamily="2" charset="-122"/>
              </a:defRPr>
            </a:lvl1pPr>
            <a:lvl2pPr marL="742950" indent="-285750" defTabSz="684213">
              <a:defRPr sz="1300">
                <a:solidFill>
                  <a:schemeClr val="tx1"/>
                </a:solidFill>
                <a:latin typeface="Calibri" pitchFamily="34" charset="0"/>
                <a:ea typeface="宋体" pitchFamily="2" charset="-122"/>
              </a:defRPr>
            </a:lvl2pPr>
            <a:lvl3pPr marL="1143000" indent="-228600" defTabSz="684213">
              <a:defRPr sz="1300">
                <a:solidFill>
                  <a:schemeClr val="tx1"/>
                </a:solidFill>
                <a:latin typeface="Calibri" pitchFamily="34" charset="0"/>
                <a:ea typeface="宋体" pitchFamily="2" charset="-122"/>
              </a:defRPr>
            </a:lvl3pPr>
            <a:lvl4pPr marL="1600200" indent="-228600" defTabSz="684213">
              <a:defRPr sz="1300">
                <a:solidFill>
                  <a:schemeClr val="tx1"/>
                </a:solidFill>
                <a:latin typeface="Calibri" pitchFamily="34" charset="0"/>
                <a:ea typeface="宋体" pitchFamily="2" charset="-122"/>
              </a:defRPr>
            </a:lvl4pPr>
            <a:lvl5pPr marL="2057400" indent="-228600" defTabSz="684213">
              <a:defRPr sz="1300">
                <a:solidFill>
                  <a:schemeClr val="tx1"/>
                </a:solidFill>
                <a:latin typeface="Calibri" pitchFamily="34" charset="0"/>
                <a:ea typeface="宋体" pitchFamily="2" charset="-122"/>
              </a:defRPr>
            </a:lvl5pPr>
            <a:lvl6pPr marL="25146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4213"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en-US" altLang="zh-CN" sz="1200" b="1">
                <a:solidFill>
                  <a:schemeClr val="bg1"/>
                </a:solidFill>
                <a:latin typeface="方正兰亭黑_GBK" pitchFamily="2" charset="-122"/>
                <a:ea typeface="方正兰亭黑_GBK" pitchFamily="2" charset="-122"/>
              </a:rPr>
              <a:t>Add  Name</a:t>
            </a: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直角三角形 3"/>
          <p:cNvSpPr/>
          <p:nvPr/>
        </p:nvSpPr>
        <p:spPr>
          <a:xfrm rot="5400000">
            <a:off x="-250032" y="250032"/>
            <a:ext cx="3700463"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6" name="直角三角形 5"/>
          <p:cNvSpPr/>
          <p:nvPr/>
        </p:nvSpPr>
        <p:spPr>
          <a:xfrm rot="5400000" flipH="1" flipV="1">
            <a:off x="5693569" y="1693069"/>
            <a:ext cx="3700462" cy="3200400"/>
          </a:xfrm>
          <a:prstGeom prst="rtTriangle">
            <a:avLst/>
          </a:prstGeom>
          <a:solidFill>
            <a:srgbClr val="32AC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pic>
        <p:nvPicPr>
          <p:cNvPr id="23556" name="图片 7"/>
          <p:cNvPicPr>
            <a:picLocks noChangeAspect="1"/>
          </p:cNvPicPr>
          <p:nvPr/>
        </p:nvPicPr>
        <p:blipFill>
          <a:blip r:embed="rId2">
            <a:extLst>
              <a:ext uri="{28A0092B-C50C-407E-A947-70E740481C1C}">
                <a14:useLocalDpi xmlns:a14="http://schemas.microsoft.com/office/drawing/2010/main" val="0"/>
              </a:ext>
            </a:extLst>
          </a:blip>
          <a:srcRect l="3723" t="22011" r="24791" b="46455"/>
          <a:stretch>
            <a:fillRect/>
          </a:stretch>
        </p:blipFill>
        <p:spPr bwMode="auto">
          <a:xfrm>
            <a:off x="7839075" y="4275138"/>
            <a:ext cx="9255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图片 8"/>
          <p:cNvPicPr>
            <a:picLocks noChangeAspect="1"/>
          </p:cNvPicPr>
          <p:nvPr/>
        </p:nvPicPr>
        <p:blipFill>
          <a:blip r:embed="rId3">
            <a:extLst>
              <a:ext uri="{28A0092B-C50C-407E-A947-70E740481C1C}">
                <a14:useLocalDpi xmlns:a14="http://schemas.microsoft.com/office/drawing/2010/main" val="0"/>
              </a:ext>
            </a:extLst>
          </a:blip>
          <a:srcRect l="7066" t="38942" r="14674" b="25291"/>
          <a:stretch>
            <a:fillRect/>
          </a:stretch>
        </p:blipFill>
        <p:spPr bwMode="auto">
          <a:xfrm>
            <a:off x="2209800" y="1851025"/>
            <a:ext cx="156686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文本框 9"/>
          <p:cNvSpPr txBox="1">
            <a:spLocks noChangeArrowheads="1"/>
          </p:cNvSpPr>
          <p:nvPr/>
        </p:nvSpPr>
        <p:spPr bwMode="auto">
          <a:xfrm>
            <a:off x="4137025" y="2068513"/>
            <a:ext cx="2036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32AC71"/>
                </a:solidFill>
                <a:latin typeface="方正兰亭黑_GBK" pitchFamily="2" charset="-122"/>
                <a:ea typeface="方正兰亭黑_GBK" pitchFamily="2" charset="-122"/>
              </a:rPr>
              <a:t>营销模式</a:t>
            </a:r>
          </a:p>
        </p:txBody>
      </p:sp>
      <p:sp>
        <p:nvSpPr>
          <p:cNvPr id="23559" name="文本框 10"/>
          <p:cNvSpPr txBox="1">
            <a:spLocks noChangeArrowheads="1"/>
          </p:cNvSpPr>
          <p:nvPr/>
        </p:nvSpPr>
        <p:spPr bwMode="auto">
          <a:xfrm>
            <a:off x="3865563" y="2640013"/>
            <a:ext cx="2674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2AC71"/>
                </a:solidFill>
                <a:latin typeface="方正兰亭黑_GBK" pitchFamily="2" charset="-122"/>
                <a:ea typeface="方正兰亭黑_GBK" pitchFamily="2" charset="-122"/>
              </a:rPr>
              <a:t>Marketing model</a:t>
            </a:r>
          </a:p>
        </p:txBody>
      </p:sp>
      <p:cxnSp>
        <p:nvCxnSpPr>
          <p:cNvPr id="13" name="直接连接符 12"/>
          <p:cNvCxnSpPr/>
          <p:nvPr/>
        </p:nvCxnSpPr>
        <p:spPr>
          <a:xfrm flipH="1">
            <a:off x="0" y="479425"/>
            <a:ext cx="2994025" cy="3384550"/>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5732463" y="1757363"/>
            <a:ext cx="2994025" cy="3386137"/>
          </a:xfrm>
          <a:prstGeom prst="line">
            <a:avLst/>
          </a:prstGeom>
          <a:ln>
            <a:solidFill>
              <a:srgbClr val="32AC7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2AC71"/>
        </a:solidFill>
        <a:effectLst/>
      </p:bgPr>
    </p:bg>
    <p:spTree>
      <p:nvGrpSpPr>
        <p:cNvPr id="1" name=""/>
        <p:cNvGrpSpPr/>
        <p:nvPr/>
      </p:nvGrpSpPr>
      <p:grpSpPr>
        <a:xfrm>
          <a:off x="0" y="0"/>
          <a:ext cx="0" cy="0"/>
          <a:chOff x="0" y="0"/>
          <a:chExt cx="0" cy="0"/>
        </a:xfrm>
      </p:grpSpPr>
      <p:sp>
        <p:nvSpPr>
          <p:cNvPr id="24578" name="文本框 18"/>
          <p:cNvSpPr txBox="1">
            <a:spLocks noChangeArrowheads="1"/>
          </p:cNvSpPr>
          <p:nvPr/>
        </p:nvSpPr>
        <p:spPr bwMode="auto">
          <a:xfrm>
            <a:off x="557213" y="2286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营销模式</a:t>
            </a:r>
          </a:p>
        </p:txBody>
      </p:sp>
      <p:sp>
        <p:nvSpPr>
          <p:cNvPr id="24579" name="文本框 19"/>
          <p:cNvSpPr txBox="1">
            <a:spLocks noChangeArrowheads="1"/>
          </p:cNvSpPr>
          <p:nvPr/>
        </p:nvSpPr>
        <p:spPr bwMode="auto">
          <a:xfrm>
            <a:off x="342900" y="596900"/>
            <a:ext cx="1851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600" b="1">
                <a:solidFill>
                  <a:srgbClr val="FFFFFF"/>
                </a:solidFill>
                <a:latin typeface="方正兰亭黑_GBK" pitchFamily="2" charset="-122"/>
                <a:ea typeface="方正兰亭黑_GBK" pitchFamily="2" charset="-122"/>
              </a:rPr>
              <a:t>Marketing model</a:t>
            </a:r>
          </a:p>
        </p:txBody>
      </p:sp>
      <p:sp>
        <p:nvSpPr>
          <p:cNvPr id="23" name="任意多边形 22"/>
          <p:cNvSpPr/>
          <p:nvPr/>
        </p:nvSpPr>
        <p:spPr>
          <a:xfrm>
            <a:off x="0" y="0"/>
            <a:ext cx="481013" cy="936625"/>
          </a:xfrm>
          <a:custGeom>
            <a:avLst/>
            <a:gdLst>
              <a:gd name="connsiteX0" fmla="*/ 12877 w 480963"/>
              <a:gd name="connsiteY0" fmla="*/ 0 h 936172"/>
              <a:gd name="connsiteX1" fmla="*/ 480963 w 480963"/>
              <a:gd name="connsiteY1" fmla="*/ 468086 h 936172"/>
              <a:gd name="connsiteX2" fmla="*/ 12877 w 480963"/>
              <a:gd name="connsiteY2" fmla="*/ 936172 h 936172"/>
              <a:gd name="connsiteX3" fmla="*/ 0 w 480963"/>
              <a:gd name="connsiteY3" fmla="*/ 934874 h 936172"/>
              <a:gd name="connsiteX4" fmla="*/ 0 w 480963"/>
              <a:gd name="connsiteY4" fmla="*/ 1298 h 93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963" h="936172">
                <a:moveTo>
                  <a:pt x="12877" y="0"/>
                </a:moveTo>
                <a:cubicBezTo>
                  <a:pt x="271394" y="0"/>
                  <a:pt x="480963" y="209569"/>
                  <a:pt x="480963" y="468086"/>
                </a:cubicBezTo>
                <a:cubicBezTo>
                  <a:pt x="480963" y="726603"/>
                  <a:pt x="271394" y="936172"/>
                  <a:pt x="12877" y="936172"/>
                </a:cubicBezTo>
                <a:lnTo>
                  <a:pt x="0" y="934874"/>
                </a:lnTo>
                <a:lnTo>
                  <a:pt x="0" y="12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6" name="上箭头 25"/>
          <p:cNvSpPr/>
          <p:nvPr/>
        </p:nvSpPr>
        <p:spPr>
          <a:xfrm>
            <a:off x="841375" y="1304925"/>
            <a:ext cx="1138238" cy="1293813"/>
          </a:xfrm>
          <a:prstGeom prst="upArrow">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下箭头 27"/>
          <p:cNvSpPr/>
          <p:nvPr/>
        </p:nvSpPr>
        <p:spPr>
          <a:xfrm>
            <a:off x="1409700" y="2740025"/>
            <a:ext cx="1139825" cy="1365250"/>
          </a:xfrm>
          <a:prstGeom prst="downArrow">
            <a:avLst/>
          </a:pr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583" name="矩形 29"/>
          <p:cNvSpPr>
            <a:spLocks noChangeArrowheads="1"/>
          </p:cNvSpPr>
          <p:nvPr/>
        </p:nvSpPr>
        <p:spPr bwMode="auto">
          <a:xfrm>
            <a:off x="2732088" y="1951038"/>
            <a:ext cx="50466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a:t>
            </a:r>
          </a:p>
        </p:txBody>
      </p:sp>
      <p:sp>
        <p:nvSpPr>
          <p:cNvPr id="24584" name="矩形 30"/>
          <p:cNvSpPr>
            <a:spLocks noChangeArrowheads="1"/>
          </p:cNvSpPr>
          <p:nvPr/>
        </p:nvSpPr>
        <p:spPr bwMode="auto">
          <a:xfrm>
            <a:off x="2732088" y="3278188"/>
            <a:ext cx="50466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chemeClr val="bg1"/>
                </a:solidFill>
                <a:latin typeface="Arial" pitchFamily="34" charset="0"/>
                <a:ea typeface="方正兰亭超细黑简体" pitchFamily="2" charset="-122"/>
                <a:cs typeface="Arial" pitchFamily="34" charset="0"/>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a:t>
            </a:r>
          </a:p>
        </p:txBody>
      </p:sp>
      <p:sp>
        <p:nvSpPr>
          <p:cNvPr id="24585" name="文本框 31"/>
          <p:cNvSpPr txBox="1">
            <a:spLocks noChangeArrowheads="1"/>
          </p:cNvSpPr>
          <p:nvPr/>
        </p:nvSpPr>
        <p:spPr bwMode="auto">
          <a:xfrm>
            <a:off x="2732088" y="1484313"/>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线上</a:t>
            </a:r>
          </a:p>
        </p:txBody>
      </p:sp>
      <p:sp>
        <p:nvSpPr>
          <p:cNvPr id="24586" name="文本框 33"/>
          <p:cNvSpPr txBox="1">
            <a:spLocks noChangeArrowheads="1"/>
          </p:cNvSpPr>
          <p:nvPr/>
        </p:nvSpPr>
        <p:spPr bwMode="auto">
          <a:xfrm>
            <a:off x="3538538" y="1487488"/>
            <a:ext cx="1357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FFFFFF"/>
                </a:solidFill>
                <a:latin typeface="方正兰亭黑_GBK" pitchFamily="2" charset="-122"/>
                <a:ea typeface="方正兰亭黑_GBK" pitchFamily="2" charset="-122"/>
              </a:rPr>
              <a:t>On-line</a:t>
            </a:r>
            <a:endParaRPr lang="zh-CN" altLang="en-US" sz="2400" b="1">
              <a:solidFill>
                <a:srgbClr val="FFFFFF"/>
              </a:solidFill>
              <a:latin typeface="方正兰亭黑_GBK" pitchFamily="2" charset="-122"/>
              <a:ea typeface="方正兰亭黑_GBK" pitchFamily="2" charset="-122"/>
            </a:endParaRPr>
          </a:p>
        </p:txBody>
      </p:sp>
      <p:sp>
        <p:nvSpPr>
          <p:cNvPr id="24587" name="文本框 34"/>
          <p:cNvSpPr txBox="1">
            <a:spLocks noChangeArrowheads="1"/>
          </p:cNvSpPr>
          <p:nvPr/>
        </p:nvSpPr>
        <p:spPr bwMode="auto">
          <a:xfrm>
            <a:off x="2735263" y="2882900"/>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方正兰亭黑_GBK" pitchFamily="2" charset="-122"/>
                <a:ea typeface="方正兰亭黑_GBK" pitchFamily="2" charset="-122"/>
              </a:rPr>
              <a:t>线下</a:t>
            </a:r>
          </a:p>
        </p:txBody>
      </p:sp>
      <p:sp>
        <p:nvSpPr>
          <p:cNvPr id="24588" name="文本框 35"/>
          <p:cNvSpPr txBox="1">
            <a:spLocks noChangeArrowheads="1"/>
          </p:cNvSpPr>
          <p:nvPr/>
        </p:nvSpPr>
        <p:spPr bwMode="auto">
          <a:xfrm>
            <a:off x="3465513" y="2881313"/>
            <a:ext cx="1358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FFFFFF"/>
                </a:solidFill>
                <a:latin typeface="方正兰亭黑_GBK" pitchFamily="2" charset="-122"/>
                <a:ea typeface="方正兰亭黑_GBK" pitchFamily="2" charset="-122"/>
              </a:rPr>
              <a:t>Off-line</a:t>
            </a:r>
            <a:endParaRPr lang="zh-CN" altLang="en-US" sz="2400" b="1">
              <a:solidFill>
                <a:srgbClr val="FFFFFF"/>
              </a:solidFill>
              <a:latin typeface="方正兰亭黑_GBK" pitchFamily="2" charset="-122"/>
              <a:ea typeface="方正兰亭黑_GBK" pitchFamily="2" charset="-122"/>
            </a:endParaRP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TotalTime>
  <Words>1725</Words>
  <Application>Microsoft Office PowerPoint</Application>
  <PresentationFormat>全屏显示(16:9)</PresentationFormat>
  <Paragraphs>164</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清风素材 https://12sc.taobao.com</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87</cp:revision>
  <dcterms:created xsi:type="dcterms:W3CDTF">2015-07-14T08:14:42Z</dcterms:created>
  <dcterms:modified xsi:type="dcterms:W3CDTF">2016-09-26T03:45:28Z</dcterms:modified>
  <cp:category>12sc.taobao.com</cp:category>
  <cp:contentStatus>12sc.taobao.com</cp:contentStatus>
</cp:coreProperties>
</file>